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9" r:id="rId4"/>
    <p:sldId id="258"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64" r:id="rId23"/>
    <p:sldId id="278" r:id="rId24"/>
    <p:sldId id="284" r:id="rId25"/>
    <p:sldId id="289" r:id="rId26"/>
    <p:sldId id="290" r:id="rId27"/>
    <p:sldId id="292" r:id="rId28"/>
    <p:sldId id="285" r:id="rId29"/>
    <p:sldId id="286" r:id="rId30"/>
    <p:sldId id="287" r:id="rId31"/>
    <p:sldId id="283" r:id="rId32"/>
    <p:sldId id="293" r:id="rId33"/>
    <p:sldId id="279" r:id="rId34"/>
    <p:sldId id="280" r:id="rId35"/>
    <p:sldId id="281" r:id="rId36"/>
    <p:sldId id="282" r:id="rId37"/>
    <p:sldId id="294" r:id="rId38"/>
    <p:sldId id="295" r:id="rId39"/>
    <p:sldId id="296" r:id="rId40"/>
    <p:sldId id="297" r:id="rId41"/>
    <p:sldId id="298" r:id="rId42"/>
    <p:sldId id="299" r:id="rId43"/>
    <p:sldId id="300" r:id="rId44"/>
    <p:sldId id="301" r:id="rId45"/>
    <p:sldId id="302" r:id="rId4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Phước Tỷ Lộc" initials="NPTL" lastIdx="1" clrIdx="0">
    <p:extLst>
      <p:ext uri="{19B8F6BF-5375-455C-9EA6-DF929625EA0E}">
        <p15:presenceInfo xmlns:p15="http://schemas.microsoft.com/office/powerpoint/2012/main" userId="dcde4aeadd1cbe9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859"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1B9D04-CAD0-4168-93EA-7FB7BF6F8B6A}"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vi-VN"/>
        </a:p>
      </dgm:t>
    </dgm:pt>
    <dgm:pt modelId="{BF7737D3-D92A-44B2-ADB9-879A6EECDDAC}">
      <dgm:prSet phldrT="[Text]" custT="1"/>
      <dgm:spPr/>
      <dgm:t>
        <a:bodyPr/>
        <a:lstStyle/>
        <a:p>
          <a:r>
            <a:rPr lang="en-US" sz="2800">
              <a:latin typeface="Times New Roman" panose="02020603050405020304" pitchFamily="18" charset="0"/>
              <a:cs typeface="Times New Roman" panose="02020603050405020304" pitchFamily="18" charset="0"/>
            </a:rPr>
            <a:t>Cơ học cổ điển</a:t>
          </a:r>
          <a:endParaRPr lang="vi-VN" sz="2800">
            <a:latin typeface="Times New Roman" panose="02020603050405020304" pitchFamily="18" charset="0"/>
            <a:cs typeface="Times New Roman" panose="02020603050405020304" pitchFamily="18" charset="0"/>
          </a:endParaRPr>
        </a:p>
      </dgm:t>
    </dgm:pt>
    <dgm:pt modelId="{E25C2343-ADA1-4915-A841-3A5410992B1B}" type="parTrans" cxnId="{89FDB18E-C19E-4CE0-9642-85ED4F375C01}">
      <dgm:prSet/>
      <dgm:spPr/>
      <dgm:t>
        <a:bodyPr/>
        <a:lstStyle/>
        <a:p>
          <a:endParaRPr lang="vi-VN" sz="2800">
            <a:latin typeface="Times New Roman" panose="02020603050405020304" pitchFamily="18" charset="0"/>
            <a:cs typeface="Times New Roman" panose="02020603050405020304" pitchFamily="18" charset="0"/>
          </a:endParaRPr>
        </a:p>
      </dgm:t>
    </dgm:pt>
    <dgm:pt modelId="{728E36C6-DAEC-4F45-BEBD-2EB3DC540ECA}" type="sibTrans" cxnId="{89FDB18E-C19E-4CE0-9642-85ED4F375C01}">
      <dgm:prSet/>
      <dgm:spPr/>
      <dgm:t>
        <a:bodyPr/>
        <a:lstStyle/>
        <a:p>
          <a:endParaRPr lang="vi-VN" sz="2800">
            <a:latin typeface="Times New Roman" panose="02020603050405020304" pitchFamily="18" charset="0"/>
            <a:cs typeface="Times New Roman" panose="02020603050405020304" pitchFamily="18" charset="0"/>
          </a:endParaRPr>
        </a:p>
      </dgm:t>
    </dgm:pt>
    <dgm:pt modelId="{9C728962-BF9D-4777-82C9-6BC27EA28C2A}">
      <dgm:prSet phldrT="[Text]" custT="1"/>
      <dgm:spPr/>
      <dgm:t>
        <a:bodyPr/>
        <a:lstStyle/>
        <a:p>
          <a:r>
            <a:rPr lang="en-US" sz="2800">
              <a:latin typeface="Times New Roman" panose="02020603050405020304" pitchFamily="18" charset="0"/>
              <a:cs typeface="Times New Roman" panose="02020603050405020304" pitchFamily="18" charset="0"/>
            </a:rPr>
            <a:t>Tĩnh học</a:t>
          </a:r>
          <a:endParaRPr lang="vi-VN" sz="2800">
            <a:latin typeface="Times New Roman" panose="02020603050405020304" pitchFamily="18" charset="0"/>
            <a:cs typeface="Times New Roman" panose="02020603050405020304" pitchFamily="18" charset="0"/>
          </a:endParaRPr>
        </a:p>
      </dgm:t>
    </dgm:pt>
    <dgm:pt modelId="{8763392F-B151-4CB8-9BC5-2445FEFF04F1}" type="parTrans" cxnId="{A55AE31E-EDF3-4DA3-A095-2AD4CA602A57}">
      <dgm:prSet/>
      <dgm:spPr/>
      <dgm:t>
        <a:bodyPr/>
        <a:lstStyle/>
        <a:p>
          <a:endParaRPr lang="vi-VN" sz="2800">
            <a:latin typeface="Times New Roman" panose="02020603050405020304" pitchFamily="18" charset="0"/>
            <a:cs typeface="Times New Roman" panose="02020603050405020304" pitchFamily="18" charset="0"/>
          </a:endParaRPr>
        </a:p>
      </dgm:t>
    </dgm:pt>
    <dgm:pt modelId="{1475E89E-8638-4E60-87B4-C7E17A009223}" type="sibTrans" cxnId="{A55AE31E-EDF3-4DA3-A095-2AD4CA602A57}">
      <dgm:prSet/>
      <dgm:spPr/>
      <dgm:t>
        <a:bodyPr/>
        <a:lstStyle/>
        <a:p>
          <a:endParaRPr lang="vi-VN" sz="2800">
            <a:latin typeface="Times New Roman" panose="02020603050405020304" pitchFamily="18" charset="0"/>
            <a:cs typeface="Times New Roman" panose="02020603050405020304" pitchFamily="18" charset="0"/>
          </a:endParaRPr>
        </a:p>
      </dgm:t>
    </dgm:pt>
    <dgm:pt modelId="{404D83C9-58E8-400F-B619-2EA873F4AE9D}">
      <dgm:prSet phldrT="[Text]" custT="1"/>
      <dgm:spPr/>
      <dgm:t>
        <a:bodyPr/>
        <a:lstStyle/>
        <a:p>
          <a:r>
            <a:rPr lang="en-US" sz="2800">
              <a:latin typeface="Times New Roman" panose="02020603050405020304" pitchFamily="18" charset="0"/>
              <a:cs typeface="Times New Roman" panose="02020603050405020304" pitchFamily="18" charset="0"/>
            </a:rPr>
            <a:t>Động học</a:t>
          </a:r>
          <a:endParaRPr lang="vi-VN" sz="2800">
            <a:latin typeface="Times New Roman" panose="02020603050405020304" pitchFamily="18" charset="0"/>
            <a:cs typeface="Times New Roman" panose="02020603050405020304" pitchFamily="18" charset="0"/>
          </a:endParaRPr>
        </a:p>
      </dgm:t>
    </dgm:pt>
    <dgm:pt modelId="{370FC73C-865B-4330-95E1-5F8B4D67908B}" type="parTrans" cxnId="{B87841D5-8DAF-4671-A450-C98676BABC57}">
      <dgm:prSet/>
      <dgm:spPr/>
      <dgm:t>
        <a:bodyPr/>
        <a:lstStyle/>
        <a:p>
          <a:endParaRPr lang="vi-VN" sz="2800">
            <a:latin typeface="Times New Roman" panose="02020603050405020304" pitchFamily="18" charset="0"/>
            <a:cs typeface="Times New Roman" panose="02020603050405020304" pitchFamily="18" charset="0"/>
          </a:endParaRPr>
        </a:p>
      </dgm:t>
    </dgm:pt>
    <dgm:pt modelId="{CB844956-F705-49CF-903A-73ABC3BF9EDC}" type="sibTrans" cxnId="{B87841D5-8DAF-4671-A450-C98676BABC57}">
      <dgm:prSet/>
      <dgm:spPr/>
      <dgm:t>
        <a:bodyPr/>
        <a:lstStyle/>
        <a:p>
          <a:endParaRPr lang="vi-VN" sz="2800">
            <a:latin typeface="Times New Roman" panose="02020603050405020304" pitchFamily="18" charset="0"/>
            <a:cs typeface="Times New Roman" panose="02020603050405020304" pitchFamily="18" charset="0"/>
          </a:endParaRPr>
        </a:p>
      </dgm:t>
    </dgm:pt>
    <dgm:pt modelId="{1896C070-6ADE-485B-AF72-A93F235B43D9}">
      <dgm:prSet phldrT="[Text]" custT="1"/>
      <dgm:spPr/>
      <dgm:t>
        <a:bodyPr/>
        <a:lstStyle/>
        <a:p>
          <a:r>
            <a:rPr lang="en-US" sz="2800">
              <a:latin typeface="Times New Roman" panose="02020603050405020304" pitchFamily="18" charset="0"/>
              <a:cs typeface="Times New Roman" panose="02020603050405020304" pitchFamily="18" charset="0"/>
            </a:rPr>
            <a:t>Động lực học</a:t>
          </a:r>
          <a:endParaRPr lang="vi-VN" sz="2800">
            <a:latin typeface="Times New Roman" panose="02020603050405020304" pitchFamily="18" charset="0"/>
            <a:cs typeface="Times New Roman" panose="02020603050405020304" pitchFamily="18" charset="0"/>
          </a:endParaRPr>
        </a:p>
      </dgm:t>
    </dgm:pt>
    <dgm:pt modelId="{7755B5AF-004B-4D7B-BA4C-C22EFA700C6E}" type="parTrans" cxnId="{D3455B9C-59E1-4278-916D-9A5856461846}">
      <dgm:prSet/>
      <dgm:spPr/>
      <dgm:t>
        <a:bodyPr/>
        <a:lstStyle/>
        <a:p>
          <a:endParaRPr lang="vi-VN" sz="2800">
            <a:latin typeface="Times New Roman" panose="02020603050405020304" pitchFamily="18" charset="0"/>
            <a:cs typeface="Times New Roman" panose="02020603050405020304" pitchFamily="18" charset="0"/>
          </a:endParaRPr>
        </a:p>
      </dgm:t>
    </dgm:pt>
    <dgm:pt modelId="{A92B7377-84D5-44AE-910D-F07A51B7D162}" type="sibTrans" cxnId="{D3455B9C-59E1-4278-916D-9A5856461846}">
      <dgm:prSet/>
      <dgm:spPr/>
      <dgm:t>
        <a:bodyPr/>
        <a:lstStyle/>
        <a:p>
          <a:endParaRPr lang="vi-VN" sz="2800">
            <a:latin typeface="Times New Roman" panose="02020603050405020304" pitchFamily="18" charset="0"/>
            <a:cs typeface="Times New Roman" panose="02020603050405020304" pitchFamily="18" charset="0"/>
          </a:endParaRPr>
        </a:p>
      </dgm:t>
    </dgm:pt>
    <dgm:pt modelId="{2F664C13-69F0-4BA2-B5A5-0CA408F6B607}" type="pres">
      <dgm:prSet presAssocID="{521B9D04-CAD0-4168-93EA-7FB7BF6F8B6A}" presName="Name0" presStyleCnt="0">
        <dgm:presLayoutVars>
          <dgm:chMax val="1"/>
          <dgm:chPref val="1"/>
          <dgm:dir/>
          <dgm:animOne val="branch"/>
          <dgm:animLvl val="lvl"/>
        </dgm:presLayoutVars>
      </dgm:prSet>
      <dgm:spPr/>
      <dgm:t>
        <a:bodyPr/>
        <a:lstStyle/>
        <a:p>
          <a:endParaRPr lang="en-US"/>
        </a:p>
      </dgm:t>
    </dgm:pt>
    <dgm:pt modelId="{652FAC02-0493-4876-A98B-D05DD19A8015}" type="pres">
      <dgm:prSet presAssocID="{BF7737D3-D92A-44B2-ADB9-879A6EECDDAC}" presName="singleCycle" presStyleCnt="0"/>
      <dgm:spPr/>
    </dgm:pt>
    <dgm:pt modelId="{81B63768-631E-43E7-BEE4-330851EBE934}" type="pres">
      <dgm:prSet presAssocID="{BF7737D3-D92A-44B2-ADB9-879A6EECDDAC}" presName="singleCenter" presStyleLbl="node1" presStyleIdx="0" presStyleCnt="4">
        <dgm:presLayoutVars>
          <dgm:chMax val="7"/>
          <dgm:chPref val="7"/>
        </dgm:presLayoutVars>
      </dgm:prSet>
      <dgm:spPr/>
      <dgm:t>
        <a:bodyPr/>
        <a:lstStyle/>
        <a:p>
          <a:endParaRPr lang="en-US"/>
        </a:p>
      </dgm:t>
    </dgm:pt>
    <dgm:pt modelId="{DFAE2B33-2EB7-4C81-9342-642B6F1EE363}" type="pres">
      <dgm:prSet presAssocID="{8763392F-B151-4CB8-9BC5-2445FEFF04F1}" presName="Name56" presStyleLbl="parChTrans1D2" presStyleIdx="0" presStyleCnt="3"/>
      <dgm:spPr/>
      <dgm:t>
        <a:bodyPr/>
        <a:lstStyle/>
        <a:p>
          <a:endParaRPr lang="en-US"/>
        </a:p>
      </dgm:t>
    </dgm:pt>
    <dgm:pt modelId="{6A0C6E15-EB29-4203-BE80-DDEF88A51B56}" type="pres">
      <dgm:prSet presAssocID="{9C728962-BF9D-4777-82C9-6BC27EA28C2A}" presName="text0" presStyleLbl="node1" presStyleIdx="1" presStyleCnt="4">
        <dgm:presLayoutVars>
          <dgm:bulletEnabled val="1"/>
        </dgm:presLayoutVars>
      </dgm:prSet>
      <dgm:spPr/>
      <dgm:t>
        <a:bodyPr/>
        <a:lstStyle/>
        <a:p>
          <a:endParaRPr lang="en-US"/>
        </a:p>
      </dgm:t>
    </dgm:pt>
    <dgm:pt modelId="{C86AA506-2762-4953-8B34-D3CC3603B4D1}" type="pres">
      <dgm:prSet presAssocID="{370FC73C-865B-4330-95E1-5F8B4D67908B}" presName="Name56" presStyleLbl="parChTrans1D2" presStyleIdx="1" presStyleCnt="3"/>
      <dgm:spPr/>
      <dgm:t>
        <a:bodyPr/>
        <a:lstStyle/>
        <a:p>
          <a:endParaRPr lang="en-US"/>
        </a:p>
      </dgm:t>
    </dgm:pt>
    <dgm:pt modelId="{5B6437D6-A7EE-449B-AE03-D1FE1A7AA76A}" type="pres">
      <dgm:prSet presAssocID="{404D83C9-58E8-400F-B619-2EA873F4AE9D}" presName="text0" presStyleLbl="node1" presStyleIdx="2" presStyleCnt="4">
        <dgm:presLayoutVars>
          <dgm:bulletEnabled val="1"/>
        </dgm:presLayoutVars>
      </dgm:prSet>
      <dgm:spPr/>
      <dgm:t>
        <a:bodyPr/>
        <a:lstStyle/>
        <a:p>
          <a:endParaRPr lang="en-US"/>
        </a:p>
      </dgm:t>
    </dgm:pt>
    <dgm:pt modelId="{0D4CB56B-0C85-41A4-B0A4-7D9C4EB02CAF}" type="pres">
      <dgm:prSet presAssocID="{7755B5AF-004B-4D7B-BA4C-C22EFA700C6E}" presName="Name56" presStyleLbl="parChTrans1D2" presStyleIdx="2" presStyleCnt="3"/>
      <dgm:spPr/>
      <dgm:t>
        <a:bodyPr/>
        <a:lstStyle/>
        <a:p>
          <a:endParaRPr lang="en-US"/>
        </a:p>
      </dgm:t>
    </dgm:pt>
    <dgm:pt modelId="{1A3D0B46-8C02-408B-9F08-E4B4243720AF}" type="pres">
      <dgm:prSet presAssocID="{1896C070-6ADE-485B-AF72-A93F235B43D9}" presName="text0" presStyleLbl="node1" presStyleIdx="3" presStyleCnt="4">
        <dgm:presLayoutVars>
          <dgm:bulletEnabled val="1"/>
        </dgm:presLayoutVars>
      </dgm:prSet>
      <dgm:spPr/>
      <dgm:t>
        <a:bodyPr/>
        <a:lstStyle/>
        <a:p>
          <a:endParaRPr lang="en-US"/>
        </a:p>
      </dgm:t>
    </dgm:pt>
  </dgm:ptLst>
  <dgm:cxnLst>
    <dgm:cxn modelId="{ABE5F14E-222B-4074-A491-D25FF0920455}" type="presOf" srcId="{BF7737D3-D92A-44B2-ADB9-879A6EECDDAC}" destId="{81B63768-631E-43E7-BEE4-330851EBE934}" srcOrd="0" destOrd="0" presId="urn:microsoft.com/office/officeart/2008/layout/RadialCluster"/>
    <dgm:cxn modelId="{2B3BCC5B-47DF-4B8E-ABBC-2C353DFC3318}" type="presOf" srcId="{9C728962-BF9D-4777-82C9-6BC27EA28C2A}" destId="{6A0C6E15-EB29-4203-BE80-DDEF88A51B56}" srcOrd="0" destOrd="0" presId="urn:microsoft.com/office/officeart/2008/layout/RadialCluster"/>
    <dgm:cxn modelId="{89FDB18E-C19E-4CE0-9642-85ED4F375C01}" srcId="{521B9D04-CAD0-4168-93EA-7FB7BF6F8B6A}" destId="{BF7737D3-D92A-44B2-ADB9-879A6EECDDAC}" srcOrd="0" destOrd="0" parTransId="{E25C2343-ADA1-4915-A841-3A5410992B1B}" sibTransId="{728E36C6-DAEC-4F45-BEBD-2EB3DC540ECA}"/>
    <dgm:cxn modelId="{57A8A109-A99A-4EA5-BA22-5E427B1F98AF}" type="presOf" srcId="{1896C070-6ADE-485B-AF72-A93F235B43D9}" destId="{1A3D0B46-8C02-408B-9F08-E4B4243720AF}" srcOrd="0" destOrd="0" presId="urn:microsoft.com/office/officeart/2008/layout/RadialCluster"/>
    <dgm:cxn modelId="{C3B98E50-DDBF-452B-B2AF-5EF74622D282}" type="presOf" srcId="{521B9D04-CAD0-4168-93EA-7FB7BF6F8B6A}" destId="{2F664C13-69F0-4BA2-B5A5-0CA408F6B607}" srcOrd="0" destOrd="0" presId="urn:microsoft.com/office/officeart/2008/layout/RadialCluster"/>
    <dgm:cxn modelId="{FE3FE43C-79DC-4050-9DE4-3251B749292B}" type="presOf" srcId="{404D83C9-58E8-400F-B619-2EA873F4AE9D}" destId="{5B6437D6-A7EE-449B-AE03-D1FE1A7AA76A}" srcOrd="0" destOrd="0" presId="urn:microsoft.com/office/officeart/2008/layout/RadialCluster"/>
    <dgm:cxn modelId="{A4FE63FE-CFE8-4097-AEE4-B208F293681A}" type="presOf" srcId="{7755B5AF-004B-4D7B-BA4C-C22EFA700C6E}" destId="{0D4CB56B-0C85-41A4-B0A4-7D9C4EB02CAF}" srcOrd="0" destOrd="0" presId="urn:microsoft.com/office/officeart/2008/layout/RadialCluster"/>
    <dgm:cxn modelId="{BCFADC94-48F1-49E4-8339-BB060C097AA2}" type="presOf" srcId="{370FC73C-865B-4330-95E1-5F8B4D67908B}" destId="{C86AA506-2762-4953-8B34-D3CC3603B4D1}" srcOrd="0" destOrd="0" presId="urn:microsoft.com/office/officeart/2008/layout/RadialCluster"/>
    <dgm:cxn modelId="{D3455B9C-59E1-4278-916D-9A5856461846}" srcId="{BF7737D3-D92A-44B2-ADB9-879A6EECDDAC}" destId="{1896C070-6ADE-485B-AF72-A93F235B43D9}" srcOrd="2" destOrd="0" parTransId="{7755B5AF-004B-4D7B-BA4C-C22EFA700C6E}" sibTransId="{A92B7377-84D5-44AE-910D-F07A51B7D162}"/>
    <dgm:cxn modelId="{A55AE31E-EDF3-4DA3-A095-2AD4CA602A57}" srcId="{BF7737D3-D92A-44B2-ADB9-879A6EECDDAC}" destId="{9C728962-BF9D-4777-82C9-6BC27EA28C2A}" srcOrd="0" destOrd="0" parTransId="{8763392F-B151-4CB8-9BC5-2445FEFF04F1}" sibTransId="{1475E89E-8638-4E60-87B4-C7E17A009223}"/>
    <dgm:cxn modelId="{B87841D5-8DAF-4671-A450-C98676BABC57}" srcId="{BF7737D3-D92A-44B2-ADB9-879A6EECDDAC}" destId="{404D83C9-58E8-400F-B619-2EA873F4AE9D}" srcOrd="1" destOrd="0" parTransId="{370FC73C-865B-4330-95E1-5F8B4D67908B}" sibTransId="{CB844956-F705-49CF-903A-73ABC3BF9EDC}"/>
    <dgm:cxn modelId="{59C0559B-9E02-40B2-A0B9-DDAC36355111}" type="presOf" srcId="{8763392F-B151-4CB8-9BC5-2445FEFF04F1}" destId="{DFAE2B33-2EB7-4C81-9342-642B6F1EE363}" srcOrd="0" destOrd="0" presId="urn:microsoft.com/office/officeart/2008/layout/RadialCluster"/>
    <dgm:cxn modelId="{9F3F0598-453E-4AD8-93D5-79C7DDB92E01}" type="presParOf" srcId="{2F664C13-69F0-4BA2-B5A5-0CA408F6B607}" destId="{652FAC02-0493-4876-A98B-D05DD19A8015}" srcOrd="0" destOrd="0" presId="urn:microsoft.com/office/officeart/2008/layout/RadialCluster"/>
    <dgm:cxn modelId="{99311FFA-F479-4147-8AD0-3083C8E71CB9}" type="presParOf" srcId="{652FAC02-0493-4876-A98B-D05DD19A8015}" destId="{81B63768-631E-43E7-BEE4-330851EBE934}" srcOrd="0" destOrd="0" presId="urn:microsoft.com/office/officeart/2008/layout/RadialCluster"/>
    <dgm:cxn modelId="{67082085-C9F4-4584-9FED-ABEB9ACA6455}" type="presParOf" srcId="{652FAC02-0493-4876-A98B-D05DD19A8015}" destId="{DFAE2B33-2EB7-4C81-9342-642B6F1EE363}" srcOrd="1" destOrd="0" presId="urn:microsoft.com/office/officeart/2008/layout/RadialCluster"/>
    <dgm:cxn modelId="{7BF6F464-6369-496B-8AE3-26CB427DAC12}" type="presParOf" srcId="{652FAC02-0493-4876-A98B-D05DD19A8015}" destId="{6A0C6E15-EB29-4203-BE80-DDEF88A51B56}" srcOrd="2" destOrd="0" presId="urn:microsoft.com/office/officeart/2008/layout/RadialCluster"/>
    <dgm:cxn modelId="{099763D1-BF9E-4F82-8E98-AC37DC0817CE}" type="presParOf" srcId="{652FAC02-0493-4876-A98B-D05DD19A8015}" destId="{C86AA506-2762-4953-8B34-D3CC3603B4D1}" srcOrd="3" destOrd="0" presId="urn:microsoft.com/office/officeart/2008/layout/RadialCluster"/>
    <dgm:cxn modelId="{6545F2D6-EA60-4543-8B87-21738A3E3F46}" type="presParOf" srcId="{652FAC02-0493-4876-A98B-D05DD19A8015}" destId="{5B6437D6-A7EE-449B-AE03-D1FE1A7AA76A}" srcOrd="4" destOrd="0" presId="urn:microsoft.com/office/officeart/2008/layout/RadialCluster"/>
    <dgm:cxn modelId="{54F37428-82E0-4D68-BBA6-27360B7AEBC9}" type="presParOf" srcId="{652FAC02-0493-4876-A98B-D05DD19A8015}" destId="{0D4CB56B-0C85-41A4-B0A4-7D9C4EB02CAF}" srcOrd="5" destOrd="0" presId="urn:microsoft.com/office/officeart/2008/layout/RadialCluster"/>
    <dgm:cxn modelId="{7807F871-D736-469A-A9F7-B2D44E789C30}" type="presParOf" srcId="{652FAC02-0493-4876-A98B-D05DD19A8015}" destId="{1A3D0B46-8C02-408B-9F08-E4B4243720AF}" srcOrd="6" destOrd="0" presId="urn:microsoft.com/office/officeart/2008/layout/RadialCluster"/>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63768-631E-43E7-BEE4-330851EBE934}">
      <dsp:nvSpPr>
        <dsp:cNvPr id="0" name=""/>
        <dsp:cNvSpPr/>
      </dsp:nvSpPr>
      <dsp:spPr>
        <a:xfrm>
          <a:off x="3251199" y="2520950"/>
          <a:ext cx="1625600"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Cơ học cổ điển</a:t>
          </a:r>
          <a:endParaRPr lang="vi-VN" sz="2800" kern="1200">
            <a:latin typeface="Times New Roman" panose="02020603050405020304" pitchFamily="18" charset="0"/>
            <a:cs typeface="Times New Roman" panose="02020603050405020304" pitchFamily="18" charset="0"/>
          </a:endParaRPr>
        </a:p>
      </dsp:txBody>
      <dsp:txXfrm>
        <a:off x="3330554" y="2600305"/>
        <a:ext cx="1466890" cy="1466890"/>
      </dsp:txXfrm>
    </dsp:sp>
    <dsp:sp modelId="{DFAE2B33-2EB7-4C81-9342-642B6F1EE363}">
      <dsp:nvSpPr>
        <dsp:cNvPr id="0" name=""/>
        <dsp:cNvSpPr/>
      </dsp:nvSpPr>
      <dsp:spPr>
        <a:xfrm rot="16200000">
          <a:off x="3493854" y="1950804"/>
          <a:ext cx="1140290" cy="0"/>
        </a:xfrm>
        <a:custGeom>
          <a:avLst/>
          <a:gdLst/>
          <a:ahLst/>
          <a:cxnLst/>
          <a:rect l="0" t="0" r="0" b="0"/>
          <a:pathLst>
            <a:path>
              <a:moveTo>
                <a:pt x="0" y="0"/>
              </a:moveTo>
              <a:lnTo>
                <a:pt x="114029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0C6E15-EB29-4203-BE80-DDEF88A51B56}">
      <dsp:nvSpPr>
        <dsp:cNvPr id="0" name=""/>
        <dsp:cNvSpPr/>
      </dsp:nvSpPr>
      <dsp:spPr>
        <a:xfrm>
          <a:off x="3519423" y="2915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Tĩnh học</a:t>
          </a:r>
          <a:endParaRPr lang="vi-VN" sz="2800" kern="1200">
            <a:latin typeface="Times New Roman" panose="02020603050405020304" pitchFamily="18" charset="0"/>
            <a:cs typeface="Times New Roman" panose="02020603050405020304" pitchFamily="18" charset="0"/>
          </a:endParaRPr>
        </a:p>
      </dsp:txBody>
      <dsp:txXfrm>
        <a:off x="3572591" y="344675"/>
        <a:ext cx="982816" cy="982816"/>
      </dsp:txXfrm>
    </dsp:sp>
    <dsp:sp modelId="{C86AA506-2762-4953-8B34-D3CC3603B4D1}">
      <dsp:nvSpPr>
        <dsp:cNvPr id="0" name=""/>
        <dsp:cNvSpPr/>
      </dsp:nvSpPr>
      <dsp:spPr>
        <a:xfrm rot="1800000">
          <a:off x="4814481" y="403559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6437D6-A7EE-449B-AE03-D1FE1A7AA76A}">
      <dsp:nvSpPr>
        <dsp:cNvPr id="0" name=""/>
        <dsp:cNvSpPr/>
      </dsp:nvSpPr>
      <dsp:spPr>
        <a:xfrm>
          <a:off x="5682466" y="40380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Động học</a:t>
          </a:r>
          <a:endParaRPr lang="vi-VN" sz="2800" kern="1200">
            <a:latin typeface="Times New Roman" panose="02020603050405020304" pitchFamily="18" charset="0"/>
            <a:cs typeface="Times New Roman" panose="02020603050405020304" pitchFamily="18" charset="0"/>
          </a:endParaRPr>
        </a:p>
      </dsp:txBody>
      <dsp:txXfrm>
        <a:off x="5735634" y="4091175"/>
        <a:ext cx="982816" cy="982816"/>
      </dsp:txXfrm>
    </dsp:sp>
    <dsp:sp modelId="{0D4CB56B-0C85-41A4-B0A4-7D9C4EB02CAF}">
      <dsp:nvSpPr>
        <dsp:cNvPr id="0" name=""/>
        <dsp:cNvSpPr/>
      </dsp:nvSpPr>
      <dsp:spPr>
        <a:xfrm rot="9000000">
          <a:off x="2383214" y="4035596"/>
          <a:ext cx="930303" cy="0"/>
        </a:xfrm>
        <a:custGeom>
          <a:avLst/>
          <a:gdLst/>
          <a:ahLst/>
          <a:cxnLst/>
          <a:rect l="0" t="0" r="0" b="0"/>
          <a:pathLst>
            <a:path>
              <a:moveTo>
                <a:pt x="0" y="0"/>
              </a:moveTo>
              <a:lnTo>
                <a:pt x="93030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3D0B46-8C02-408B-9F08-E4B4243720AF}">
      <dsp:nvSpPr>
        <dsp:cNvPr id="0" name=""/>
        <dsp:cNvSpPr/>
      </dsp:nvSpPr>
      <dsp:spPr>
        <a:xfrm>
          <a:off x="1356381" y="4038007"/>
          <a:ext cx="1089152" cy="1089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lvl="0" algn="ctr"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Động lực học</a:t>
          </a:r>
          <a:endParaRPr lang="vi-VN" sz="2800" kern="1200">
            <a:latin typeface="Times New Roman" panose="02020603050405020304" pitchFamily="18" charset="0"/>
            <a:cs typeface="Times New Roman" panose="02020603050405020304" pitchFamily="18" charset="0"/>
          </a:endParaRPr>
        </a:p>
      </dsp:txBody>
      <dsp:txXfrm>
        <a:off x="1409549" y="4091175"/>
        <a:ext cx="982816" cy="98281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57BC0-B4B0-4873-B7D1-2D126115B937}" type="datetimeFigureOut">
              <a:rPr lang="vi-VN" smtClean="0"/>
              <a:t>11/10/2023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759BF2-C916-41E4-9FF9-EF7190B0A75F}" type="slidenum">
              <a:rPr lang="vi-VN" smtClean="0"/>
              <a:t>‹#›</a:t>
            </a:fld>
            <a:endParaRPr lang="vi-VN"/>
          </a:p>
        </p:txBody>
      </p:sp>
    </p:spTree>
    <p:extLst>
      <p:ext uri="{BB962C8B-B14F-4D97-AF65-F5344CB8AC3E}">
        <p14:creationId xmlns:p14="http://schemas.microsoft.com/office/powerpoint/2010/main" val="3110830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Arial" panose="020B0604020202020204" pitchFamily="34" charset="0"/>
                <a:cs typeface="Times New Roman" panose="02020603050405020304" pitchFamily="18" charset="0"/>
              </a:rPr>
              <a:t>C</a:t>
            </a:r>
            <a:r>
              <a:rPr lang="vi-VN" sz="1800">
                <a:effectLst/>
                <a:latin typeface="Arial" panose="020B0604020202020204" pitchFamily="34" charset="0"/>
                <a:ea typeface="Arial" panose="020B0604020202020204" pitchFamily="34" charset="0"/>
                <a:cs typeface="Times New Roman" panose="02020603050405020304" pitchFamily="18" charset="0"/>
              </a:rPr>
              <a:t>húng ta sẽ tìm hiểu sơ lược về sự phát triển của vật lýchúng ta đã biết được đối tượng mục tiêu một số phương pháp nghiên cứu Vật lý  cũng như ảnh hưởng của vật lý tới các  lĩnh vực khác nhau trong đời sống rồi để  có được những thành tựu và ảnh hưởng như  hiện nay vật lý đã trải qua các giai  đoạn phát triển như thế nào trước hết ta  cùng tìm hiểu về sự hình thành của Vật  lý Thực nghiệm và một số thành tựu nhé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a:t>
            </a:fld>
            <a:endParaRPr lang="vi-VN"/>
          </a:p>
        </p:txBody>
      </p:sp>
    </p:spTree>
    <p:extLst>
      <p:ext uri="{BB962C8B-B14F-4D97-AF65-F5344CB8AC3E}">
        <p14:creationId xmlns:p14="http://schemas.microsoft.com/office/powerpoint/2010/main" val="1743589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năm 1765 Wat phát minh ra máy hơi nước  đầu tiên mở đầu cho cuộc cách mạng công  nghiệp lần thứ nhất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10</a:t>
            </a:fld>
            <a:endParaRPr lang="vi-VN"/>
          </a:p>
        </p:txBody>
      </p:sp>
    </p:spTree>
    <p:extLst>
      <p:ext uri="{BB962C8B-B14F-4D97-AF65-F5344CB8AC3E}">
        <p14:creationId xmlns:p14="http://schemas.microsoft.com/office/powerpoint/2010/main" val="974012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nhất  trong lĩnh vực điện từ và đây đã tìm ra  định luật cảm ứng điện từ là cơ sở sáng  chế ra máy phát điện và động cơ điện mở  đầu cho cách mạng công nghiệp lần thứ  hai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11</a:t>
            </a:fld>
            <a:endParaRPr lang="vi-VN"/>
          </a:p>
        </p:txBody>
      </p:sp>
    </p:spTree>
    <p:extLst>
      <p:ext uri="{BB962C8B-B14F-4D97-AF65-F5344CB8AC3E}">
        <p14:creationId xmlns:p14="http://schemas.microsoft.com/office/powerpoint/2010/main" val="3889892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Thế còn ở lĩnh vực quang học Thomas thực  hiện thí nghiệm giao thoa ánh sáng chứng  minh ánh sáng có tính chất sóng như vậy  chúng ta vừa tìm hiểu một số thành tự  ban đầu của Vật lý Thực nghiệm.</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12</a:t>
            </a:fld>
            <a:endParaRPr lang="vi-VN"/>
          </a:p>
        </p:txBody>
      </p:sp>
    </p:spTree>
    <p:extLst>
      <p:ext uri="{BB962C8B-B14F-4D97-AF65-F5344CB8AC3E}">
        <p14:creationId xmlns:p14="http://schemas.microsoft.com/office/powerpoint/2010/main" val="2351502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Newton đã xây dựng hệ thống các định  luật về chuyển động và định luật vạn vật  hấp dẫn Đây là cơ sở lý luận và Toán học  vững chắc cho sự ra đời và phát triển  của cơ học cổ điển các định luật này  không chỉ giải thích được chuyển động  của các vật thể ta nhìn thấy trong cuộc  sống hàng ngày</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13</a:t>
            </a:fld>
            <a:endParaRPr lang="vi-VN"/>
          </a:p>
        </p:txBody>
      </p:sp>
    </p:spTree>
    <p:extLst>
      <p:ext uri="{BB962C8B-B14F-4D97-AF65-F5344CB8AC3E}">
        <p14:creationId xmlns:p14="http://schemas.microsoft.com/office/powerpoint/2010/main" val="99349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mà dựa vào đây Newton còn  tìm ra quy luật chuyển động của mặt  trăng và quy luật chuyển động của các  hành tinh trong hệ mặt trời cơ học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14</a:t>
            </a:fld>
            <a:endParaRPr lang="vi-VN"/>
          </a:p>
        </p:txBody>
      </p:sp>
    </p:spTree>
    <p:extLst>
      <p:ext uri="{BB962C8B-B14F-4D97-AF65-F5344CB8AC3E}">
        <p14:creationId xmlns:p14="http://schemas.microsoft.com/office/powerpoint/2010/main" val="3917286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Newton mang lại một giá trị rất lớn về  mặt tư tưởng khoa học</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15</a:t>
            </a:fld>
            <a:endParaRPr lang="vi-VN"/>
          </a:p>
        </p:txBody>
      </p:sp>
    </p:spTree>
    <p:extLst>
      <p:ext uri="{BB962C8B-B14F-4D97-AF65-F5344CB8AC3E}">
        <p14:creationId xmlns:p14="http://schemas.microsoft.com/office/powerpoint/2010/main" val="156878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Ngay từ buổi đầu của nền văn minh nhân  loại con người đã quan sát bầu trời tò  mò về điều đã làm cho các thiên thể  chuyển động trên bầu trời  tuy nhiên ở thời trung cổ thì những câu  hỏi vì sao đều được giải thích Thông qua  các thế lực siêu nhiên bí ẩn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16</a:t>
            </a:fld>
            <a:endParaRPr lang="vi-VN"/>
          </a:p>
        </p:txBody>
      </p:sp>
    </p:spTree>
    <p:extLst>
      <p:ext uri="{BB962C8B-B14F-4D97-AF65-F5344CB8AC3E}">
        <p14:creationId xmlns:p14="http://schemas.microsoft.com/office/powerpoint/2010/main" val="305829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cho tới  thời của Galilê và Newton câu hỏi về sao  chổi được nhiều nhà khoa học quan tâm   Newtonđã khám phá ra được quy luật  chuyển động của Sao chổi cùng với các  tính toán lý thuyết thì Newton cũng phát  minh ra một loại kính thiên văn mới đó  là kính thiên văn phản xạ</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17</a:t>
            </a:fld>
            <a:endParaRPr lang="vi-VN"/>
          </a:p>
        </p:txBody>
      </p:sp>
    </p:spTree>
    <p:extLst>
      <p:ext uri="{BB962C8B-B14F-4D97-AF65-F5344CB8AC3E}">
        <p14:creationId xmlns:p14="http://schemas.microsoft.com/office/powerpoint/2010/main" val="2286420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thời đó thì có  một thương gia giàu có người anh là  halley cũng quan tâm tới sao chổi ông  giúp Newton xuất bản cuốn sách các  nguyên lý toán học của triết học tự  nhiên đây là một trong những tác phẩm  quan trọng nhất từng được viết cuốn sách  này mô tả các nguyên lý để xác định  chuyển động vật lý của cả vũ trụ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18</a:t>
            </a:fld>
            <a:endParaRPr lang="vi-VN"/>
          </a:p>
        </p:txBody>
      </p:sp>
    </p:spTree>
    <p:extLst>
      <p:ext uri="{BB962C8B-B14F-4D97-AF65-F5344CB8AC3E}">
        <p14:creationId xmlns:p14="http://schemas.microsoft.com/office/powerpoint/2010/main" val="979908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Harley đã áp dụng các định luật Newton  để dự đoán sự xuất hiện của sao chổi và  đúng Giáng Sinh năm 1758 sao chổi hiện  lên trên bầu trời và được đặt tên là sao  chổi halley để ghi nhớ các thành tích  khoa học của ông</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19</a:t>
            </a:fld>
            <a:endParaRPr lang="vi-VN"/>
          </a:p>
        </p:txBody>
      </p:sp>
    </p:spTree>
    <p:extLst>
      <p:ext uri="{BB962C8B-B14F-4D97-AF65-F5344CB8AC3E}">
        <p14:creationId xmlns:p14="http://schemas.microsoft.com/office/powerpoint/2010/main" val="350250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trên màn hình các em đang quan sát một nhà triết học  tự nhiên nổi tiếng là avistop vào những  năm trước Công Nguyên các nhà triết học  cổ đại đã muốn xây dựng một bức tranh  khoa học Tổng quát về thế giới họ dựa  vào các quan sát kết hợp với lý luận tư  duy để lập ra các nguyên tắc suy luận và  phương pháp quy nạp để nghiên cứu thế  giới tự nhiên tuy nhiên avistop quan  niệm các vật rơi nhanh hơn các vật nhẹ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a:t>
            </a:fld>
            <a:endParaRPr lang="vi-VN"/>
          </a:p>
        </p:txBody>
      </p:sp>
    </p:spTree>
    <p:extLst>
      <p:ext uri="{BB962C8B-B14F-4D97-AF65-F5344CB8AC3E}">
        <p14:creationId xmlns:p14="http://schemas.microsoft.com/office/powerpoint/2010/main" val="669415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ngoài ra như tên cũng phát minh công cụ  toán học là phép vi phân và tích phân  sau này thành một ngành nghiên cứu quan  trọng của Toán học là giải tích dựa trên  các định luật Newton và các công cụ giải  thích Toán học sale copski xây dựng  thành công phương trình mô tả chuyển  động của vật có thể thay đổi Khối lượng  theo thời gian kết quả quan trọng này  đặt nền móng cho sự hình thành và phát  triển của ngành chế tạo tên lửa và mở ra  kỷ nguyên du hành vũ trụ ở nửa sau của  thế kỷ 20.</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a:effectLst/>
                <a:latin typeface="Arial" panose="020B0604020202020204" pitchFamily="34" charset="0"/>
                <a:ea typeface="Arial" panose="020B0604020202020204" pitchFamily="34" charset="0"/>
                <a:cs typeface="Times New Roman" panose="02020603050405020304" pitchFamily="18" charset="0"/>
              </a:rPr>
              <a:t>Như vậy chúng ta vừa tìm hiểu và thấy  được vai trò vô cùng quan trọng của cơ  học Newton trong sự phát triển của vật  lý</a:t>
            </a:r>
            <a:endParaRPr lang="vi-VN"/>
          </a:p>
          <a:p>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20</a:t>
            </a:fld>
            <a:endParaRPr lang="vi-VN"/>
          </a:p>
        </p:txBody>
      </p:sp>
    </p:spTree>
    <p:extLst>
      <p:ext uri="{BB962C8B-B14F-4D97-AF65-F5344CB8AC3E}">
        <p14:creationId xmlns:p14="http://schemas.microsoft.com/office/powerpoint/2010/main" val="2480272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Mặc dù ở thế kỷ 20 thì cơ học lượng tử  và thuyết tương đối đã ra đời dần thay  thế các định luật về chuyển động của  Newton Tuy nhiên ta thấy cơ học mũi đơn  vẫn Giải thích đúng các chuyển động của  vật thể trong tự nhiên ở phạm vi Nhất  định như là tốc độ nhỏ hơn nhiều tốc độ  ánh sáng kích thước lớn hơn nhiều bán  kính nguyên tử và năng lượng thấp thế  còn sau này vật lý hiện đại thì nghiên  cứu các hiện tượng xảy ra trong điều  kiện đặc biệt hơn ví dụ tốc độ thì tương  đương với tốc độ ánh sáng kích thước nhỏ  cỡ bán kính nguyên tử và năng lượng thì  rất lớn</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21</a:t>
            </a:fld>
            <a:endParaRPr lang="vi-VN"/>
          </a:p>
        </p:txBody>
      </p:sp>
    </p:spTree>
    <p:extLst>
      <p:ext uri="{BB962C8B-B14F-4D97-AF65-F5344CB8AC3E}">
        <p14:creationId xmlns:p14="http://schemas.microsoft.com/office/powerpoint/2010/main" val="881485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Ta có thể đi tới kết luận cơ học Newton  chính là một bước đột phá trong lịch sử  vật lý cơ học Newton đã đặt nền móng cho  vật lý cổ điển đóng vai trò thúc đẩy các  lý thuyết chính xác hơn và vẫn giữ được  giá trị to lớn trong lĩnh vực khoa học  ngày nay ở video sau ta sẽ tiếp tục tìm  hiểu một số nhánh nghiên cứu chính của  vật lý cổ điển và sự ra đời của vật lý  hiện đại nhé</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22</a:t>
            </a:fld>
            <a:endParaRPr lang="vi-VN"/>
          </a:p>
        </p:txBody>
      </p:sp>
    </p:spTree>
    <p:extLst>
      <p:ext uri="{BB962C8B-B14F-4D97-AF65-F5344CB8AC3E}">
        <p14:creationId xmlns:p14="http://schemas.microsoft.com/office/powerpoint/2010/main" val="154934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Chúng ta sẽ tiếp tục tìm hiểu nội dung bài sơ lược về sự phát triển của vật lý kèm đã viết vật lý cổ điển được nghiên cứu và phát triển trước thế kỷ XX một số nhánh nghiên cứu chính của vật lý cổ điển bao gồm có cơ học Quang học nhiệt động lực học điện và từ học cơ học cổ điển được xây dựng dựa trên các định luật Newton nghiên cứu các trạng thái chuyển động của vật chất ở cấp độ vĩ mô Khi chịu tác dụng của lực trong chương trình Vật Lý 10 ta sẽ được học một số nhánh đó là Tĩnh học động học và động lực học</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23</a:t>
            </a:fld>
            <a:endParaRPr lang="vi-VN"/>
          </a:p>
        </p:txBody>
      </p:sp>
    </p:spTree>
    <p:extLst>
      <p:ext uri="{BB962C8B-B14F-4D97-AF65-F5344CB8AC3E}">
        <p14:creationId xmlns:p14="http://schemas.microsoft.com/office/powerpoint/2010/main" val="775927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24</a:t>
            </a:fld>
            <a:endParaRPr lang="vi-VN"/>
          </a:p>
        </p:txBody>
      </p:sp>
    </p:spTree>
    <p:extLst>
      <p:ext uri="{BB962C8B-B14F-4D97-AF65-F5344CB8AC3E}">
        <p14:creationId xmlns:p14="http://schemas.microsoft.com/office/powerpoint/2010/main" val="17213285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chính xác rồi tính học là nhà nghiên cứu về trạng thái đứng yên của nổi bật sau này chúng ta sẽ học các nội dung về các dạng cân bằng của vật momen lực quy tắc hợp lực vân vân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25</a:t>
            </a:fld>
            <a:endParaRPr lang="vi-VN"/>
          </a:p>
        </p:txBody>
      </p:sp>
    </p:spTree>
    <p:extLst>
      <p:ext uri="{BB962C8B-B14F-4D97-AF65-F5344CB8AC3E}">
        <p14:creationId xmlns:p14="http://schemas.microsoft.com/office/powerpoint/2010/main" val="543834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nhánh động học nghiên cứu mô tả chuyển động của vật mà không xét tới nguyên nhân gây ra như chúng ta được học các kiến thức về chuyển động thẳng đều chuyển động thẳng biến đổi đều chuyển động tròn đều công thức tính vận tốc quãng đường vân vân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26</a:t>
            </a:fld>
            <a:endParaRPr lang="vi-VN"/>
          </a:p>
        </p:txBody>
      </p:sp>
    </p:spTree>
    <p:extLst>
      <p:ext uri="{BB962C8B-B14F-4D97-AF65-F5344CB8AC3E}">
        <p14:creationId xmlns:p14="http://schemas.microsoft.com/office/powerpoint/2010/main" val="3769669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cuối cùng động lực học nghiên cứu chuyển động của các vật dưới tác dụng của lực ở lớp 10 ta được học về 3 định luật Newton lực hấp dẫn lực ma sát lực đàn hồi cơ học ngoài chất rắn còn có chất lưu với một số hướng chính là Thủy Tĩnh học thủy động học và thủy động lực học</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27</a:t>
            </a:fld>
            <a:endParaRPr lang="vi-VN"/>
          </a:p>
        </p:txBody>
      </p:sp>
    </p:spTree>
    <p:extLst>
      <p:ext uri="{BB962C8B-B14F-4D97-AF65-F5344CB8AC3E}">
        <p14:creationId xmlns:p14="http://schemas.microsoft.com/office/powerpoint/2010/main" val="1292119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tiếp theo quang học nghiên cứu các hiện tượng liên quan tới ánh sáng như phản xạ khúc xạ giao thoa tán sắc và nghiên cứu tính chất quang học của các loại tinh thể ngoài ánh sáng nhìn thấy quang học còn nghiên cứu tính chất các loại tia tử ngoại và hồng ngoại những hiện tượng quang học trong vật lý cổ điển thì được giải thích ở trên hai quan niệm tách biệt nhau đó là ánh sáng có tính chất hạt hoặc ánh sáng có tính chất sóng</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28</a:t>
            </a:fld>
            <a:endParaRPr lang="vi-VN"/>
          </a:p>
        </p:txBody>
      </p:sp>
    </p:spTree>
    <p:extLst>
      <p:ext uri="{BB962C8B-B14F-4D97-AF65-F5344CB8AC3E}">
        <p14:creationId xmlns:p14="http://schemas.microsoft.com/office/powerpoint/2010/main" val="2804732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nhiệt động lực học thì nghiên cứu các hiện tượng nhiệt và khả năng chuyển hóa năng lượng nhiệt thành </a:t>
            </a:r>
            <a:r>
              <a:rPr lang="en-US" sz="1800">
                <a:effectLst/>
                <a:latin typeface="Arial" panose="020B0604020202020204" pitchFamily="34" charset="0"/>
                <a:ea typeface="Arial" panose="020B0604020202020204" pitchFamily="34" charset="0"/>
                <a:cs typeface="Times New Roman" panose="02020603050405020304" pitchFamily="18" charset="0"/>
              </a:rPr>
              <a:t>cô</a:t>
            </a:r>
            <a:r>
              <a:rPr lang="vi-VN" sz="1800">
                <a:effectLst/>
                <a:latin typeface="Arial" panose="020B0604020202020204" pitchFamily="34" charset="0"/>
                <a:ea typeface="Arial" panose="020B0604020202020204" pitchFamily="34" charset="0"/>
                <a:cs typeface="Times New Roman" panose="02020603050405020304" pitchFamily="18" charset="0"/>
              </a:rPr>
              <a:t>ng cơ học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29</a:t>
            </a:fld>
            <a:endParaRPr lang="vi-VN"/>
          </a:p>
        </p:txBody>
      </p:sp>
    </p:spTree>
    <p:extLst>
      <p:ext uri="{BB962C8B-B14F-4D97-AF65-F5344CB8AC3E}">
        <p14:creationId xmlns:p14="http://schemas.microsoft.com/office/powerpoint/2010/main" val="118394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nhưng Galilê đã không tin như thế ông  làm thí nghiệm tại tháp nghiêng Pisa và  đưa ra kết luận không có sức cản của  không khí hoặc sức cản rất nhỏ so với  trọng lượng của vật thì các vật rơi như  nhau</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a:t>
            </a:fld>
            <a:endParaRPr lang="vi-VN"/>
          </a:p>
        </p:txBody>
      </p:sp>
    </p:spTree>
    <p:extLst>
      <p:ext uri="{BB962C8B-B14F-4D97-AF65-F5344CB8AC3E}">
        <p14:creationId xmlns:p14="http://schemas.microsoft.com/office/powerpoint/2010/main" val="3400043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cuối cùng điện và từ học nghiên cứu các vấn đề liên quan tương tác giữa các điện tích đường Yên hoặc chuyển động có quy luật để tạo thành dòng điện ngoài ra mối quan hệ tương hỗ giữa điện và từ cũng được nghiên cứu ví dụ dòng điện tạo ra từ trường từ trường biến thiên sinh ra dòng điện cảm ứng.</a:t>
            </a:r>
          </a:p>
          <a:p>
            <a:r>
              <a:rPr lang="vi-VN" sz="1800">
                <a:effectLst/>
                <a:latin typeface="Arial" panose="020B0604020202020204" pitchFamily="34" charset="0"/>
                <a:ea typeface="Arial" panose="020B0604020202020204" pitchFamily="34" charset="0"/>
                <a:cs typeface="Times New Roman" panose="02020603050405020304" pitchFamily="18" charset="0"/>
              </a:rPr>
              <a:t>Tao thấy rằng các kết quả nghiên cứu của điện và từ học đã giúp tạo ra một trong những phát minh vĩ đại nhất của loài người đó là cách thiết bị tạo và duy trì dòng điện thúc đẩy sự phát triển của tất cả các ngành khoa học cũng như của nền văn minh nhân loại </a:t>
            </a:r>
          </a:p>
          <a:p>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30</a:t>
            </a:fld>
            <a:endParaRPr lang="vi-VN"/>
          </a:p>
        </p:txBody>
      </p:sp>
    </p:spTree>
    <p:extLst>
      <p:ext uri="{BB962C8B-B14F-4D97-AF65-F5344CB8AC3E}">
        <p14:creationId xmlns:p14="http://schemas.microsoft.com/office/powerpoint/2010/main" val="1065671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chuyển sang nội dung tiếp theo ta tìm hiểu về sự khủng hoảng của vật lý cuối thế kỷ 19 và sự ra đời của vật lý hiện đại ở giai đoạn từ giữa thế kỷ 19 đến trước đầu thế kỷ 20 có nhiều kết quả nghiên cứu quan trọng ra đời cụ thể giun Phát biểu định luật bảo toàn năng lượng và khẳng định nhiệt cũng là một dạng năng lượng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31</a:t>
            </a:fld>
            <a:endParaRPr lang="vi-VN"/>
          </a:p>
        </p:txBody>
      </p:sp>
    </p:spTree>
    <p:extLst>
      <p:ext uri="{BB962C8B-B14F-4D97-AF65-F5344CB8AC3E}">
        <p14:creationId xmlns:p14="http://schemas.microsoft.com/office/powerpoint/2010/main" val="3134864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maxwen thì đưa ra hệ phương trình và lý thuyết trường địa từ thống nhất hai ngành điện học và từ học thành điện từ học sau đó mắc xoen nghiên cứu mở rộng lý thuyết điện từ cho các hiện tượng quang học và quan niệm rằng bản chất của ánh sáng là sóng điện từ sự hoàn thiện của các lý thuyết Vật lý cổ điển làm cho các nhà vật lý nghĩ rằng vật lý đã đạt đến đỉnh cao và không còn những phát minh nào có thể đem lại thêm kiến thức mới cho nhân loại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32</a:t>
            </a:fld>
            <a:endParaRPr lang="vi-VN"/>
          </a:p>
        </p:txBody>
      </p:sp>
    </p:spTree>
    <p:extLst>
      <p:ext uri="{BB962C8B-B14F-4D97-AF65-F5344CB8AC3E}">
        <p14:creationId xmlns:p14="http://schemas.microsoft.com/office/powerpoint/2010/main" val="218867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Tuy nhiên có hai sự xuất hiện vào cuối thế kỷ XIX đã làm cho các quan niệm cũ của vật lý bị lung lay</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33</a:t>
            </a:fld>
            <a:endParaRPr lang="vi-VN"/>
          </a:p>
        </p:txBody>
      </p:sp>
    </p:spTree>
    <p:extLst>
      <p:ext uri="{BB962C8B-B14F-4D97-AF65-F5344CB8AC3E}">
        <p14:creationId xmlns:p14="http://schemas.microsoft.com/office/powerpoint/2010/main" val="1423402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sự kiện đầu tiên Stephen nghiên cứu bức xạ nhiệt của các vật và xác định cường độ bức xạ của một vật đen tuyệt đối là vô cùng Đây là một điều vô lý mà lý thuyết Mắc xoen không giải thích được người ta gọi đây là sự khủng hoảng vùng tử ngoại hay tai biến cực tím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34</a:t>
            </a:fld>
            <a:endParaRPr lang="vi-VN"/>
          </a:p>
        </p:txBody>
      </p:sp>
    </p:spTree>
    <p:extLst>
      <p:ext uri="{BB962C8B-B14F-4D97-AF65-F5344CB8AC3E}">
        <p14:creationId xmlns:p14="http://schemas.microsoft.com/office/powerpoint/2010/main" val="801466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 Vào thế kỷ 17 nhà vật lý Huy gel cho rằng bản chất ánh sáng là sóng Tuy nhiên vấn đề về môi trường truyền sóng ánh sáng thì chưa được giải quyết triệt để hai cuộc khủng hoảng cuối thế kỷ 19 là động lực giúp các nhà vật lý tiếp tục tìm tòi khám phá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35</a:t>
            </a:fld>
            <a:endParaRPr lang="vi-VN"/>
          </a:p>
        </p:txBody>
      </p:sp>
    </p:spTree>
    <p:extLst>
      <p:ext uri="{BB962C8B-B14F-4D97-AF65-F5344CB8AC3E}">
        <p14:creationId xmlns:p14="http://schemas.microsoft.com/office/powerpoint/2010/main" val="321503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dẫn đến sự ra đời của vật lý hiện đại với hai trụ cột chính đó là vật lý lượng tử và lý thuyết tương đối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36</a:t>
            </a:fld>
            <a:endParaRPr lang="vi-VN"/>
          </a:p>
        </p:txBody>
      </p:sp>
    </p:spTree>
    <p:extLst>
      <p:ext uri="{BB962C8B-B14F-4D97-AF65-F5344CB8AC3E}">
        <p14:creationId xmlns:p14="http://schemas.microsoft.com/office/powerpoint/2010/main" val="15396274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1900 Black phát minh ra thuyết lượng tử năng lượng giải thích kết quả thực nghiệm về bức xạ và đèn tuyệt đối</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37</a:t>
            </a:fld>
            <a:endParaRPr lang="vi-VN"/>
          </a:p>
        </p:txBody>
      </p:sp>
    </p:spTree>
    <p:extLst>
      <p:ext uri="{BB962C8B-B14F-4D97-AF65-F5344CB8AC3E}">
        <p14:creationId xmlns:p14="http://schemas.microsoft.com/office/powerpoint/2010/main" val="458611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Nằm ở đầu thế kỷ 20 thì vật lý lượng tử phát triển mạnh mẽ với sự đóng góp của nhiều nhà vật lý về cả lý thuyết và thực nghiệm các nhà vật lý đã xây dựng thành công cơ học lượng tử. Mô tả thế giới vi mô phân tử nguyên tử hạt nhân và các hạt cơ bản nơi mà lý thuyết cổ điển không còn được nghiệm đung.</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38</a:t>
            </a:fld>
            <a:endParaRPr lang="vi-VN"/>
          </a:p>
        </p:txBody>
      </p:sp>
    </p:spTree>
    <p:extLst>
      <p:ext uri="{BB962C8B-B14F-4D97-AF65-F5344CB8AC3E}">
        <p14:creationId xmlns:p14="http://schemas.microsoft.com/office/powerpoint/2010/main" val="3563566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năm 1905 công bố công trình nghiên cứu về thuyết tương đối hẹp trong bài báo khoa học với tiêu đề về điện động lực học của các vật thể chuyển động theo thuyết tương đối hẹp</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39</a:t>
            </a:fld>
            <a:endParaRPr lang="vi-VN"/>
          </a:p>
        </p:txBody>
      </p:sp>
    </p:spTree>
    <p:extLst>
      <p:ext uri="{BB962C8B-B14F-4D97-AF65-F5344CB8AC3E}">
        <p14:creationId xmlns:p14="http://schemas.microsoft.com/office/powerpoint/2010/main" val="2845664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effectLst/>
                <a:latin typeface="Arial" panose="020B0604020202020204" pitchFamily="34" charset="0"/>
                <a:ea typeface="Arial" panose="020B0604020202020204" pitchFamily="34" charset="0"/>
                <a:cs typeface="Times New Roman" panose="02020603050405020304" pitchFamily="18" charset="0"/>
              </a:rPr>
              <a:t>vào thế kỷ 17 thì Galile bắt đầu những  thí nghiệm trong nhiều điều kiện khác  nhau để đưa ra những kết luận cho vấn đề  Ông là người đầu tiên đặt nền móng cho  phương pháp thực nghiệm</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a:t>
            </a:fld>
            <a:endParaRPr lang="vi-VN"/>
          </a:p>
        </p:txBody>
      </p:sp>
    </p:spTree>
    <p:extLst>
      <p:ext uri="{BB962C8B-B14F-4D97-AF65-F5344CB8AC3E}">
        <p14:creationId xmlns:p14="http://schemas.microsoft.com/office/powerpoint/2010/main" val="339253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Một vật có khối lượng m thì có năng lượng là E = mc bình Trong đó C = 3 x 10 mũ 8 m/s là tốc độ của ánh sáng trong chân không nhờ đây thì các nhà vật lý mô tả được chính xác những tính chất động lực học của các vật chuyển động với tốc độ xấp xỉ bằng tốc độ ánh sáng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40</a:t>
            </a:fld>
            <a:endParaRPr lang="vi-VN"/>
          </a:p>
        </p:txBody>
      </p:sp>
    </p:spTree>
    <p:extLst>
      <p:ext uri="{BB962C8B-B14F-4D97-AF65-F5344CB8AC3E}">
        <p14:creationId xmlns:p14="http://schemas.microsoft.com/office/powerpoint/2010/main" val="1031849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tới năm 1916 Einstein đưa ra tương đối rộng giải thích được nhiều hiện tượng trong vũ trụ và mở đường cho vật lý thiên văn hiện đại t</a:t>
            </a:r>
            <a:r>
              <a:rPr lang="en-US" sz="1800">
                <a:effectLst/>
                <a:latin typeface="Arial" panose="020B0604020202020204" pitchFamily="34" charset="0"/>
                <a:ea typeface="Arial" panose="020B0604020202020204" pitchFamily="34" charset="0"/>
                <a:cs typeface="Times New Roman" panose="02020603050405020304" pitchFamily="18" charset="0"/>
              </a:rPr>
              <a:t>a</a:t>
            </a:r>
            <a:r>
              <a:rPr lang="vi-VN" sz="1800">
                <a:effectLst/>
                <a:latin typeface="Arial" panose="020B0604020202020204" pitchFamily="34" charset="0"/>
                <a:ea typeface="Arial" panose="020B0604020202020204" pitchFamily="34" charset="0"/>
                <a:cs typeface="Times New Roman" panose="02020603050405020304" pitchFamily="18" charset="0"/>
              </a:rPr>
              <a:t> thấy rằng Đối tượng nghiên cứu của vật lý cổ điển là các hiện tượng vật lý xảy ra trong điều kiện thông thường Thế còn đối tượng nghiên cứu của vật lý hiện đại dường như khác biệt với những hoạt động mà ta quan sát được hàng ngày Tuy nhiên đó lại là cơ sở cho các ứng dụng </a:t>
            </a:r>
            <a:r>
              <a:rPr lang="en-US" sz="1800">
                <a:effectLst/>
                <a:latin typeface="Arial" panose="020B0604020202020204" pitchFamily="34" charset="0"/>
                <a:ea typeface="Arial" panose="020B0604020202020204" pitchFamily="34" charset="0"/>
                <a:cs typeface="Times New Roman" panose="02020603050405020304" pitchFamily="18" charset="0"/>
              </a:rPr>
              <a:t>cô</a:t>
            </a:r>
            <a:r>
              <a:rPr lang="vi-VN" sz="1800">
                <a:effectLst/>
                <a:latin typeface="Arial" panose="020B0604020202020204" pitchFamily="34" charset="0"/>
                <a:ea typeface="Arial" panose="020B0604020202020204" pitchFamily="34" charset="0"/>
                <a:cs typeface="Times New Roman" panose="02020603050405020304" pitchFamily="18" charset="0"/>
              </a:rPr>
              <a:t>ng nghệ ngày nay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41</a:t>
            </a:fld>
            <a:endParaRPr lang="vi-VN"/>
          </a:p>
        </p:txBody>
      </p:sp>
    </p:spTree>
    <p:extLst>
      <p:ext uri="{BB962C8B-B14F-4D97-AF65-F5344CB8AC3E}">
        <p14:creationId xmlns:p14="http://schemas.microsoft.com/office/powerpoint/2010/main" val="150614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từ hệ thống định vị vệ tinh toàn cầu GPS dựa trên thuyết tương đối cho tới các TV qled sử dụng cách chấm lượng tử dựa trên cơ học lượng tử tất cả đều sử dụng nghiên cứu của vật lý hiện đại</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42</a:t>
            </a:fld>
            <a:endParaRPr lang="vi-VN"/>
          </a:p>
        </p:txBody>
      </p:sp>
    </p:spTree>
    <p:extLst>
      <p:ext uri="{BB962C8B-B14F-4D97-AF65-F5344CB8AC3E}">
        <p14:creationId xmlns:p14="http://schemas.microsoft.com/office/powerpoint/2010/main" val="27976311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Các em ạ trải qua các giai đoạn phát triển thì tới nay vật lý hiện đại hình thành nhiều lĩnh vực nghiên cứu khác nhau ta có thể chia thứ nhất lĩnh vực thâm nhập vào thế giới vi mô có vật lý hạt nhân vật lý nguyên tử Vật Lý Vật Chất ngưng tụ vật lý bán dẫn qua học lượng tử vân vân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43</a:t>
            </a:fld>
            <a:endParaRPr lang="vi-VN"/>
          </a:p>
        </p:txBody>
      </p:sp>
    </p:spTree>
    <p:extLst>
      <p:ext uri="{BB962C8B-B14F-4D97-AF65-F5344CB8AC3E}">
        <p14:creationId xmlns:p14="http://schemas.microsoft.com/office/powerpoint/2010/main" val="470670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lĩnh vực nghiên cứu các ứng dụng của vật lý để tạo ra thầyng nghệ và phương tiện kỹ thuật mới gồm có vật lý plasma vật lý Nano vật lý laser vật lý y học sinh học vân vân</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44</a:t>
            </a:fld>
            <a:endParaRPr lang="vi-VN"/>
          </a:p>
        </p:txBody>
      </p:sp>
    </p:spTree>
    <p:extLst>
      <p:ext uri="{BB962C8B-B14F-4D97-AF65-F5344CB8AC3E}">
        <p14:creationId xmlns:p14="http://schemas.microsoft.com/office/powerpoint/2010/main" val="37511609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cuối cùng là lĩnh vực nghiên cứu khám phá thế giới vĩ mô có vật lý thiên văn và vũ trụ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45</a:t>
            </a:fld>
            <a:endParaRPr lang="vi-VN"/>
          </a:p>
        </p:txBody>
      </p:sp>
    </p:spTree>
    <p:extLst>
      <p:ext uri="{BB962C8B-B14F-4D97-AF65-F5344CB8AC3E}">
        <p14:creationId xmlns:p14="http://schemas.microsoft.com/office/powerpoint/2010/main" val="1790174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Newton sau đó  kế thừa và hoàn thiện phương pháp này từ  đây các nhà vật lý đi tìm chân lý khoa  học không phải bằng các cuộc tranh luận  triền miên mà bằng cách tiến hành các  thí nghiệm phát triển các công thức định  lượng có thể kiểm tra bằng thực nghiệm  Vật Lý trắc nghiệm đã ra đời và vật lý  dần trở thành một ngành khoa học độc lập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5</a:t>
            </a:fld>
            <a:endParaRPr lang="vi-VN"/>
          </a:p>
        </p:txBody>
      </p:sp>
    </p:spTree>
    <p:extLst>
      <p:ext uri="{BB962C8B-B14F-4D97-AF65-F5344CB8AC3E}">
        <p14:creationId xmlns:p14="http://schemas.microsoft.com/office/powerpoint/2010/main" val="4209538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các em biết không lịch sử loài người đã  bắt đầu từ hơn 5 triệu năm trước loài  người biết tạo ra lửa và các công cụ  bằng đá đơn giản được hơn 200.000 năm  ngôn ngữ có nghĩa ngữ âm lần đầu tiên  được sử dụng khoảng 100.000 năm trước  quá trình định canh định cư được khoảng  15.000 năm hoạt động thương mại giao  dịch được khoảng 5.000 năm và vật lý có  lịch sử hơn 400 Năm.</a:t>
            </a:r>
          </a:p>
          <a:p>
            <a:r>
              <a:rPr lang="vi-VN" sz="1800">
                <a:effectLst/>
                <a:latin typeface="Arial" panose="020B0604020202020204" pitchFamily="34" charset="0"/>
                <a:ea typeface="Arial" panose="020B0604020202020204" pitchFamily="34" charset="0"/>
                <a:cs typeface="Times New Roman" panose="02020603050405020304" pitchFamily="18" charset="0"/>
              </a:rPr>
              <a:t>Nếu lấy mốc từ sự ra  đời phương pháp thực nghiệm của Galile  chỉ trong 400 Năm lượng tri thức khoa  học và công nghệ được tạo ra là vô cùng  lớn và đang tiếp tục tăng lên Các em hãy  tìm hiểu và cho thầy biết một số thành tựu  ban đầu của Vật lý Thực nghiệm nhé </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6</a:t>
            </a:fld>
            <a:endParaRPr lang="vi-VN"/>
          </a:p>
        </p:txBody>
      </p:sp>
    </p:spTree>
    <p:extLst>
      <p:ext uri="{BB962C8B-B14F-4D97-AF65-F5344CB8AC3E}">
        <p14:creationId xmlns:p14="http://schemas.microsoft.com/office/powerpoint/2010/main" val="2393467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các thành tựu của Vật lý Thực nghiệm có  thể kể đến như năm 1609 Galile chế tạo  thành công kính thiên văn khi đó ông sử  dụng chiếc kính này và phát hiện được 4  vệ tinh lớn nhất của sao mộc sau này  được đặt tên là các vệ tinh Galile thành  tựu này đã mở đầu cho Kỷ Nguyên nghiên  cứu vũ trụ</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7</a:t>
            </a:fld>
            <a:endParaRPr lang="vi-VN"/>
          </a:p>
        </p:txBody>
      </p:sp>
    </p:spTree>
    <p:extLst>
      <p:ext uri="{BB962C8B-B14F-4D97-AF65-F5344CB8AC3E}">
        <p14:creationId xmlns:p14="http://schemas.microsoft.com/office/powerpoint/2010/main" val="4202273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a:effectLst/>
                <a:latin typeface="Arial" panose="020B0604020202020204" pitchFamily="34" charset="0"/>
                <a:ea typeface="Arial" panose="020B0604020202020204" pitchFamily="34" charset="0"/>
                <a:cs typeface="Times New Roman" panose="02020603050405020304" pitchFamily="18" charset="0"/>
              </a:rPr>
              <a:t>tiếp theo Newton tìm ra các  định luật cơ bản về chuyển động đặt nền  móng cho cơ học cổ điển trong chương  trình Vật Lý 10 chúng ta sẽ học về 3  định luật Newton trong phần động lực học  chất điểm đấy</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8</a:t>
            </a:fld>
            <a:endParaRPr lang="vi-VN"/>
          </a:p>
        </p:txBody>
      </p:sp>
    </p:spTree>
    <p:extLst>
      <p:ext uri="{BB962C8B-B14F-4D97-AF65-F5344CB8AC3E}">
        <p14:creationId xmlns:p14="http://schemas.microsoft.com/office/powerpoint/2010/main" val="3718532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effectLst/>
                <a:latin typeface="Arial" panose="020B0604020202020204" pitchFamily="34" charset="0"/>
                <a:ea typeface="Arial" panose="020B0604020202020204" pitchFamily="34" charset="0"/>
                <a:cs typeface="Times New Roman" panose="02020603050405020304" pitchFamily="18" charset="0"/>
              </a:rPr>
              <a:t>Newton cũng nghiên cứu hiện tượng tán  sắc ánh sáng chứng minh rằng ánh sáng  trắng không phải là ánh sáng đơn sắc mà  là tập hợp của vô số ánh sang.</a:t>
            </a:r>
          </a:p>
          <a:p>
            <a:r>
              <a:rPr lang="vi-VN" sz="1800">
                <a:effectLst/>
                <a:latin typeface="Arial" panose="020B0604020202020204" pitchFamily="34" charset="0"/>
                <a:ea typeface="Arial" panose="020B0604020202020204" pitchFamily="34" charset="0"/>
                <a:cs typeface="Times New Roman" panose="02020603050405020304" pitchFamily="18" charset="0"/>
              </a:rPr>
              <a:t>đơn sắc có  màu trải dài liên tục từ đỏ đến tím ông  cũng nêu ra giả thuyết anh sáng có tính  chất hạt</a:t>
            </a:r>
            <a:endParaRPr lang="vi-VN"/>
          </a:p>
        </p:txBody>
      </p:sp>
      <p:sp>
        <p:nvSpPr>
          <p:cNvPr id="4" name="Slide Number Placeholder 3"/>
          <p:cNvSpPr>
            <a:spLocks noGrp="1"/>
          </p:cNvSpPr>
          <p:nvPr>
            <p:ph type="sldNum" sz="quarter" idx="5"/>
          </p:nvPr>
        </p:nvSpPr>
        <p:spPr/>
        <p:txBody>
          <a:bodyPr/>
          <a:lstStyle/>
          <a:p>
            <a:fld id="{81759BF2-C916-41E4-9FF9-EF7190B0A75F}" type="slidenum">
              <a:rPr lang="vi-VN" smtClean="0"/>
              <a:t>9</a:t>
            </a:fld>
            <a:endParaRPr lang="vi-VN"/>
          </a:p>
        </p:txBody>
      </p:sp>
    </p:spTree>
    <p:extLst>
      <p:ext uri="{BB962C8B-B14F-4D97-AF65-F5344CB8AC3E}">
        <p14:creationId xmlns:p14="http://schemas.microsoft.com/office/powerpoint/2010/main" val="2323237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3719-34C0-4D85-B4B0-8FE1FED9D7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372FBF3-312E-47D6-99FC-08951FADAA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5D20497-12D1-4C2C-B570-C654B647300D}"/>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47A801D9-927C-49A0-B095-1AA535CA3A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8D8052-A103-4CCE-812D-1F1958B8D593}"/>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113440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5D6EA-1144-4B02-968E-6D18B9F58B1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0AFAF5E-E223-469B-8F4D-0F617691EB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7A20292-390E-4556-85F8-AB38CEC87E17}"/>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4D5E9CE7-2224-4B8F-BB34-146E9453B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6D3B88A-E1E1-4E47-9C45-A9C532606030}"/>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1252333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6B4F5C-6547-4081-98C2-BDE1DD1F98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8A548BA-7347-429B-B621-24441563C1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0C66C4-BECD-4254-9028-32C4EC7D6478}"/>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90672245-ADB1-43BB-9D2B-2E85ABFE2A0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3AFF801-A7BB-45A0-B3B9-48058DBBDA3C}"/>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179939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7E874-0E81-4DA4-A217-5D405EA1D7A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B031695-6E0A-4346-912D-2C082B940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84A9AB5-F060-41DB-B18B-19EE49616773}"/>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BC57BEAE-FD3C-4D24-95BF-28C989695A4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183827-D867-413A-9CFF-61D28D058855}"/>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332110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1D35-2BB6-4AD8-A4E5-1EE5779640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C8C7399-0CBD-4636-A4DF-AB785AB41E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9B0FA8-2A31-471D-BE06-77DE55C8531A}"/>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49E23867-3DB1-4E9B-B23B-DCB1052F0A9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FA1FF85-279D-4785-B232-E0F0CD2FC1E3}"/>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117272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F43D5-D38C-4265-8D8B-E8785FD1A28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4FFC98-1C2F-49D4-A3C0-3DA1B8B7CC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93F6372-3815-47F1-9074-86CFC1BA48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E7DE45E-079A-4064-8B07-762F609D95B6}"/>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6" name="Footer Placeholder 5">
            <a:extLst>
              <a:ext uri="{FF2B5EF4-FFF2-40B4-BE49-F238E27FC236}">
                <a16:creationId xmlns:a16="http://schemas.microsoft.com/office/drawing/2014/main" id="{7ABA7A32-6687-4068-A3B4-6FB55CFFC74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E55E744-46BD-4FB2-884A-6F0586575AD4}"/>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408457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6786-FA86-491F-BFB3-B8C5B0F1EC5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AC0028C-DA95-41AF-AE05-E7C00933B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9BFEB1-A7D2-4FEF-8844-013D6BA891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126CAB0-2A77-4947-82CD-F062CBFB8D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562B42-CC8F-4A3A-80B5-85B54CFD4C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3D797BA-4F64-4188-A0F0-F6F87791354E}"/>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8" name="Footer Placeholder 7">
            <a:extLst>
              <a:ext uri="{FF2B5EF4-FFF2-40B4-BE49-F238E27FC236}">
                <a16:creationId xmlns:a16="http://schemas.microsoft.com/office/drawing/2014/main" id="{8B4CA722-C93F-44D1-B3F8-BB3A8F73E21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30283E2-8400-424F-B544-5404BD8497D0}"/>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426588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2DE1-B399-45B4-BCA2-1AA825A8D75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375ED26-8BB5-47A9-B10F-3B6BDD6CA459}"/>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4" name="Footer Placeholder 3">
            <a:extLst>
              <a:ext uri="{FF2B5EF4-FFF2-40B4-BE49-F238E27FC236}">
                <a16:creationId xmlns:a16="http://schemas.microsoft.com/office/drawing/2014/main" id="{EAE2A57E-3D54-41D1-8F03-4227F6E1333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79F85133-B2DB-452A-979F-A444B6D8DEC7}"/>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222394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BB6E0-B19D-453B-A295-D05EC529C1D9}"/>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3" name="Footer Placeholder 2">
            <a:extLst>
              <a:ext uri="{FF2B5EF4-FFF2-40B4-BE49-F238E27FC236}">
                <a16:creationId xmlns:a16="http://schemas.microsoft.com/office/drawing/2014/main" id="{590F5841-C910-4D14-ADFC-1022D7979A4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06EA369-BCC5-4AC1-996A-6DF68FC50594}"/>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512554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E4EC-755C-47F9-AF90-639640DD39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883E2FB-CEE9-4303-9DDA-8400846C5A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205376C-C039-4FEE-B138-C6BCE5725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FDA56E-3472-4EF9-BD7D-810371869EFE}"/>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6" name="Footer Placeholder 5">
            <a:extLst>
              <a:ext uri="{FF2B5EF4-FFF2-40B4-BE49-F238E27FC236}">
                <a16:creationId xmlns:a16="http://schemas.microsoft.com/office/drawing/2014/main" id="{BB6D5E4D-7F9C-490A-8768-5A2B6D5B8F5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4680F7C-9BD5-4810-B0B6-AD2047FD2090}"/>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309608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7B6B-C32C-46C4-B23C-3D464B33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FB205B5-1111-433F-BC60-CAACC9DF0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D62F010-DDA6-46FA-B78F-198CB68B14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6DC4F-9777-4633-AA94-E92AFF584E71}"/>
              </a:ext>
            </a:extLst>
          </p:cNvPr>
          <p:cNvSpPr>
            <a:spLocks noGrp="1"/>
          </p:cNvSpPr>
          <p:nvPr>
            <p:ph type="dt" sz="half" idx="10"/>
          </p:nvPr>
        </p:nvSpPr>
        <p:spPr/>
        <p:txBody>
          <a:bodyPr/>
          <a:lstStyle/>
          <a:p>
            <a:fld id="{2505BF84-8863-4344-842B-9633884F0675}" type="datetimeFigureOut">
              <a:rPr lang="vi-VN" smtClean="0"/>
              <a:t>11/10/2023</a:t>
            </a:fld>
            <a:endParaRPr lang="vi-VN"/>
          </a:p>
        </p:txBody>
      </p:sp>
      <p:sp>
        <p:nvSpPr>
          <p:cNvPr id="6" name="Footer Placeholder 5">
            <a:extLst>
              <a:ext uri="{FF2B5EF4-FFF2-40B4-BE49-F238E27FC236}">
                <a16:creationId xmlns:a16="http://schemas.microsoft.com/office/drawing/2014/main" id="{EE876332-E2AC-49EF-A778-AB1430CB051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D88B75-B6A6-41F7-90E8-9D4C8A82BA77}"/>
              </a:ext>
            </a:extLst>
          </p:cNvPr>
          <p:cNvSpPr>
            <a:spLocks noGrp="1"/>
          </p:cNvSpPr>
          <p:nvPr>
            <p:ph type="sldNum" sz="quarter" idx="12"/>
          </p:nvPr>
        </p:nvSpPr>
        <p:spPr/>
        <p:txBody>
          <a:bodyPr/>
          <a:lstStyle/>
          <a:p>
            <a:fld id="{3E6B6347-F3A1-4E12-B945-97D35AFE852F}" type="slidenum">
              <a:rPr lang="vi-VN" smtClean="0"/>
              <a:t>‹#›</a:t>
            </a:fld>
            <a:endParaRPr lang="vi-VN"/>
          </a:p>
        </p:txBody>
      </p:sp>
    </p:spTree>
    <p:extLst>
      <p:ext uri="{BB962C8B-B14F-4D97-AF65-F5344CB8AC3E}">
        <p14:creationId xmlns:p14="http://schemas.microsoft.com/office/powerpoint/2010/main" val="3619844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otGrid">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57675-7D51-4AD0-B27F-C9E1B8347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4009B5E-5248-4A34-B90F-C1F4FEE845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A4E463B-6DEC-4909-ACD3-39D88560A8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05BF84-8863-4344-842B-9633884F0675}" type="datetimeFigureOut">
              <a:rPr lang="vi-VN" smtClean="0"/>
              <a:t>11/10/2023</a:t>
            </a:fld>
            <a:endParaRPr lang="vi-VN"/>
          </a:p>
        </p:txBody>
      </p:sp>
      <p:sp>
        <p:nvSpPr>
          <p:cNvPr id="5" name="Footer Placeholder 4">
            <a:extLst>
              <a:ext uri="{FF2B5EF4-FFF2-40B4-BE49-F238E27FC236}">
                <a16:creationId xmlns:a16="http://schemas.microsoft.com/office/drawing/2014/main" id="{D3F55988-813E-4E31-9FF2-B2FFF316A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BC4396E-FC77-4664-A174-F90EA332F8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B6347-F3A1-4E12-B945-97D35AFE852F}" type="slidenum">
              <a:rPr lang="vi-VN" smtClean="0"/>
              <a:t>‹#›</a:t>
            </a:fld>
            <a:endParaRPr lang="vi-VN"/>
          </a:p>
        </p:txBody>
      </p:sp>
    </p:spTree>
    <p:extLst>
      <p:ext uri="{BB962C8B-B14F-4D97-AF65-F5344CB8AC3E}">
        <p14:creationId xmlns:p14="http://schemas.microsoft.com/office/powerpoint/2010/main" val="2882108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4.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0.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3.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png"/><Relationship Id="rId7" Type="http://schemas.openxmlformats.org/officeDocument/2006/relationships/diagramQuickStyle" Target="../diagrams/quickStyle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sv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gif"/><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33.sv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9.jpeg"/><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13.wdp"/></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8.jpeg"/><Relationship Id="rId4" Type="http://schemas.microsoft.com/office/2007/relationships/hdphoto" Target="../media/hdphoto15.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8B799-91A1-4106-8D5A-187F72D15615}"/>
              </a:ext>
            </a:extLst>
          </p:cNvPr>
          <p:cNvSpPr>
            <a:spLocks noGrp="1"/>
          </p:cNvSpPr>
          <p:nvPr>
            <p:ph type="ctrTitle"/>
          </p:nvPr>
        </p:nvSpPr>
        <p:spPr>
          <a:xfrm>
            <a:off x="1524000" y="2235200"/>
            <a:ext cx="9144000" cy="2387600"/>
          </a:xfrm>
        </p:spPr>
        <p:txBody>
          <a:bodyPr>
            <a:noAutofit/>
          </a:bodyPr>
          <a:lstStyle/>
          <a:p>
            <a:pPr>
              <a:lnSpc>
                <a:spcPct val="150000"/>
              </a:lnSpc>
            </a:pPr>
            <a:r>
              <a:rPr lang="en-US" sz="5400" b="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Bài 1: SƠ </a:t>
            </a:r>
            <a:r>
              <a:rPr lang="en-US"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LƯỢC VỀ SỰ PHÁT TRIỂN CỦA VẬT LÍ</a:t>
            </a:r>
            <a:endParaRPr lang="vi-VN" sz="5400" b="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Title 1">
            <a:extLst>
              <a:ext uri="{FF2B5EF4-FFF2-40B4-BE49-F238E27FC236}">
                <a16:creationId xmlns:a16="http://schemas.microsoft.com/office/drawing/2014/main" id="{32550EF7-41E1-4563-8E67-EDB5F4363A4A}"/>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smtClean="0">
                <a:solidFill>
                  <a:srgbClr val="FF0000"/>
                </a:solidFill>
                <a:latin typeface="Times New Roman" panose="02020603050405020304" pitchFamily="18" charset="0"/>
                <a:cs typeface="Times New Roman" panose="02020603050405020304" pitchFamily="18" charset="0"/>
              </a:rPr>
              <a:t>Chuyên đề 1: </a:t>
            </a:r>
          </a:p>
          <a:p>
            <a:r>
              <a:rPr lang="en-US" sz="4000" smtClean="0">
                <a:solidFill>
                  <a:srgbClr val="FF0000"/>
                </a:solidFill>
                <a:latin typeface="Times New Roman" panose="02020603050405020304" pitchFamily="18" charset="0"/>
                <a:cs typeface="Times New Roman" panose="02020603050405020304" pitchFamily="18" charset="0"/>
              </a:rPr>
              <a:t>VẬT LÍ TRONG MỘT SỐ NGÀNH NGHỀ</a:t>
            </a:r>
            <a:endParaRPr lang="vi-VN"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99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14715D-70F4-46DB-977A-7CD907BCA59B}"/>
              </a:ext>
            </a:extLst>
          </p:cNvPr>
          <p:cNvPicPr>
            <a:picLocks noChangeAspect="1"/>
          </p:cNvPicPr>
          <p:nvPr/>
        </p:nvPicPr>
        <p:blipFill>
          <a:blip r:embed="rId3"/>
          <a:stretch>
            <a:fillRect/>
          </a:stretch>
        </p:blipFill>
        <p:spPr>
          <a:xfrm>
            <a:off x="76129" y="1397025"/>
            <a:ext cx="7629525" cy="5076825"/>
          </a:xfrm>
          <a:prstGeom prst="rect">
            <a:avLst/>
          </a:prstGeom>
        </p:spPr>
      </p:pic>
      <p:sp>
        <p:nvSpPr>
          <p:cNvPr id="5" name="TextBox 4">
            <a:extLst>
              <a:ext uri="{FF2B5EF4-FFF2-40B4-BE49-F238E27FC236}">
                <a16:creationId xmlns:a16="http://schemas.microsoft.com/office/drawing/2014/main" id="{5C60C357-FA6D-4A32-BD58-70F8F4ADD5CA}"/>
              </a:ext>
            </a:extLst>
          </p:cNvPr>
          <p:cNvSpPr txBox="1"/>
          <p:nvPr/>
        </p:nvSpPr>
        <p:spPr>
          <a:xfrm>
            <a:off x="7705654" y="1921545"/>
            <a:ext cx="4244925" cy="3539430"/>
          </a:xfrm>
          <a:prstGeom prst="rect">
            <a:avLst/>
          </a:prstGeom>
          <a:noFill/>
        </p:spPr>
        <p:txBody>
          <a:bodyPr wrap="square">
            <a:spAutoFit/>
          </a:bodyPr>
          <a:lstStyle/>
          <a:p>
            <a:pPr algn="just"/>
            <a:r>
              <a:rPr lang="vi-VN" sz="3200">
                <a:latin typeface="+mj-lt"/>
              </a:rPr>
              <a:t>Sự ra đời của động cơ hơi nước James Watt là thanh tựu quan trọng của vật lí thực nghiệm trong cuộc cách mạng công nghiệp lần thứ nhất.</a:t>
            </a:r>
          </a:p>
          <a:p>
            <a:pPr algn="just"/>
            <a:endParaRPr lang="vi-VN" sz="3200">
              <a:latin typeface="+mj-lt"/>
            </a:endParaRPr>
          </a:p>
        </p:txBody>
      </p:sp>
      <p:sp>
        <p:nvSpPr>
          <p:cNvPr id="6" name="Title 1">
            <a:extLst>
              <a:ext uri="{FF2B5EF4-FFF2-40B4-BE49-F238E27FC236}">
                <a16:creationId xmlns:a16="http://schemas.microsoft.com/office/drawing/2014/main" id="{311279FD-8001-4818-9E8B-FE98B17031CE}"/>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066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araday's law of induction - Wikipedia">
            <a:extLst>
              <a:ext uri="{FF2B5EF4-FFF2-40B4-BE49-F238E27FC236}">
                <a16:creationId xmlns:a16="http://schemas.microsoft.com/office/drawing/2014/main" id="{D0ED5E47-9807-4238-BB45-9EEBB12D9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87" y="1446591"/>
            <a:ext cx="5239902" cy="3964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EBCF8D5-D9EB-4C06-9996-AFCD8D5CCD4A}"/>
              </a:ext>
            </a:extLst>
          </p:cNvPr>
          <p:cNvSpPr txBox="1"/>
          <p:nvPr/>
        </p:nvSpPr>
        <p:spPr>
          <a:xfrm>
            <a:off x="6686913" y="1659284"/>
            <a:ext cx="4244925" cy="3539430"/>
          </a:xfrm>
          <a:prstGeom prst="rect">
            <a:avLst/>
          </a:prstGeom>
          <a:noFill/>
        </p:spPr>
        <p:txBody>
          <a:bodyPr wrap="square">
            <a:spAutoFit/>
          </a:bodyPr>
          <a:lstStyle/>
          <a:p>
            <a:pPr algn="just"/>
            <a:r>
              <a:rPr lang="vi-VN" sz="3200">
                <a:latin typeface="+mj-lt"/>
              </a:rPr>
              <a:t>Faraday nghiên cứu các hiện tượng về điện từ và tìm ra hiện tượng cảm ứng điện từ. Đây là cơ sở cho sự ra đời của máy phát điện xoay chiều</a:t>
            </a:r>
          </a:p>
          <a:p>
            <a:pPr algn="just"/>
            <a:endParaRPr lang="vi-VN" sz="3200">
              <a:latin typeface="+mj-lt"/>
            </a:endParaRPr>
          </a:p>
        </p:txBody>
      </p:sp>
      <p:sp>
        <p:nvSpPr>
          <p:cNvPr id="6" name="Title 1">
            <a:extLst>
              <a:ext uri="{FF2B5EF4-FFF2-40B4-BE49-F238E27FC236}">
                <a16:creationId xmlns:a16="http://schemas.microsoft.com/office/drawing/2014/main" id="{6D031A1F-492B-4ACC-B3AB-9965855E2831}"/>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72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ài 25. Giao thoa ánh sáng - Hoc24">
            <a:extLst>
              <a:ext uri="{FF2B5EF4-FFF2-40B4-BE49-F238E27FC236}">
                <a16:creationId xmlns:a16="http://schemas.microsoft.com/office/drawing/2014/main" id="{60E98D2E-21DE-4B23-A771-9EA578A88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5353"/>
            <a:ext cx="6680474" cy="31659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C0E0B8-D98C-440F-9661-86E6E9084E24}"/>
              </a:ext>
            </a:extLst>
          </p:cNvPr>
          <p:cNvSpPr txBox="1"/>
          <p:nvPr/>
        </p:nvSpPr>
        <p:spPr>
          <a:xfrm>
            <a:off x="6686913" y="1659284"/>
            <a:ext cx="4244925" cy="3046988"/>
          </a:xfrm>
          <a:prstGeom prst="rect">
            <a:avLst/>
          </a:prstGeom>
          <a:noFill/>
        </p:spPr>
        <p:txBody>
          <a:bodyPr wrap="square">
            <a:spAutoFit/>
          </a:bodyPr>
          <a:lstStyle/>
          <a:p>
            <a:pPr algn="just"/>
            <a:r>
              <a:rPr lang="vi-VN" sz="3200">
                <a:latin typeface="+mj-lt"/>
              </a:rPr>
              <a:t>Thomas Young thực hiện thí nghiệm giao thoa ánh sáng. Chứng minh ánh sáng có tính chất sóng.</a:t>
            </a:r>
          </a:p>
          <a:p>
            <a:pPr algn="just"/>
            <a:endParaRPr lang="vi-VN" sz="3200">
              <a:latin typeface="+mj-lt"/>
            </a:endParaRPr>
          </a:p>
        </p:txBody>
      </p:sp>
      <p:sp>
        <p:nvSpPr>
          <p:cNvPr id="6" name="Title 1">
            <a:extLst>
              <a:ext uri="{FF2B5EF4-FFF2-40B4-BE49-F238E27FC236}">
                <a16:creationId xmlns:a16="http://schemas.microsoft.com/office/drawing/2014/main" id="{637B26AA-A41A-43A2-B677-4AAD22DF6021}"/>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1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672BD55-69AC-44F4-BC73-5DE0643503C2}"/>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pic>
        <p:nvPicPr>
          <p:cNvPr id="12292" name="Picture 4" descr="Newton Vector Art, Icons, and Graphics for Free Download">
            <a:extLst>
              <a:ext uri="{FF2B5EF4-FFF2-40B4-BE49-F238E27FC236}">
                <a16:creationId xmlns:a16="http://schemas.microsoft.com/office/drawing/2014/main" id="{C6EA7F67-D01F-49A8-BA16-EBFA6607A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 y="1553557"/>
            <a:ext cx="5384995" cy="48964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2B93B62-B7E9-443D-B943-85DB01528FDB}"/>
              </a:ext>
            </a:extLst>
          </p:cNvPr>
          <p:cNvSpPr txBox="1"/>
          <p:nvPr/>
        </p:nvSpPr>
        <p:spPr>
          <a:xfrm>
            <a:off x="6616575" y="2404872"/>
            <a:ext cx="4244925" cy="2554545"/>
          </a:xfrm>
          <a:prstGeom prst="rect">
            <a:avLst/>
          </a:prstGeom>
          <a:noFill/>
        </p:spPr>
        <p:txBody>
          <a:bodyPr wrap="square">
            <a:spAutoFit/>
          </a:bodyPr>
          <a:lstStyle/>
          <a:p>
            <a:pPr algn="just"/>
            <a:r>
              <a:rPr lang="vi-VN" sz="3200">
                <a:latin typeface="+mj-lt"/>
              </a:rPr>
              <a:t>Newton xây dựng hệ thống về các định luật về chuyển động và định luật vạn vật hấp dẫn.</a:t>
            </a:r>
          </a:p>
          <a:p>
            <a:pPr algn="just"/>
            <a:endParaRPr lang="vi-VN" sz="3200">
              <a:latin typeface="+mj-lt"/>
            </a:endParaRPr>
          </a:p>
        </p:txBody>
      </p:sp>
    </p:spTree>
    <p:extLst>
      <p:ext uri="{BB962C8B-B14F-4D97-AF65-F5344CB8AC3E}">
        <p14:creationId xmlns:p14="http://schemas.microsoft.com/office/powerpoint/2010/main" val="182755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Five Things to Know about the Moon – NASA Solar System Exploration">
            <a:extLst>
              <a:ext uri="{FF2B5EF4-FFF2-40B4-BE49-F238E27FC236}">
                <a16:creationId xmlns:a16="http://schemas.microsoft.com/office/drawing/2014/main" id="{1CCC3F59-F3AE-451A-9C2F-38BC2C2CAB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306" b="95000" l="10000" r="90000">
                        <a14:foregroundMark x1="35078" y1="10000" x2="45781" y2="16806"/>
                        <a14:foregroundMark x1="41797" y1="90556" x2="47578" y2="89028"/>
                        <a14:foregroundMark x1="37813" y1="95000" x2="34453" y2="94444"/>
                        <a14:foregroundMark x1="37188" y1="4306" x2="36094" y2="4306"/>
                        <a14:foregroundMark x1="78203" y1="43056" x2="77891" y2="51389"/>
                      </a14:backgroundRemoval>
                    </a14:imgEffect>
                  </a14:imgLayer>
                </a14:imgProps>
              </a:ext>
              <a:ext uri="{28A0092B-C50C-407E-A947-70E740481C1C}">
                <a14:useLocalDpi xmlns:a14="http://schemas.microsoft.com/office/drawing/2010/main" val="0"/>
              </a:ext>
            </a:extLst>
          </a:blip>
          <a:srcRect/>
          <a:stretch>
            <a:fillRect/>
          </a:stretch>
        </p:blipFill>
        <p:spPr bwMode="auto">
          <a:xfrm rot="19749705">
            <a:off x="-647115" y="633045"/>
            <a:ext cx="9190892" cy="5169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7A1D53-A803-45A8-A7A3-B616DDE13270}"/>
              </a:ext>
            </a:extLst>
          </p:cNvPr>
          <p:cNvSpPr txBox="1"/>
          <p:nvPr/>
        </p:nvSpPr>
        <p:spPr>
          <a:xfrm>
            <a:off x="6616575" y="2404872"/>
            <a:ext cx="4244925" cy="1569660"/>
          </a:xfrm>
          <a:prstGeom prst="rect">
            <a:avLst/>
          </a:prstGeom>
          <a:noFill/>
        </p:spPr>
        <p:txBody>
          <a:bodyPr wrap="square">
            <a:spAutoFit/>
          </a:bodyPr>
          <a:lstStyle/>
          <a:p>
            <a:pPr algn="just"/>
            <a:r>
              <a:rPr lang="vi-VN" sz="3200">
                <a:latin typeface="+mj-lt"/>
              </a:rPr>
              <a:t>Quy luật chuyển động của mặt trăng</a:t>
            </a:r>
          </a:p>
          <a:p>
            <a:pPr algn="just"/>
            <a:endParaRPr lang="vi-VN" sz="3200">
              <a:latin typeface="+mj-lt"/>
            </a:endParaRPr>
          </a:p>
        </p:txBody>
      </p:sp>
      <p:sp>
        <p:nvSpPr>
          <p:cNvPr id="7" name="TextBox 6">
            <a:extLst>
              <a:ext uri="{FF2B5EF4-FFF2-40B4-BE49-F238E27FC236}">
                <a16:creationId xmlns:a16="http://schemas.microsoft.com/office/drawing/2014/main" id="{38F8CD31-7944-4C46-8715-8661C48DBFBF}"/>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81723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316"/>
                                        </p:tgtEl>
                                        <p:attrNameLst>
                                          <p:attrName>style.visibility</p:attrName>
                                        </p:attrNameLst>
                                      </p:cBhvr>
                                      <p:to>
                                        <p:strVal val="visible"/>
                                      </p:to>
                                    </p:set>
                                    <p:animEffect transition="in" filter="fade">
                                      <p:cBhvr>
                                        <p:cTn id="10" dur="5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19344E-8D9D-4CBA-B28B-0F2EC1447D3E}"/>
              </a:ext>
            </a:extLst>
          </p:cNvPr>
          <p:cNvPicPr>
            <a:picLocks noChangeAspect="1"/>
          </p:cNvPicPr>
          <p:nvPr/>
        </p:nvPicPr>
        <p:blipFill>
          <a:blip r:embed="rId3"/>
          <a:stretch>
            <a:fillRect/>
          </a:stretch>
        </p:blipFill>
        <p:spPr>
          <a:xfrm>
            <a:off x="0" y="307"/>
            <a:ext cx="12192000" cy="6857386"/>
          </a:xfrm>
          <a:prstGeom prst="rect">
            <a:avLst/>
          </a:prstGeom>
        </p:spPr>
      </p:pic>
    </p:spTree>
    <p:extLst>
      <p:ext uri="{BB962C8B-B14F-4D97-AF65-F5344CB8AC3E}">
        <p14:creationId xmlns:p14="http://schemas.microsoft.com/office/powerpoint/2010/main" val="203348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Tìm ra địa điểm ngắm sao đẹp nhất thế giới | VTV.VN">
            <a:extLst>
              <a:ext uri="{FF2B5EF4-FFF2-40B4-BE49-F238E27FC236}">
                <a16:creationId xmlns:a16="http://schemas.microsoft.com/office/drawing/2014/main" id="{F84B99F3-0F4F-4DBF-9FB3-6318FE834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790" y="1834092"/>
            <a:ext cx="6191250" cy="38671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7C9F0E-473F-461F-BA29-15F5E6E8A4AE}"/>
              </a:ext>
            </a:extLst>
          </p:cNvPr>
          <p:cNvSpPr txBox="1"/>
          <p:nvPr/>
        </p:nvSpPr>
        <p:spPr>
          <a:xfrm>
            <a:off x="7699787" y="2890391"/>
            <a:ext cx="4244925" cy="1077218"/>
          </a:xfrm>
          <a:prstGeom prst="rect">
            <a:avLst/>
          </a:prstGeom>
          <a:noFill/>
        </p:spPr>
        <p:txBody>
          <a:bodyPr wrap="square">
            <a:spAutoFit/>
          </a:bodyPr>
          <a:lstStyle/>
          <a:p>
            <a:pPr algn="just"/>
            <a:r>
              <a:rPr lang="vi-VN" sz="3200">
                <a:latin typeface="+mj-lt"/>
              </a:rPr>
              <a:t>Quan sát bầu trời.</a:t>
            </a:r>
          </a:p>
          <a:p>
            <a:pPr algn="just"/>
            <a:endParaRPr lang="vi-VN" sz="3200">
              <a:latin typeface="+mj-lt"/>
            </a:endParaRPr>
          </a:p>
        </p:txBody>
      </p:sp>
      <p:sp>
        <p:nvSpPr>
          <p:cNvPr id="7" name="TextBox 6">
            <a:extLst>
              <a:ext uri="{FF2B5EF4-FFF2-40B4-BE49-F238E27FC236}">
                <a16:creationId xmlns:a16="http://schemas.microsoft.com/office/drawing/2014/main" id="{A91F795A-4AEC-478C-A416-5E7913B2A044}"/>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40345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500"/>
                                        <p:tgtEl>
                                          <p:spTgt spid="143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rtrait of Galileo Galilei in cartoon style illustration ...">
            <a:extLst>
              <a:ext uri="{FF2B5EF4-FFF2-40B4-BE49-F238E27FC236}">
                <a16:creationId xmlns:a16="http://schemas.microsoft.com/office/drawing/2014/main" id="{E6F3CC3E-B877-43A5-AC5E-408D3AC6F3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71" b="90432" l="5284" r="89992">
                        <a14:foregroundMark x1="10889" y1="35468" x2="13211" y2="43309"/>
                        <a14:foregroundMark x1="18895" y1="36906" x2="24820" y2="58058"/>
                        <a14:foregroundMark x1="15452" y1="52950" x2="15693" y2="58489"/>
                        <a14:foregroundMark x1="6325" y1="36691" x2="5604" y2="41223"/>
                        <a14:foregroundMark x1="46277" y1="11079" x2="48519" y2="21151"/>
                        <a14:foregroundMark x1="38991" y1="6763" x2="41713" y2="6331"/>
                        <a14:foregroundMark x1="37390" y1="4317" x2="34187" y2="4532"/>
                        <a14:foregroundMark x1="58367" y1="19281" x2="37390" y2="29568"/>
                        <a14:foregroundMark x1="37390" y1="29568" x2="36189" y2="29568"/>
                        <a14:foregroundMark x1="54924" y1="22734" x2="45396" y2="27914"/>
                        <a14:foregroundMark x1="39632" y1="2446" x2="37150" y2="1871"/>
                        <a14:foregroundMark x1="42834" y1="69137" x2="41873" y2="83381"/>
                        <a14:foregroundMark x1="41873" y1="83381" x2="38271" y2="90432"/>
                        <a14:foregroundMark x1="38271" y1="90432" x2="38271" y2="90432"/>
                        <a14:foregroundMark x1="53323" y1="70791" x2="55564" y2="83309"/>
                        <a14:foregroundMark x1="55564" y1="83309" x2="54524" y2="90432"/>
                        <a14:foregroundMark x1="54524" y1="90432" x2="54524" y2="90432"/>
                      </a14:backgroundRemoval>
                    </a14:imgEffect>
                  </a14:imgLayer>
                </a14:imgProps>
              </a:ext>
              <a:ext uri="{28A0092B-C50C-407E-A947-70E740481C1C}">
                <a14:useLocalDpi xmlns:a14="http://schemas.microsoft.com/office/drawing/2010/main" val="0"/>
              </a:ext>
            </a:extLst>
          </a:blip>
          <a:srcRect/>
          <a:stretch>
            <a:fillRect/>
          </a:stretch>
        </p:blipFill>
        <p:spPr bwMode="auto">
          <a:xfrm>
            <a:off x="590305" y="1099188"/>
            <a:ext cx="4624043" cy="514576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ow to Draw Isaac Newton Step 10">
            <a:extLst>
              <a:ext uri="{FF2B5EF4-FFF2-40B4-BE49-F238E27FC236}">
                <a16:creationId xmlns:a16="http://schemas.microsoft.com/office/drawing/2014/main" id="{68848DA5-9F82-48AB-A61C-B3846D20E6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5572" y="896310"/>
            <a:ext cx="5160944" cy="514576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Flying in sky. cartoon flat illustration. comet with tail. dangerous space object. big asteroid. stars and astronomy - 159858777">
            <a:extLst>
              <a:ext uri="{FF2B5EF4-FFF2-40B4-BE49-F238E27FC236}">
                <a16:creationId xmlns:a16="http://schemas.microsoft.com/office/drawing/2014/main" id="{E142CEDF-0D1E-46A9-8B8A-A741C0744FD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1769">
                        <a14:foregroundMark x1="51769" y1="28308" x2="51769" y2="28308"/>
                        <a14:foregroundMark x1="73077" y1="18462" x2="76615" y2="17231"/>
                        <a14:foregroundMark x1="90923" y1="11923" x2="91769" y2="11692"/>
                        <a14:foregroundMark x1="81923" y1="36538" x2="84154" y2="35692"/>
                        <a14:foregroundMark x1="73308" y1="57615" x2="75385" y2="57462"/>
                        <a14:foregroundMark x1="58308" y1="75692" x2="60769" y2="75308"/>
                      </a14:backgroundRemoval>
                    </a14:imgEffect>
                  </a14:imgLayer>
                </a14:imgProps>
              </a:ext>
              <a:ext uri="{28A0092B-C50C-407E-A947-70E740481C1C}">
                <a14:useLocalDpi xmlns:a14="http://schemas.microsoft.com/office/drawing/2010/main" val="0"/>
              </a:ext>
            </a:extLst>
          </a:blip>
          <a:srcRect/>
          <a:stretch>
            <a:fillRect/>
          </a:stretch>
        </p:blipFill>
        <p:spPr bwMode="auto">
          <a:xfrm>
            <a:off x="4511915" y="613046"/>
            <a:ext cx="4604090" cy="4604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EA09B20-423A-4974-82EE-066EAC1CD75D}"/>
              </a:ext>
            </a:extLst>
          </p:cNvPr>
          <p:cNvSpPr/>
          <p:nvPr/>
        </p:nvSpPr>
        <p:spPr>
          <a:xfrm>
            <a:off x="4404997" y="4870622"/>
            <a:ext cx="3627916" cy="923330"/>
          </a:xfrm>
          <a:prstGeom prst="rect">
            <a:avLst/>
          </a:prstGeom>
          <a:noFill/>
        </p:spPr>
        <p:txBody>
          <a:bodyPr wrap="none" lIns="91440" tIns="45720" rIns="91440" bIns="45720">
            <a:spAutoFit/>
          </a:bodyPr>
          <a:lstStyle/>
          <a:p>
            <a:pPr algn="ctr"/>
            <a:r>
              <a:rPr lang="vi-VN"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SAO CHỔI</a:t>
            </a:r>
            <a:endPar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8" name="TextBox 7">
            <a:extLst>
              <a:ext uri="{FF2B5EF4-FFF2-40B4-BE49-F238E27FC236}">
                <a16:creationId xmlns:a16="http://schemas.microsoft.com/office/drawing/2014/main" id="{F86CC279-57BA-4FE0-B95D-850F72DF19BE}"/>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325395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par>
                                <p:cTn id="8" presetID="10" presetClass="entr" presetSubtype="0" fill="hold" nodeType="withEffect">
                                  <p:stCondLst>
                                    <p:cond delay="0"/>
                                  </p:stCondLst>
                                  <p:childTnLst>
                                    <p:set>
                                      <p:cBhvr>
                                        <p:cTn id="9" dur="1" fill="hold">
                                          <p:stCondLst>
                                            <p:cond delay="0"/>
                                          </p:stCondLst>
                                        </p:cTn>
                                        <p:tgtEl>
                                          <p:spTgt spid="15364"/>
                                        </p:tgtEl>
                                        <p:attrNameLst>
                                          <p:attrName>style.visibility</p:attrName>
                                        </p:attrNameLst>
                                      </p:cBhvr>
                                      <p:to>
                                        <p:strVal val="visible"/>
                                      </p:to>
                                    </p:set>
                                    <p:animEffect transition="in" filter="fade">
                                      <p:cBhvr>
                                        <p:cTn id="10" dur="500"/>
                                        <p:tgtEl>
                                          <p:spTgt spid="1536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animEffect transition="in" filter="wipe(right)">
                                      <p:cBhvr>
                                        <p:cTn id="15" dur="500"/>
                                        <p:tgtEl>
                                          <p:spTgt spid="1536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ính thiên văn phản xạ là gì? Top 9 kính thiên văn phản xạ đáng mua nhất  thời điểm hiện tại">
            <a:extLst>
              <a:ext uri="{FF2B5EF4-FFF2-40B4-BE49-F238E27FC236}">
                <a16:creationId xmlns:a16="http://schemas.microsoft.com/office/drawing/2014/main" id="{425237DA-E0E1-457A-9870-4B8319B8C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54" y="1117852"/>
            <a:ext cx="3615397" cy="4896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34433E9-E6A9-42DB-BD7B-37DFD06E4D0F}"/>
              </a:ext>
            </a:extLst>
          </p:cNvPr>
          <p:cNvSpPr txBox="1"/>
          <p:nvPr/>
        </p:nvSpPr>
        <p:spPr>
          <a:xfrm>
            <a:off x="989498" y="6063175"/>
            <a:ext cx="4244925" cy="1077218"/>
          </a:xfrm>
          <a:prstGeom prst="rect">
            <a:avLst/>
          </a:prstGeom>
          <a:noFill/>
        </p:spPr>
        <p:txBody>
          <a:bodyPr wrap="square">
            <a:spAutoFit/>
          </a:bodyPr>
          <a:lstStyle/>
          <a:p>
            <a:pPr algn="ctr"/>
            <a:r>
              <a:rPr lang="vi-VN" sz="3200">
                <a:latin typeface="+mj-lt"/>
              </a:rPr>
              <a:t>Kính thiên văn phản xạ.</a:t>
            </a:r>
          </a:p>
          <a:p>
            <a:pPr algn="just"/>
            <a:endParaRPr lang="vi-VN" sz="3200">
              <a:latin typeface="+mj-lt"/>
            </a:endParaRPr>
          </a:p>
        </p:txBody>
      </p:sp>
      <p:pic>
        <p:nvPicPr>
          <p:cNvPr id="16388" name="Picture 4" descr="Các nguyên lý toán học của triết học tự nhiên – Wikipedia ...">
            <a:extLst>
              <a:ext uri="{FF2B5EF4-FFF2-40B4-BE49-F238E27FC236}">
                <a16:creationId xmlns:a16="http://schemas.microsoft.com/office/drawing/2014/main" id="{088F07CE-9D01-4E89-80C7-17BFD24C0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763" y="1237956"/>
            <a:ext cx="3446003" cy="47759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74D596-BFA7-4FD1-84D7-A2159E3A7E1E}"/>
              </a:ext>
            </a:extLst>
          </p:cNvPr>
          <p:cNvSpPr txBox="1"/>
          <p:nvPr/>
        </p:nvSpPr>
        <p:spPr>
          <a:xfrm>
            <a:off x="6278881" y="6288258"/>
            <a:ext cx="6098344" cy="461665"/>
          </a:xfrm>
          <a:prstGeom prst="rect">
            <a:avLst/>
          </a:prstGeom>
          <a:noFill/>
        </p:spPr>
        <p:txBody>
          <a:bodyPr wrap="square">
            <a:spAutoFit/>
          </a:bodyPr>
          <a:lstStyle/>
          <a:p>
            <a:r>
              <a:rPr lang="vi-VN" sz="2400">
                <a:latin typeface="+mj-lt"/>
              </a:rPr>
              <a:t>Các nguyên lý toán học của triết học tự nhiên</a:t>
            </a:r>
          </a:p>
        </p:txBody>
      </p:sp>
      <p:sp>
        <p:nvSpPr>
          <p:cNvPr id="9" name="TextBox 8">
            <a:extLst>
              <a:ext uri="{FF2B5EF4-FFF2-40B4-BE49-F238E27FC236}">
                <a16:creationId xmlns:a16="http://schemas.microsoft.com/office/drawing/2014/main" id="{9250766F-114E-4A28-90A3-4821E4296460}"/>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410437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fade">
                                      <p:cBhvr>
                                        <p:cTn id="18"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omet falling down fast illustration - 54093201">
            <a:extLst>
              <a:ext uri="{FF2B5EF4-FFF2-40B4-BE49-F238E27FC236}">
                <a16:creationId xmlns:a16="http://schemas.microsoft.com/office/drawing/2014/main" id="{C3433BA0-2355-40C1-86CA-414A8F6012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3" b="93316" l="5692" r="90000">
                        <a14:foregroundMark x1="31385" y1="70573" x2="30846" y2="80208"/>
                        <a14:foregroundMark x1="30846" y1="80208" x2="30846" y2="80208"/>
                        <a14:foregroundMark x1="8846" y1="71181" x2="9385" y2="77951"/>
                        <a14:foregroundMark x1="6846" y1="71354" x2="5769" y2="77344"/>
                        <a14:foregroundMark x1="16154" y1="92274" x2="23077" y2="93316"/>
                        <a14:foregroundMark x1="38692" y1="36545" x2="37923" y2="36545"/>
                        <a14:foregroundMark x1="48462" y1="30122" x2="47769" y2="30122"/>
                        <a14:foregroundMark x1="52154" y1="29514" x2="53077" y2="29340"/>
                        <a14:foregroundMark x1="68462" y1="19444" x2="70308" y2="18837"/>
                        <a14:foregroundMark x1="80846" y1="24653" x2="82462" y2="24392"/>
                        <a14:foregroundMark x1="87615" y1="11111" x2="89000" y2="10677"/>
                        <a14:foregroundMark x1="77000" y1="15191" x2="78308" y2="14757"/>
                        <a14:foregroundMark x1="81923" y1="23351" x2="83769" y2="23003"/>
                        <a14:foregroundMark x1="73000" y1="17882" x2="73769" y2="17882"/>
                        <a14:foregroundMark x1="82846" y1="23177" x2="85923" y2="22396"/>
                        <a14:foregroundMark x1="85769" y1="21094" x2="84308" y2="21701"/>
                        <a14:foregroundMark x1="79615" y1="38802" x2="78308" y2="39583"/>
                        <a14:foregroundMark x1="67769" y1="50260" x2="66846" y2="51649"/>
                        <a14:foregroundMark x1="65231" y1="58073" x2="64692" y2="58420"/>
                      </a14:backgroundRemoval>
                    </a14:imgEffect>
                  </a14:imgLayer>
                </a14:imgProps>
              </a:ext>
              <a:ext uri="{28A0092B-C50C-407E-A947-70E740481C1C}">
                <a14:useLocalDpi xmlns:a14="http://schemas.microsoft.com/office/drawing/2010/main" val="0"/>
              </a:ext>
            </a:extLst>
          </a:blip>
          <a:srcRect/>
          <a:stretch>
            <a:fillRect/>
          </a:stretch>
        </p:blipFill>
        <p:spPr bwMode="auto">
          <a:xfrm>
            <a:off x="2871542" y="966750"/>
            <a:ext cx="4213275" cy="373360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hristmas Tree Images | Free Vectors, Stock Photos &amp; PSD">
            <a:extLst>
              <a:ext uri="{FF2B5EF4-FFF2-40B4-BE49-F238E27FC236}">
                <a16:creationId xmlns:a16="http://schemas.microsoft.com/office/drawing/2014/main" id="{AF14ACDA-F870-467C-A3C3-8C3EC13C71F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50" b="90000" l="10000" r="90000">
                        <a14:foregroundMark x1="48400" y1="7350" x2="49400" y2="9700"/>
                        <a14:foregroundMark x1="56100" y1="85800" x2="81800" y2="87800"/>
                      </a14:backgroundRemoval>
                    </a14:imgEffect>
                  </a14:imgLayer>
                </a14:imgProps>
              </a:ext>
              <a:ext uri="{28A0092B-C50C-407E-A947-70E740481C1C}">
                <a14:useLocalDpi xmlns:a14="http://schemas.microsoft.com/office/drawing/2010/main" val="0"/>
              </a:ext>
            </a:extLst>
          </a:blip>
          <a:srcRect/>
          <a:stretch>
            <a:fillRect/>
          </a:stretch>
        </p:blipFill>
        <p:spPr bwMode="auto">
          <a:xfrm>
            <a:off x="6626495" y="966750"/>
            <a:ext cx="5330457" cy="53304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E65ECF-B5A3-47A3-AE30-4F211584D458}"/>
              </a:ext>
            </a:extLst>
          </p:cNvPr>
          <p:cNvSpPr/>
          <p:nvPr/>
        </p:nvSpPr>
        <p:spPr>
          <a:xfrm>
            <a:off x="0" y="5306475"/>
            <a:ext cx="6178650" cy="584775"/>
          </a:xfrm>
          <a:prstGeom prst="rect">
            <a:avLst/>
          </a:prstGeom>
          <a:noFill/>
        </p:spPr>
        <p:txBody>
          <a:bodyPr wrap="square" lIns="91440" tIns="45720" rIns="91440" bIns="45720">
            <a:spAutoFit/>
          </a:bodyPr>
          <a:lstStyle/>
          <a:p>
            <a:pPr algn="ctr"/>
            <a:r>
              <a:rPr lang="vi-VN" sz="32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SAO CHỔI HARLEY</a:t>
            </a:r>
            <a:endParaRPr lang="en-US" sz="32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7" name="TextBox 6">
            <a:extLst>
              <a:ext uri="{FF2B5EF4-FFF2-40B4-BE49-F238E27FC236}">
                <a16:creationId xmlns:a16="http://schemas.microsoft.com/office/drawing/2014/main" id="{3264EAD6-6362-4A14-97A0-20B99E15BEC7}"/>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37215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5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0EF7-41E1-4563-8E67-EDB5F4363A4A}"/>
              </a:ext>
            </a:extLst>
          </p:cNvPr>
          <p:cNvSpPr>
            <a:spLocks noGrp="1"/>
          </p:cNvSpPr>
          <p:nvPr>
            <p:ph type="title"/>
          </p:nvPr>
        </p:nvSpPr>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pic>
        <p:nvPicPr>
          <p:cNvPr id="1026" name="Picture 2" descr="ARISTOTLE">
            <a:extLst>
              <a:ext uri="{FF2B5EF4-FFF2-40B4-BE49-F238E27FC236}">
                <a16:creationId xmlns:a16="http://schemas.microsoft.com/office/drawing/2014/main" id="{51C19E9D-0856-4F47-A2C6-0266AE261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90688"/>
            <a:ext cx="3923128" cy="39231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225594-1B33-4D2F-9908-1D1025ADDF94}"/>
              </a:ext>
            </a:extLst>
          </p:cNvPr>
          <p:cNvSpPr txBox="1"/>
          <p:nvPr/>
        </p:nvSpPr>
        <p:spPr>
          <a:xfrm>
            <a:off x="1594925" y="5883341"/>
            <a:ext cx="2409678" cy="830997"/>
          </a:xfrm>
          <a:prstGeom prst="rect">
            <a:avLst/>
          </a:prstGeom>
          <a:noFill/>
        </p:spPr>
        <p:txBody>
          <a:bodyPr wrap="square">
            <a:spAutoFit/>
          </a:bodyPr>
          <a:lstStyle/>
          <a:p>
            <a:pPr algn="ctr"/>
            <a:r>
              <a:rPr lang="vi-VN" sz="2400" b="0" i="0">
                <a:solidFill>
                  <a:srgbClr val="000000"/>
                </a:solidFill>
                <a:effectLst/>
                <a:latin typeface="Linux Libertine"/>
              </a:rPr>
              <a:t>Aristoteles</a:t>
            </a:r>
          </a:p>
          <a:p>
            <a:pPr algn="ctr"/>
            <a:r>
              <a:rPr lang="vi-VN" sz="2400">
                <a:latin typeface="+mj-lt"/>
              </a:rPr>
              <a:t> 384 – 322 TCN</a:t>
            </a:r>
          </a:p>
        </p:txBody>
      </p:sp>
      <p:sp>
        <p:nvSpPr>
          <p:cNvPr id="8" name="TextBox 7">
            <a:extLst>
              <a:ext uri="{FF2B5EF4-FFF2-40B4-BE49-F238E27FC236}">
                <a16:creationId xmlns:a16="http://schemas.microsoft.com/office/drawing/2014/main" id="{D7A5716E-5E1F-414C-B52A-35AEAA76F800}"/>
              </a:ext>
            </a:extLst>
          </p:cNvPr>
          <p:cNvSpPr txBox="1"/>
          <p:nvPr/>
        </p:nvSpPr>
        <p:spPr>
          <a:xfrm>
            <a:off x="6186855" y="2572788"/>
            <a:ext cx="4831079" cy="2308324"/>
          </a:xfrm>
          <a:prstGeom prst="rect">
            <a:avLst/>
          </a:prstGeom>
          <a:noFill/>
        </p:spPr>
        <p:txBody>
          <a:bodyPr wrap="square">
            <a:spAutoFit/>
          </a:bodyPr>
          <a:lstStyle/>
          <a:p>
            <a:r>
              <a:rPr lang="vi-VN" sz="2400">
                <a:latin typeface="+mj-lt"/>
              </a:rPr>
              <a:t>Các nhà triết học tự nhiên dựa vào kết quả quan sát, kết hợp với lí luận tư duy để lập ra nguyên tắc suy luận và phương pháp quy nạp để nghiên cứu tự nhiên.</a:t>
            </a:r>
          </a:p>
          <a:p>
            <a:endParaRPr lang="vi-VN" sz="2400">
              <a:latin typeface="+mj-lt"/>
            </a:endParaRPr>
          </a:p>
        </p:txBody>
      </p:sp>
    </p:spTree>
    <p:extLst>
      <p:ext uri="{BB962C8B-B14F-4D97-AF65-F5344CB8AC3E}">
        <p14:creationId xmlns:p14="http://schemas.microsoft.com/office/powerpoint/2010/main" val="76530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12DA2C-31A2-42EC-90B8-1DAAB5C2DA04}"/>
              </a:ext>
            </a:extLst>
          </p:cNvPr>
          <p:cNvSpPr txBox="1"/>
          <p:nvPr/>
        </p:nvSpPr>
        <p:spPr>
          <a:xfrm>
            <a:off x="4984722" y="2059437"/>
            <a:ext cx="5397234" cy="4031873"/>
          </a:xfrm>
          <a:prstGeom prst="rect">
            <a:avLst/>
          </a:prstGeom>
          <a:noFill/>
        </p:spPr>
        <p:txBody>
          <a:bodyPr wrap="square">
            <a:spAutoFit/>
          </a:bodyPr>
          <a:lstStyle/>
          <a:p>
            <a:pPr algn="just"/>
            <a:r>
              <a:rPr lang="vi-VN" sz="3200">
                <a:latin typeface="+mj-lt"/>
              </a:rPr>
              <a:t>Dựa trên các định luật Newton và công cụ giải tích toán học tsiolkovsky xây dựng thành công phương trình mô tả chuyển động của vật có thể thay đổi khối lượng theo thời gian.</a:t>
            </a:r>
          </a:p>
          <a:p>
            <a:pPr algn="just"/>
            <a:endParaRPr lang="vi-VN" sz="3200">
              <a:latin typeface="+mj-lt"/>
            </a:endParaRPr>
          </a:p>
        </p:txBody>
      </p:sp>
      <p:pic>
        <p:nvPicPr>
          <p:cNvPr id="18434" name="Picture 2" descr="Tsiolkovsky Spacecraft Model | Pioneers of Flight">
            <a:extLst>
              <a:ext uri="{FF2B5EF4-FFF2-40B4-BE49-F238E27FC236}">
                <a16:creationId xmlns:a16="http://schemas.microsoft.com/office/drawing/2014/main" id="{1CBABD22-F632-4E51-B4AD-6511EEEE18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700" b="96200" l="9846" r="89382">
                        <a14:foregroundMark x1="52317" y1="8200" x2="52317" y2="8200"/>
                        <a14:foregroundMark x1="53089" y1="4700" x2="53089" y2="4700"/>
                        <a14:foregroundMark x1="52317" y1="91300" x2="52317" y2="91300"/>
                        <a14:foregroundMark x1="50193" y1="96200" x2="50193" y2="96200"/>
                      </a14:backgroundRemoval>
                    </a14:imgEffect>
                  </a14:imgLayer>
                </a14:imgProps>
              </a:ext>
              <a:ext uri="{28A0092B-C50C-407E-A947-70E740481C1C}">
                <a14:useLocalDpi xmlns:a14="http://schemas.microsoft.com/office/drawing/2010/main" val="0"/>
              </a:ext>
            </a:extLst>
          </a:blip>
          <a:srcRect/>
          <a:stretch>
            <a:fillRect/>
          </a:stretch>
        </p:blipFill>
        <p:spPr bwMode="auto">
          <a:xfrm>
            <a:off x="886265" y="1413062"/>
            <a:ext cx="2758450" cy="5324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09F9B4-BB9C-46F5-A6DC-E6366472D78D}"/>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17858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ir Isaac Newton Vector Caricature Stock Vector - Illustration of force,  britain: 139046820">
            <a:extLst>
              <a:ext uri="{FF2B5EF4-FFF2-40B4-BE49-F238E27FC236}">
                <a16:creationId xmlns:a16="http://schemas.microsoft.com/office/drawing/2014/main" id="{EE4D56C1-6DE7-429C-89E7-707E00C89FB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93382" l="4875" r="92875">
                        <a14:foregroundMark x1="32375" y1="91789" x2="32375" y2="91789"/>
                        <a14:foregroundMark x1="32750" y1="88725" x2="32750" y2="88725"/>
                        <a14:foregroundMark x1="29250" y1="23529" x2="25750" y2="35294"/>
                        <a14:foregroundMark x1="50000" y1="40441" x2="54125" y2="56250"/>
                        <a14:foregroundMark x1="77500" y1="67647" x2="68500" y2="75980"/>
                        <a14:foregroundMark x1="68500" y1="75980" x2="68375" y2="76348"/>
                        <a14:foregroundMark x1="77750" y1="65564" x2="79000" y2="65809"/>
                        <a14:foregroundMark x1="26750" y1="40809" x2="26125" y2="60539"/>
                        <a14:foregroundMark x1="21375" y1="29412" x2="18875" y2="59559"/>
                        <a14:foregroundMark x1="18875" y1="59559" x2="20125" y2="62132"/>
                        <a14:foregroundMark x1="54500" y1="37377" x2="63500" y2="51103"/>
                        <a14:foregroundMark x1="63500" y1="51103" x2="63625" y2="53186"/>
                        <a14:foregroundMark x1="59500" y1="19118" x2="72750" y2="37990"/>
                        <a14:foregroundMark x1="18125" y1="19118" x2="7125" y2="37500"/>
                        <a14:foregroundMark x1="7125" y1="37500" x2="3000" y2="52206"/>
                        <a14:foregroundMark x1="3000" y1="52206" x2="4375" y2="66789"/>
                        <a14:foregroundMark x1="4375" y1="66789" x2="10375" y2="77941"/>
                        <a14:foregroundMark x1="10375" y1="77941" x2="21625" y2="87990"/>
                        <a14:foregroundMark x1="21625" y1="87990" x2="38875" y2="96691"/>
                        <a14:foregroundMark x1="38875" y1="96691" x2="70125" y2="98652"/>
                        <a14:foregroundMark x1="70125" y1="98652" x2="79625" y2="92525"/>
                        <a14:foregroundMark x1="79625" y1="92525" x2="94250" y2="67647"/>
                        <a14:foregroundMark x1="94250" y1="67647" x2="97625" y2="54657"/>
                        <a14:foregroundMark x1="97625" y1="54657" x2="92875" y2="39338"/>
                        <a14:foregroundMark x1="92875" y1="39338" x2="65750" y2="12377"/>
                        <a14:foregroundMark x1="65750" y1="12377" x2="55125" y2="18382"/>
                        <a14:foregroundMark x1="55125" y1="18382" x2="42375" y2="14216"/>
                        <a14:foregroundMark x1="42375" y1="14216" x2="30000" y2="14216"/>
                        <a14:foregroundMark x1="30000" y1="14216" x2="18875" y2="17892"/>
                        <a14:foregroundMark x1="18875" y1="17892" x2="18875" y2="17892"/>
                        <a14:foregroundMark x1="72375" y1="33333" x2="92875" y2="67402"/>
                        <a14:foregroundMark x1="12250" y1="39583" x2="11250" y2="71446"/>
                        <a14:foregroundMark x1="5875" y1="38971" x2="7750" y2="66422"/>
                        <a14:foregroundMark x1="7750" y1="33088" x2="4875" y2="65809"/>
                        <a14:foregroundMark x1="4875" y1="65809" x2="16625" y2="66422"/>
                        <a14:foregroundMark x1="41875" y1="28186" x2="47875" y2="61520"/>
                        <a14:foregroundMark x1="47875" y1="61520" x2="47875" y2="61520"/>
                        <a14:foregroundMark x1="54750" y1="22917" x2="42250" y2="36152"/>
                        <a14:foregroundMark x1="42250" y1="36152" x2="43250" y2="58578"/>
                        <a14:foregroundMark x1="43250" y1="58578" x2="42250" y2="32966"/>
                        <a14:foregroundMark x1="42250" y1="32966" x2="45625" y2="52696"/>
                        <a14:foregroundMark x1="45625" y1="52696" x2="19750" y2="42525"/>
                        <a14:foregroundMark x1="19750" y1="42525" x2="49125" y2="54779"/>
                        <a14:foregroundMark x1="49125" y1="54779" x2="40625" y2="29657"/>
                        <a14:foregroundMark x1="40625" y1="29657" x2="39625" y2="29657"/>
                        <a14:foregroundMark x1="63625" y1="44853" x2="57875" y2="57108"/>
                        <a14:foregroundMark x1="57875" y1="57108" x2="47875" y2="64951"/>
                        <a14:foregroundMark x1="47875" y1="64951" x2="45875" y2="63971"/>
                        <a14:foregroundMark x1="34000" y1="34681" x2="50625" y2="33946"/>
                        <a14:foregroundMark x1="68375" y1="59314" x2="55125" y2="69240"/>
                        <a14:foregroundMark x1="39000" y1="65564" x2="55375" y2="71691"/>
                        <a14:foregroundMark x1="69625" y1="54044" x2="62375" y2="66789"/>
                        <a14:foregroundMark x1="62375" y1="66789" x2="44375" y2="74632"/>
                        <a14:foregroundMark x1="44375" y1="74632" x2="44375" y2="78186"/>
                        <a14:foregroundMark x1="31750" y1="92402" x2="28000" y2="93382"/>
                      </a14:backgroundRemoval>
                    </a14:imgEffect>
                  </a14:imgLayer>
                </a14:imgProps>
              </a:ext>
              <a:ext uri="{28A0092B-C50C-407E-A947-70E740481C1C}">
                <a14:useLocalDpi xmlns:a14="http://schemas.microsoft.com/office/drawing/2010/main" val="0"/>
              </a:ext>
            </a:extLst>
          </a:blip>
          <a:srcRect/>
          <a:stretch>
            <a:fillRect/>
          </a:stretch>
        </p:blipFill>
        <p:spPr bwMode="auto">
          <a:xfrm>
            <a:off x="663968" y="931183"/>
            <a:ext cx="4461355" cy="4550898"/>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Einstein Cartoon Images | Free Vectors, Stock Photos &amp; PSD">
            <a:extLst>
              <a:ext uri="{FF2B5EF4-FFF2-40B4-BE49-F238E27FC236}">
                <a16:creationId xmlns:a16="http://schemas.microsoft.com/office/drawing/2014/main" id="{B1B7110F-574A-4656-AFEA-A8727FAE4F1A}"/>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331644" y="492452"/>
            <a:ext cx="5428361" cy="54283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64465C-2DCF-4E66-8238-D0685C3E42D7}"/>
              </a:ext>
            </a:extLst>
          </p:cNvPr>
          <p:cNvSpPr txBox="1"/>
          <p:nvPr/>
        </p:nvSpPr>
        <p:spPr>
          <a:xfrm>
            <a:off x="918202" y="5613036"/>
            <a:ext cx="4461355" cy="830997"/>
          </a:xfrm>
          <a:prstGeom prst="rect">
            <a:avLst/>
          </a:prstGeom>
          <a:noFill/>
        </p:spPr>
        <p:txBody>
          <a:bodyPr wrap="square" rtlCol="0">
            <a:spAutoFit/>
          </a:bodyPr>
          <a:lstStyle/>
          <a:p>
            <a:pPr algn="ctr"/>
            <a:r>
              <a:rPr lang="vi-VN" sz="2400">
                <a:latin typeface="+mj-lt"/>
              </a:rPr>
              <a:t>Các hiện tượng xảy ra trong điều kiện thông thường hàng ngày</a:t>
            </a:r>
          </a:p>
        </p:txBody>
      </p:sp>
      <p:sp>
        <p:nvSpPr>
          <p:cNvPr id="8" name="TextBox 7">
            <a:extLst>
              <a:ext uri="{FF2B5EF4-FFF2-40B4-BE49-F238E27FC236}">
                <a16:creationId xmlns:a16="http://schemas.microsoft.com/office/drawing/2014/main" id="{AED50CBD-B606-477D-BA5D-446F87D2E9AC}"/>
              </a:ext>
            </a:extLst>
          </p:cNvPr>
          <p:cNvSpPr txBox="1"/>
          <p:nvPr/>
        </p:nvSpPr>
        <p:spPr>
          <a:xfrm>
            <a:off x="7120453" y="5613035"/>
            <a:ext cx="4461355" cy="830997"/>
          </a:xfrm>
          <a:prstGeom prst="rect">
            <a:avLst/>
          </a:prstGeom>
          <a:noFill/>
        </p:spPr>
        <p:txBody>
          <a:bodyPr wrap="square" rtlCol="0">
            <a:spAutoFit/>
          </a:bodyPr>
          <a:lstStyle/>
          <a:p>
            <a:pPr algn="ctr"/>
            <a:r>
              <a:rPr lang="vi-VN" sz="2400">
                <a:latin typeface="+mj-lt"/>
              </a:rPr>
              <a:t>Các hiện tượng xảy ra trong điều kiện đặc biệt</a:t>
            </a:r>
          </a:p>
        </p:txBody>
      </p:sp>
      <p:sp>
        <p:nvSpPr>
          <p:cNvPr id="9" name="TextBox 8">
            <a:extLst>
              <a:ext uri="{FF2B5EF4-FFF2-40B4-BE49-F238E27FC236}">
                <a16:creationId xmlns:a16="http://schemas.microsoft.com/office/drawing/2014/main" id="{085CFC49-C244-4F0B-9F30-5CD129F02BD4}"/>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2. Vai trò của cơ học Newton trong sự phát triển vật lí</a:t>
            </a:r>
            <a:endParaRPr lang="vi-VN" sz="2800"/>
          </a:p>
        </p:txBody>
      </p:sp>
    </p:spTree>
    <p:extLst>
      <p:ext uri="{BB962C8B-B14F-4D97-AF65-F5344CB8AC3E}">
        <p14:creationId xmlns:p14="http://schemas.microsoft.com/office/powerpoint/2010/main" val="281127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462"/>
                                        </p:tgtEl>
                                        <p:attrNameLst>
                                          <p:attrName>style.visibility</p:attrName>
                                        </p:attrNameLst>
                                      </p:cBhvr>
                                      <p:to>
                                        <p:strVal val="visible"/>
                                      </p:to>
                                    </p:set>
                                    <p:animEffect transition="in" filter="fade">
                                      <p:cBhvr>
                                        <p:cTn id="15" dur="500"/>
                                        <p:tgtEl>
                                          <p:spTgt spid="194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7BC667B-E27B-4155-B3C4-40609F8F9A88}"/>
              </a:ext>
            </a:extLst>
          </p:cNvPr>
          <p:cNvGrpSpPr/>
          <p:nvPr/>
        </p:nvGrpSpPr>
        <p:grpSpPr>
          <a:xfrm>
            <a:off x="198415" y="1025923"/>
            <a:ext cx="11795169" cy="5029200"/>
            <a:chOff x="198415" y="1025923"/>
            <a:chExt cx="11795169" cy="5029200"/>
          </a:xfrm>
        </p:grpSpPr>
        <p:pic>
          <p:nvPicPr>
            <p:cNvPr id="5" name="Picture 4">
              <a:extLst>
                <a:ext uri="{FF2B5EF4-FFF2-40B4-BE49-F238E27FC236}">
                  <a16:creationId xmlns:a16="http://schemas.microsoft.com/office/drawing/2014/main" id="{08F6A1B2-C98D-4827-85EA-EF47D65DA89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6" name="Group 5">
              <a:extLst>
                <a:ext uri="{FF2B5EF4-FFF2-40B4-BE49-F238E27FC236}">
                  <a16:creationId xmlns:a16="http://schemas.microsoft.com/office/drawing/2014/main" id="{9FF68B31-89B2-43E2-BF30-CBDBD719A18A}"/>
                </a:ext>
              </a:extLst>
            </p:cNvPr>
            <p:cNvGrpSpPr/>
            <p:nvPr/>
          </p:nvGrpSpPr>
          <p:grpSpPr>
            <a:xfrm>
              <a:off x="457194" y="2895600"/>
              <a:ext cx="11496387" cy="457200"/>
              <a:chOff x="543117" y="2998836"/>
              <a:chExt cx="10955380" cy="541688"/>
            </a:xfrm>
          </p:grpSpPr>
          <p:grpSp>
            <p:nvGrpSpPr>
              <p:cNvPr id="7" name="Group 6">
                <a:extLst>
                  <a:ext uri="{FF2B5EF4-FFF2-40B4-BE49-F238E27FC236}">
                    <a16:creationId xmlns:a16="http://schemas.microsoft.com/office/drawing/2014/main" id="{49AA27A0-66AC-4C88-A8BB-B099A89ED5AD}"/>
                  </a:ext>
                </a:extLst>
              </p:cNvPr>
              <p:cNvGrpSpPr/>
              <p:nvPr/>
            </p:nvGrpSpPr>
            <p:grpSpPr>
              <a:xfrm>
                <a:off x="543117" y="3013174"/>
                <a:ext cx="7300141" cy="527350"/>
                <a:chOff x="5877547" y="413620"/>
                <a:chExt cx="821411" cy="395549"/>
              </a:xfrm>
            </p:grpSpPr>
            <p:sp>
              <p:nvSpPr>
                <p:cNvPr id="9" name="Arrow: Pentagon 8">
                  <a:extLst>
                    <a:ext uri="{FF2B5EF4-FFF2-40B4-BE49-F238E27FC236}">
                      <a16:creationId xmlns:a16="http://schemas.microsoft.com/office/drawing/2014/main" id="{3E952831-9340-4241-995F-05534F0E72B1}"/>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6270D74C-1F71-4191-9037-BBFA3F0441E2}"/>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 name="Arrow: Chevron 7">
                <a:extLst>
                  <a:ext uri="{FF2B5EF4-FFF2-40B4-BE49-F238E27FC236}">
                    <a16:creationId xmlns:a16="http://schemas.microsoft.com/office/drawing/2014/main" id="{2798B328-8A11-40CA-8CAD-0AC52522D6E4}"/>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448810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A52F2-A10E-4E96-A328-2E3EDCE9E7BB}"/>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3. Một số nhánh nghiên cứu của Vật lí học cổ điển</a:t>
            </a:r>
            <a:endParaRPr lang="vi-VN" sz="2800">
              <a:latin typeface="Times New Roman" panose="02020603050405020304" pitchFamily="18" charset="0"/>
              <a:cs typeface="Times New Roman" panose="02020603050405020304" pitchFamily="18" charset="0"/>
            </a:endParaRPr>
          </a:p>
        </p:txBody>
      </p:sp>
      <p:sp>
        <p:nvSpPr>
          <p:cNvPr id="10" name="Freeform: Shape 9">
            <a:extLst>
              <a:ext uri="{FF2B5EF4-FFF2-40B4-BE49-F238E27FC236}">
                <a16:creationId xmlns:a16="http://schemas.microsoft.com/office/drawing/2014/main" id="{53138112-376D-47C3-87C1-5A7EFD4DEA8C}"/>
              </a:ext>
            </a:extLst>
          </p:cNvPr>
          <p:cNvSpPr/>
          <p:nvPr/>
        </p:nvSpPr>
        <p:spPr>
          <a:xfrm>
            <a:off x="7167496" y="931187"/>
            <a:ext cx="4227714" cy="3887265"/>
          </a:xfrm>
          <a:custGeom>
            <a:avLst/>
            <a:gdLst>
              <a:gd name="connsiteX0" fmla="*/ 4210187 w 4227714"/>
              <a:gd name="connsiteY0" fmla="*/ 2024207 h 3887265"/>
              <a:gd name="connsiteX1" fmla="*/ 3781562 w 4227714"/>
              <a:gd name="connsiteY1" fmla="*/ 863299 h 3887265"/>
              <a:gd name="connsiteX2" fmla="*/ 2537406 w 4227714"/>
              <a:gd name="connsiteY2" fmla="*/ 9764 h 3887265"/>
              <a:gd name="connsiteX3" fmla="*/ 1455176 w 4227714"/>
              <a:gd name="connsiteY3" fmla="*/ 332567 h 3887265"/>
              <a:gd name="connsiteX4" fmla="*/ 1137231 w 4227714"/>
              <a:gd name="connsiteY4" fmla="*/ 791671 h 3887265"/>
              <a:gd name="connsiteX5" fmla="*/ 885485 w 4227714"/>
              <a:gd name="connsiteY5" fmla="*/ 1357457 h 3887265"/>
              <a:gd name="connsiteX6" fmla="*/ 263884 w 4227714"/>
              <a:gd name="connsiteY6" fmla="*/ 1800464 h 3887265"/>
              <a:gd name="connsiteX7" fmla="*/ 319891 w 4227714"/>
              <a:gd name="connsiteY7" fmla="*/ 3266552 h 3887265"/>
              <a:gd name="connsiteX8" fmla="*/ 1527756 w 4227714"/>
              <a:gd name="connsiteY8" fmla="*/ 3614120 h 3887265"/>
              <a:gd name="connsiteX9" fmla="*/ 2452538 w 4227714"/>
              <a:gd name="connsiteY9" fmla="*/ 3878343 h 3887265"/>
              <a:gd name="connsiteX10" fmla="*/ 3762226 w 4227714"/>
              <a:gd name="connsiteY10" fmla="*/ 3441908 h 3887265"/>
              <a:gd name="connsiteX11" fmla="*/ 4210187 w 4227714"/>
              <a:gd name="connsiteY11" fmla="*/ 2024207 h 388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7714" h="3887265">
                <a:moveTo>
                  <a:pt x="4210187" y="2024207"/>
                </a:moveTo>
                <a:cubicBezTo>
                  <a:pt x="4158085" y="1610821"/>
                  <a:pt x="3994541" y="1199532"/>
                  <a:pt x="3781562" y="863299"/>
                </a:cubicBezTo>
                <a:cubicBezTo>
                  <a:pt x="3504861" y="425816"/>
                  <a:pt x="3062424" y="74820"/>
                  <a:pt x="2537406" y="9764"/>
                </a:cubicBezTo>
                <a:cubicBezTo>
                  <a:pt x="2165931" y="-36242"/>
                  <a:pt x="1742450" y="81011"/>
                  <a:pt x="1455176" y="332567"/>
                </a:cubicBezTo>
                <a:cubicBezTo>
                  <a:pt x="1312087" y="456263"/>
                  <a:pt x="1202698" y="614219"/>
                  <a:pt x="1137231" y="791671"/>
                </a:cubicBezTo>
                <a:cubicBezTo>
                  <a:pt x="1066937" y="984743"/>
                  <a:pt x="1036933" y="1205914"/>
                  <a:pt x="885485" y="1357457"/>
                </a:cubicBezTo>
                <a:cubicBezTo>
                  <a:pt x="703367" y="1539574"/>
                  <a:pt x="452003" y="1626633"/>
                  <a:pt x="263884" y="1800464"/>
                </a:cubicBezTo>
                <a:cubicBezTo>
                  <a:pt x="-153121" y="2185846"/>
                  <a:pt x="-31391" y="2882028"/>
                  <a:pt x="319891" y="3266552"/>
                </a:cubicBezTo>
                <a:cubicBezTo>
                  <a:pt x="636311" y="3612691"/>
                  <a:pt x="1105513" y="3548683"/>
                  <a:pt x="1527756" y="3614120"/>
                </a:cubicBezTo>
                <a:cubicBezTo>
                  <a:pt x="1847987" y="3663650"/>
                  <a:pt x="2125164" y="3844244"/>
                  <a:pt x="2452538" y="3878343"/>
                </a:cubicBezTo>
                <a:cubicBezTo>
                  <a:pt x="2926026" y="3927778"/>
                  <a:pt x="3414563" y="3769282"/>
                  <a:pt x="3762226" y="3441908"/>
                </a:cubicBezTo>
                <a:cubicBezTo>
                  <a:pt x="4166181" y="3060527"/>
                  <a:pt x="4275243" y="2540747"/>
                  <a:pt x="4210187" y="2024207"/>
                </a:cubicBezTo>
                <a:close/>
              </a:path>
            </a:pathLst>
          </a:custGeom>
          <a:solidFill>
            <a:srgbClr val="92E3A9"/>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5C5EBCAF-91A3-44C3-B6EE-878A753B593B}"/>
              </a:ext>
            </a:extLst>
          </p:cNvPr>
          <p:cNvSpPr/>
          <p:nvPr/>
        </p:nvSpPr>
        <p:spPr>
          <a:xfrm>
            <a:off x="7167496" y="931187"/>
            <a:ext cx="4227714" cy="3887265"/>
          </a:xfrm>
          <a:custGeom>
            <a:avLst/>
            <a:gdLst>
              <a:gd name="connsiteX0" fmla="*/ 4210187 w 4227714"/>
              <a:gd name="connsiteY0" fmla="*/ 2024207 h 3887265"/>
              <a:gd name="connsiteX1" fmla="*/ 3781562 w 4227714"/>
              <a:gd name="connsiteY1" fmla="*/ 863299 h 3887265"/>
              <a:gd name="connsiteX2" fmla="*/ 2537406 w 4227714"/>
              <a:gd name="connsiteY2" fmla="*/ 9764 h 3887265"/>
              <a:gd name="connsiteX3" fmla="*/ 1455176 w 4227714"/>
              <a:gd name="connsiteY3" fmla="*/ 332567 h 3887265"/>
              <a:gd name="connsiteX4" fmla="*/ 1137231 w 4227714"/>
              <a:gd name="connsiteY4" fmla="*/ 791671 h 3887265"/>
              <a:gd name="connsiteX5" fmla="*/ 885485 w 4227714"/>
              <a:gd name="connsiteY5" fmla="*/ 1357457 h 3887265"/>
              <a:gd name="connsiteX6" fmla="*/ 263884 w 4227714"/>
              <a:gd name="connsiteY6" fmla="*/ 1800464 h 3887265"/>
              <a:gd name="connsiteX7" fmla="*/ 319891 w 4227714"/>
              <a:gd name="connsiteY7" fmla="*/ 3266552 h 3887265"/>
              <a:gd name="connsiteX8" fmla="*/ 1527756 w 4227714"/>
              <a:gd name="connsiteY8" fmla="*/ 3614120 h 3887265"/>
              <a:gd name="connsiteX9" fmla="*/ 2452538 w 4227714"/>
              <a:gd name="connsiteY9" fmla="*/ 3878343 h 3887265"/>
              <a:gd name="connsiteX10" fmla="*/ 3762226 w 4227714"/>
              <a:gd name="connsiteY10" fmla="*/ 3441908 h 3887265"/>
              <a:gd name="connsiteX11" fmla="*/ 4210187 w 4227714"/>
              <a:gd name="connsiteY11" fmla="*/ 2024207 h 388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27714" h="3887265">
                <a:moveTo>
                  <a:pt x="4210187" y="2024207"/>
                </a:moveTo>
                <a:cubicBezTo>
                  <a:pt x="4158085" y="1610821"/>
                  <a:pt x="3994541" y="1199532"/>
                  <a:pt x="3781562" y="863299"/>
                </a:cubicBezTo>
                <a:cubicBezTo>
                  <a:pt x="3504861" y="425816"/>
                  <a:pt x="3062424" y="74820"/>
                  <a:pt x="2537406" y="9764"/>
                </a:cubicBezTo>
                <a:cubicBezTo>
                  <a:pt x="2165931" y="-36242"/>
                  <a:pt x="1742450" y="81011"/>
                  <a:pt x="1455176" y="332567"/>
                </a:cubicBezTo>
                <a:cubicBezTo>
                  <a:pt x="1312087" y="456263"/>
                  <a:pt x="1202698" y="614219"/>
                  <a:pt x="1137231" y="791671"/>
                </a:cubicBezTo>
                <a:cubicBezTo>
                  <a:pt x="1066937" y="984743"/>
                  <a:pt x="1036933" y="1205914"/>
                  <a:pt x="885485" y="1357457"/>
                </a:cubicBezTo>
                <a:cubicBezTo>
                  <a:pt x="703367" y="1539574"/>
                  <a:pt x="452003" y="1626633"/>
                  <a:pt x="263884" y="1800464"/>
                </a:cubicBezTo>
                <a:cubicBezTo>
                  <a:pt x="-153121" y="2185846"/>
                  <a:pt x="-31391" y="2882028"/>
                  <a:pt x="319891" y="3266552"/>
                </a:cubicBezTo>
                <a:cubicBezTo>
                  <a:pt x="636311" y="3612691"/>
                  <a:pt x="1105513" y="3548683"/>
                  <a:pt x="1527756" y="3614120"/>
                </a:cubicBezTo>
                <a:cubicBezTo>
                  <a:pt x="1847987" y="3663650"/>
                  <a:pt x="2125164" y="3844244"/>
                  <a:pt x="2452538" y="3878343"/>
                </a:cubicBezTo>
                <a:cubicBezTo>
                  <a:pt x="2926026" y="3927778"/>
                  <a:pt x="3414563" y="3769282"/>
                  <a:pt x="3762226" y="3441908"/>
                </a:cubicBezTo>
                <a:cubicBezTo>
                  <a:pt x="4166181" y="3060527"/>
                  <a:pt x="4275243" y="2540747"/>
                  <a:pt x="4210187" y="2024207"/>
                </a:cubicBezTo>
                <a:close/>
              </a:path>
            </a:pathLst>
          </a:custGeom>
          <a:solidFill>
            <a:srgbClr val="FFFFFF">
              <a:alpha val="70000"/>
            </a:srgbClr>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grpSp>
        <p:nvGrpSpPr>
          <p:cNvPr id="12" name="Graphic 6">
            <a:extLst>
              <a:ext uri="{FF2B5EF4-FFF2-40B4-BE49-F238E27FC236}">
                <a16:creationId xmlns:a16="http://schemas.microsoft.com/office/drawing/2014/main" id="{041C740A-4E1E-4F1F-AC1D-98264C22287C}"/>
              </a:ext>
            </a:extLst>
          </p:cNvPr>
          <p:cNvGrpSpPr/>
          <p:nvPr/>
        </p:nvGrpSpPr>
        <p:grpSpPr>
          <a:xfrm>
            <a:off x="8442297" y="1935440"/>
            <a:ext cx="1721027" cy="2882514"/>
            <a:chOff x="8442297" y="1935440"/>
            <a:chExt cx="1721027" cy="2882514"/>
          </a:xfrm>
        </p:grpSpPr>
        <p:sp>
          <p:nvSpPr>
            <p:cNvPr id="13" name="Freeform: Shape 12">
              <a:extLst>
                <a:ext uri="{FF2B5EF4-FFF2-40B4-BE49-F238E27FC236}">
                  <a16:creationId xmlns:a16="http://schemas.microsoft.com/office/drawing/2014/main" id="{0F1DA7E3-E827-4EF1-9D1C-BEC1CED813E5}"/>
                </a:ext>
              </a:extLst>
            </p:cNvPr>
            <p:cNvSpPr/>
            <p:nvPr/>
          </p:nvSpPr>
          <p:spPr>
            <a:xfrm>
              <a:off x="8944539" y="3727246"/>
              <a:ext cx="862774" cy="1090707"/>
            </a:xfrm>
            <a:custGeom>
              <a:avLst/>
              <a:gdLst>
                <a:gd name="connsiteX0" fmla="*/ 819990 w 862774"/>
                <a:gd name="connsiteY0" fmla="*/ 1090666 h 1090707"/>
                <a:gd name="connsiteX1" fmla="*/ 862757 w 862774"/>
                <a:gd name="connsiteY1" fmla="*/ 456111 h 1090707"/>
                <a:gd name="connsiteX2" fmla="*/ 819228 w 862774"/>
                <a:gd name="connsiteY2" fmla="*/ 58061 h 1090707"/>
                <a:gd name="connsiteX3" fmla="*/ 11603 w 862774"/>
                <a:gd name="connsiteY3" fmla="*/ -42 h 1090707"/>
                <a:gd name="connsiteX4" fmla="*/ -17 w 862774"/>
                <a:gd name="connsiteY4" fmla="*/ 560695 h 1090707"/>
                <a:gd name="connsiteX5" fmla="*/ 26177 w 862774"/>
                <a:gd name="connsiteY5" fmla="*/ 889689 h 1090707"/>
                <a:gd name="connsiteX6" fmla="*/ 675115 w 862774"/>
                <a:gd name="connsiteY6" fmla="*/ 1082570 h 1090707"/>
                <a:gd name="connsiteX7" fmla="*/ 819990 w 862774"/>
                <a:gd name="connsiteY7" fmla="*/ 1090666 h 109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774" h="1090707">
                  <a:moveTo>
                    <a:pt x="819990" y="1090666"/>
                  </a:moveTo>
                  <a:lnTo>
                    <a:pt x="862757" y="456111"/>
                  </a:lnTo>
                  <a:lnTo>
                    <a:pt x="819228" y="58061"/>
                  </a:lnTo>
                  <a:cubicBezTo>
                    <a:pt x="819228" y="58061"/>
                    <a:pt x="456040" y="107496"/>
                    <a:pt x="11603" y="-42"/>
                  </a:cubicBezTo>
                  <a:lnTo>
                    <a:pt x="-17" y="560695"/>
                  </a:lnTo>
                  <a:lnTo>
                    <a:pt x="26177" y="889689"/>
                  </a:lnTo>
                  <a:cubicBezTo>
                    <a:pt x="239251" y="962079"/>
                    <a:pt x="445277" y="1058567"/>
                    <a:pt x="675115" y="1082570"/>
                  </a:cubicBezTo>
                  <a:cubicBezTo>
                    <a:pt x="723311" y="1087142"/>
                    <a:pt x="771603" y="1089904"/>
                    <a:pt x="819990" y="1090666"/>
                  </a:cubicBezTo>
                  <a:close/>
                </a:path>
              </a:pathLst>
            </a:custGeom>
            <a:solidFill>
              <a:srgbClr val="263238"/>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8B5DFCF3-F571-4E0E-A885-F0029720E387}"/>
                </a:ext>
              </a:extLst>
            </p:cNvPr>
            <p:cNvSpPr/>
            <p:nvPr/>
          </p:nvSpPr>
          <p:spPr>
            <a:xfrm>
              <a:off x="8954731" y="3726770"/>
              <a:ext cx="817054" cy="179696"/>
            </a:xfrm>
            <a:custGeom>
              <a:avLst/>
              <a:gdLst>
                <a:gd name="connsiteX0" fmla="*/ 809036 w 817054"/>
                <a:gd name="connsiteY0" fmla="*/ 58061 h 179696"/>
                <a:gd name="connsiteX1" fmla="*/ 1412 w 817054"/>
                <a:gd name="connsiteY1" fmla="*/ -42 h 179696"/>
                <a:gd name="connsiteX2" fmla="*/ -17 w 817054"/>
                <a:gd name="connsiteY2" fmla="*/ 65586 h 179696"/>
                <a:gd name="connsiteX3" fmla="*/ 335453 w 817054"/>
                <a:gd name="connsiteY3" fmla="*/ 171408 h 179696"/>
                <a:gd name="connsiteX4" fmla="*/ 817037 w 817054"/>
                <a:gd name="connsiteY4" fmla="*/ 131118 h 179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054" h="179696">
                  <a:moveTo>
                    <a:pt x="809036" y="58061"/>
                  </a:moveTo>
                  <a:cubicBezTo>
                    <a:pt x="809036" y="58061"/>
                    <a:pt x="445848" y="107496"/>
                    <a:pt x="1412" y="-42"/>
                  </a:cubicBezTo>
                  <a:lnTo>
                    <a:pt x="-17" y="65586"/>
                  </a:lnTo>
                  <a:cubicBezTo>
                    <a:pt x="36464" y="92541"/>
                    <a:pt x="131618" y="145882"/>
                    <a:pt x="335453" y="171408"/>
                  </a:cubicBezTo>
                  <a:cubicBezTo>
                    <a:pt x="547861" y="197983"/>
                    <a:pt x="738266" y="153787"/>
                    <a:pt x="817037" y="131118"/>
                  </a:cubicBezTo>
                  <a:close/>
                </a:path>
              </a:pathLst>
            </a:custGeom>
            <a:solidFill>
              <a:srgbClr val="707070"/>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F4043D85-6A6F-4898-8B49-21FD6F739967}"/>
                </a:ext>
              </a:extLst>
            </p:cNvPr>
            <p:cNvSpPr/>
            <p:nvPr/>
          </p:nvSpPr>
          <p:spPr>
            <a:xfrm>
              <a:off x="9069411" y="3751344"/>
              <a:ext cx="502158" cy="151066"/>
            </a:xfrm>
            <a:custGeom>
              <a:avLst/>
              <a:gdLst>
                <a:gd name="connsiteX0" fmla="*/ 454516 w 502158"/>
                <a:gd name="connsiteY0" fmla="*/ 151025 h 151066"/>
                <a:gd name="connsiteX1" fmla="*/ 502141 w 502158"/>
                <a:gd name="connsiteY1" fmla="*/ 146263 h 151066"/>
                <a:gd name="connsiteX2" fmla="*/ 502141 w 502158"/>
                <a:gd name="connsiteY2" fmla="*/ 44726 h 151066"/>
                <a:gd name="connsiteX3" fmla="*/ -17 w 502158"/>
                <a:gd name="connsiteY3" fmla="*/ -42 h 151066"/>
                <a:gd name="connsiteX4" fmla="*/ 11127 w 502158"/>
                <a:gd name="connsiteY4" fmla="*/ 33487 h 151066"/>
                <a:gd name="connsiteX5" fmla="*/ 11127 w 502158"/>
                <a:gd name="connsiteY5" fmla="*/ 101971 h 151066"/>
                <a:gd name="connsiteX6" fmla="*/ 52180 w 502158"/>
                <a:gd name="connsiteY6" fmla="*/ 114449 h 151066"/>
                <a:gd name="connsiteX7" fmla="*/ 54752 w 502158"/>
                <a:gd name="connsiteY7" fmla="*/ 36439 h 151066"/>
                <a:gd name="connsiteX8" fmla="*/ 458517 w 502158"/>
                <a:gd name="connsiteY8" fmla="*/ 68348 h 1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2158" h="151066">
                  <a:moveTo>
                    <a:pt x="454516" y="151025"/>
                  </a:moveTo>
                  <a:cubicBezTo>
                    <a:pt x="470899" y="149691"/>
                    <a:pt x="486901" y="148072"/>
                    <a:pt x="502141" y="146263"/>
                  </a:cubicBezTo>
                  <a:lnTo>
                    <a:pt x="502141" y="44726"/>
                  </a:lnTo>
                  <a:cubicBezTo>
                    <a:pt x="333690" y="46360"/>
                    <a:pt x="165489" y="31365"/>
                    <a:pt x="-17" y="-42"/>
                  </a:cubicBezTo>
                  <a:lnTo>
                    <a:pt x="11127" y="33487"/>
                  </a:lnTo>
                  <a:lnTo>
                    <a:pt x="11127" y="101971"/>
                  </a:lnTo>
                  <a:cubicBezTo>
                    <a:pt x="23795" y="106162"/>
                    <a:pt x="37511" y="110353"/>
                    <a:pt x="52180" y="114449"/>
                  </a:cubicBezTo>
                  <a:lnTo>
                    <a:pt x="54752" y="36439"/>
                  </a:lnTo>
                  <a:lnTo>
                    <a:pt x="458517" y="68348"/>
                  </a:lnTo>
                  <a:close/>
                </a:path>
              </a:pathLst>
            </a:custGeom>
            <a:solidFill>
              <a:srgbClr val="263238"/>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 name="Freeform: Shape 15">
              <a:extLst>
                <a:ext uri="{FF2B5EF4-FFF2-40B4-BE49-F238E27FC236}">
                  <a16:creationId xmlns:a16="http://schemas.microsoft.com/office/drawing/2014/main" id="{50774682-A246-4350-B43B-F90417C0FA27}"/>
                </a:ext>
              </a:extLst>
            </p:cNvPr>
            <p:cNvSpPr/>
            <p:nvPr/>
          </p:nvSpPr>
          <p:spPr>
            <a:xfrm>
              <a:off x="9218573" y="3816876"/>
              <a:ext cx="161734" cy="88582"/>
            </a:xfrm>
            <a:custGeom>
              <a:avLst/>
              <a:gdLst>
                <a:gd name="connsiteX0" fmla="*/ -17 w 161734"/>
                <a:gd name="connsiteY0" fmla="*/ 70444 h 88582"/>
                <a:gd name="connsiteX1" fmla="*/ 71611 w 161734"/>
                <a:gd name="connsiteY1" fmla="*/ 81302 h 88582"/>
                <a:gd name="connsiteX2" fmla="*/ 159527 w 161734"/>
                <a:gd name="connsiteY2" fmla="*/ 88541 h 88582"/>
                <a:gd name="connsiteX3" fmla="*/ 161717 w 161734"/>
                <a:gd name="connsiteY3" fmla="*/ 26057 h 88582"/>
                <a:gd name="connsiteX4" fmla="*/ 4841 w 161734"/>
                <a:gd name="connsiteY4" fmla="*/ -42 h 88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734" h="88582">
                  <a:moveTo>
                    <a:pt x="-17" y="70444"/>
                  </a:moveTo>
                  <a:cubicBezTo>
                    <a:pt x="22208" y="74444"/>
                    <a:pt x="46084" y="78064"/>
                    <a:pt x="71611" y="81302"/>
                  </a:cubicBezTo>
                  <a:cubicBezTo>
                    <a:pt x="101424" y="85017"/>
                    <a:pt x="130856" y="87303"/>
                    <a:pt x="159527" y="88541"/>
                  </a:cubicBezTo>
                  <a:lnTo>
                    <a:pt x="161717" y="26057"/>
                  </a:lnTo>
                  <a:lnTo>
                    <a:pt x="4841" y="-42"/>
                  </a:ln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 name="Freeform: Shape 16">
              <a:extLst>
                <a:ext uri="{FF2B5EF4-FFF2-40B4-BE49-F238E27FC236}">
                  <a16:creationId xmlns:a16="http://schemas.microsoft.com/office/drawing/2014/main" id="{7DCCCE5C-6D0E-4282-AD62-B59236445C62}"/>
                </a:ext>
              </a:extLst>
            </p:cNvPr>
            <p:cNvSpPr/>
            <p:nvPr/>
          </p:nvSpPr>
          <p:spPr>
            <a:xfrm>
              <a:off x="8973590" y="3877837"/>
              <a:ext cx="139445" cy="133350"/>
            </a:xfrm>
            <a:custGeom>
              <a:avLst/>
              <a:gdLst>
                <a:gd name="connsiteX0" fmla="*/ 139429 w 139445"/>
                <a:gd name="connsiteY0" fmla="*/ -42 h 133350"/>
                <a:gd name="connsiteX1" fmla="*/ -17 w 139445"/>
                <a:gd name="connsiteY1" fmla="*/ 133308 h 133350"/>
              </a:gdLst>
              <a:ahLst/>
              <a:cxnLst>
                <a:cxn ang="0">
                  <a:pos x="connsiteX0" y="connsiteY0"/>
                </a:cxn>
                <a:cxn ang="0">
                  <a:pos x="connsiteX1" y="connsiteY1"/>
                </a:cxn>
              </a:cxnLst>
              <a:rect l="l" t="t" r="r" b="b"/>
              <a:pathLst>
                <a:path w="139445" h="133350">
                  <a:moveTo>
                    <a:pt x="139429" y="-42"/>
                  </a:moveTo>
                  <a:cubicBezTo>
                    <a:pt x="139429" y="-42"/>
                    <a:pt x="78374" y="119116"/>
                    <a:pt x="-17" y="133308"/>
                  </a:cubicBezTo>
                </a:path>
              </a:pathLst>
            </a:custGeom>
            <a:noFill/>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 name="Freeform: Shape 17">
              <a:extLst>
                <a:ext uri="{FF2B5EF4-FFF2-40B4-BE49-F238E27FC236}">
                  <a16:creationId xmlns:a16="http://schemas.microsoft.com/office/drawing/2014/main" id="{206FBD4B-6B7D-43D4-B6CE-496F48FC8BA3}"/>
                </a:ext>
              </a:extLst>
            </p:cNvPr>
            <p:cNvSpPr/>
            <p:nvPr/>
          </p:nvSpPr>
          <p:spPr>
            <a:xfrm>
              <a:off x="9631196" y="4094340"/>
              <a:ext cx="19050" cy="15906"/>
            </a:xfrm>
            <a:custGeom>
              <a:avLst/>
              <a:gdLst>
                <a:gd name="connsiteX0" fmla="*/ -17 w 19050"/>
                <a:gd name="connsiteY0" fmla="*/ -42 h 15906"/>
                <a:gd name="connsiteX1" fmla="*/ 19033 w 19050"/>
                <a:gd name="connsiteY1" fmla="*/ 15865 h 15906"/>
              </a:gdLst>
              <a:ahLst/>
              <a:cxnLst>
                <a:cxn ang="0">
                  <a:pos x="connsiteX0" y="connsiteY0"/>
                </a:cxn>
                <a:cxn ang="0">
                  <a:pos x="connsiteX1" y="connsiteY1"/>
                </a:cxn>
              </a:cxnLst>
              <a:rect l="l" t="t" r="r" b="b"/>
              <a:pathLst>
                <a:path w="19050" h="15906">
                  <a:moveTo>
                    <a:pt x="-17" y="-42"/>
                  </a:moveTo>
                  <a:cubicBezTo>
                    <a:pt x="5991" y="5658"/>
                    <a:pt x="12353" y="10971"/>
                    <a:pt x="19033" y="15865"/>
                  </a:cubicBezTo>
                </a:path>
              </a:pathLst>
            </a:custGeom>
            <a:noFill/>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FA57C1B5-DB75-4487-A6CC-D3D4954136C1}"/>
                </a:ext>
              </a:extLst>
            </p:cNvPr>
            <p:cNvSpPr/>
            <p:nvPr/>
          </p:nvSpPr>
          <p:spPr>
            <a:xfrm>
              <a:off x="9551662" y="3933082"/>
              <a:ext cx="55625" cy="134683"/>
            </a:xfrm>
            <a:custGeom>
              <a:avLst/>
              <a:gdLst>
                <a:gd name="connsiteX0" fmla="*/ -17 w 55625"/>
                <a:gd name="connsiteY0" fmla="*/ -42 h 134683"/>
                <a:gd name="connsiteX1" fmla="*/ 55609 w 55625"/>
                <a:gd name="connsiteY1" fmla="*/ 134642 h 134683"/>
              </a:gdLst>
              <a:ahLst/>
              <a:cxnLst>
                <a:cxn ang="0">
                  <a:pos x="connsiteX0" y="connsiteY0"/>
                </a:cxn>
                <a:cxn ang="0">
                  <a:pos x="connsiteX1" y="connsiteY1"/>
                </a:cxn>
              </a:cxnLst>
              <a:rect l="l" t="t" r="r" b="b"/>
              <a:pathLst>
                <a:path w="55625" h="134683">
                  <a:moveTo>
                    <a:pt x="-17" y="-42"/>
                  </a:moveTo>
                  <a:cubicBezTo>
                    <a:pt x="7674" y="48603"/>
                    <a:pt x="26732" y="94747"/>
                    <a:pt x="55609" y="134642"/>
                  </a:cubicBezTo>
                </a:path>
              </a:pathLst>
            </a:custGeom>
            <a:noFill/>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1EA55116-F007-4797-820E-EFB9B1CFEE6E}"/>
                </a:ext>
              </a:extLst>
            </p:cNvPr>
            <p:cNvSpPr/>
            <p:nvPr/>
          </p:nvSpPr>
          <p:spPr>
            <a:xfrm>
              <a:off x="9371926" y="4692129"/>
              <a:ext cx="95" cy="49910"/>
            </a:xfrm>
            <a:custGeom>
              <a:avLst/>
              <a:gdLst>
                <a:gd name="connsiteX0" fmla="*/ 0 w 95"/>
                <a:gd name="connsiteY0" fmla="*/ 0 h 49910"/>
                <a:gd name="connsiteX1" fmla="*/ 95 w 95"/>
                <a:gd name="connsiteY1" fmla="*/ 49911 h 49910"/>
              </a:gdLst>
              <a:ahLst/>
              <a:cxnLst>
                <a:cxn ang="0">
                  <a:pos x="connsiteX0" y="connsiteY0"/>
                </a:cxn>
                <a:cxn ang="0">
                  <a:pos x="connsiteX1" y="connsiteY1"/>
                </a:cxn>
              </a:cxnLst>
              <a:rect l="l" t="t" r="r" b="b"/>
              <a:pathLst>
                <a:path w="95" h="49910">
                  <a:moveTo>
                    <a:pt x="0" y="0"/>
                  </a:moveTo>
                  <a:lnTo>
                    <a:pt x="95" y="49911"/>
                  </a:lnTo>
                </a:path>
              </a:pathLst>
            </a:custGeom>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D213EBCF-F65D-41A5-9FCD-3D9AAB20F95B}"/>
                </a:ext>
              </a:extLst>
            </p:cNvPr>
            <p:cNvSpPr/>
            <p:nvPr/>
          </p:nvSpPr>
          <p:spPr>
            <a:xfrm>
              <a:off x="9255340" y="4307795"/>
              <a:ext cx="116490" cy="348043"/>
            </a:xfrm>
            <a:custGeom>
              <a:avLst/>
              <a:gdLst>
                <a:gd name="connsiteX0" fmla="*/ 0 w 116490"/>
                <a:gd name="connsiteY0" fmla="*/ 0 h 348043"/>
                <a:gd name="connsiteX1" fmla="*/ 116205 w 116490"/>
                <a:gd name="connsiteY1" fmla="*/ 101727 h 348043"/>
                <a:gd name="connsiteX2" fmla="*/ 116491 w 116490"/>
                <a:gd name="connsiteY2" fmla="*/ 348044 h 348043"/>
              </a:gdLst>
              <a:ahLst/>
              <a:cxnLst>
                <a:cxn ang="0">
                  <a:pos x="connsiteX0" y="connsiteY0"/>
                </a:cxn>
                <a:cxn ang="0">
                  <a:pos x="connsiteX1" y="connsiteY1"/>
                </a:cxn>
                <a:cxn ang="0">
                  <a:pos x="connsiteX2" y="connsiteY2"/>
                </a:cxn>
              </a:cxnLst>
              <a:rect l="l" t="t" r="r" b="b"/>
              <a:pathLst>
                <a:path w="116490" h="348043">
                  <a:moveTo>
                    <a:pt x="0" y="0"/>
                  </a:moveTo>
                  <a:lnTo>
                    <a:pt x="116205" y="101727"/>
                  </a:lnTo>
                  <a:lnTo>
                    <a:pt x="116491" y="348044"/>
                  </a:lnTo>
                </a:path>
              </a:pathLst>
            </a:custGeom>
            <a:noFill/>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18954A81-873B-459C-93EA-39DE9E2A7CDF}"/>
                </a:ext>
              </a:extLst>
            </p:cNvPr>
            <p:cNvSpPr/>
            <p:nvPr/>
          </p:nvSpPr>
          <p:spPr>
            <a:xfrm>
              <a:off x="9255911" y="4020426"/>
              <a:ext cx="69151" cy="255460"/>
            </a:xfrm>
            <a:custGeom>
              <a:avLst/>
              <a:gdLst>
                <a:gd name="connsiteX0" fmla="*/ 0 w 69151"/>
                <a:gd name="connsiteY0" fmla="*/ 0 h 255460"/>
                <a:gd name="connsiteX1" fmla="*/ 8096 w 69151"/>
                <a:gd name="connsiteY1" fmla="*/ 208979 h 255460"/>
                <a:gd name="connsiteX2" fmla="*/ 69151 w 69151"/>
                <a:gd name="connsiteY2" fmla="*/ 255461 h 255460"/>
                <a:gd name="connsiteX3" fmla="*/ 63341 w 69151"/>
                <a:gd name="connsiteY3" fmla="*/ 37529 h 255460"/>
              </a:gdLst>
              <a:ahLst/>
              <a:cxnLst>
                <a:cxn ang="0">
                  <a:pos x="connsiteX0" y="connsiteY0"/>
                </a:cxn>
                <a:cxn ang="0">
                  <a:pos x="connsiteX1" y="connsiteY1"/>
                </a:cxn>
                <a:cxn ang="0">
                  <a:pos x="connsiteX2" y="connsiteY2"/>
                </a:cxn>
                <a:cxn ang="0">
                  <a:pos x="connsiteX3" y="connsiteY3"/>
                </a:cxn>
              </a:cxnLst>
              <a:rect l="l" t="t" r="r" b="b"/>
              <a:pathLst>
                <a:path w="69151" h="255460">
                  <a:moveTo>
                    <a:pt x="0" y="0"/>
                  </a:moveTo>
                  <a:lnTo>
                    <a:pt x="8096" y="208979"/>
                  </a:lnTo>
                  <a:lnTo>
                    <a:pt x="69151" y="255461"/>
                  </a:lnTo>
                  <a:lnTo>
                    <a:pt x="63341" y="37529"/>
                  </a:lnTo>
                </a:path>
              </a:pathLst>
            </a:custGeom>
            <a:noFill/>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93DDAB6E-2F04-4EDD-A3C1-214FC515CA8C}"/>
                </a:ext>
              </a:extLst>
            </p:cNvPr>
            <p:cNvSpPr/>
            <p:nvPr/>
          </p:nvSpPr>
          <p:spPr>
            <a:xfrm>
              <a:off x="9252387" y="3933082"/>
              <a:ext cx="1523" cy="37528"/>
            </a:xfrm>
            <a:custGeom>
              <a:avLst/>
              <a:gdLst>
                <a:gd name="connsiteX0" fmla="*/ 0 w 1523"/>
                <a:gd name="connsiteY0" fmla="*/ 0 h 37528"/>
                <a:gd name="connsiteX1" fmla="*/ 1524 w 1523"/>
                <a:gd name="connsiteY1" fmla="*/ 37529 h 37528"/>
              </a:gdLst>
              <a:ahLst/>
              <a:cxnLst>
                <a:cxn ang="0">
                  <a:pos x="connsiteX0" y="connsiteY0"/>
                </a:cxn>
                <a:cxn ang="0">
                  <a:pos x="connsiteX1" y="connsiteY1"/>
                </a:cxn>
              </a:cxnLst>
              <a:rect l="l" t="t" r="r" b="b"/>
              <a:pathLst>
                <a:path w="1523" h="37528">
                  <a:moveTo>
                    <a:pt x="0" y="0"/>
                  </a:moveTo>
                  <a:lnTo>
                    <a:pt x="1524" y="37529"/>
                  </a:lnTo>
                </a:path>
              </a:pathLst>
            </a:custGeom>
            <a:ln w="9525" cap="rnd">
              <a:solidFill>
                <a:srgbClr val="858585"/>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D67D0FEB-6357-4742-B861-269BAFF9A740}"/>
                </a:ext>
              </a:extLst>
            </p:cNvPr>
            <p:cNvSpPr/>
            <p:nvPr/>
          </p:nvSpPr>
          <p:spPr>
            <a:xfrm>
              <a:off x="8442297" y="2466364"/>
              <a:ext cx="1696771" cy="1399993"/>
            </a:xfrm>
            <a:custGeom>
              <a:avLst/>
              <a:gdLst>
                <a:gd name="connsiteX0" fmla="*/ 946947 w 1696771"/>
                <a:gd name="connsiteY0" fmla="*/ 176705 h 1399993"/>
                <a:gd name="connsiteX1" fmla="*/ 593760 w 1696771"/>
                <a:gd name="connsiteY1" fmla="*/ 202518 h 1399993"/>
                <a:gd name="connsiteX2" fmla="*/ 377257 w 1696771"/>
                <a:gd name="connsiteY2" fmla="*/ 313389 h 1399993"/>
                <a:gd name="connsiteX3" fmla="*/ 443932 w 1696771"/>
                <a:gd name="connsiteY3" fmla="*/ 125175 h 1399993"/>
                <a:gd name="connsiteX4" fmla="*/ 327917 w 1696771"/>
                <a:gd name="connsiteY4" fmla="*/ 9160 h 1399993"/>
                <a:gd name="connsiteX5" fmla="*/ 129416 w 1696771"/>
                <a:gd name="connsiteY5" fmla="*/ 78788 h 1399993"/>
                <a:gd name="connsiteX6" fmla="*/ 543 w 1696771"/>
                <a:gd name="connsiteY6" fmla="*/ 586566 h 1399993"/>
                <a:gd name="connsiteX7" fmla="*/ 180947 w 1696771"/>
                <a:gd name="connsiteY7" fmla="*/ 769636 h 1399993"/>
                <a:gd name="connsiteX8" fmla="*/ 526418 w 1696771"/>
                <a:gd name="connsiteY8" fmla="*/ 658765 h 1399993"/>
                <a:gd name="connsiteX9" fmla="*/ 505749 w 1696771"/>
                <a:gd name="connsiteY9" fmla="*/ 1241409 h 1399993"/>
                <a:gd name="connsiteX10" fmla="*/ 536705 w 1696771"/>
                <a:gd name="connsiteY10" fmla="*/ 1292940 h 1399993"/>
                <a:gd name="connsiteX11" fmla="*/ 892464 w 1696771"/>
                <a:gd name="connsiteY11" fmla="*/ 1396095 h 1399993"/>
                <a:gd name="connsiteX12" fmla="*/ 1297181 w 1696771"/>
                <a:gd name="connsiteY12" fmla="*/ 1372854 h 1399993"/>
                <a:gd name="connsiteX13" fmla="*/ 1346140 w 1696771"/>
                <a:gd name="connsiteY13" fmla="*/ 1292940 h 1399993"/>
                <a:gd name="connsiteX14" fmla="*/ 1367381 w 1696771"/>
                <a:gd name="connsiteY14" fmla="*/ 1091867 h 1399993"/>
                <a:gd name="connsiteX15" fmla="*/ 1405481 w 1696771"/>
                <a:gd name="connsiteY15" fmla="*/ 1249125 h 1399993"/>
                <a:gd name="connsiteX16" fmla="*/ 1513684 w 1696771"/>
                <a:gd name="connsiteY16" fmla="*/ 1285225 h 1399993"/>
                <a:gd name="connsiteX17" fmla="*/ 1678658 w 1696771"/>
                <a:gd name="connsiteY17" fmla="*/ 1210453 h 1399993"/>
                <a:gd name="connsiteX18" fmla="*/ 1696755 w 1696771"/>
                <a:gd name="connsiteY18" fmla="*/ 1158923 h 1399993"/>
                <a:gd name="connsiteX19" fmla="*/ 1516637 w 1696771"/>
                <a:gd name="connsiteY19" fmla="*/ 462836 h 1399993"/>
                <a:gd name="connsiteX20" fmla="*/ 1470250 w 1696771"/>
                <a:gd name="connsiteY20" fmla="*/ 364919 h 1399993"/>
                <a:gd name="connsiteX21" fmla="*/ 1135161 w 1696771"/>
                <a:gd name="connsiteY21" fmla="*/ 212519 h 1399993"/>
                <a:gd name="connsiteX22" fmla="*/ 946947 w 1696771"/>
                <a:gd name="connsiteY22" fmla="*/ 176705 h 13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96771" h="1399993">
                  <a:moveTo>
                    <a:pt x="946947" y="176705"/>
                  </a:moveTo>
                  <a:cubicBezTo>
                    <a:pt x="946947" y="176705"/>
                    <a:pt x="617001" y="186992"/>
                    <a:pt x="593760" y="202518"/>
                  </a:cubicBezTo>
                  <a:cubicBezTo>
                    <a:pt x="570519" y="218043"/>
                    <a:pt x="377257" y="313389"/>
                    <a:pt x="377257" y="313389"/>
                  </a:cubicBezTo>
                  <a:cubicBezTo>
                    <a:pt x="377257" y="313389"/>
                    <a:pt x="443932" y="179277"/>
                    <a:pt x="443932" y="125175"/>
                  </a:cubicBezTo>
                  <a:cubicBezTo>
                    <a:pt x="443932" y="71073"/>
                    <a:pt x="402689" y="37545"/>
                    <a:pt x="327917" y="9160"/>
                  </a:cubicBezTo>
                  <a:cubicBezTo>
                    <a:pt x="253146" y="-19224"/>
                    <a:pt x="149990" y="22019"/>
                    <a:pt x="129416" y="78788"/>
                  </a:cubicBezTo>
                  <a:cubicBezTo>
                    <a:pt x="108842" y="135557"/>
                    <a:pt x="10830" y="486077"/>
                    <a:pt x="543" y="586566"/>
                  </a:cubicBezTo>
                  <a:cubicBezTo>
                    <a:pt x="-9744" y="687054"/>
                    <a:pt x="124368" y="774779"/>
                    <a:pt x="180947" y="769636"/>
                  </a:cubicBezTo>
                  <a:cubicBezTo>
                    <a:pt x="237525" y="764493"/>
                    <a:pt x="526418" y="658765"/>
                    <a:pt x="526418" y="658765"/>
                  </a:cubicBezTo>
                  <a:cubicBezTo>
                    <a:pt x="526418" y="658765"/>
                    <a:pt x="505749" y="1225884"/>
                    <a:pt x="505749" y="1241409"/>
                  </a:cubicBezTo>
                  <a:cubicBezTo>
                    <a:pt x="505749" y="1256935"/>
                    <a:pt x="505749" y="1280081"/>
                    <a:pt x="536705" y="1292940"/>
                  </a:cubicBezTo>
                  <a:cubicBezTo>
                    <a:pt x="567661" y="1305798"/>
                    <a:pt x="714537" y="1380570"/>
                    <a:pt x="892464" y="1396095"/>
                  </a:cubicBezTo>
                  <a:cubicBezTo>
                    <a:pt x="1070391" y="1411621"/>
                    <a:pt x="1271369" y="1375426"/>
                    <a:pt x="1297181" y="1372854"/>
                  </a:cubicBezTo>
                  <a:cubicBezTo>
                    <a:pt x="1322994" y="1370283"/>
                    <a:pt x="1346140" y="1316181"/>
                    <a:pt x="1346140" y="1292940"/>
                  </a:cubicBezTo>
                  <a:cubicBezTo>
                    <a:pt x="1346140" y="1269699"/>
                    <a:pt x="1367381" y="1091867"/>
                    <a:pt x="1367381" y="1091867"/>
                  </a:cubicBezTo>
                  <a:lnTo>
                    <a:pt x="1405481" y="1249125"/>
                  </a:lnTo>
                  <a:cubicBezTo>
                    <a:pt x="1405481" y="1249125"/>
                    <a:pt x="1431198" y="1277700"/>
                    <a:pt x="1513684" y="1285225"/>
                  </a:cubicBezTo>
                  <a:cubicBezTo>
                    <a:pt x="1596171" y="1292749"/>
                    <a:pt x="1660655" y="1251696"/>
                    <a:pt x="1678658" y="1210453"/>
                  </a:cubicBezTo>
                  <a:cubicBezTo>
                    <a:pt x="1696660" y="1169210"/>
                    <a:pt x="1696755" y="1158923"/>
                    <a:pt x="1696755" y="1158923"/>
                  </a:cubicBezTo>
                  <a:cubicBezTo>
                    <a:pt x="1696755" y="1158923"/>
                    <a:pt x="1529306" y="519605"/>
                    <a:pt x="1516637" y="462836"/>
                  </a:cubicBezTo>
                  <a:cubicBezTo>
                    <a:pt x="1503969" y="406067"/>
                    <a:pt x="1506350" y="405686"/>
                    <a:pt x="1470250" y="364919"/>
                  </a:cubicBezTo>
                  <a:cubicBezTo>
                    <a:pt x="1434151" y="324152"/>
                    <a:pt x="1199550" y="230902"/>
                    <a:pt x="1135161" y="212519"/>
                  </a:cubicBezTo>
                  <a:cubicBezTo>
                    <a:pt x="1070772" y="194136"/>
                    <a:pt x="946947" y="176705"/>
                    <a:pt x="946947" y="176705"/>
                  </a:cubicBezTo>
                  <a:close/>
                </a:path>
              </a:pathLst>
            </a:custGeom>
            <a:solidFill>
              <a:srgbClr val="92E3A9"/>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3522F82D-FD9F-46FD-95C2-60AEE3122C94}"/>
                </a:ext>
              </a:extLst>
            </p:cNvPr>
            <p:cNvSpPr/>
            <p:nvPr/>
          </p:nvSpPr>
          <p:spPr>
            <a:xfrm>
              <a:off x="8711272" y="2779699"/>
              <a:ext cx="108299" cy="301656"/>
            </a:xfrm>
            <a:custGeom>
              <a:avLst/>
              <a:gdLst>
                <a:gd name="connsiteX0" fmla="*/ 108299 w 108299"/>
                <a:gd name="connsiteY0" fmla="*/ 0 h 301656"/>
                <a:gd name="connsiteX1" fmla="*/ 0 w 108299"/>
                <a:gd name="connsiteY1" fmla="*/ 301657 h 301656"/>
              </a:gdLst>
              <a:ahLst/>
              <a:cxnLst>
                <a:cxn ang="0">
                  <a:pos x="connsiteX0" y="connsiteY0"/>
                </a:cxn>
                <a:cxn ang="0">
                  <a:pos x="connsiteX1" y="connsiteY1"/>
                </a:cxn>
              </a:cxnLst>
              <a:rect l="l" t="t" r="r" b="b"/>
              <a:pathLst>
                <a:path w="108299" h="301656">
                  <a:moveTo>
                    <a:pt x="108299" y="0"/>
                  </a:moveTo>
                  <a:lnTo>
                    <a:pt x="0" y="301657"/>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id="{514A4CF8-3FDF-4219-BC59-CA412E3C7C5F}"/>
                </a:ext>
              </a:extLst>
            </p:cNvPr>
            <p:cNvSpPr/>
            <p:nvPr/>
          </p:nvSpPr>
          <p:spPr>
            <a:xfrm>
              <a:off x="8770612" y="2908668"/>
              <a:ext cx="6431" cy="146875"/>
            </a:xfrm>
            <a:custGeom>
              <a:avLst/>
              <a:gdLst>
                <a:gd name="connsiteX0" fmla="*/ 5126 w 6431"/>
                <a:gd name="connsiteY0" fmla="*/ -42 h 146875"/>
                <a:gd name="connsiteX1" fmla="*/ -17 w 6431"/>
                <a:gd name="connsiteY1" fmla="*/ 146834 h 146875"/>
              </a:gdLst>
              <a:ahLst/>
              <a:cxnLst>
                <a:cxn ang="0">
                  <a:pos x="connsiteX0" y="connsiteY0"/>
                </a:cxn>
                <a:cxn ang="0">
                  <a:pos x="connsiteX1" y="connsiteY1"/>
                </a:cxn>
              </a:cxnLst>
              <a:rect l="l" t="t" r="r" b="b"/>
              <a:pathLst>
                <a:path w="6431" h="146875">
                  <a:moveTo>
                    <a:pt x="5126" y="-42"/>
                  </a:moveTo>
                  <a:cubicBezTo>
                    <a:pt x="7906" y="48971"/>
                    <a:pt x="6185" y="98136"/>
                    <a:pt x="-17" y="146834"/>
                  </a:cubicBezTo>
                </a:path>
              </a:pathLst>
            </a:custGeom>
            <a:no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id="{FC309849-A06C-4DCD-BC98-4C3A3D2201EE}"/>
                </a:ext>
              </a:extLst>
            </p:cNvPr>
            <p:cNvSpPr/>
            <p:nvPr/>
          </p:nvSpPr>
          <p:spPr>
            <a:xfrm>
              <a:off x="8969113" y="2844184"/>
              <a:ext cx="7715" cy="280987"/>
            </a:xfrm>
            <a:custGeom>
              <a:avLst/>
              <a:gdLst>
                <a:gd name="connsiteX0" fmla="*/ 0 w 7715"/>
                <a:gd name="connsiteY0" fmla="*/ 280987 h 280987"/>
                <a:gd name="connsiteX1" fmla="*/ 7715 w 7715"/>
                <a:gd name="connsiteY1" fmla="*/ 0 h 280987"/>
              </a:gdLst>
              <a:ahLst/>
              <a:cxnLst>
                <a:cxn ang="0">
                  <a:pos x="connsiteX0" y="connsiteY0"/>
                </a:cxn>
                <a:cxn ang="0">
                  <a:pos x="connsiteX1" y="connsiteY1"/>
                </a:cxn>
              </a:cxnLst>
              <a:rect l="l" t="t" r="r" b="b"/>
              <a:pathLst>
                <a:path w="7715" h="280987">
                  <a:moveTo>
                    <a:pt x="0" y="280987"/>
                  </a:moveTo>
                  <a:lnTo>
                    <a:pt x="7715"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id="{F8330AC5-40E5-4768-90AA-59C3027C8CBE}"/>
                </a:ext>
              </a:extLst>
            </p:cNvPr>
            <p:cNvSpPr/>
            <p:nvPr/>
          </p:nvSpPr>
          <p:spPr>
            <a:xfrm>
              <a:off x="8917488" y="2875140"/>
              <a:ext cx="51625" cy="201072"/>
            </a:xfrm>
            <a:custGeom>
              <a:avLst/>
              <a:gdLst>
                <a:gd name="connsiteX0" fmla="*/ 51608 w 51625"/>
                <a:gd name="connsiteY0" fmla="*/ 201031 h 201072"/>
                <a:gd name="connsiteX1" fmla="*/ -17 w 51625"/>
                <a:gd name="connsiteY1" fmla="*/ -42 h 201072"/>
              </a:gdLst>
              <a:ahLst/>
              <a:cxnLst>
                <a:cxn ang="0">
                  <a:pos x="connsiteX0" y="connsiteY0"/>
                </a:cxn>
                <a:cxn ang="0">
                  <a:pos x="connsiteX1" y="connsiteY1"/>
                </a:cxn>
              </a:cxnLst>
              <a:rect l="l" t="t" r="r" b="b"/>
              <a:pathLst>
                <a:path w="51625" h="201072">
                  <a:moveTo>
                    <a:pt x="51608" y="201031"/>
                  </a:moveTo>
                  <a:cubicBezTo>
                    <a:pt x="51608" y="201031"/>
                    <a:pt x="7793" y="95304"/>
                    <a:pt x="-17" y="-42"/>
                  </a:cubicBezTo>
                </a:path>
              </a:pathLst>
            </a:custGeom>
            <a:no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id="{65861770-3871-4654-8983-1E9F62B77D72}"/>
                </a:ext>
              </a:extLst>
            </p:cNvPr>
            <p:cNvSpPr/>
            <p:nvPr/>
          </p:nvSpPr>
          <p:spPr>
            <a:xfrm>
              <a:off x="9809504" y="3043161"/>
              <a:ext cx="86582" cy="515112"/>
            </a:xfrm>
            <a:custGeom>
              <a:avLst/>
              <a:gdLst>
                <a:gd name="connsiteX0" fmla="*/ 0 w 86582"/>
                <a:gd name="connsiteY0" fmla="*/ 515112 h 515112"/>
                <a:gd name="connsiteX1" fmla="*/ 86582 w 86582"/>
                <a:gd name="connsiteY1" fmla="*/ 0 h 515112"/>
              </a:gdLst>
              <a:ahLst/>
              <a:cxnLst>
                <a:cxn ang="0">
                  <a:pos x="connsiteX0" y="connsiteY0"/>
                </a:cxn>
                <a:cxn ang="0">
                  <a:pos x="connsiteX1" y="connsiteY1"/>
                </a:cxn>
              </a:cxnLst>
              <a:rect l="l" t="t" r="r" b="b"/>
              <a:pathLst>
                <a:path w="86582" h="515112">
                  <a:moveTo>
                    <a:pt x="0" y="515112"/>
                  </a:moveTo>
                  <a:lnTo>
                    <a:pt x="86582"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 name="Freeform: Shape 29">
              <a:extLst>
                <a:ext uri="{FF2B5EF4-FFF2-40B4-BE49-F238E27FC236}">
                  <a16:creationId xmlns:a16="http://schemas.microsoft.com/office/drawing/2014/main" id="{041937BC-21D1-468A-9628-8507A0890EB6}"/>
                </a:ext>
              </a:extLst>
            </p:cNvPr>
            <p:cNvSpPr/>
            <p:nvPr/>
          </p:nvSpPr>
          <p:spPr>
            <a:xfrm>
              <a:off x="9843318" y="3116503"/>
              <a:ext cx="79438" cy="246126"/>
            </a:xfrm>
            <a:custGeom>
              <a:avLst/>
              <a:gdLst>
                <a:gd name="connsiteX0" fmla="*/ 0 w 79438"/>
                <a:gd name="connsiteY0" fmla="*/ 246126 h 246126"/>
                <a:gd name="connsiteX1" fmla="*/ 79439 w 79438"/>
                <a:gd name="connsiteY1" fmla="*/ 0 h 246126"/>
              </a:gdLst>
              <a:ahLst/>
              <a:cxnLst>
                <a:cxn ang="0">
                  <a:pos x="connsiteX0" y="connsiteY0"/>
                </a:cxn>
                <a:cxn ang="0">
                  <a:pos x="connsiteX1" y="connsiteY1"/>
                </a:cxn>
              </a:cxnLst>
              <a:rect l="l" t="t" r="r" b="b"/>
              <a:pathLst>
                <a:path w="79438" h="246126">
                  <a:moveTo>
                    <a:pt x="0" y="246126"/>
                  </a:moveTo>
                  <a:lnTo>
                    <a:pt x="79439"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id="{C7ED8690-241C-43FE-A09B-9230042FCFE0}"/>
                </a:ext>
              </a:extLst>
            </p:cNvPr>
            <p:cNvSpPr/>
            <p:nvPr/>
          </p:nvSpPr>
          <p:spPr>
            <a:xfrm>
              <a:off x="9185616" y="2771032"/>
              <a:ext cx="360235" cy="990600"/>
            </a:xfrm>
            <a:custGeom>
              <a:avLst/>
              <a:gdLst>
                <a:gd name="connsiteX0" fmla="*/ 153924 w 360235"/>
                <a:gd name="connsiteY0" fmla="*/ 87154 h 990600"/>
                <a:gd name="connsiteX1" fmla="*/ 194691 w 360235"/>
                <a:gd name="connsiteY1" fmla="*/ 182975 h 990600"/>
                <a:gd name="connsiteX2" fmla="*/ 0 w 360235"/>
                <a:gd name="connsiteY2" fmla="*/ 842486 h 990600"/>
                <a:gd name="connsiteX3" fmla="*/ 98774 w 360235"/>
                <a:gd name="connsiteY3" fmla="*/ 990600 h 990600"/>
                <a:gd name="connsiteX4" fmla="*/ 217932 w 360235"/>
                <a:gd name="connsiteY4" fmla="*/ 851154 h 990600"/>
                <a:gd name="connsiteX5" fmla="*/ 238220 w 360235"/>
                <a:gd name="connsiteY5" fmla="*/ 197548 h 990600"/>
                <a:gd name="connsiteX6" fmla="*/ 360236 w 360235"/>
                <a:gd name="connsiteY6" fmla="*/ 127825 h 990600"/>
                <a:gd name="connsiteX7" fmla="*/ 264414 w 360235"/>
                <a:gd name="connsiteY7" fmla="*/ 0 h 990600"/>
                <a:gd name="connsiteX8" fmla="*/ 153924 w 360235"/>
                <a:gd name="connsiteY8" fmla="*/ 87154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235" h="990600">
                  <a:moveTo>
                    <a:pt x="153924" y="87154"/>
                  </a:moveTo>
                  <a:lnTo>
                    <a:pt x="194691" y="182975"/>
                  </a:lnTo>
                  <a:lnTo>
                    <a:pt x="0" y="842486"/>
                  </a:lnTo>
                  <a:lnTo>
                    <a:pt x="98774" y="990600"/>
                  </a:lnTo>
                  <a:lnTo>
                    <a:pt x="217932" y="851154"/>
                  </a:lnTo>
                  <a:lnTo>
                    <a:pt x="238220" y="197548"/>
                  </a:lnTo>
                  <a:lnTo>
                    <a:pt x="360236" y="127825"/>
                  </a:lnTo>
                  <a:lnTo>
                    <a:pt x="264414" y="0"/>
                  </a:lnTo>
                  <a:lnTo>
                    <a:pt x="153924" y="87154"/>
                  </a:lnTo>
                  <a:close/>
                </a:path>
              </a:pathLst>
            </a:custGeom>
            <a:solidFill>
              <a:srgbClr val="263238"/>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40C121BC-22E5-4C65-AC5D-7A61F0AEA627}"/>
                </a:ext>
              </a:extLst>
            </p:cNvPr>
            <p:cNvSpPr/>
            <p:nvPr/>
          </p:nvSpPr>
          <p:spPr>
            <a:xfrm>
              <a:off x="9289924" y="2593771"/>
              <a:ext cx="407271" cy="367672"/>
            </a:xfrm>
            <a:custGeom>
              <a:avLst/>
              <a:gdLst>
                <a:gd name="connsiteX0" fmla="*/ 104844 w 407271"/>
                <a:gd name="connsiteY0" fmla="*/ -42 h 367672"/>
                <a:gd name="connsiteX1" fmla="*/ 55504 w 407271"/>
                <a:gd name="connsiteY1" fmla="*/ 26152 h 367672"/>
                <a:gd name="connsiteX2" fmla="*/ 3212 w 407271"/>
                <a:gd name="connsiteY2" fmla="*/ 142357 h 367672"/>
                <a:gd name="connsiteX3" fmla="*/ 6070 w 407271"/>
                <a:gd name="connsiteY3" fmla="*/ 302091 h 367672"/>
                <a:gd name="connsiteX4" fmla="*/ 113607 w 407271"/>
                <a:gd name="connsiteY4" fmla="*/ 258562 h 367672"/>
                <a:gd name="connsiteX5" fmla="*/ 189140 w 407271"/>
                <a:gd name="connsiteY5" fmla="*/ 275993 h 367672"/>
                <a:gd name="connsiteX6" fmla="*/ 267531 w 407271"/>
                <a:gd name="connsiteY6" fmla="*/ 366004 h 367672"/>
                <a:gd name="connsiteX7" fmla="*/ 406977 w 407271"/>
                <a:gd name="connsiteY7" fmla="*/ 130737 h 367672"/>
                <a:gd name="connsiteX8" fmla="*/ 305345 w 407271"/>
                <a:gd name="connsiteY8" fmla="*/ 34820 h 367672"/>
                <a:gd name="connsiteX9" fmla="*/ 104844 w 407271"/>
                <a:gd name="connsiteY9" fmla="*/ -42 h 36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271" h="367672">
                  <a:moveTo>
                    <a:pt x="104844" y="-42"/>
                  </a:moveTo>
                  <a:cubicBezTo>
                    <a:pt x="104844" y="-42"/>
                    <a:pt x="58362" y="8721"/>
                    <a:pt x="55504" y="26152"/>
                  </a:cubicBezTo>
                  <a:cubicBezTo>
                    <a:pt x="52647" y="43583"/>
                    <a:pt x="11880" y="75492"/>
                    <a:pt x="3212" y="142357"/>
                  </a:cubicBezTo>
                  <a:cubicBezTo>
                    <a:pt x="-5456" y="209223"/>
                    <a:pt x="6070" y="302091"/>
                    <a:pt x="6070" y="302091"/>
                  </a:cubicBezTo>
                  <a:cubicBezTo>
                    <a:pt x="6070" y="302091"/>
                    <a:pt x="96176" y="261420"/>
                    <a:pt x="113607" y="258562"/>
                  </a:cubicBezTo>
                  <a:cubicBezTo>
                    <a:pt x="131038" y="255705"/>
                    <a:pt x="180282" y="261420"/>
                    <a:pt x="189140" y="275993"/>
                  </a:cubicBezTo>
                  <a:cubicBezTo>
                    <a:pt x="197999" y="290566"/>
                    <a:pt x="244290" y="380768"/>
                    <a:pt x="267531" y="366004"/>
                  </a:cubicBezTo>
                  <a:cubicBezTo>
                    <a:pt x="290772" y="351241"/>
                    <a:pt x="400881" y="229511"/>
                    <a:pt x="406977" y="130737"/>
                  </a:cubicBezTo>
                  <a:cubicBezTo>
                    <a:pt x="413073" y="31962"/>
                    <a:pt x="316966" y="40630"/>
                    <a:pt x="305345" y="34820"/>
                  </a:cubicBezTo>
                  <a:cubicBezTo>
                    <a:pt x="293725" y="29010"/>
                    <a:pt x="104844" y="-42"/>
                    <a:pt x="104844" y="-42"/>
                  </a:cubicBezTo>
                  <a:close/>
                </a:path>
              </a:pathLst>
            </a:custGeom>
            <a:solidFill>
              <a:srgbClr val="92E3A9"/>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id="{A83782BD-2EBB-4A6E-B6FC-987CF5475481}"/>
                </a:ext>
              </a:extLst>
            </p:cNvPr>
            <p:cNvSpPr/>
            <p:nvPr/>
          </p:nvSpPr>
          <p:spPr>
            <a:xfrm>
              <a:off x="9374383" y="2500807"/>
              <a:ext cx="301961" cy="363555"/>
            </a:xfrm>
            <a:custGeom>
              <a:avLst/>
              <a:gdLst>
                <a:gd name="connsiteX0" fmla="*/ 20386 w 301961"/>
                <a:gd name="connsiteY0" fmla="*/ -42 h 363555"/>
                <a:gd name="connsiteX1" fmla="*/ 5908 w 301961"/>
                <a:gd name="connsiteY1" fmla="*/ 153978 h 363555"/>
                <a:gd name="connsiteX2" fmla="*/ 20386 w 301961"/>
                <a:gd name="connsiteY2" fmla="*/ 334095 h 363555"/>
                <a:gd name="connsiteX3" fmla="*/ 151164 w 301961"/>
                <a:gd name="connsiteY3" fmla="*/ 325332 h 363555"/>
                <a:gd name="connsiteX4" fmla="*/ 273370 w 301961"/>
                <a:gd name="connsiteY4" fmla="*/ 177600 h 363555"/>
                <a:gd name="connsiteX5" fmla="*/ 301945 w 301961"/>
                <a:gd name="connsiteY5" fmla="*/ 75873 h 363555"/>
                <a:gd name="connsiteX6" fmla="*/ 20386 w 301961"/>
                <a:gd name="connsiteY6" fmla="*/ -42 h 36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61" h="363555">
                  <a:moveTo>
                    <a:pt x="20386" y="-42"/>
                  </a:moveTo>
                  <a:cubicBezTo>
                    <a:pt x="20386" y="-42"/>
                    <a:pt x="11718" y="84255"/>
                    <a:pt x="5908" y="153978"/>
                  </a:cubicBezTo>
                  <a:cubicBezTo>
                    <a:pt x="98" y="223701"/>
                    <a:pt x="-8665" y="296281"/>
                    <a:pt x="20386" y="334095"/>
                  </a:cubicBezTo>
                  <a:cubicBezTo>
                    <a:pt x="49437" y="371910"/>
                    <a:pt x="81441" y="377625"/>
                    <a:pt x="151164" y="325332"/>
                  </a:cubicBezTo>
                  <a:cubicBezTo>
                    <a:pt x="220887" y="273040"/>
                    <a:pt x="261559" y="226558"/>
                    <a:pt x="273370" y="177600"/>
                  </a:cubicBezTo>
                  <a:cubicBezTo>
                    <a:pt x="285181" y="128641"/>
                    <a:pt x="301945" y="75873"/>
                    <a:pt x="301945" y="75873"/>
                  </a:cubicBezTo>
                  <a:cubicBezTo>
                    <a:pt x="301945" y="75873"/>
                    <a:pt x="159832" y="113306"/>
                    <a:pt x="20386" y="-42"/>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 name="Freeform: Shape 33">
              <a:extLst>
                <a:ext uri="{FF2B5EF4-FFF2-40B4-BE49-F238E27FC236}">
                  <a16:creationId xmlns:a16="http://schemas.microsoft.com/office/drawing/2014/main" id="{6A262874-F585-4763-A05F-D91374B93F00}"/>
                </a:ext>
              </a:extLst>
            </p:cNvPr>
            <p:cNvSpPr/>
            <p:nvPr/>
          </p:nvSpPr>
          <p:spPr>
            <a:xfrm>
              <a:off x="9381736" y="2500807"/>
              <a:ext cx="294893" cy="183742"/>
            </a:xfrm>
            <a:custGeom>
              <a:avLst/>
              <a:gdLst>
                <a:gd name="connsiteX0" fmla="*/ 13032 w 294893"/>
                <a:gd name="connsiteY0" fmla="*/ -42 h 183742"/>
                <a:gd name="connsiteX1" fmla="*/ -17 w 294893"/>
                <a:gd name="connsiteY1" fmla="*/ 136928 h 183742"/>
                <a:gd name="connsiteX2" fmla="*/ 77517 w 294893"/>
                <a:gd name="connsiteY2" fmla="*/ 180267 h 183742"/>
                <a:gd name="connsiteX3" fmla="*/ 290686 w 294893"/>
                <a:gd name="connsiteY3" fmla="*/ 88350 h 183742"/>
                <a:gd name="connsiteX4" fmla="*/ 294877 w 294893"/>
                <a:gd name="connsiteY4" fmla="*/ 75492 h 183742"/>
                <a:gd name="connsiteX5" fmla="*/ 13032 w 294893"/>
                <a:gd name="connsiteY5" fmla="*/ -42 h 1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93" h="183742">
                  <a:moveTo>
                    <a:pt x="13032" y="-42"/>
                  </a:moveTo>
                  <a:cubicBezTo>
                    <a:pt x="13032" y="-42"/>
                    <a:pt x="5698" y="71205"/>
                    <a:pt x="-17" y="136928"/>
                  </a:cubicBezTo>
                  <a:cubicBezTo>
                    <a:pt x="20608" y="159193"/>
                    <a:pt x="47747" y="174362"/>
                    <a:pt x="77517" y="180267"/>
                  </a:cubicBezTo>
                  <a:cubicBezTo>
                    <a:pt x="171433" y="200079"/>
                    <a:pt x="256205" y="129498"/>
                    <a:pt x="290686" y="88350"/>
                  </a:cubicBezTo>
                  <a:cubicBezTo>
                    <a:pt x="293257" y="80349"/>
                    <a:pt x="294877" y="75492"/>
                    <a:pt x="294877" y="75492"/>
                  </a:cubicBezTo>
                  <a:cubicBezTo>
                    <a:pt x="294877" y="75492"/>
                    <a:pt x="152478" y="113306"/>
                    <a:pt x="13032" y="-42"/>
                  </a:cubicBezTo>
                  <a:close/>
                </a:path>
              </a:pathLst>
            </a:custGeom>
            <a:solidFill>
              <a:srgbClr val="263238"/>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5" name="Freeform: Shape 34">
              <a:extLst>
                <a:ext uri="{FF2B5EF4-FFF2-40B4-BE49-F238E27FC236}">
                  <a16:creationId xmlns:a16="http://schemas.microsoft.com/office/drawing/2014/main" id="{9B237110-D50A-4D34-A5E9-758716399691}"/>
                </a:ext>
              </a:extLst>
            </p:cNvPr>
            <p:cNvSpPr/>
            <p:nvPr/>
          </p:nvSpPr>
          <p:spPr>
            <a:xfrm>
              <a:off x="9342528" y="2266823"/>
              <a:ext cx="48066" cy="131890"/>
            </a:xfrm>
            <a:custGeom>
              <a:avLst/>
              <a:gdLst>
                <a:gd name="connsiteX0" fmla="*/ 48049 w 48066"/>
                <a:gd name="connsiteY0" fmla="*/ 19821 h 131890"/>
                <a:gd name="connsiteX1" fmla="*/ 13188 w 48066"/>
                <a:gd name="connsiteY1" fmla="*/ 11058 h 131890"/>
                <a:gd name="connsiteX2" fmla="*/ 16141 w 48066"/>
                <a:gd name="connsiteY2" fmla="*/ 130215 h 131890"/>
                <a:gd name="connsiteX3" fmla="*/ 48049 w 48066"/>
                <a:gd name="connsiteY3" fmla="*/ 19821 h 131890"/>
              </a:gdLst>
              <a:ahLst/>
              <a:cxnLst>
                <a:cxn ang="0">
                  <a:pos x="connsiteX0" y="connsiteY0"/>
                </a:cxn>
                <a:cxn ang="0">
                  <a:pos x="connsiteX1" y="connsiteY1"/>
                </a:cxn>
                <a:cxn ang="0">
                  <a:pos x="connsiteX2" y="connsiteY2"/>
                </a:cxn>
                <a:cxn ang="0">
                  <a:pos x="connsiteX3" y="connsiteY3"/>
                </a:cxn>
              </a:cxnLst>
              <a:rect l="l" t="t" r="r" b="b"/>
              <a:pathLst>
                <a:path w="48066" h="131890">
                  <a:moveTo>
                    <a:pt x="48049" y="19821"/>
                  </a:moveTo>
                  <a:cubicBezTo>
                    <a:pt x="48049" y="19821"/>
                    <a:pt x="36429" y="-18279"/>
                    <a:pt x="13188" y="11058"/>
                  </a:cubicBezTo>
                  <a:cubicBezTo>
                    <a:pt x="-10053" y="40395"/>
                    <a:pt x="1567" y="112785"/>
                    <a:pt x="16141" y="130215"/>
                  </a:cubicBezTo>
                  <a:cubicBezTo>
                    <a:pt x="30714" y="147646"/>
                    <a:pt x="48049" y="19821"/>
                    <a:pt x="48049" y="19821"/>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id="{17C437DA-A195-4821-81C1-BBA72CC7C395}"/>
                </a:ext>
              </a:extLst>
            </p:cNvPr>
            <p:cNvSpPr/>
            <p:nvPr/>
          </p:nvSpPr>
          <p:spPr>
            <a:xfrm>
              <a:off x="9354545" y="1935440"/>
              <a:ext cx="515346" cy="719832"/>
            </a:xfrm>
            <a:custGeom>
              <a:avLst/>
              <a:gdLst>
                <a:gd name="connsiteX0" fmla="*/ 77085 w 515346"/>
                <a:gd name="connsiteY0" fmla="*/ 173372 h 719832"/>
                <a:gd name="connsiteX1" fmla="*/ 1361 w 515346"/>
                <a:gd name="connsiteY1" fmla="*/ 527321 h 719832"/>
                <a:gd name="connsiteX2" fmla="*/ 141855 w 515346"/>
                <a:gd name="connsiteY2" fmla="*/ 716393 h 719832"/>
                <a:gd name="connsiteX3" fmla="*/ 363502 w 515346"/>
                <a:gd name="connsiteY3" fmla="*/ 613808 h 719832"/>
                <a:gd name="connsiteX4" fmla="*/ 452655 w 515346"/>
                <a:gd name="connsiteY4" fmla="*/ 575708 h 719832"/>
                <a:gd name="connsiteX5" fmla="*/ 471705 w 515346"/>
                <a:gd name="connsiteY5" fmla="*/ 470362 h 719832"/>
                <a:gd name="connsiteX6" fmla="*/ 433605 w 515346"/>
                <a:gd name="connsiteY6" fmla="*/ 459599 h 719832"/>
                <a:gd name="connsiteX7" fmla="*/ 514663 w 515346"/>
                <a:gd name="connsiteY7" fmla="*/ 300150 h 719832"/>
                <a:gd name="connsiteX8" fmla="*/ 406555 w 515346"/>
                <a:gd name="connsiteY8" fmla="*/ 59644 h 719832"/>
                <a:gd name="connsiteX9" fmla="*/ 182336 w 515346"/>
                <a:gd name="connsiteY9" fmla="*/ 16496 h 719832"/>
                <a:gd name="connsiteX10" fmla="*/ 209387 w 515346"/>
                <a:gd name="connsiteY10" fmla="*/ 48881 h 719832"/>
                <a:gd name="connsiteX11" fmla="*/ 25650 w 515346"/>
                <a:gd name="connsiteY11" fmla="*/ 75932 h 719832"/>
                <a:gd name="connsiteX12" fmla="*/ 85086 w 515346"/>
                <a:gd name="connsiteY12" fmla="*/ 148893 h 7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346" h="719832">
                  <a:moveTo>
                    <a:pt x="77085" y="173372"/>
                  </a:moveTo>
                  <a:cubicBezTo>
                    <a:pt x="77085" y="173372"/>
                    <a:pt x="-12069" y="465123"/>
                    <a:pt x="1361" y="527321"/>
                  </a:cubicBezTo>
                  <a:cubicBezTo>
                    <a:pt x="14791" y="589520"/>
                    <a:pt x="39461" y="694866"/>
                    <a:pt x="141855" y="716393"/>
                  </a:cubicBezTo>
                  <a:cubicBezTo>
                    <a:pt x="244248" y="737919"/>
                    <a:pt x="336451" y="651623"/>
                    <a:pt x="363502" y="613808"/>
                  </a:cubicBezTo>
                  <a:cubicBezTo>
                    <a:pt x="363502" y="613808"/>
                    <a:pt x="433701" y="621905"/>
                    <a:pt x="452655" y="575708"/>
                  </a:cubicBezTo>
                  <a:cubicBezTo>
                    <a:pt x="471610" y="529512"/>
                    <a:pt x="498566" y="481220"/>
                    <a:pt x="471705" y="470362"/>
                  </a:cubicBezTo>
                  <a:cubicBezTo>
                    <a:pt x="459677" y="464721"/>
                    <a:pt x="446807" y="461085"/>
                    <a:pt x="433605" y="459599"/>
                  </a:cubicBezTo>
                  <a:cubicBezTo>
                    <a:pt x="433605" y="459599"/>
                    <a:pt x="509234" y="340727"/>
                    <a:pt x="514663" y="300150"/>
                  </a:cubicBezTo>
                  <a:cubicBezTo>
                    <a:pt x="520093" y="259574"/>
                    <a:pt x="493042" y="124509"/>
                    <a:pt x="406555" y="59644"/>
                  </a:cubicBezTo>
                  <a:cubicBezTo>
                    <a:pt x="320068" y="-5221"/>
                    <a:pt x="174240" y="-13222"/>
                    <a:pt x="182336" y="16496"/>
                  </a:cubicBezTo>
                  <a:cubicBezTo>
                    <a:pt x="190432" y="46214"/>
                    <a:pt x="209387" y="48881"/>
                    <a:pt x="209387" y="48881"/>
                  </a:cubicBezTo>
                  <a:cubicBezTo>
                    <a:pt x="209387" y="48881"/>
                    <a:pt x="39175" y="29831"/>
                    <a:pt x="25650" y="75932"/>
                  </a:cubicBezTo>
                  <a:cubicBezTo>
                    <a:pt x="12124" y="122033"/>
                    <a:pt x="85086" y="148893"/>
                    <a:pt x="85086" y="148893"/>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id="{033DD446-E4D7-4AAB-ACAE-181F878E237B}"/>
                </a:ext>
              </a:extLst>
            </p:cNvPr>
            <p:cNvSpPr/>
            <p:nvPr/>
          </p:nvSpPr>
          <p:spPr>
            <a:xfrm>
              <a:off x="9378635" y="1935630"/>
              <a:ext cx="491351" cy="469842"/>
            </a:xfrm>
            <a:custGeom>
              <a:avLst/>
              <a:gdLst>
                <a:gd name="connsiteX0" fmla="*/ 409611 w 491351"/>
                <a:gd name="connsiteY0" fmla="*/ 459599 h 469842"/>
                <a:gd name="connsiteX1" fmla="*/ 490669 w 491351"/>
                <a:gd name="connsiteY1" fmla="*/ 300150 h 469842"/>
                <a:gd name="connsiteX2" fmla="*/ 382560 w 491351"/>
                <a:gd name="connsiteY2" fmla="*/ 59644 h 469842"/>
                <a:gd name="connsiteX3" fmla="*/ 158341 w 491351"/>
                <a:gd name="connsiteY3" fmla="*/ 16496 h 469842"/>
                <a:gd name="connsiteX4" fmla="*/ 185392 w 491351"/>
                <a:gd name="connsiteY4" fmla="*/ 48881 h 469842"/>
                <a:gd name="connsiteX5" fmla="*/ 1655 w 491351"/>
                <a:gd name="connsiteY5" fmla="*/ 75932 h 469842"/>
                <a:gd name="connsiteX6" fmla="*/ 61091 w 491351"/>
                <a:gd name="connsiteY6" fmla="*/ 148893 h 469842"/>
                <a:gd name="connsiteX7" fmla="*/ 52995 w 491351"/>
                <a:gd name="connsiteY7" fmla="*/ 173182 h 469842"/>
                <a:gd name="connsiteX8" fmla="*/ 17848 w 491351"/>
                <a:gd name="connsiteY8" fmla="*/ 297007 h 469842"/>
                <a:gd name="connsiteX9" fmla="*/ 23277 w 491351"/>
                <a:gd name="connsiteY9" fmla="*/ 297007 h 469842"/>
                <a:gd name="connsiteX10" fmla="*/ 42327 w 491351"/>
                <a:gd name="connsiteY10" fmla="*/ 234809 h 469842"/>
                <a:gd name="connsiteX11" fmla="*/ 182821 w 491351"/>
                <a:gd name="connsiteY11" fmla="*/ 164609 h 469842"/>
                <a:gd name="connsiteX12" fmla="*/ 404372 w 491351"/>
                <a:gd name="connsiteY12" fmla="*/ 272623 h 469842"/>
                <a:gd name="connsiteX13" fmla="*/ 380083 w 491351"/>
                <a:gd name="connsiteY13" fmla="*/ 348347 h 469842"/>
                <a:gd name="connsiteX14" fmla="*/ 404372 w 491351"/>
                <a:gd name="connsiteY14" fmla="*/ 388828 h 469842"/>
                <a:gd name="connsiteX15" fmla="*/ 380083 w 491351"/>
                <a:gd name="connsiteY15" fmla="*/ 467219 h 469842"/>
                <a:gd name="connsiteX16" fmla="*/ 423327 w 491351"/>
                <a:gd name="connsiteY16" fmla="*/ 461789 h 469842"/>
                <a:gd name="connsiteX17" fmla="*/ 424089 w 491351"/>
                <a:gd name="connsiteY17" fmla="*/ 461789 h 469842"/>
                <a:gd name="connsiteX18" fmla="*/ 409611 w 491351"/>
                <a:gd name="connsiteY18" fmla="*/ 459599 h 46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1351" h="469842">
                  <a:moveTo>
                    <a:pt x="409611" y="459599"/>
                  </a:moveTo>
                  <a:cubicBezTo>
                    <a:pt x="409611" y="459599"/>
                    <a:pt x="485240" y="340727"/>
                    <a:pt x="490669" y="300150"/>
                  </a:cubicBezTo>
                  <a:cubicBezTo>
                    <a:pt x="496098" y="259574"/>
                    <a:pt x="469047" y="124509"/>
                    <a:pt x="382560" y="59644"/>
                  </a:cubicBezTo>
                  <a:cubicBezTo>
                    <a:pt x="296073" y="-5221"/>
                    <a:pt x="150245" y="-13222"/>
                    <a:pt x="158341" y="16496"/>
                  </a:cubicBezTo>
                  <a:cubicBezTo>
                    <a:pt x="166438" y="46214"/>
                    <a:pt x="185392" y="48881"/>
                    <a:pt x="185392" y="48881"/>
                  </a:cubicBezTo>
                  <a:cubicBezTo>
                    <a:pt x="185392" y="48881"/>
                    <a:pt x="15181" y="29831"/>
                    <a:pt x="1655" y="75932"/>
                  </a:cubicBezTo>
                  <a:cubicBezTo>
                    <a:pt x="-11870" y="122033"/>
                    <a:pt x="61091" y="148893"/>
                    <a:pt x="61091" y="148893"/>
                  </a:cubicBezTo>
                  <a:lnTo>
                    <a:pt x="52995" y="173182"/>
                  </a:lnTo>
                  <a:cubicBezTo>
                    <a:pt x="52995" y="173182"/>
                    <a:pt x="35850" y="229094"/>
                    <a:pt x="17848" y="297007"/>
                  </a:cubicBezTo>
                  <a:lnTo>
                    <a:pt x="23277" y="297007"/>
                  </a:lnTo>
                  <a:cubicBezTo>
                    <a:pt x="23277" y="297007"/>
                    <a:pt x="31373" y="272623"/>
                    <a:pt x="42327" y="234809"/>
                  </a:cubicBezTo>
                  <a:cubicBezTo>
                    <a:pt x="53281" y="196994"/>
                    <a:pt x="74807" y="153751"/>
                    <a:pt x="182821" y="164609"/>
                  </a:cubicBezTo>
                  <a:cubicBezTo>
                    <a:pt x="290834" y="175468"/>
                    <a:pt x="399038" y="232142"/>
                    <a:pt x="404372" y="272623"/>
                  </a:cubicBezTo>
                  <a:cubicBezTo>
                    <a:pt x="409706" y="313104"/>
                    <a:pt x="363891" y="329773"/>
                    <a:pt x="380083" y="348347"/>
                  </a:cubicBezTo>
                  <a:cubicBezTo>
                    <a:pt x="396276" y="366920"/>
                    <a:pt x="418183" y="375302"/>
                    <a:pt x="404372" y="388828"/>
                  </a:cubicBezTo>
                  <a:cubicBezTo>
                    <a:pt x="390561" y="402353"/>
                    <a:pt x="363891" y="459122"/>
                    <a:pt x="380083" y="467219"/>
                  </a:cubicBezTo>
                  <a:cubicBezTo>
                    <a:pt x="396276" y="475315"/>
                    <a:pt x="423327" y="461789"/>
                    <a:pt x="423327" y="461789"/>
                  </a:cubicBezTo>
                  <a:lnTo>
                    <a:pt x="424089" y="461789"/>
                  </a:lnTo>
                  <a:cubicBezTo>
                    <a:pt x="419362" y="460511"/>
                    <a:pt x="414505" y="459776"/>
                    <a:pt x="409611" y="459599"/>
                  </a:cubicBezTo>
                  <a:close/>
                </a:path>
              </a:pathLst>
            </a:custGeom>
            <a:solidFill>
              <a:srgbClr val="263238"/>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8" name="Freeform: Shape 37">
              <a:extLst>
                <a:ext uri="{FF2B5EF4-FFF2-40B4-BE49-F238E27FC236}">
                  <a16:creationId xmlns:a16="http://schemas.microsoft.com/office/drawing/2014/main" id="{EADD7226-C8EB-4774-94DD-961693CA2C8A}"/>
                </a:ext>
              </a:extLst>
            </p:cNvPr>
            <p:cNvSpPr/>
            <p:nvPr/>
          </p:nvSpPr>
          <p:spPr>
            <a:xfrm>
              <a:off x="9480225" y="2297925"/>
              <a:ext cx="51339" cy="145922"/>
            </a:xfrm>
            <a:custGeom>
              <a:avLst/>
              <a:gdLst>
                <a:gd name="connsiteX0" fmla="*/ 48673 w 51339"/>
                <a:gd name="connsiteY0" fmla="*/ 0 h 145922"/>
                <a:gd name="connsiteX1" fmla="*/ 0 w 51339"/>
                <a:gd name="connsiteY1" fmla="*/ 129730 h 145922"/>
                <a:gd name="connsiteX2" fmla="*/ 51340 w 51339"/>
                <a:gd name="connsiteY2" fmla="*/ 145923 h 145922"/>
              </a:gdLst>
              <a:ahLst/>
              <a:cxnLst>
                <a:cxn ang="0">
                  <a:pos x="connsiteX0" y="connsiteY0"/>
                </a:cxn>
                <a:cxn ang="0">
                  <a:pos x="connsiteX1" y="connsiteY1"/>
                </a:cxn>
                <a:cxn ang="0">
                  <a:pos x="connsiteX2" y="connsiteY2"/>
                </a:cxn>
              </a:cxnLst>
              <a:rect l="l" t="t" r="r" b="b"/>
              <a:pathLst>
                <a:path w="51339" h="145922">
                  <a:moveTo>
                    <a:pt x="48673" y="0"/>
                  </a:moveTo>
                  <a:lnTo>
                    <a:pt x="0" y="129730"/>
                  </a:lnTo>
                  <a:lnTo>
                    <a:pt x="51340" y="145923"/>
                  </a:lnTo>
                </a:path>
              </a:pathLst>
            </a:custGeom>
            <a:no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9" name="Freeform: Shape 38">
              <a:extLst>
                <a:ext uri="{FF2B5EF4-FFF2-40B4-BE49-F238E27FC236}">
                  <a16:creationId xmlns:a16="http://schemas.microsoft.com/office/drawing/2014/main" id="{3FF389D5-B2C8-460D-AE85-359E1A7CC1A7}"/>
                </a:ext>
              </a:extLst>
            </p:cNvPr>
            <p:cNvSpPr/>
            <p:nvPr/>
          </p:nvSpPr>
          <p:spPr>
            <a:xfrm>
              <a:off x="9491083" y="2462803"/>
              <a:ext cx="116109" cy="31269"/>
            </a:xfrm>
            <a:custGeom>
              <a:avLst/>
              <a:gdLst>
                <a:gd name="connsiteX0" fmla="*/ -17 w 116109"/>
                <a:gd name="connsiteY0" fmla="*/ 21580 h 31269"/>
                <a:gd name="connsiteX1" fmla="*/ 116093 w 116109"/>
                <a:gd name="connsiteY1" fmla="*/ -42 h 31269"/>
              </a:gdLst>
              <a:ahLst/>
              <a:cxnLst>
                <a:cxn ang="0">
                  <a:pos x="connsiteX0" y="connsiteY0"/>
                </a:cxn>
                <a:cxn ang="0">
                  <a:pos x="connsiteX1" y="connsiteY1"/>
                </a:cxn>
              </a:cxnLst>
              <a:rect l="l" t="t" r="r" b="b"/>
              <a:pathLst>
                <a:path w="116109" h="31269">
                  <a:moveTo>
                    <a:pt x="-17" y="21580"/>
                  </a:moveTo>
                  <a:cubicBezTo>
                    <a:pt x="39305" y="40122"/>
                    <a:pt x="86081" y="31412"/>
                    <a:pt x="116093" y="-42"/>
                  </a:cubicBezTo>
                </a:path>
              </a:pathLst>
            </a:custGeom>
            <a:no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0" name="Freeform: Shape 39">
              <a:extLst>
                <a:ext uri="{FF2B5EF4-FFF2-40B4-BE49-F238E27FC236}">
                  <a16:creationId xmlns:a16="http://schemas.microsoft.com/office/drawing/2014/main" id="{9995FEC7-3F15-42FF-B7DA-8DAD93EFF204}"/>
                </a:ext>
              </a:extLst>
            </p:cNvPr>
            <p:cNvSpPr/>
            <p:nvPr/>
          </p:nvSpPr>
          <p:spPr>
            <a:xfrm>
              <a:off x="9431647" y="2227725"/>
              <a:ext cx="86391" cy="21621"/>
            </a:xfrm>
            <a:custGeom>
              <a:avLst/>
              <a:gdLst>
                <a:gd name="connsiteX0" fmla="*/ -17 w 86391"/>
                <a:gd name="connsiteY0" fmla="*/ -42 h 21621"/>
                <a:gd name="connsiteX1" fmla="*/ 86375 w 86391"/>
                <a:gd name="connsiteY1" fmla="*/ 21580 h 21621"/>
              </a:gdLst>
              <a:ahLst/>
              <a:cxnLst>
                <a:cxn ang="0">
                  <a:pos x="connsiteX0" y="connsiteY0"/>
                </a:cxn>
                <a:cxn ang="0">
                  <a:pos x="connsiteX1" y="connsiteY1"/>
                </a:cxn>
              </a:cxnLst>
              <a:rect l="l" t="t" r="r" b="b"/>
              <a:pathLst>
                <a:path w="86391" h="21621">
                  <a:moveTo>
                    <a:pt x="-17" y="-42"/>
                  </a:moveTo>
                  <a:cubicBezTo>
                    <a:pt x="-17" y="-42"/>
                    <a:pt x="67515" y="10722"/>
                    <a:pt x="86375" y="21580"/>
                  </a:cubicBezTo>
                </a:path>
              </a:pathLst>
            </a:custGeom>
            <a:noFill/>
            <a:ln w="19050"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1" name="Freeform: Shape 40">
              <a:extLst>
                <a:ext uri="{FF2B5EF4-FFF2-40B4-BE49-F238E27FC236}">
                  <a16:creationId xmlns:a16="http://schemas.microsoft.com/office/drawing/2014/main" id="{54B944C2-DE7D-42C1-A617-E1189662463A}"/>
                </a:ext>
              </a:extLst>
            </p:cNvPr>
            <p:cNvSpPr/>
            <p:nvPr/>
          </p:nvSpPr>
          <p:spPr>
            <a:xfrm>
              <a:off x="9615385" y="2248824"/>
              <a:ext cx="81057" cy="27574"/>
            </a:xfrm>
            <a:custGeom>
              <a:avLst/>
              <a:gdLst>
                <a:gd name="connsiteX0" fmla="*/ -17 w 81057"/>
                <a:gd name="connsiteY0" fmla="*/ 3149 h 27574"/>
                <a:gd name="connsiteX1" fmla="*/ 81040 w 81057"/>
                <a:gd name="connsiteY1" fmla="*/ 27533 h 27574"/>
              </a:gdLst>
              <a:ahLst/>
              <a:cxnLst>
                <a:cxn ang="0">
                  <a:pos x="connsiteX0" y="connsiteY0"/>
                </a:cxn>
                <a:cxn ang="0">
                  <a:pos x="connsiteX1" y="connsiteY1"/>
                </a:cxn>
              </a:cxnLst>
              <a:rect l="l" t="t" r="r" b="b"/>
              <a:pathLst>
                <a:path w="81057" h="27574">
                  <a:moveTo>
                    <a:pt x="-17" y="3149"/>
                  </a:moveTo>
                  <a:cubicBezTo>
                    <a:pt x="-17" y="3149"/>
                    <a:pt x="48560" y="-13044"/>
                    <a:pt x="81040" y="27533"/>
                  </a:cubicBezTo>
                </a:path>
              </a:pathLst>
            </a:custGeom>
            <a:noFill/>
            <a:ln w="19050"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5C8D3912-2981-4917-B970-5507F7B82C6B}"/>
                </a:ext>
              </a:extLst>
            </p:cNvPr>
            <p:cNvSpPr/>
            <p:nvPr/>
          </p:nvSpPr>
          <p:spPr>
            <a:xfrm>
              <a:off x="9447429" y="2273769"/>
              <a:ext cx="24936" cy="42977"/>
            </a:xfrm>
            <a:custGeom>
              <a:avLst/>
              <a:gdLst>
                <a:gd name="connsiteX0" fmla="*/ 24587 w 24936"/>
                <a:gd name="connsiteY0" fmla="*/ 23067 h 42977"/>
                <a:gd name="connsiteX1" fmla="*/ 9728 w 24936"/>
                <a:gd name="connsiteY1" fmla="*/ 42879 h 42977"/>
                <a:gd name="connsiteX2" fmla="*/ 203 w 24936"/>
                <a:gd name="connsiteY2" fmla="*/ 19828 h 42977"/>
                <a:gd name="connsiteX3" fmla="*/ 15062 w 24936"/>
                <a:gd name="connsiteY3" fmla="*/ 16 h 42977"/>
                <a:gd name="connsiteX4" fmla="*/ 24587 w 24936"/>
                <a:gd name="connsiteY4" fmla="*/ 23067 h 4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6" h="42977">
                  <a:moveTo>
                    <a:pt x="24587" y="23067"/>
                  </a:moveTo>
                  <a:cubicBezTo>
                    <a:pt x="23063" y="34878"/>
                    <a:pt x="16396" y="43736"/>
                    <a:pt x="9728" y="42879"/>
                  </a:cubicBezTo>
                  <a:cubicBezTo>
                    <a:pt x="3061" y="42021"/>
                    <a:pt x="-1035" y="31735"/>
                    <a:pt x="203" y="19828"/>
                  </a:cubicBezTo>
                  <a:cubicBezTo>
                    <a:pt x="1441" y="7922"/>
                    <a:pt x="8395" y="-841"/>
                    <a:pt x="15062" y="16"/>
                  </a:cubicBezTo>
                  <a:cubicBezTo>
                    <a:pt x="21730" y="874"/>
                    <a:pt x="26206" y="11256"/>
                    <a:pt x="24587" y="2306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FA5DBED1-1940-4296-8E08-7E076D61610C}"/>
                </a:ext>
              </a:extLst>
            </p:cNvPr>
            <p:cNvSpPr/>
            <p:nvPr/>
          </p:nvSpPr>
          <p:spPr>
            <a:xfrm>
              <a:off x="9604020" y="2318334"/>
              <a:ext cx="25056" cy="42989"/>
            </a:xfrm>
            <a:custGeom>
              <a:avLst/>
              <a:gdLst>
                <a:gd name="connsiteX0" fmla="*/ 24682 w 25056"/>
                <a:gd name="connsiteY0" fmla="*/ 22983 h 42989"/>
                <a:gd name="connsiteX1" fmla="*/ 9728 w 25056"/>
                <a:gd name="connsiteY1" fmla="*/ 42890 h 42989"/>
                <a:gd name="connsiteX2" fmla="*/ 203 w 25056"/>
                <a:gd name="connsiteY2" fmla="*/ 19840 h 42989"/>
                <a:gd name="connsiteX3" fmla="*/ 15062 w 25056"/>
                <a:gd name="connsiteY3" fmla="*/ 28 h 42989"/>
                <a:gd name="connsiteX4" fmla="*/ 24682 w 25056"/>
                <a:gd name="connsiteY4" fmla="*/ 22983 h 42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56" h="42989">
                  <a:moveTo>
                    <a:pt x="24682" y="22983"/>
                  </a:moveTo>
                  <a:cubicBezTo>
                    <a:pt x="23063" y="34889"/>
                    <a:pt x="16396" y="43748"/>
                    <a:pt x="9728" y="42890"/>
                  </a:cubicBezTo>
                  <a:cubicBezTo>
                    <a:pt x="3061" y="42033"/>
                    <a:pt x="-1035" y="31651"/>
                    <a:pt x="203" y="19840"/>
                  </a:cubicBezTo>
                  <a:cubicBezTo>
                    <a:pt x="1441" y="8029"/>
                    <a:pt x="8395" y="-924"/>
                    <a:pt x="15062" y="28"/>
                  </a:cubicBezTo>
                  <a:cubicBezTo>
                    <a:pt x="21730" y="980"/>
                    <a:pt x="26397" y="11172"/>
                    <a:pt x="24682" y="2298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1730077D-AD5A-4D31-83CC-E292D0EB8122}"/>
                </a:ext>
              </a:extLst>
            </p:cNvPr>
            <p:cNvSpPr/>
            <p:nvPr/>
          </p:nvSpPr>
          <p:spPr>
            <a:xfrm>
              <a:off x="8693269" y="2084357"/>
              <a:ext cx="307067" cy="479218"/>
            </a:xfrm>
            <a:custGeom>
              <a:avLst/>
              <a:gdLst>
                <a:gd name="connsiteX0" fmla="*/ 46370 w 307067"/>
                <a:gd name="connsiteY0" fmla="*/ 331922 h 479218"/>
                <a:gd name="connsiteX1" fmla="*/ -17 w 307067"/>
                <a:gd name="connsiteY1" fmla="*/ 422600 h 479218"/>
                <a:gd name="connsiteX2" fmla="*/ 69611 w 307067"/>
                <a:gd name="connsiteY2" fmla="*/ 476702 h 479218"/>
                <a:gd name="connsiteX3" fmla="*/ 162384 w 307067"/>
                <a:gd name="connsiteY3" fmla="*/ 448127 h 479218"/>
                <a:gd name="connsiteX4" fmla="*/ 211533 w 307067"/>
                <a:gd name="connsiteY4" fmla="*/ 313825 h 479218"/>
                <a:gd name="connsiteX5" fmla="*/ 255348 w 307067"/>
                <a:gd name="connsiteY5" fmla="*/ 259723 h 479218"/>
                <a:gd name="connsiteX6" fmla="*/ 263064 w 307067"/>
                <a:gd name="connsiteY6" fmla="*/ 107323 h 479218"/>
                <a:gd name="connsiteX7" fmla="*/ 299163 w 307067"/>
                <a:gd name="connsiteY7" fmla="*/ 1595 h 479218"/>
                <a:gd name="connsiteX8" fmla="*/ 232488 w 307067"/>
                <a:gd name="connsiteY8" fmla="*/ 50649 h 479218"/>
                <a:gd name="connsiteX9" fmla="*/ 211819 w 307067"/>
                <a:gd name="connsiteY9" fmla="*/ 127897 h 479218"/>
                <a:gd name="connsiteX10" fmla="*/ 183244 w 307067"/>
                <a:gd name="connsiteY10" fmla="*/ 70747 h 479218"/>
                <a:gd name="connsiteX11" fmla="*/ 175529 w 307067"/>
                <a:gd name="connsiteY11" fmla="*/ 26932 h 479218"/>
                <a:gd name="connsiteX12" fmla="*/ 33797 w 307067"/>
                <a:gd name="connsiteY12" fmla="*/ 137803 h 479218"/>
                <a:gd name="connsiteX13" fmla="*/ 46370 w 307067"/>
                <a:gd name="connsiteY13" fmla="*/ 331922 h 479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67" h="479218">
                  <a:moveTo>
                    <a:pt x="46370" y="331922"/>
                  </a:moveTo>
                  <a:lnTo>
                    <a:pt x="-17" y="422600"/>
                  </a:lnTo>
                  <a:cubicBezTo>
                    <a:pt x="-17" y="422600"/>
                    <a:pt x="-17" y="463843"/>
                    <a:pt x="69611" y="476702"/>
                  </a:cubicBezTo>
                  <a:cubicBezTo>
                    <a:pt x="139239" y="489561"/>
                    <a:pt x="162384" y="448127"/>
                    <a:pt x="162384" y="448127"/>
                  </a:cubicBezTo>
                  <a:lnTo>
                    <a:pt x="211533" y="313825"/>
                  </a:lnTo>
                  <a:cubicBezTo>
                    <a:pt x="211533" y="313825"/>
                    <a:pt x="250205" y="288012"/>
                    <a:pt x="255348" y="259723"/>
                  </a:cubicBezTo>
                  <a:cubicBezTo>
                    <a:pt x="260492" y="231433"/>
                    <a:pt x="255348" y="146280"/>
                    <a:pt x="263064" y="107323"/>
                  </a:cubicBezTo>
                  <a:cubicBezTo>
                    <a:pt x="270779" y="68365"/>
                    <a:pt x="327548" y="9406"/>
                    <a:pt x="299163" y="1595"/>
                  </a:cubicBezTo>
                  <a:cubicBezTo>
                    <a:pt x="270779" y="-6215"/>
                    <a:pt x="239918" y="14549"/>
                    <a:pt x="232488" y="50649"/>
                  </a:cubicBezTo>
                  <a:cubicBezTo>
                    <a:pt x="225059" y="86749"/>
                    <a:pt x="211819" y="127897"/>
                    <a:pt x="211819" y="127897"/>
                  </a:cubicBezTo>
                  <a:cubicBezTo>
                    <a:pt x="211819" y="127897"/>
                    <a:pt x="186006" y="97036"/>
                    <a:pt x="183244" y="70747"/>
                  </a:cubicBezTo>
                  <a:cubicBezTo>
                    <a:pt x="180482" y="44458"/>
                    <a:pt x="193626" y="32075"/>
                    <a:pt x="175529" y="26932"/>
                  </a:cubicBezTo>
                  <a:cubicBezTo>
                    <a:pt x="157431" y="21788"/>
                    <a:pt x="38940" y="109418"/>
                    <a:pt x="33797" y="137803"/>
                  </a:cubicBezTo>
                  <a:cubicBezTo>
                    <a:pt x="28653" y="166187"/>
                    <a:pt x="46370" y="331922"/>
                    <a:pt x="46370" y="331922"/>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5" name="Freeform: Shape 44">
              <a:extLst>
                <a:ext uri="{FF2B5EF4-FFF2-40B4-BE49-F238E27FC236}">
                  <a16:creationId xmlns:a16="http://schemas.microsoft.com/office/drawing/2014/main" id="{AC7E197F-2207-431A-ABD7-815073355951}"/>
                </a:ext>
              </a:extLst>
            </p:cNvPr>
            <p:cNvSpPr/>
            <p:nvPr/>
          </p:nvSpPr>
          <p:spPr>
            <a:xfrm>
              <a:off x="8909201" y="1998459"/>
              <a:ext cx="9525" cy="222884"/>
            </a:xfrm>
            <a:custGeom>
              <a:avLst/>
              <a:gdLst>
                <a:gd name="connsiteX0" fmla="*/ 0 w 9525"/>
                <a:gd name="connsiteY0" fmla="*/ 0 h 222884"/>
                <a:gd name="connsiteX1" fmla="*/ 0 w 9525"/>
                <a:gd name="connsiteY1" fmla="*/ 222885 h 222884"/>
              </a:gdLst>
              <a:ahLst/>
              <a:cxnLst>
                <a:cxn ang="0">
                  <a:pos x="connsiteX0" y="connsiteY0"/>
                </a:cxn>
                <a:cxn ang="0">
                  <a:pos x="connsiteX1" y="connsiteY1"/>
                </a:cxn>
              </a:cxnLst>
              <a:rect l="l" t="t" r="r" b="b"/>
              <a:pathLst>
                <a:path w="9525" h="222884">
                  <a:moveTo>
                    <a:pt x="0" y="0"/>
                  </a:moveTo>
                  <a:lnTo>
                    <a:pt x="0" y="222885"/>
                  </a:lnTo>
                </a:path>
              </a:pathLst>
            </a:custGeom>
            <a:ln w="2857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6" name="Freeform: Shape 45">
              <a:extLst>
                <a:ext uri="{FF2B5EF4-FFF2-40B4-BE49-F238E27FC236}">
                  <a16:creationId xmlns:a16="http://schemas.microsoft.com/office/drawing/2014/main" id="{D92845EA-44A5-464B-B32E-A47C767554FC}"/>
                </a:ext>
              </a:extLst>
            </p:cNvPr>
            <p:cNvSpPr/>
            <p:nvPr/>
          </p:nvSpPr>
          <p:spPr>
            <a:xfrm>
              <a:off x="8757658" y="2385364"/>
              <a:ext cx="105727" cy="55833"/>
            </a:xfrm>
            <a:custGeom>
              <a:avLst/>
              <a:gdLst>
                <a:gd name="connsiteX0" fmla="*/ 105710 w 105727"/>
                <a:gd name="connsiteY0" fmla="*/ -42 h 55833"/>
                <a:gd name="connsiteX1" fmla="*/ 46465 w 105727"/>
                <a:gd name="connsiteY1" fmla="*/ 54061 h 55833"/>
                <a:gd name="connsiteX2" fmla="*/ -17 w 105727"/>
                <a:gd name="connsiteY2" fmla="*/ 41202 h 55833"/>
              </a:gdLst>
              <a:ahLst/>
              <a:cxnLst>
                <a:cxn ang="0">
                  <a:pos x="connsiteX0" y="connsiteY0"/>
                </a:cxn>
                <a:cxn ang="0">
                  <a:pos x="connsiteX1" y="connsiteY1"/>
                </a:cxn>
                <a:cxn ang="0">
                  <a:pos x="connsiteX2" y="connsiteY2"/>
                </a:cxn>
              </a:cxnLst>
              <a:rect l="l" t="t" r="r" b="b"/>
              <a:pathLst>
                <a:path w="105727" h="55833">
                  <a:moveTo>
                    <a:pt x="105710" y="-42"/>
                  </a:moveTo>
                  <a:cubicBezTo>
                    <a:pt x="105710" y="-42"/>
                    <a:pt x="82469" y="46345"/>
                    <a:pt x="46465" y="54061"/>
                  </a:cubicBezTo>
                  <a:cubicBezTo>
                    <a:pt x="10460" y="61776"/>
                    <a:pt x="-17" y="41202"/>
                    <a:pt x="-17" y="41202"/>
                  </a:cubicBezTo>
                </a:path>
              </a:pathLst>
            </a:custGeom>
            <a:no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7" name="Freeform: Shape 46">
              <a:extLst>
                <a:ext uri="{FF2B5EF4-FFF2-40B4-BE49-F238E27FC236}">
                  <a16:creationId xmlns:a16="http://schemas.microsoft.com/office/drawing/2014/main" id="{098AA339-8219-4FB0-A5B8-2E8E950E186B}"/>
                </a:ext>
              </a:extLst>
            </p:cNvPr>
            <p:cNvSpPr/>
            <p:nvPr/>
          </p:nvSpPr>
          <p:spPr>
            <a:xfrm>
              <a:off x="8762657" y="2119109"/>
              <a:ext cx="115932" cy="116236"/>
            </a:xfrm>
            <a:custGeom>
              <a:avLst/>
              <a:gdLst>
                <a:gd name="connsiteX0" fmla="*/ 4033 w 115932"/>
                <a:gd name="connsiteY0" fmla="*/ 48853 h 116236"/>
                <a:gd name="connsiteX1" fmla="*/ 5462 w 115932"/>
                <a:gd name="connsiteY1" fmla="*/ 34661 h 116236"/>
                <a:gd name="connsiteX2" fmla="*/ 69565 w 115932"/>
                <a:gd name="connsiteY2" fmla="*/ 466 h 116236"/>
                <a:gd name="connsiteX3" fmla="*/ 109475 w 115932"/>
                <a:gd name="connsiteY3" fmla="*/ 86191 h 116236"/>
                <a:gd name="connsiteX4" fmla="*/ 109475 w 115932"/>
                <a:gd name="connsiteY4" fmla="*/ 116195 h 116236"/>
                <a:gd name="connsiteX5" fmla="*/ 78138 w 115932"/>
                <a:gd name="connsiteY5" fmla="*/ 90477 h 116236"/>
                <a:gd name="connsiteX6" fmla="*/ 58230 w 115932"/>
                <a:gd name="connsiteY6" fmla="*/ 56282 h 116236"/>
                <a:gd name="connsiteX7" fmla="*/ 33942 w 115932"/>
                <a:gd name="connsiteY7" fmla="*/ 60569 h 11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32" h="116236">
                  <a:moveTo>
                    <a:pt x="4033" y="48853"/>
                  </a:moveTo>
                  <a:cubicBezTo>
                    <a:pt x="4033" y="48853"/>
                    <a:pt x="-5968" y="43138"/>
                    <a:pt x="5462" y="34661"/>
                  </a:cubicBezTo>
                  <a:cubicBezTo>
                    <a:pt x="16892" y="26183"/>
                    <a:pt x="56801" y="7514"/>
                    <a:pt x="69565" y="466"/>
                  </a:cubicBezTo>
                  <a:cubicBezTo>
                    <a:pt x="82329" y="-6583"/>
                    <a:pt x="102426" y="61712"/>
                    <a:pt x="109475" y="86191"/>
                  </a:cubicBezTo>
                  <a:cubicBezTo>
                    <a:pt x="116523" y="110670"/>
                    <a:pt x="119476" y="116195"/>
                    <a:pt x="109475" y="116195"/>
                  </a:cubicBezTo>
                  <a:cubicBezTo>
                    <a:pt x="99474" y="116195"/>
                    <a:pt x="90996" y="116195"/>
                    <a:pt x="78138" y="90477"/>
                  </a:cubicBezTo>
                  <a:cubicBezTo>
                    <a:pt x="72655" y="78445"/>
                    <a:pt x="65986" y="66991"/>
                    <a:pt x="58230" y="56282"/>
                  </a:cubicBezTo>
                  <a:lnTo>
                    <a:pt x="33942" y="60569"/>
                  </a:lnTo>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8" name="Freeform: Shape 47">
              <a:extLst>
                <a:ext uri="{FF2B5EF4-FFF2-40B4-BE49-F238E27FC236}">
                  <a16:creationId xmlns:a16="http://schemas.microsoft.com/office/drawing/2014/main" id="{DD29F357-D9B1-44B4-97C9-AEBF1A32DEAE}"/>
                </a:ext>
              </a:extLst>
            </p:cNvPr>
            <p:cNvSpPr/>
            <p:nvPr/>
          </p:nvSpPr>
          <p:spPr>
            <a:xfrm>
              <a:off x="8731320" y="2143671"/>
              <a:ext cx="115965" cy="116153"/>
            </a:xfrm>
            <a:custGeom>
              <a:avLst/>
              <a:gdLst>
                <a:gd name="connsiteX0" fmla="*/ 4033 w 115965"/>
                <a:gd name="connsiteY0" fmla="*/ 48961 h 116153"/>
                <a:gd name="connsiteX1" fmla="*/ 5462 w 115965"/>
                <a:gd name="connsiteY1" fmla="*/ 34673 h 116153"/>
                <a:gd name="connsiteX2" fmla="*/ 69565 w 115965"/>
                <a:gd name="connsiteY2" fmla="*/ 479 h 116153"/>
                <a:gd name="connsiteX3" fmla="*/ 109475 w 115965"/>
                <a:gd name="connsiteY3" fmla="*/ 86204 h 116153"/>
                <a:gd name="connsiteX4" fmla="*/ 109475 w 115965"/>
                <a:gd name="connsiteY4" fmla="*/ 116112 h 116153"/>
                <a:gd name="connsiteX5" fmla="*/ 78138 w 115965"/>
                <a:gd name="connsiteY5" fmla="*/ 90490 h 116153"/>
                <a:gd name="connsiteX6" fmla="*/ 58230 w 115965"/>
                <a:gd name="connsiteY6" fmla="*/ 56200 h 116153"/>
                <a:gd name="connsiteX7" fmla="*/ 33942 w 115965"/>
                <a:gd name="connsiteY7" fmla="*/ 60486 h 11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65" h="116153">
                  <a:moveTo>
                    <a:pt x="4033" y="48961"/>
                  </a:moveTo>
                  <a:cubicBezTo>
                    <a:pt x="4033" y="48961"/>
                    <a:pt x="-5968" y="43246"/>
                    <a:pt x="5462" y="34673"/>
                  </a:cubicBezTo>
                  <a:cubicBezTo>
                    <a:pt x="16892" y="26101"/>
                    <a:pt x="56801" y="7622"/>
                    <a:pt x="69565" y="479"/>
                  </a:cubicBezTo>
                  <a:cubicBezTo>
                    <a:pt x="82328" y="-6665"/>
                    <a:pt x="102331" y="61724"/>
                    <a:pt x="109475" y="86204"/>
                  </a:cubicBezTo>
                  <a:cubicBezTo>
                    <a:pt x="116618" y="110683"/>
                    <a:pt x="119476" y="116112"/>
                    <a:pt x="109475" y="116112"/>
                  </a:cubicBezTo>
                  <a:cubicBezTo>
                    <a:pt x="99473" y="116112"/>
                    <a:pt x="90996" y="116112"/>
                    <a:pt x="78138" y="90490"/>
                  </a:cubicBezTo>
                  <a:cubicBezTo>
                    <a:pt x="72615" y="78449"/>
                    <a:pt x="65949" y="66966"/>
                    <a:pt x="58230" y="56200"/>
                  </a:cubicBezTo>
                  <a:lnTo>
                    <a:pt x="33942" y="60486"/>
                  </a:lnTo>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49" name="Freeform: Shape 48">
              <a:extLst>
                <a:ext uri="{FF2B5EF4-FFF2-40B4-BE49-F238E27FC236}">
                  <a16:creationId xmlns:a16="http://schemas.microsoft.com/office/drawing/2014/main" id="{C06DF3ED-C7C2-491F-9E34-B26A468AC825}"/>
                </a:ext>
              </a:extLst>
            </p:cNvPr>
            <p:cNvSpPr/>
            <p:nvPr/>
          </p:nvSpPr>
          <p:spPr>
            <a:xfrm>
              <a:off x="8711462" y="2179017"/>
              <a:ext cx="96666" cy="116387"/>
            </a:xfrm>
            <a:custGeom>
              <a:avLst/>
              <a:gdLst>
                <a:gd name="connsiteX0" fmla="*/ 30749 w 96666"/>
                <a:gd name="connsiteY0" fmla="*/ 59335 h 116387"/>
                <a:gd name="connsiteX1" fmla="*/ 59324 w 96666"/>
                <a:gd name="connsiteY1" fmla="*/ 85148 h 116387"/>
                <a:gd name="connsiteX2" fmla="*/ 85041 w 96666"/>
                <a:gd name="connsiteY2" fmla="*/ 116104 h 116387"/>
                <a:gd name="connsiteX3" fmla="*/ 85041 w 96666"/>
                <a:gd name="connsiteY3" fmla="*/ 74861 h 116387"/>
                <a:gd name="connsiteX4" fmla="*/ 51608 w 96666"/>
                <a:gd name="connsiteY4" fmla="*/ 90 h 116387"/>
                <a:gd name="connsiteX5" fmla="*/ -17 w 96666"/>
                <a:gd name="connsiteY5" fmla="*/ 33523 h 116387"/>
                <a:gd name="connsiteX6" fmla="*/ 20652 w 96666"/>
                <a:gd name="connsiteY6" fmla="*/ 100198 h 11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66" h="116387">
                  <a:moveTo>
                    <a:pt x="30749" y="59335"/>
                  </a:moveTo>
                  <a:lnTo>
                    <a:pt x="59324" y="85148"/>
                  </a:lnTo>
                  <a:cubicBezTo>
                    <a:pt x="59324" y="85148"/>
                    <a:pt x="69611" y="113723"/>
                    <a:pt x="85041" y="116104"/>
                  </a:cubicBezTo>
                  <a:cubicBezTo>
                    <a:pt x="100472" y="118486"/>
                    <a:pt x="100567" y="103150"/>
                    <a:pt x="85041" y="74861"/>
                  </a:cubicBezTo>
                  <a:cubicBezTo>
                    <a:pt x="69515" y="46572"/>
                    <a:pt x="61895" y="2662"/>
                    <a:pt x="51608" y="90"/>
                  </a:cubicBezTo>
                  <a:cubicBezTo>
                    <a:pt x="41321" y="-2482"/>
                    <a:pt x="-17" y="33523"/>
                    <a:pt x="-17" y="33523"/>
                  </a:cubicBezTo>
                  <a:lnTo>
                    <a:pt x="20652" y="100198"/>
                  </a:lnTo>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0" name="Freeform: Shape 49">
              <a:extLst>
                <a:ext uri="{FF2B5EF4-FFF2-40B4-BE49-F238E27FC236}">
                  <a16:creationId xmlns:a16="http://schemas.microsoft.com/office/drawing/2014/main" id="{FEA446DD-611F-414B-AC24-14D73C545F81}"/>
                </a:ext>
              </a:extLst>
            </p:cNvPr>
            <p:cNvSpPr/>
            <p:nvPr/>
          </p:nvSpPr>
          <p:spPr>
            <a:xfrm>
              <a:off x="8844258" y="2093590"/>
              <a:ext cx="66452" cy="49001"/>
            </a:xfrm>
            <a:custGeom>
              <a:avLst/>
              <a:gdLst>
                <a:gd name="connsiteX0" fmla="*/ 28826 w 66452"/>
                <a:gd name="connsiteY0" fmla="*/ 1506 h 49001"/>
                <a:gd name="connsiteX1" fmla="*/ 251 w 66452"/>
                <a:gd name="connsiteY1" fmla="*/ 23795 h 49001"/>
                <a:gd name="connsiteX2" fmla="*/ 37494 w 66452"/>
                <a:gd name="connsiteY2" fmla="*/ 47322 h 49001"/>
                <a:gd name="connsiteX3" fmla="*/ 63497 w 66452"/>
                <a:gd name="connsiteY3" fmla="*/ 7698 h 49001"/>
                <a:gd name="connsiteX4" fmla="*/ 28826 w 66452"/>
                <a:gd name="connsiteY4" fmla="*/ 1506 h 4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2" h="49001">
                  <a:moveTo>
                    <a:pt x="28826" y="1506"/>
                  </a:moveTo>
                  <a:cubicBezTo>
                    <a:pt x="28826" y="1506"/>
                    <a:pt x="2823" y="1506"/>
                    <a:pt x="251" y="23795"/>
                  </a:cubicBezTo>
                  <a:cubicBezTo>
                    <a:pt x="-2321" y="46083"/>
                    <a:pt x="13872" y="52370"/>
                    <a:pt x="37494" y="47322"/>
                  </a:cubicBezTo>
                  <a:cubicBezTo>
                    <a:pt x="61116" y="42273"/>
                    <a:pt x="72165" y="20080"/>
                    <a:pt x="63497" y="7698"/>
                  </a:cubicBezTo>
                  <a:cubicBezTo>
                    <a:pt x="54829" y="-4685"/>
                    <a:pt x="28826" y="1506"/>
                    <a:pt x="28826" y="1506"/>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1" name="Freeform: Shape 50">
              <a:extLst>
                <a:ext uri="{FF2B5EF4-FFF2-40B4-BE49-F238E27FC236}">
                  <a16:creationId xmlns:a16="http://schemas.microsoft.com/office/drawing/2014/main" id="{5271C624-72BD-419F-9112-9DB32730BFAD}"/>
                </a:ext>
              </a:extLst>
            </p:cNvPr>
            <p:cNvSpPr/>
            <p:nvPr/>
          </p:nvSpPr>
          <p:spPr>
            <a:xfrm>
              <a:off x="8693365" y="2450801"/>
              <a:ext cx="185928" cy="112307"/>
            </a:xfrm>
            <a:custGeom>
              <a:avLst/>
              <a:gdLst>
                <a:gd name="connsiteX0" fmla="*/ 162289 w 185928"/>
                <a:gd name="connsiteY0" fmla="*/ 81397 h 112307"/>
                <a:gd name="connsiteX1" fmla="*/ 185911 w 185928"/>
                <a:gd name="connsiteY1" fmla="*/ 16627 h 112307"/>
                <a:gd name="connsiteX2" fmla="*/ 28558 w 185928"/>
                <a:gd name="connsiteY2" fmla="*/ -42 h 112307"/>
                <a:gd name="connsiteX3" fmla="*/ -17 w 185928"/>
                <a:gd name="connsiteY3" fmla="*/ 55680 h 112307"/>
                <a:gd name="connsiteX4" fmla="*/ 69611 w 185928"/>
                <a:gd name="connsiteY4" fmla="*/ 109782 h 112307"/>
                <a:gd name="connsiteX5" fmla="*/ 162289 w 185928"/>
                <a:gd name="connsiteY5" fmla="*/ 81397 h 11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928" h="112307">
                  <a:moveTo>
                    <a:pt x="162289" y="81397"/>
                  </a:moveTo>
                  <a:lnTo>
                    <a:pt x="185911" y="16627"/>
                  </a:lnTo>
                  <a:cubicBezTo>
                    <a:pt x="90661" y="45202"/>
                    <a:pt x="46655" y="19008"/>
                    <a:pt x="28558" y="-42"/>
                  </a:cubicBezTo>
                  <a:lnTo>
                    <a:pt x="-17" y="55680"/>
                  </a:lnTo>
                  <a:cubicBezTo>
                    <a:pt x="-17" y="55680"/>
                    <a:pt x="-17" y="96923"/>
                    <a:pt x="69611" y="109782"/>
                  </a:cubicBezTo>
                  <a:cubicBezTo>
                    <a:pt x="139238" y="122640"/>
                    <a:pt x="162289" y="81397"/>
                    <a:pt x="162289" y="81397"/>
                  </a:cubicBezTo>
                  <a:close/>
                </a:path>
              </a:pathLst>
            </a:custGeom>
            <a:solidFill>
              <a:srgbClr val="92E3A9"/>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2" name="Freeform: Shape 51">
              <a:extLst>
                <a:ext uri="{FF2B5EF4-FFF2-40B4-BE49-F238E27FC236}">
                  <a16:creationId xmlns:a16="http://schemas.microsoft.com/office/drawing/2014/main" id="{FDDF2511-89F4-47CA-96F5-6674C6F13115}"/>
                </a:ext>
              </a:extLst>
            </p:cNvPr>
            <p:cNvSpPr/>
            <p:nvPr/>
          </p:nvSpPr>
          <p:spPr>
            <a:xfrm>
              <a:off x="9832459" y="3585514"/>
              <a:ext cx="330865" cy="428919"/>
            </a:xfrm>
            <a:custGeom>
              <a:avLst/>
              <a:gdLst>
                <a:gd name="connsiteX0" fmla="*/ 137619 w 330865"/>
                <a:gd name="connsiteY0" fmla="*/ 73968 h 428919"/>
                <a:gd name="connsiteX1" fmla="*/ 28558 w 330865"/>
                <a:gd name="connsiteY1" fmla="*/ 106734 h 428919"/>
                <a:gd name="connsiteX2" fmla="*/ -17 w 330865"/>
                <a:gd name="connsiteY2" fmla="*/ 311902 h 428919"/>
                <a:gd name="connsiteX3" fmla="*/ 135238 w 330865"/>
                <a:gd name="connsiteY3" fmla="*/ 425440 h 428919"/>
                <a:gd name="connsiteX4" fmla="*/ 298973 w 330865"/>
                <a:gd name="connsiteY4" fmla="*/ 335905 h 428919"/>
                <a:gd name="connsiteX5" fmla="*/ 329548 w 330865"/>
                <a:gd name="connsiteY5" fmla="*/ 76158 h 428919"/>
                <a:gd name="connsiteX6" fmla="*/ 283732 w 330865"/>
                <a:gd name="connsiteY6" fmla="*/ -42 h 4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865" h="428919">
                  <a:moveTo>
                    <a:pt x="137619" y="73968"/>
                  </a:moveTo>
                  <a:cubicBezTo>
                    <a:pt x="137619" y="73968"/>
                    <a:pt x="54752" y="76158"/>
                    <a:pt x="28558" y="106734"/>
                  </a:cubicBezTo>
                  <a:cubicBezTo>
                    <a:pt x="2364" y="137309"/>
                    <a:pt x="-17" y="287709"/>
                    <a:pt x="-17" y="311902"/>
                  </a:cubicBezTo>
                  <a:cubicBezTo>
                    <a:pt x="-17" y="336095"/>
                    <a:pt x="47608" y="407914"/>
                    <a:pt x="135238" y="425440"/>
                  </a:cubicBezTo>
                  <a:cubicBezTo>
                    <a:pt x="222868" y="442966"/>
                    <a:pt x="297163" y="390483"/>
                    <a:pt x="298973" y="335905"/>
                  </a:cubicBezTo>
                  <a:cubicBezTo>
                    <a:pt x="300782" y="281327"/>
                    <a:pt x="338215" y="132927"/>
                    <a:pt x="329548" y="76158"/>
                  </a:cubicBezTo>
                  <a:cubicBezTo>
                    <a:pt x="320880" y="19389"/>
                    <a:pt x="283732" y="-42"/>
                    <a:pt x="283732" y="-42"/>
                  </a:cubicBezTo>
                </a:path>
              </a:pathLst>
            </a:custGeom>
            <a:solidFill>
              <a:srgbClr val="92E3A9"/>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3" name="Freeform: Shape 52">
              <a:extLst>
                <a:ext uri="{FF2B5EF4-FFF2-40B4-BE49-F238E27FC236}">
                  <a16:creationId xmlns:a16="http://schemas.microsoft.com/office/drawing/2014/main" id="{DFD1F62D-B9F3-45E2-8418-53F93DE3ED38}"/>
                </a:ext>
              </a:extLst>
            </p:cNvPr>
            <p:cNvSpPr/>
            <p:nvPr/>
          </p:nvSpPr>
          <p:spPr>
            <a:xfrm>
              <a:off x="9857320" y="3818210"/>
              <a:ext cx="205358" cy="200596"/>
            </a:xfrm>
            <a:custGeom>
              <a:avLst/>
              <a:gdLst>
                <a:gd name="connsiteX0" fmla="*/ 205359 w 205358"/>
                <a:gd name="connsiteY0" fmla="*/ 100298 h 200596"/>
                <a:gd name="connsiteX1" fmla="*/ 102680 w 205358"/>
                <a:gd name="connsiteY1" fmla="*/ 200597 h 200596"/>
                <a:gd name="connsiteX2" fmla="*/ 0 w 205358"/>
                <a:gd name="connsiteY2" fmla="*/ 100298 h 200596"/>
                <a:gd name="connsiteX3" fmla="*/ 102680 w 205358"/>
                <a:gd name="connsiteY3" fmla="*/ 0 h 200596"/>
                <a:gd name="connsiteX4" fmla="*/ 205359 w 205358"/>
                <a:gd name="connsiteY4" fmla="*/ 100298 h 20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58" h="200596">
                  <a:moveTo>
                    <a:pt x="205359" y="100298"/>
                  </a:moveTo>
                  <a:cubicBezTo>
                    <a:pt x="205359" y="155691"/>
                    <a:pt x="159388" y="200597"/>
                    <a:pt x="102680" y="200597"/>
                  </a:cubicBezTo>
                  <a:cubicBezTo>
                    <a:pt x="45971" y="200597"/>
                    <a:pt x="0" y="155691"/>
                    <a:pt x="0" y="100298"/>
                  </a:cubicBezTo>
                  <a:cubicBezTo>
                    <a:pt x="0" y="44905"/>
                    <a:pt x="45971" y="0"/>
                    <a:pt x="102680" y="0"/>
                  </a:cubicBezTo>
                  <a:cubicBezTo>
                    <a:pt x="159388" y="0"/>
                    <a:pt x="205359" y="44905"/>
                    <a:pt x="205359" y="100298"/>
                  </a:cubicBezTo>
                  <a:close/>
                </a:path>
              </a:pathLst>
            </a:custGeom>
            <a:solidFill>
              <a:srgbClr val="92E3A9"/>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4" name="Freeform: Shape 53">
              <a:extLst>
                <a:ext uri="{FF2B5EF4-FFF2-40B4-BE49-F238E27FC236}">
                  <a16:creationId xmlns:a16="http://schemas.microsoft.com/office/drawing/2014/main" id="{4D26EE03-40C9-42DE-92C8-396E7DD24564}"/>
                </a:ext>
              </a:extLst>
            </p:cNvPr>
            <p:cNvSpPr/>
            <p:nvPr/>
          </p:nvSpPr>
          <p:spPr>
            <a:xfrm>
              <a:off x="9660668" y="3876069"/>
              <a:ext cx="333970" cy="372195"/>
            </a:xfrm>
            <a:custGeom>
              <a:avLst/>
              <a:gdLst>
                <a:gd name="connsiteX0" fmla="*/ 329127 w 333970"/>
                <a:gd name="connsiteY0" fmla="*/ 134505 h 372195"/>
                <a:gd name="connsiteX1" fmla="*/ 329127 w 333970"/>
                <a:gd name="connsiteY1" fmla="*/ 58305 h 372195"/>
                <a:gd name="connsiteX2" fmla="*/ 224352 w 333970"/>
                <a:gd name="connsiteY2" fmla="*/ 1155 h 372195"/>
                <a:gd name="connsiteX3" fmla="*/ 193777 w 333970"/>
                <a:gd name="connsiteY3" fmla="*/ 33921 h 372195"/>
                <a:gd name="connsiteX4" fmla="*/ 84620 w 333970"/>
                <a:gd name="connsiteY4" fmla="*/ 73164 h 372195"/>
                <a:gd name="connsiteX5" fmla="*/ 34424 w 333970"/>
                <a:gd name="connsiteY5" fmla="*/ 173557 h 372195"/>
                <a:gd name="connsiteX6" fmla="*/ 14802 w 333970"/>
                <a:gd name="connsiteY6" fmla="*/ 239089 h 372195"/>
                <a:gd name="connsiteX7" fmla="*/ 82430 w 333970"/>
                <a:gd name="connsiteY7" fmla="*/ 197560 h 372195"/>
                <a:gd name="connsiteX8" fmla="*/ 115196 w 333970"/>
                <a:gd name="connsiteY8" fmla="*/ 164794 h 372195"/>
                <a:gd name="connsiteX9" fmla="*/ 64999 w 333970"/>
                <a:gd name="connsiteY9" fmla="*/ 311098 h 372195"/>
                <a:gd name="connsiteX10" fmla="*/ 82335 w 333970"/>
                <a:gd name="connsiteY10" fmla="*/ 326338 h 372195"/>
                <a:gd name="connsiteX11" fmla="*/ 91098 w 333970"/>
                <a:gd name="connsiteY11" fmla="*/ 359104 h 372195"/>
                <a:gd name="connsiteX12" fmla="*/ 119673 w 333970"/>
                <a:gd name="connsiteY12" fmla="*/ 356913 h 372195"/>
                <a:gd name="connsiteX13" fmla="*/ 150248 w 333970"/>
                <a:gd name="connsiteY13" fmla="*/ 372154 h 372195"/>
                <a:gd name="connsiteX14" fmla="*/ 169869 w 333970"/>
                <a:gd name="connsiteY14" fmla="*/ 365677 h 372195"/>
                <a:gd name="connsiteX15" fmla="*/ 217494 w 333970"/>
                <a:gd name="connsiteY15" fmla="*/ 352532 h 372195"/>
                <a:gd name="connsiteX16" fmla="*/ 300457 w 333970"/>
                <a:gd name="connsiteY16" fmla="*/ 232517 h 372195"/>
                <a:gd name="connsiteX17" fmla="*/ 329127 w 333970"/>
                <a:gd name="connsiteY17" fmla="*/ 134505 h 37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970" h="372195">
                  <a:moveTo>
                    <a:pt x="329127" y="134505"/>
                  </a:moveTo>
                  <a:cubicBezTo>
                    <a:pt x="329127" y="134505"/>
                    <a:pt x="339986" y="86404"/>
                    <a:pt x="329127" y="58305"/>
                  </a:cubicBezTo>
                  <a:cubicBezTo>
                    <a:pt x="318269" y="30206"/>
                    <a:pt x="246165" y="-7227"/>
                    <a:pt x="224352" y="1155"/>
                  </a:cubicBezTo>
                  <a:cubicBezTo>
                    <a:pt x="202540" y="9537"/>
                    <a:pt x="213399" y="25158"/>
                    <a:pt x="193777" y="33921"/>
                  </a:cubicBezTo>
                  <a:cubicBezTo>
                    <a:pt x="174156" y="42684"/>
                    <a:pt x="99861" y="53542"/>
                    <a:pt x="84620" y="73164"/>
                  </a:cubicBezTo>
                  <a:cubicBezTo>
                    <a:pt x="69381" y="92785"/>
                    <a:pt x="58427" y="130314"/>
                    <a:pt x="34424" y="173557"/>
                  </a:cubicBezTo>
                  <a:cubicBezTo>
                    <a:pt x="10421" y="216801"/>
                    <a:pt x="-17964" y="236898"/>
                    <a:pt x="14802" y="239089"/>
                  </a:cubicBezTo>
                  <a:cubicBezTo>
                    <a:pt x="43647" y="240115"/>
                    <a:pt x="70297" y="223750"/>
                    <a:pt x="82430" y="197560"/>
                  </a:cubicBezTo>
                  <a:cubicBezTo>
                    <a:pt x="89975" y="183716"/>
                    <a:pt x="101351" y="172340"/>
                    <a:pt x="115196" y="164794"/>
                  </a:cubicBezTo>
                  <a:cubicBezTo>
                    <a:pt x="115196" y="164794"/>
                    <a:pt x="56236" y="298144"/>
                    <a:pt x="64999" y="311098"/>
                  </a:cubicBezTo>
                  <a:cubicBezTo>
                    <a:pt x="68867" y="318009"/>
                    <a:pt x="74985" y="323387"/>
                    <a:pt x="82335" y="326338"/>
                  </a:cubicBezTo>
                  <a:cubicBezTo>
                    <a:pt x="82335" y="326338"/>
                    <a:pt x="75762" y="352532"/>
                    <a:pt x="91098" y="359104"/>
                  </a:cubicBezTo>
                  <a:cubicBezTo>
                    <a:pt x="100426" y="362980"/>
                    <a:pt x="111044" y="362166"/>
                    <a:pt x="119673" y="356913"/>
                  </a:cubicBezTo>
                  <a:cubicBezTo>
                    <a:pt x="119673" y="356913"/>
                    <a:pt x="139294" y="372154"/>
                    <a:pt x="150248" y="372154"/>
                  </a:cubicBezTo>
                  <a:cubicBezTo>
                    <a:pt x="157273" y="371915"/>
                    <a:pt x="164082" y="369667"/>
                    <a:pt x="169869" y="365677"/>
                  </a:cubicBezTo>
                  <a:cubicBezTo>
                    <a:pt x="169869" y="365677"/>
                    <a:pt x="206921" y="369963"/>
                    <a:pt x="217494" y="352532"/>
                  </a:cubicBezTo>
                  <a:cubicBezTo>
                    <a:pt x="228067" y="335101"/>
                    <a:pt x="276454" y="278332"/>
                    <a:pt x="300457" y="232517"/>
                  </a:cubicBezTo>
                  <a:cubicBezTo>
                    <a:pt x="315679" y="201777"/>
                    <a:pt x="325384" y="168602"/>
                    <a:pt x="329127" y="134505"/>
                  </a:cubicBezTo>
                  <a:close/>
                </a:path>
              </a:pathLst>
            </a:custGeom>
            <a:solidFill>
              <a:srgbClr val="FFFFFF"/>
            </a:solidFill>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5" name="Freeform: Shape 54">
              <a:extLst>
                <a:ext uri="{FF2B5EF4-FFF2-40B4-BE49-F238E27FC236}">
                  <a16:creationId xmlns:a16="http://schemas.microsoft.com/office/drawing/2014/main" id="{38FBEEB8-DA7D-401C-A5E9-235F1A089744}"/>
                </a:ext>
              </a:extLst>
            </p:cNvPr>
            <p:cNvSpPr/>
            <p:nvPr/>
          </p:nvSpPr>
          <p:spPr>
            <a:xfrm>
              <a:off x="9743115" y="4062907"/>
              <a:ext cx="93821" cy="139731"/>
            </a:xfrm>
            <a:custGeom>
              <a:avLst/>
              <a:gdLst>
                <a:gd name="connsiteX0" fmla="*/ 0 w 93821"/>
                <a:gd name="connsiteY0" fmla="*/ 139732 h 139731"/>
                <a:gd name="connsiteX1" fmla="*/ 93821 w 93821"/>
                <a:gd name="connsiteY1" fmla="*/ 0 h 139731"/>
              </a:gdLst>
              <a:ahLst/>
              <a:cxnLst>
                <a:cxn ang="0">
                  <a:pos x="connsiteX0" y="connsiteY0"/>
                </a:cxn>
                <a:cxn ang="0">
                  <a:pos x="connsiteX1" y="connsiteY1"/>
                </a:cxn>
              </a:cxnLst>
              <a:rect l="l" t="t" r="r" b="b"/>
              <a:pathLst>
                <a:path w="93821" h="139731">
                  <a:moveTo>
                    <a:pt x="0" y="139732"/>
                  </a:moveTo>
                  <a:lnTo>
                    <a:pt x="93821"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6" name="Freeform: Shape 55">
              <a:extLst>
                <a:ext uri="{FF2B5EF4-FFF2-40B4-BE49-F238E27FC236}">
                  <a16:creationId xmlns:a16="http://schemas.microsoft.com/office/drawing/2014/main" id="{368E6A63-8827-4BFE-8FC6-F1C9ADCC8986}"/>
                </a:ext>
              </a:extLst>
            </p:cNvPr>
            <p:cNvSpPr/>
            <p:nvPr/>
          </p:nvSpPr>
          <p:spPr>
            <a:xfrm>
              <a:off x="9780262" y="4097864"/>
              <a:ext cx="104775" cy="135350"/>
            </a:xfrm>
            <a:custGeom>
              <a:avLst/>
              <a:gdLst>
                <a:gd name="connsiteX0" fmla="*/ 0 w 104775"/>
                <a:gd name="connsiteY0" fmla="*/ 135350 h 135350"/>
                <a:gd name="connsiteX1" fmla="*/ 104775 w 104775"/>
                <a:gd name="connsiteY1" fmla="*/ 0 h 135350"/>
              </a:gdLst>
              <a:ahLst/>
              <a:cxnLst>
                <a:cxn ang="0">
                  <a:pos x="connsiteX0" y="connsiteY0"/>
                </a:cxn>
                <a:cxn ang="0">
                  <a:pos x="connsiteX1" y="connsiteY1"/>
                </a:cxn>
              </a:cxnLst>
              <a:rect l="l" t="t" r="r" b="b"/>
              <a:pathLst>
                <a:path w="104775" h="135350">
                  <a:moveTo>
                    <a:pt x="0" y="135350"/>
                  </a:moveTo>
                  <a:lnTo>
                    <a:pt x="104775"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A6FBC814-48DC-4FC8-9EEE-7D02BB3789F3}"/>
                </a:ext>
              </a:extLst>
            </p:cNvPr>
            <p:cNvSpPr/>
            <p:nvPr/>
          </p:nvSpPr>
          <p:spPr>
            <a:xfrm>
              <a:off x="9830459" y="4148061"/>
              <a:ext cx="82867" cy="93821"/>
            </a:xfrm>
            <a:custGeom>
              <a:avLst/>
              <a:gdLst>
                <a:gd name="connsiteX0" fmla="*/ 0 w 82867"/>
                <a:gd name="connsiteY0" fmla="*/ 93821 h 93821"/>
                <a:gd name="connsiteX1" fmla="*/ 82867 w 82867"/>
                <a:gd name="connsiteY1" fmla="*/ 0 h 93821"/>
              </a:gdLst>
              <a:ahLst/>
              <a:cxnLst>
                <a:cxn ang="0">
                  <a:pos x="connsiteX0" y="connsiteY0"/>
                </a:cxn>
                <a:cxn ang="0">
                  <a:pos x="connsiteX1" y="connsiteY1"/>
                </a:cxn>
              </a:cxnLst>
              <a:rect l="l" t="t" r="r" b="b"/>
              <a:pathLst>
                <a:path w="82867" h="93821">
                  <a:moveTo>
                    <a:pt x="0" y="93821"/>
                  </a:moveTo>
                  <a:lnTo>
                    <a:pt x="82867"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1CD8DDA9-0B20-4531-928D-D0BDFDFB3A16}"/>
                </a:ext>
              </a:extLst>
            </p:cNvPr>
            <p:cNvSpPr/>
            <p:nvPr/>
          </p:nvSpPr>
          <p:spPr>
            <a:xfrm>
              <a:off x="9775881" y="3982231"/>
              <a:ext cx="17430" cy="58864"/>
            </a:xfrm>
            <a:custGeom>
              <a:avLst/>
              <a:gdLst>
                <a:gd name="connsiteX0" fmla="*/ 0 w 17430"/>
                <a:gd name="connsiteY0" fmla="*/ 58865 h 58864"/>
                <a:gd name="connsiteX1" fmla="*/ 17431 w 17430"/>
                <a:gd name="connsiteY1" fmla="*/ 0 h 58864"/>
              </a:gdLst>
              <a:ahLst/>
              <a:cxnLst>
                <a:cxn ang="0">
                  <a:pos x="connsiteX0" y="connsiteY0"/>
                </a:cxn>
                <a:cxn ang="0">
                  <a:pos x="connsiteX1" y="connsiteY1"/>
                </a:cxn>
              </a:cxnLst>
              <a:rect l="l" t="t" r="r" b="b"/>
              <a:pathLst>
                <a:path w="17430" h="58864">
                  <a:moveTo>
                    <a:pt x="0" y="58865"/>
                  </a:moveTo>
                  <a:lnTo>
                    <a:pt x="17431" y="0"/>
                  </a:lnTo>
                </a:path>
              </a:pathLst>
            </a:custGeom>
            <a:ln w="9525" cap="rnd">
              <a:solidFill>
                <a:srgbClr val="263238"/>
              </a:solidFill>
              <a:prstDash val="solid"/>
              <a:round/>
            </a:ln>
          </p:spPr>
          <p:txBody>
            <a:bodyPr rtlCol="0" anchor="ctr"/>
            <a:lstStyle/>
            <a:p>
              <a:endParaRPr lang="vi-VN">
                <a:latin typeface="Times New Roman" panose="02020603050405020304" pitchFamily="18" charset="0"/>
                <a:cs typeface="Times New Roman" panose="02020603050405020304" pitchFamily="18" charset="0"/>
              </a:endParaRPr>
            </a:p>
          </p:txBody>
        </p:sp>
      </p:grpSp>
      <p:sp>
        <p:nvSpPr>
          <p:cNvPr id="60" name="Freeform: Shape 59">
            <a:extLst>
              <a:ext uri="{FF2B5EF4-FFF2-40B4-BE49-F238E27FC236}">
                <a16:creationId xmlns:a16="http://schemas.microsoft.com/office/drawing/2014/main" id="{E6D5A3D3-3041-4B6C-8A70-10B55A89F7E6}"/>
              </a:ext>
            </a:extLst>
          </p:cNvPr>
          <p:cNvSpPr/>
          <p:nvPr/>
        </p:nvSpPr>
        <p:spPr>
          <a:xfrm>
            <a:off x="10815052" y="2656687"/>
            <a:ext cx="46684" cy="58623"/>
          </a:xfrm>
          <a:custGeom>
            <a:avLst/>
            <a:gdLst>
              <a:gd name="connsiteX0" fmla="*/ 31422 w 46684"/>
              <a:gd name="connsiteY0" fmla="*/ 670 h 58623"/>
              <a:gd name="connsiteX1" fmla="*/ 1513 w 46684"/>
              <a:gd name="connsiteY1" fmla="*/ 23053 h 58623"/>
              <a:gd name="connsiteX2" fmla="*/ 15134 w 46684"/>
              <a:gd name="connsiteY2" fmla="*/ 57915 h 58623"/>
              <a:gd name="connsiteX3" fmla="*/ 20087 w 46684"/>
              <a:gd name="connsiteY3" fmla="*/ 58582 h 58623"/>
              <a:gd name="connsiteX4" fmla="*/ 33613 w 46684"/>
              <a:gd name="connsiteY4" fmla="*/ 53438 h 58623"/>
              <a:gd name="connsiteX5" fmla="*/ 45138 w 46684"/>
              <a:gd name="connsiteY5" fmla="*/ 35436 h 58623"/>
              <a:gd name="connsiteX6" fmla="*/ 31422 w 46684"/>
              <a:gd name="connsiteY6" fmla="*/ 670 h 58623"/>
              <a:gd name="connsiteX7" fmla="*/ 35613 w 46684"/>
              <a:gd name="connsiteY7" fmla="*/ 32769 h 58623"/>
              <a:gd name="connsiteX8" fmla="*/ 27517 w 46684"/>
              <a:gd name="connsiteY8" fmla="*/ 45723 h 58623"/>
              <a:gd name="connsiteX9" fmla="*/ 17992 w 46684"/>
              <a:gd name="connsiteY9" fmla="*/ 48390 h 58623"/>
              <a:gd name="connsiteX10" fmla="*/ 11134 w 46684"/>
              <a:gd name="connsiteY10" fmla="*/ 25816 h 58623"/>
              <a:gd name="connsiteX11" fmla="*/ 26659 w 46684"/>
              <a:gd name="connsiteY11" fmla="*/ 9814 h 58623"/>
              <a:gd name="connsiteX12" fmla="*/ 28850 w 46684"/>
              <a:gd name="connsiteY12" fmla="*/ 9814 h 58623"/>
              <a:gd name="connsiteX13" fmla="*/ 35613 w 46684"/>
              <a:gd name="connsiteY13" fmla="*/ 32769 h 5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84" h="58623">
                <a:moveTo>
                  <a:pt x="31422" y="670"/>
                </a:moveTo>
                <a:cubicBezTo>
                  <a:pt x="19230" y="-2855"/>
                  <a:pt x="6085" y="7051"/>
                  <a:pt x="1513" y="23053"/>
                </a:cubicBezTo>
                <a:cubicBezTo>
                  <a:pt x="-3059" y="39055"/>
                  <a:pt x="2942" y="54391"/>
                  <a:pt x="15134" y="57915"/>
                </a:cubicBezTo>
                <a:cubicBezTo>
                  <a:pt x="16745" y="58370"/>
                  <a:pt x="18413" y="58595"/>
                  <a:pt x="20087" y="58582"/>
                </a:cubicBezTo>
                <a:cubicBezTo>
                  <a:pt x="25059" y="58503"/>
                  <a:pt x="29845" y="56683"/>
                  <a:pt x="33613" y="53438"/>
                </a:cubicBezTo>
                <a:cubicBezTo>
                  <a:pt x="39245" y="48792"/>
                  <a:pt x="43276" y="42496"/>
                  <a:pt x="45138" y="35436"/>
                </a:cubicBezTo>
                <a:cubicBezTo>
                  <a:pt x="49710" y="19434"/>
                  <a:pt x="43709" y="4099"/>
                  <a:pt x="31422" y="670"/>
                </a:cubicBezTo>
                <a:close/>
                <a:moveTo>
                  <a:pt x="35613" y="32769"/>
                </a:moveTo>
                <a:cubicBezTo>
                  <a:pt x="34266" y="37798"/>
                  <a:pt x="31447" y="42309"/>
                  <a:pt x="27517" y="45723"/>
                </a:cubicBezTo>
                <a:cubicBezTo>
                  <a:pt x="24932" y="48049"/>
                  <a:pt x="21409" y="49036"/>
                  <a:pt x="17992" y="48390"/>
                </a:cubicBezTo>
                <a:cubicBezTo>
                  <a:pt x="11324" y="46485"/>
                  <a:pt x="8467" y="36103"/>
                  <a:pt x="11134" y="25816"/>
                </a:cubicBezTo>
                <a:cubicBezTo>
                  <a:pt x="13801" y="15529"/>
                  <a:pt x="20659" y="9814"/>
                  <a:pt x="26659" y="9814"/>
                </a:cubicBezTo>
                <a:lnTo>
                  <a:pt x="28850" y="9814"/>
                </a:lnTo>
                <a:cubicBezTo>
                  <a:pt x="35422" y="12195"/>
                  <a:pt x="38566" y="22387"/>
                  <a:pt x="35613" y="327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1" name="Freeform: Shape 60">
            <a:extLst>
              <a:ext uri="{FF2B5EF4-FFF2-40B4-BE49-F238E27FC236}">
                <a16:creationId xmlns:a16="http://schemas.microsoft.com/office/drawing/2014/main" id="{56B1188C-07D9-4234-8BB7-8356DB152FA3}"/>
              </a:ext>
            </a:extLst>
          </p:cNvPr>
          <p:cNvSpPr/>
          <p:nvPr/>
        </p:nvSpPr>
        <p:spPr>
          <a:xfrm>
            <a:off x="10885638" y="2629299"/>
            <a:ext cx="16573" cy="22383"/>
          </a:xfrm>
          <a:custGeom>
            <a:avLst/>
            <a:gdLst>
              <a:gd name="connsiteX0" fmla="*/ 8270 w 16573"/>
              <a:gd name="connsiteY0" fmla="*/ 22342 h 22383"/>
              <a:gd name="connsiteX1" fmla="*/ 16557 w 16573"/>
              <a:gd name="connsiteY1" fmla="*/ 11103 h 22383"/>
              <a:gd name="connsiteX2" fmla="*/ 8270 w 16573"/>
              <a:gd name="connsiteY2" fmla="*/ -42 h 22383"/>
              <a:gd name="connsiteX3" fmla="*/ -17 w 16573"/>
              <a:gd name="connsiteY3" fmla="*/ 11103 h 22383"/>
              <a:gd name="connsiteX4" fmla="*/ 8270 w 16573"/>
              <a:gd name="connsiteY4" fmla="*/ 2234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22383">
                <a:moveTo>
                  <a:pt x="8270" y="22342"/>
                </a:moveTo>
                <a:cubicBezTo>
                  <a:pt x="12842" y="22342"/>
                  <a:pt x="16557" y="17389"/>
                  <a:pt x="16557" y="11103"/>
                </a:cubicBezTo>
                <a:cubicBezTo>
                  <a:pt x="16557" y="4816"/>
                  <a:pt x="12842" y="-42"/>
                  <a:pt x="8270" y="-42"/>
                </a:cubicBezTo>
                <a:cubicBezTo>
                  <a:pt x="3698" y="-42"/>
                  <a:pt x="-17" y="4911"/>
                  <a:pt x="-17" y="11103"/>
                </a:cubicBezTo>
                <a:cubicBezTo>
                  <a:pt x="-17" y="17294"/>
                  <a:pt x="3698" y="22342"/>
                  <a:pt x="8270" y="223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2" name="Freeform: Shape 61">
            <a:extLst>
              <a:ext uri="{FF2B5EF4-FFF2-40B4-BE49-F238E27FC236}">
                <a16:creationId xmlns:a16="http://schemas.microsoft.com/office/drawing/2014/main" id="{C525C44D-DC49-457C-8E75-CD351D06E725}"/>
              </a:ext>
            </a:extLst>
          </p:cNvPr>
          <p:cNvSpPr/>
          <p:nvPr/>
        </p:nvSpPr>
        <p:spPr>
          <a:xfrm>
            <a:off x="10887353" y="2658827"/>
            <a:ext cx="16478" cy="22479"/>
          </a:xfrm>
          <a:custGeom>
            <a:avLst/>
            <a:gdLst>
              <a:gd name="connsiteX0" fmla="*/ 8174 w 16478"/>
              <a:gd name="connsiteY0" fmla="*/ -42 h 22479"/>
              <a:gd name="connsiteX1" fmla="*/ -17 w 16478"/>
              <a:gd name="connsiteY1" fmla="*/ 11198 h 22479"/>
              <a:gd name="connsiteX2" fmla="*/ 8174 w 16478"/>
              <a:gd name="connsiteY2" fmla="*/ 22437 h 22479"/>
              <a:gd name="connsiteX3" fmla="*/ 16461 w 16478"/>
              <a:gd name="connsiteY3" fmla="*/ 11198 h 22479"/>
              <a:gd name="connsiteX4" fmla="*/ 8174 w 16478"/>
              <a:gd name="connsiteY4" fmla="*/ -4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2479">
                <a:moveTo>
                  <a:pt x="8174" y="-42"/>
                </a:moveTo>
                <a:cubicBezTo>
                  <a:pt x="3602" y="-42"/>
                  <a:pt x="-17" y="5007"/>
                  <a:pt x="-17" y="11198"/>
                </a:cubicBezTo>
                <a:cubicBezTo>
                  <a:pt x="-17" y="17389"/>
                  <a:pt x="3602" y="22437"/>
                  <a:pt x="8174" y="22437"/>
                </a:cubicBezTo>
                <a:cubicBezTo>
                  <a:pt x="12746" y="22437"/>
                  <a:pt x="16461" y="17389"/>
                  <a:pt x="16461" y="11198"/>
                </a:cubicBezTo>
                <a:cubicBezTo>
                  <a:pt x="16461" y="5007"/>
                  <a:pt x="12270" y="-42"/>
                  <a:pt x="8174"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3" name="Freeform: Shape 62">
            <a:extLst>
              <a:ext uri="{FF2B5EF4-FFF2-40B4-BE49-F238E27FC236}">
                <a16:creationId xmlns:a16="http://schemas.microsoft.com/office/drawing/2014/main" id="{A943490C-26A2-4337-B063-A4D98D45E142}"/>
              </a:ext>
            </a:extLst>
          </p:cNvPr>
          <p:cNvSpPr/>
          <p:nvPr/>
        </p:nvSpPr>
        <p:spPr>
          <a:xfrm>
            <a:off x="10939871" y="2559291"/>
            <a:ext cx="55399" cy="205644"/>
          </a:xfrm>
          <a:custGeom>
            <a:avLst/>
            <a:gdLst>
              <a:gd name="connsiteX0" fmla="*/ 55383 w 55399"/>
              <a:gd name="connsiteY0" fmla="*/ 7483 h 205644"/>
              <a:gd name="connsiteX1" fmla="*/ 48906 w 55399"/>
              <a:gd name="connsiteY1" fmla="*/ -42 h 205644"/>
              <a:gd name="connsiteX2" fmla="*/ 21664 w 55399"/>
              <a:gd name="connsiteY2" fmla="*/ 205603 h 205644"/>
              <a:gd name="connsiteX3" fmla="*/ 30618 w 55399"/>
              <a:gd name="connsiteY3" fmla="*/ 201317 h 205644"/>
              <a:gd name="connsiteX4" fmla="*/ 55383 w 55399"/>
              <a:gd name="connsiteY4" fmla="*/ 7483 h 20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9" h="205644">
                <a:moveTo>
                  <a:pt x="55383" y="7483"/>
                </a:moveTo>
                <a:lnTo>
                  <a:pt x="48906" y="-42"/>
                </a:lnTo>
                <a:cubicBezTo>
                  <a:pt x="48049" y="720"/>
                  <a:pt x="-39486" y="78444"/>
                  <a:pt x="21664" y="205603"/>
                </a:cubicBezTo>
                <a:lnTo>
                  <a:pt x="30618" y="201317"/>
                </a:lnTo>
                <a:cubicBezTo>
                  <a:pt x="-27294" y="81016"/>
                  <a:pt x="51954" y="10436"/>
                  <a:pt x="55383" y="748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4" name="Freeform: Shape 63">
            <a:extLst>
              <a:ext uri="{FF2B5EF4-FFF2-40B4-BE49-F238E27FC236}">
                <a16:creationId xmlns:a16="http://schemas.microsoft.com/office/drawing/2014/main" id="{97595ACF-1941-411F-A35C-901FE065D6FA}"/>
              </a:ext>
            </a:extLst>
          </p:cNvPr>
          <p:cNvSpPr/>
          <p:nvPr/>
        </p:nvSpPr>
        <p:spPr>
          <a:xfrm>
            <a:off x="11251779" y="2557862"/>
            <a:ext cx="39888" cy="206597"/>
          </a:xfrm>
          <a:custGeom>
            <a:avLst/>
            <a:gdLst>
              <a:gd name="connsiteX0" fmla="*/ -17 w 39888"/>
              <a:gd name="connsiteY0" fmla="*/ 6245 h 206597"/>
              <a:gd name="connsiteX1" fmla="*/ -17 w 39888"/>
              <a:gd name="connsiteY1" fmla="*/ 201507 h 206597"/>
              <a:gd name="connsiteX2" fmla="*/ 8460 w 39888"/>
              <a:gd name="connsiteY2" fmla="*/ 206556 h 206597"/>
              <a:gd name="connsiteX3" fmla="*/ 8460 w 39888"/>
              <a:gd name="connsiteY3" fmla="*/ -42 h 206597"/>
            </a:gdLst>
            <a:ahLst/>
            <a:cxnLst>
              <a:cxn ang="0">
                <a:pos x="connsiteX0" y="connsiteY0"/>
              </a:cxn>
              <a:cxn ang="0">
                <a:pos x="connsiteX1" y="connsiteY1"/>
              </a:cxn>
              <a:cxn ang="0">
                <a:pos x="connsiteX2" y="connsiteY2"/>
              </a:cxn>
              <a:cxn ang="0">
                <a:pos x="connsiteX3" y="connsiteY3"/>
              </a:cxn>
            </a:cxnLst>
            <a:rect l="l" t="t" r="r" b="b"/>
            <a:pathLst>
              <a:path w="39888" h="206597">
                <a:moveTo>
                  <a:pt x="-17" y="6245"/>
                </a:moveTo>
                <a:cubicBezTo>
                  <a:pt x="650" y="7007"/>
                  <a:pt x="66658" y="89874"/>
                  <a:pt x="-17" y="201507"/>
                </a:cubicBezTo>
                <a:lnTo>
                  <a:pt x="8460" y="206556"/>
                </a:lnTo>
                <a:cubicBezTo>
                  <a:pt x="79136" y="89112"/>
                  <a:pt x="8460" y="816"/>
                  <a:pt x="846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5" name="Freeform: Shape 64">
            <a:extLst>
              <a:ext uri="{FF2B5EF4-FFF2-40B4-BE49-F238E27FC236}">
                <a16:creationId xmlns:a16="http://schemas.microsoft.com/office/drawing/2014/main" id="{1543CEF3-5022-434B-84F9-A470DA4241BF}"/>
              </a:ext>
            </a:extLst>
          </p:cNvPr>
          <p:cNvSpPr/>
          <p:nvPr/>
        </p:nvSpPr>
        <p:spPr>
          <a:xfrm>
            <a:off x="10960864" y="2617711"/>
            <a:ext cx="90223" cy="80843"/>
          </a:xfrm>
          <a:custGeom>
            <a:avLst/>
            <a:gdLst>
              <a:gd name="connsiteX0" fmla="*/ 60108 w 90223"/>
              <a:gd name="connsiteY0" fmla="*/ 32121 h 80843"/>
              <a:gd name="connsiteX1" fmla="*/ 68585 w 90223"/>
              <a:gd name="connsiteY1" fmla="*/ 15548 h 80843"/>
              <a:gd name="connsiteX2" fmla="*/ 71824 w 90223"/>
              <a:gd name="connsiteY2" fmla="*/ 10976 h 80843"/>
              <a:gd name="connsiteX3" fmla="*/ 80682 w 90223"/>
              <a:gd name="connsiteY3" fmla="*/ 37455 h 80843"/>
              <a:gd name="connsiteX4" fmla="*/ 90207 w 90223"/>
              <a:gd name="connsiteY4" fmla="*/ 36026 h 80843"/>
              <a:gd name="connsiteX5" fmla="*/ 73538 w 90223"/>
              <a:gd name="connsiteY5" fmla="*/ 1165 h 80843"/>
              <a:gd name="connsiteX6" fmla="*/ 59727 w 90223"/>
              <a:gd name="connsiteY6" fmla="*/ 10690 h 80843"/>
              <a:gd name="connsiteX7" fmla="*/ 58489 w 90223"/>
              <a:gd name="connsiteY7" fmla="*/ 13071 h 80843"/>
              <a:gd name="connsiteX8" fmla="*/ 52012 w 90223"/>
              <a:gd name="connsiteY8" fmla="*/ 3546 h 80843"/>
              <a:gd name="connsiteX9" fmla="*/ 38296 w 90223"/>
              <a:gd name="connsiteY9" fmla="*/ 689 h 80843"/>
              <a:gd name="connsiteX10" fmla="*/ 18198 w 90223"/>
              <a:gd name="connsiteY10" fmla="*/ 34693 h 80843"/>
              <a:gd name="connsiteX11" fmla="*/ 27723 w 90223"/>
              <a:gd name="connsiteY11" fmla="*/ 36884 h 80843"/>
              <a:gd name="connsiteX12" fmla="*/ 41534 w 90223"/>
              <a:gd name="connsiteY12" fmla="*/ 10023 h 80843"/>
              <a:gd name="connsiteX13" fmla="*/ 45820 w 90223"/>
              <a:gd name="connsiteY13" fmla="*/ 11261 h 80843"/>
              <a:gd name="connsiteX14" fmla="*/ 50297 w 90223"/>
              <a:gd name="connsiteY14" fmla="*/ 28692 h 80843"/>
              <a:gd name="connsiteX15" fmla="*/ 48964 w 90223"/>
              <a:gd name="connsiteY15" fmla="*/ 32121 h 80843"/>
              <a:gd name="connsiteX16" fmla="*/ 20389 w 90223"/>
              <a:gd name="connsiteY16" fmla="*/ 69554 h 80843"/>
              <a:gd name="connsiteX17" fmla="*/ 10864 w 90223"/>
              <a:gd name="connsiteY17" fmla="*/ 64506 h 80843"/>
              <a:gd name="connsiteX18" fmla="*/ 10292 w 90223"/>
              <a:gd name="connsiteY18" fmla="*/ 59553 h 80843"/>
              <a:gd name="connsiteX19" fmla="*/ 767 w 90223"/>
              <a:gd name="connsiteY19" fmla="*/ 56219 h 80843"/>
              <a:gd name="connsiteX20" fmla="*/ 2005 w 90223"/>
              <a:gd name="connsiteY20" fmla="*/ 69269 h 80843"/>
              <a:gd name="connsiteX21" fmla="*/ 18674 w 90223"/>
              <a:gd name="connsiteY21" fmla="*/ 78794 h 80843"/>
              <a:gd name="connsiteX22" fmla="*/ 22008 w 90223"/>
              <a:gd name="connsiteY22" fmla="*/ 78794 h 80843"/>
              <a:gd name="connsiteX23" fmla="*/ 46773 w 90223"/>
              <a:gd name="connsiteY23" fmla="*/ 58315 h 80843"/>
              <a:gd name="connsiteX24" fmla="*/ 50678 w 90223"/>
              <a:gd name="connsiteY24" fmla="*/ 76127 h 80843"/>
              <a:gd name="connsiteX25" fmla="*/ 63727 w 90223"/>
              <a:gd name="connsiteY25" fmla="*/ 80794 h 80843"/>
              <a:gd name="connsiteX26" fmla="*/ 69823 w 90223"/>
              <a:gd name="connsiteY26" fmla="*/ 80032 h 80843"/>
              <a:gd name="connsiteX27" fmla="*/ 88873 w 90223"/>
              <a:gd name="connsiteY27" fmla="*/ 66030 h 80843"/>
              <a:gd name="connsiteX28" fmla="*/ 79824 w 90223"/>
              <a:gd name="connsiteY28" fmla="*/ 62220 h 80843"/>
              <a:gd name="connsiteX29" fmla="*/ 67347 w 90223"/>
              <a:gd name="connsiteY29" fmla="*/ 70412 h 80843"/>
              <a:gd name="connsiteX30" fmla="*/ 56869 w 90223"/>
              <a:gd name="connsiteY30" fmla="*/ 68697 h 80843"/>
              <a:gd name="connsiteX31" fmla="*/ 57917 w 90223"/>
              <a:gd name="connsiteY31" fmla="*/ 47933 h 80843"/>
              <a:gd name="connsiteX32" fmla="*/ 60108 w 90223"/>
              <a:gd name="connsiteY32" fmla="*/ 32121 h 8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223" h="80843">
                <a:moveTo>
                  <a:pt x="60108" y="32121"/>
                </a:moveTo>
                <a:cubicBezTo>
                  <a:pt x="62870" y="26311"/>
                  <a:pt x="65728" y="20501"/>
                  <a:pt x="68585" y="15548"/>
                </a:cubicBezTo>
                <a:cubicBezTo>
                  <a:pt x="69497" y="13911"/>
                  <a:pt x="70583" y="12378"/>
                  <a:pt x="71824" y="10976"/>
                </a:cubicBezTo>
                <a:cubicBezTo>
                  <a:pt x="76968" y="18911"/>
                  <a:pt x="80016" y="28021"/>
                  <a:pt x="80682" y="37455"/>
                </a:cubicBezTo>
                <a:lnTo>
                  <a:pt x="90207" y="36026"/>
                </a:lnTo>
                <a:cubicBezTo>
                  <a:pt x="88778" y="26501"/>
                  <a:pt x="84301" y="3260"/>
                  <a:pt x="73538" y="1165"/>
                </a:cubicBezTo>
                <a:cubicBezTo>
                  <a:pt x="68490" y="308"/>
                  <a:pt x="64013" y="3451"/>
                  <a:pt x="59727" y="10690"/>
                </a:cubicBezTo>
                <a:lnTo>
                  <a:pt x="58489" y="13071"/>
                </a:lnTo>
                <a:cubicBezTo>
                  <a:pt x="57364" y="9304"/>
                  <a:pt x="55102" y="5977"/>
                  <a:pt x="52012" y="3546"/>
                </a:cubicBezTo>
                <a:cubicBezTo>
                  <a:pt x="48298" y="173"/>
                  <a:pt x="43047" y="-921"/>
                  <a:pt x="38296" y="689"/>
                </a:cubicBezTo>
                <a:cubicBezTo>
                  <a:pt x="25532" y="5165"/>
                  <a:pt x="19246" y="29740"/>
                  <a:pt x="18198" y="34693"/>
                </a:cubicBezTo>
                <a:lnTo>
                  <a:pt x="27723" y="36884"/>
                </a:lnTo>
                <a:cubicBezTo>
                  <a:pt x="29914" y="27359"/>
                  <a:pt x="35819" y="12023"/>
                  <a:pt x="41534" y="10023"/>
                </a:cubicBezTo>
                <a:cubicBezTo>
                  <a:pt x="42106" y="10023"/>
                  <a:pt x="43344" y="9356"/>
                  <a:pt x="45820" y="11261"/>
                </a:cubicBezTo>
                <a:cubicBezTo>
                  <a:pt x="49909" y="16076"/>
                  <a:pt x="51560" y="22503"/>
                  <a:pt x="50297" y="28692"/>
                </a:cubicBezTo>
                <a:lnTo>
                  <a:pt x="48964" y="32121"/>
                </a:lnTo>
                <a:cubicBezTo>
                  <a:pt x="40200" y="50600"/>
                  <a:pt x="29914" y="71555"/>
                  <a:pt x="20389" y="69554"/>
                </a:cubicBezTo>
                <a:cubicBezTo>
                  <a:pt x="16676" y="69180"/>
                  <a:pt x="13258" y="67368"/>
                  <a:pt x="10864" y="64506"/>
                </a:cubicBezTo>
                <a:cubicBezTo>
                  <a:pt x="10020" y="62997"/>
                  <a:pt x="9814" y="61214"/>
                  <a:pt x="10292" y="59553"/>
                </a:cubicBezTo>
                <a:lnTo>
                  <a:pt x="767" y="56219"/>
                </a:lnTo>
                <a:cubicBezTo>
                  <a:pt x="-608" y="60557"/>
                  <a:pt x="-161" y="65267"/>
                  <a:pt x="2005" y="69269"/>
                </a:cubicBezTo>
                <a:cubicBezTo>
                  <a:pt x="5886" y="74746"/>
                  <a:pt x="11985" y="78231"/>
                  <a:pt x="18674" y="78794"/>
                </a:cubicBezTo>
                <a:cubicBezTo>
                  <a:pt x="19784" y="78882"/>
                  <a:pt x="20898" y="78882"/>
                  <a:pt x="22008" y="78794"/>
                </a:cubicBezTo>
                <a:cubicBezTo>
                  <a:pt x="32009" y="78794"/>
                  <a:pt x="39820" y="70031"/>
                  <a:pt x="46773" y="58315"/>
                </a:cubicBezTo>
                <a:cubicBezTo>
                  <a:pt x="45151" y="64535"/>
                  <a:pt x="46603" y="71155"/>
                  <a:pt x="50678" y="76127"/>
                </a:cubicBezTo>
                <a:cubicBezTo>
                  <a:pt x="54287" y="79265"/>
                  <a:pt x="58946" y="80931"/>
                  <a:pt x="63727" y="80794"/>
                </a:cubicBezTo>
                <a:cubicBezTo>
                  <a:pt x="65781" y="80770"/>
                  <a:pt x="67826" y="80514"/>
                  <a:pt x="69823" y="80032"/>
                </a:cubicBezTo>
                <a:cubicBezTo>
                  <a:pt x="77934" y="78418"/>
                  <a:pt x="84912" y="73289"/>
                  <a:pt x="88873" y="66030"/>
                </a:cubicBezTo>
                <a:lnTo>
                  <a:pt x="79824" y="62220"/>
                </a:lnTo>
                <a:cubicBezTo>
                  <a:pt x="76953" y="66534"/>
                  <a:pt x="72447" y="69492"/>
                  <a:pt x="67347" y="70412"/>
                </a:cubicBezTo>
                <a:cubicBezTo>
                  <a:pt x="63778" y="71500"/>
                  <a:pt x="59905" y="70866"/>
                  <a:pt x="56869" y="68697"/>
                </a:cubicBezTo>
                <a:cubicBezTo>
                  <a:pt x="54869" y="66887"/>
                  <a:pt x="56869" y="54600"/>
                  <a:pt x="57917" y="47933"/>
                </a:cubicBezTo>
                <a:cubicBezTo>
                  <a:pt x="58965" y="41265"/>
                  <a:pt x="59727" y="37360"/>
                  <a:pt x="60108" y="3212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6" name="Freeform: Shape 65">
            <a:extLst>
              <a:ext uri="{FF2B5EF4-FFF2-40B4-BE49-F238E27FC236}">
                <a16:creationId xmlns:a16="http://schemas.microsoft.com/office/drawing/2014/main" id="{F9370D12-895C-4873-9D8A-1491D27522AB}"/>
              </a:ext>
            </a:extLst>
          </p:cNvPr>
          <p:cNvSpPr/>
          <p:nvPr/>
        </p:nvSpPr>
        <p:spPr>
          <a:xfrm>
            <a:off x="11055410" y="2679020"/>
            <a:ext cx="40713" cy="47351"/>
          </a:xfrm>
          <a:custGeom>
            <a:avLst/>
            <a:gdLst>
              <a:gd name="connsiteX0" fmla="*/ 35666 w 40713"/>
              <a:gd name="connsiteY0" fmla="*/ 5959 h 47351"/>
              <a:gd name="connsiteX1" fmla="*/ 28332 w 40713"/>
              <a:gd name="connsiteY1" fmla="*/ 8817 h 47351"/>
              <a:gd name="connsiteX2" fmla="*/ 16330 w 40713"/>
              <a:gd name="connsiteY2" fmla="*/ 21104 h 47351"/>
              <a:gd name="connsiteX3" fmla="*/ 14044 w 40713"/>
              <a:gd name="connsiteY3" fmla="*/ 23199 h 47351"/>
              <a:gd name="connsiteX4" fmla="*/ 9949 w 40713"/>
              <a:gd name="connsiteY4" fmla="*/ -42 h 47351"/>
              <a:gd name="connsiteX5" fmla="*/ 424 w 40713"/>
              <a:gd name="connsiteY5" fmla="*/ 2149 h 47351"/>
              <a:gd name="connsiteX6" fmla="*/ 4900 w 40713"/>
              <a:gd name="connsiteY6" fmla="*/ 32534 h 47351"/>
              <a:gd name="connsiteX7" fmla="*/ 424 w 40713"/>
              <a:gd name="connsiteY7" fmla="*/ 43583 h 47351"/>
              <a:gd name="connsiteX8" fmla="*/ 6424 w 40713"/>
              <a:gd name="connsiteY8" fmla="*/ 47298 h 47351"/>
              <a:gd name="connsiteX9" fmla="*/ 12139 w 40713"/>
              <a:gd name="connsiteY9" fmla="*/ 44536 h 47351"/>
              <a:gd name="connsiteX10" fmla="*/ 14521 w 40713"/>
              <a:gd name="connsiteY10" fmla="*/ 36725 h 47351"/>
              <a:gd name="connsiteX11" fmla="*/ 23188 w 40713"/>
              <a:gd name="connsiteY11" fmla="*/ 28248 h 47351"/>
              <a:gd name="connsiteX12" fmla="*/ 30904 w 40713"/>
              <a:gd name="connsiteY12" fmla="*/ 20818 h 47351"/>
              <a:gd name="connsiteX13" fmla="*/ 29856 w 40713"/>
              <a:gd name="connsiteY13" fmla="*/ 44345 h 47351"/>
              <a:gd name="connsiteX14" fmla="*/ 39381 w 40713"/>
              <a:gd name="connsiteY14" fmla="*/ 45202 h 47351"/>
              <a:gd name="connsiteX15" fmla="*/ 35666 w 40713"/>
              <a:gd name="connsiteY15" fmla="*/ 5959 h 4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13" h="47351">
                <a:moveTo>
                  <a:pt x="35666" y="5959"/>
                </a:moveTo>
                <a:cubicBezTo>
                  <a:pt x="32852" y="4994"/>
                  <a:pt x="29752" y="6202"/>
                  <a:pt x="28332" y="8817"/>
                </a:cubicBezTo>
                <a:cubicBezTo>
                  <a:pt x="24598" y="13165"/>
                  <a:pt x="20590" y="17269"/>
                  <a:pt x="16330" y="21104"/>
                </a:cubicBezTo>
                <a:lnTo>
                  <a:pt x="14044" y="23199"/>
                </a:lnTo>
                <a:cubicBezTo>
                  <a:pt x="13152" y="15377"/>
                  <a:pt x="11784" y="7615"/>
                  <a:pt x="9949" y="-42"/>
                </a:cubicBezTo>
                <a:lnTo>
                  <a:pt x="424" y="2149"/>
                </a:lnTo>
                <a:cubicBezTo>
                  <a:pt x="2822" y="12123"/>
                  <a:pt x="4320" y="22292"/>
                  <a:pt x="4900" y="32534"/>
                </a:cubicBezTo>
                <a:cubicBezTo>
                  <a:pt x="519" y="37487"/>
                  <a:pt x="-814" y="40440"/>
                  <a:pt x="424" y="43583"/>
                </a:cubicBezTo>
                <a:cubicBezTo>
                  <a:pt x="1431" y="45971"/>
                  <a:pt x="3838" y="47461"/>
                  <a:pt x="6424" y="47298"/>
                </a:cubicBezTo>
                <a:cubicBezTo>
                  <a:pt x="8660" y="47335"/>
                  <a:pt x="10780" y="46310"/>
                  <a:pt x="12139" y="44536"/>
                </a:cubicBezTo>
                <a:cubicBezTo>
                  <a:pt x="13633" y="42199"/>
                  <a:pt x="14457" y="39497"/>
                  <a:pt x="14521" y="36725"/>
                </a:cubicBezTo>
                <a:lnTo>
                  <a:pt x="23188" y="28248"/>
                </a:lnTo>
                <a:lnTo>
                  <a:pt x="30904" y="20818"/>
                </a:lnTo>
                <a:cubicBezTo>
                  <a:pt x="30904" y="27105"/>
                  <a:pt x="30904" y="36344"/>
                  <a:pt x="29856" y="44345"/>
                </a:cubicBezTo>
                <a:lnTo>
                  <a:pt x="39381" y="45202"/>
                </a:lnTo>
                <a:cubicBezTo>
                  <a:pt x="42810" y="8912"/>
                  <a:pt x="38809" y="7102"/>
                  <a:pt x="35666" y="59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7" name="Freeform: Shape 66">
            <a:extLst>
              <a:ext uri="{FF2B5EF4-FFF2-40B4-BE49-F238E27FC236}">
                <a16:creationId xmlns:a16="http://schemas.microsoft.com/office/drawing/2014/main" id="{404C8428-2940-4865-8F79-D6DBB2E6403C}"/>
              </a:ext>
            </a:extLst>
          </p:cNvPr>
          <p:cNvSpPr/>
          <p:nvPr/>
        </p:nvSpPr>
        <p:spPr>
          <a:xfrm>
            <a:off x="10061821" y="2630061"/>
            <a:ext cx="114776" cy="119157"/>
          </a:xfrm>
          <a:custGeom>
            <a:avLst/>
            <a:gdLst>
              <a:gd name="connsiteX0" fmla="*/ 73516 w 114776"/>
              <a:gd name="connsiteY0" fmla="*/ 100924 h 119157"/>
              <a:gd name="connsiteX1" fmla="*/ 70849 w 114776"/>
              <a:gd name="connsiteY1" fmla="*/ 105400 h 119157"/>
              <a:gd name="connsiteX2" fmla="*/ 63896 w 114776"/>
              <a:gd name="connsiteY2" fmla="*/ 85683 h 119157"/>
              <a:gd name="connsiteX3" fmla="*/ 59228 w 114776"/>
              <a:gd name="connsiteY3" fmla="*/ 21580 h 119157"/>
              <a:gd name="connsiteX4" fmla="*/ 55037 w 114776"/>
              <a:gd name="connsiteY4" fmla="*/ 16723 h 119157"/>
              <a:gd name="connsiteX5" fmla="*/ 49608 w 114776"/>
              <a:gd name="connsiteY5" fmla="*/ 20247 h 119157"/>
              <a:gd name="connsiteX6" fmla="*/ 19319 w 114776"/>
              <a:gd name="connsiteY6" fmla="*/ 100638 h 119157"/>
              <a:gd name="connsiteX7" fmla="*/ 11508 w 114776"/>
              <a:gd name="connsiteY7" fmla="*/ 109115 h 119157"/>
              <a:gd name="connsiteX8" fmla="*/ 9317 w 114776"/>
              <a:gd name="connsiteY8" fmla="*/ 106162 h 119157"/>
              <a:gd name="connsiteX9" fmla="*/ 4650 w 114776"/>
              <a:gd name="connsiteY9" fmla="*/ 107877 h 119157"/>
              <a:gd name="connsiteX10" fmla="*/ -17 w 114776"/>
              <a:gd name="connsiteY10" fmla="*/ 109591 h 119157"/>
              <a:gd name="connsiteX11" fmla="*/ 10460 w 114776"/>
              <a:gd name="connsiteY11" fmla="*/ 119116 h 119157"/>
              <a:gd name="connsiteX12" fmla="*/ 11508 w 114776"/>
              <a:gd name="connsiteY12" fmla="*/ 119116 h 119157"/>
              <a:gd name="connsiteX13" fmla="*/ 27796 w 114776"/>
              <a:gd name="connsiteY13" fmla="*/ 105876 h 119157"/>
              <a:gd name="connsiteX14" fmla="*/ 50180 w 114776"/>
              <a:gd name="connsiteY14" fmla="*/ 51012 h 119157"/>
              <a:gd name="connsiteX15" fmla="*/ 54180 w 114776"/>
              <a:gd name="connsiteY15" fmla="*/ 87684 h 119157"/>
              <a:gd name="connsiteX16" fmla="*/ 69515 w 114776"/>
              <a:gd name="connsiteY16" fmla="*/ 115401 h 119157"/>
              <a:gd name="connsiteX17" fmla="*/ 82374 w 114776"/>
              <a:gd name="connsiteY17" fmla="*/ 105876 h 119157"/>
              <a:gd name="connsiteX18" fmla="*/ 114759 w 114776"/>
              <a:gd name="connsiteY18" fmla="*/ 1673 h 119157"/>
              <a:gd name="connsiteX19" fmla="*/ 105234 w 114776"/>
              <a:gd name="connsiteY19" fmla="*/ -42 h 119157"/>
              <a:gd name="connsiteX20" fmla="*/ 73516 w 114776"/>
              <a:gd name="connsiteY20" fmla="*/ 100924 h 1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76" h="119157">
                <a:moveTo>
                  <a:pt x="73516" y="100924"/>
                </a:moveTo>
                <a:cubicBezTo>
                  <a:pt x="72732" y="102476"/>
                  <a:pt x="71841" y="103972"/>
                  <a:pt x="70849" y="105400"/>
                </a:cubicBezTo>
                <a:cubicBezTo>
                  <a:pt x="66868" y="99538"/>
                  <a:pt x="64473" y="92746"/>
                  <a:pt x="63896" y="85683"/>
                </a:cubicBezTo>
                <a:cubicBezTo>
                  <a:pt x="60773" y="64459"/>
                  <a:pt x="59213" y="43033"/>
                  <a:pt x="59228" y="21580"/>
                </a:cubicBezTo>
                <a:cubicBezTo>
                  <a:pt x="59211" y="19153"/>
                  <a:pt x="57436" y="17096"/>
                  <a:pt x="55037" y="16723"/>
                </a:cubicBezTo>
                <a:cubicBezTo>
                  <a:pt x="52604" y="16389"/>
                  <a:pt x="50294" y="17888"/>
                  <a:pt x="49608" y="20247"/>
                </a:cubicBezTo>
                <a:cubicBezTo>
                  <a:pt x="49608" y="20818"/>
                  <a:pt x="31892" y="80159"/>
                  <a:pt x="19319" y="100638"/>
                </a:cubicBezTo>
                <a:cubicBezTo>
                  <a:pt x="14270" y="108924"/>
                  <a:pt x="11508" y="109115"/>
                  <a:pt x="11508" y="109115"/>
                </a:cubicBezTo>
                <a:cubicBezTo>
                  <a:pt x="10462" y="108410"/>
                  <a:pt x="9689" y="107368"/>
                  <a:pt x="9317" y="106162"/>
                </a:cubicBezTo>
                <a:lnTo>
                  <a:pt x="4650" y="107877"/>
                </a:lnTo>
                <a:lnTo>
                  <a:pt x="-17" y="109591"/>
                </a:lnTo>
                <a:cubicBezTo>
                  <a:pt x="-17" y="110449"/>
                  <a:pt x="3317" y="118164"/>
                  <a:pt x="10460" y="119116"/>
                </a:cubicBezTo>
                <a:lnTo>
                  <a:pt x="11508" y="119116"/>
                </a:lnTo>
                <a:cubicBezTo>
                  <a:pt x="17033" y="119116"/>
                  <a:pt x="22367" y="114735"/>
                  <a:pt x="27796" y="105876"/>
                </a:cubicBezTo>
                <a:cubicBezTo>
                  <a:pt x="36900" y="88302"/>
                  <a:pt x="44392" y="69939"/>
                  <a:pt x="50180" y="51012"/>
                </a:cubicBezTo>
                <a:cubicBezTo>
                  <a:pt x="50713" y="63310"/>
                  <a:pt x="52049" y="75560"/>
                  <a:pt x="54180" y="87684"/>
                </a:cubicBezTo>
                <a:cubicBezTo>
                  <a:pt x="57800" y="105686"/>
                  <a:pt x="62657" y="114449"/>
                  <a:pt x="69515" y="115401"/>
                </a:cubicBezTo>
                <a:cubicBezTo>
                  <a:pt x="74468" y="116163"/>
                  <a:pt x="79040" y="112734"/>
                  <a:pt x="82374" y="105876"/>
                </a:cubicBezTo>
                <a:cubicBezTo>
                  <a:pt x="97341" y="72578"/>
                  <a:pt x="108215" y="37589"/>
                  <a:pt x="114759" y="1673"/>
                </a:cubicBezTo>
                <a:lnTo>
                  <a:pt x="105234" y="-42"/>
                </a:lnTo>
                <a:cubicBezTo>
                  <a:pt x="98780" y="34771"/>
                  <a:pt x="88129" y="68674"/>
                  <a:pt x="73516" y="10092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992294D5-BD70-4013-8B1C-939F036BD43D}"/>
              </a:ext>
            </a:extLst>
          </p:cNvPr>
          <p:cNvSpPr/>
          <p:nvPr/>
        </p:nvSpPr>
        <p:spPr>
          <a:xfrm>
            <a:off x="10188218" y="2686354"/>
            <a:ext cx="117364" cy="47815"/>
          </a:xfrm>
          <a:custGeom>
            <a:avLst/>
            <a:gdLst>
              <a:gd name="connsiteX0" fmla="*/ 114188 w 117364"/>
              <a:gd name="connsiteY0" fmla="*/ 17484 h 47815"/>
              <a:gd name="connsiteX1" fmla="*/ 105234 w 117364"/>
              <a:gd name="connsiteY1" fmla="*/ 13770 h 47815"/>
              <a:gd name="connsiteX2" fmla="*/ 105234 w 117364"/>
              <a:gd name="connsiteY2" fmla="*/ 13770 h 47815"/>
              <a:gd name="connsiteX3" fmla="*/ 104758 w 117364"/>
              <a:gd name="connsiteY3" fmla="*/ 13770 h 47815"/>
              <a:gd name="connsiteX4" fmla="*/ 71611 w 117364"/>
              <a:gd name="connsiteY4" fmla="*/ -42 h 47815"/>
              <a:gd name="connsiteX5" fmla="*/ 67896 w 117364"/>
              <a:gd name="connsiteY5" fmla="*/ 9483 h 47815"/>
              <a:gd name="connsiteX6" fmla="*/ 79041 w 117364"/>
              <a:gd name="connsiteY6" fmla="*/ 14151 h 47815"/>
              <a:gd name="connsiteX7" fmla="*/ -17 w 117364"/>
              <a:gd name="connsiteY7" fmla="*/ 14151 h 47815"/>
              <a:gd name="connsiteX8" fmla="*/ -17 w 117364"/>
              <a:gd name="connsiteY8" fmla="*/ 23676 h 47815"/>
              <a:gd name="connsiteX9" fmla="*/ 94566 w 117364"/>
              <a:gd name="connsiteY9" fmla="*/ 23676 h 47815"/>
              <a:gd name="connsiteX10" fmla="*/ 65991 w 117364"/>
              <a:gd name="connsiteY10" fmla="*/ 41583 h 47815"/>
              <a:gd name="connsiteX11" fmla="*/ 73707 w 117364"/>
              <a:gd name="connsiteY11" fmla="*/ 47774 h 47815"/>
              <a:gd name="connsiteX12" fmla="*/ 113902 w 117364"/>
              <a:gd name="connsiteY12" fmla="*/ 26914 h 47815"/>
              <a:gd name="connsiteX13" fmla="*/ 117331 w 117364"/>
              <a:gd name="connsiteY13" fmla="*/ 22437 h 47815"/>
              <a:gd name="connsiteX14" fmla="*/ 114188 w 117364"/>
              <a:gd name="connsiteY14" fmla="*/ 17484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364" h="47815">
                <a:moveTo>
                  <a:pt x="114188" y="17484"/>
                </a:moveTo>
                <a:lnTo>
                  <a:pt x="105234" y="13770"/>
                </a:lnTo>
                <a:lnTo>
                  <a:pt x="105234" y="13770"/>
                </a:lnTo>
                <a:lnTo>
                  <a:pt x="104758" y="13770"/>
                </a:lnTo>
                <a:lnTo>
                  <a:pt x="71611" y="-42"/>
                </a:lnTo>
                <a:lnTo>
                  <a:pt x="67896" y="9483"/>
                </a:lnTo>
                <a:lnTo>
                  <a:pt x="79041" y="14151"/>
                </a:lnTo>
                <a:lnTo>
                  <a:pt x="-17" y="14151"/>
                </a:lnTo>
                <a:lnTo>
                  <a:pt x="-17" y="23676"/>
                </a:lnTo>
                <a:lnTo>
                  <a:pt x="94566" y="23676"/>
                </a:lnTo>
                <a:cubicBezTo>
                  <a:pt x="83863" y="27518"/>
                  <a:pt x="74116" y="33626"/>
                  <a:pt x="65991" y="41583"/>
                </a:cubicBezTo>
                <a:lnTo>
                  <a:pt x="73707" y="47774"/>
                </a:lnTo>
                <a:cubicBezTo>
                  <a:pt x="80660" y="39106"/>
                  <a:pt x="105139" y="29772"/>
                  <a:pt x="113902" y="26914"/>
                </a:cubicBezTo>
                <a:cubicBezTo>
                  <a:pt x="115901" y="26332"/>
                  <a:pt x="117289" y="24519"/>
                  <a:pt x="117331" y="22437"/>
                </a:cubicBezTo>
                <a:cubicBezTo>
                  <a:pt x="117511" y="20269"/>
                  <a:pt x="116227" y="18245"/>
                  <a:pt x="114188" y="1748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291BF7C4-F985-4C2D-8C94-6448571A56AF}"/>
              </a:ext>
            </a:extLst>
          </p:cNvPr>
          <p:cNvSpPr/>
          <p:nvPr/>
        </p:nvSpPr>
        <p:spPr>
          <a:xfrm>
            <a:off x="10316103" y="2637765"/>
            <a:ext cx="87380" cy="126504"/>
          </a:xfrm>
          <a:custGeom>
            <a:avLst/>
            <a:gdLst>
              <a:gd name="connsiteX0" fmla="*/ 65074 w 87380"/>
              <a:gd name="connsiteY0" fmla="*/ 111699 h 126504"/>
              <a:gd name="connsiteX1" fmla="*/ 56502 w 87380"/>
              <a:gd name="connsiteY1" fmla="*/ 107508 h 126504"/>
              <a:gd name="connsiteX2" fmla="*/ 35071 w 87380"/>
              <a:gd name="connsiteY2" fmla="*/ 71408 h 126504"/>
              <a:gd name="connsiteX3" fmla="*/ 49168 w 87380"/>
              <a:gd name="connsiteY3" fmla="*/ 61216 h 126504"/>
              <a:gd name="connsiteX4" fmla="*/ 64313 w 87380"/>
              <a:gd name="connsiteY4" fmla="*/ 8067 h 126504"/>
              <a:gd name="connsiteX5" fmla="*/ 51739 w 87380"/>
              <a:gd name="connsiteY5" fmla="*/ -29 h 126504"/>
              <a:gd name="connsiteX6" fmla="*/ 26498 w 87380"/>
              <a:gd name="connsiteY6" fmla="*/ 20926 h 126504"/>
              <a:gd name="connsiteX7" fmla="*/ 27070 w 87380"/>
              <a:gd name="connsiteY7" fmla="*/ 14353 h 126504"/>
              <a:gd name="connsiteX8" fmla="*/ 17545 w 87380"/>
              <a:gd name="connsiteY8" fmla="*/ 13496 h 126504"/>
              <a:gd name="connsiteX9" fmla="*/ 15164 w 87380"/>
              <a:gd name="connsiteY9" fmla="*/ 40547 h 126504"/>
              <a:gd name="connsiteX10" fmla="*/ 5639 w 87380"/>
              <a:gd name="connsiteY10" fmla="*/ 60550 h 126504"/>
              <a:gd name="connsiteX11" fmla="*/ 8306 w 87380"/>
              <a:gd name="connsiteY11" fmla="*/ 123986 h 126504"/>
              <a:gd name="connsiteX12" fmla="*/ 12592 w 87380"/>
              <a:gd name="connsiteY12" fmla="*/ 126463 h 126504"/>
              <a:gd name="connsiteX13" fmla="*/ 13735 w 87380"/>
              <a:gd name="connsiteY13" fmla="*/ 126463 h 126504"/>
              <a:gd name="connsiteX14" fmla="*/ 17544 w 87380"/>
              <a:gd name="connsiteY14" fmla="*/ 122081 h 126504"/>
              <a:gd name="connsiteX15" fmla="*/ 22307 w 87380"/>
              <a:gd name="connsiteY15" fmla="*/ 67312 h 126504"/>
              <a:gd name="connsiteX16" fmla="*/ 22879 w 87380"/>
              <a:gd name="connsiteY16" fmla="*/ 68455 h 126504"/>
              <a:gd name="connsiteX17" fmla="*/ 49168 w 87380"/>
              <a:gd name="connsiteY17" fmla="*/ 114366 h 126504"/>
              <a:gd name="connsiteX18" fmla="*/ 65265 w 87380"/>
              <a:gd name="connsiteY18" fmla="*/ 121795 h 126504"/>
              <a:gd name="connsiteX19" fmla="*/ 87363 w 87380"/>
              <a:gd name="connsiteY19" fmla="*/ 109413 h 126504"/>
              <a:gd name="connsiteX20" fmla="*/ 79743 w 87380"/>
              <a:gd name="connsiteY20" fmla="*/ 103126 h 126504"/>
              <a:gd name="connsiteX21" fmla="*/ 65074 w 87380"/>
              <a:gd name="connsiteY21" fmla="*/ 111699 h 126504"/>
              <a:gd name="connsiteX22" fmla="*/ 10210 w 87380"/>
              <a:gd name="connsiteY22" fmla="*/ 93601 h 126504"/>
              <a:gd name="connsiteX23" fmla="*/ 11925 w 87380"/>
              <a:gd name="connsiteY23" fmla="*/ 73694 h 126504"/>
              <a:gd name="connsiteX24" fmla="*/ 26974 w 87380"/>
              <a:gd name="connsiteY24" fmla="*/ 59692 h 126504"/>
              <a:gd name="connsiteX25" fmla="*/ 25736 w 87380"/>
              <a:gd name="connsiteY25" fmla="*/ 59692 h 126504"/>
              <a:gd name="connsiteX26" fmla="*/ 22974 w 87380"/>
              <a:gd name="connsiteY26" fmla="*/ 61502 h 126504"/>
              <a:gd name="connsiteX27" fmla="*/ 24593 w 87380"/>
              <a:gd name="connsiteY27" fmla="*/ 42928 h 126504"/>
              <a:gd name="connsiteX28" fmla="*/ 52406 w 87380"/>
              <a:gd name="connsiteY28" fmla="*/ 9496 h 126504"/>
              <a:gd name="connsiteX29" fmla="*/ 55740 w 87380"/>
              <a:gd name="connsiteY29" fmla="*/ 12353 h 126504"/>
              <a:gd name="connsiteX30" fmla="*/ 42500 w 87380"/>
              <a:gd name="connsiteY30" fmla="*/ 53787 h 126504"/>
              <a:gd name="connsiteX31" fmla="*/ 31261 w 87380"/>
              <a:gd name="connsiteY31" fmla="*/ 61978 h 126504"/>
              <a:gd name="connsiteX32" fmla="*/ 26974 w 87380"/>
              <a:gd name="connsiteY32" fmla="*/ 59692 h 12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380" h="126504">
                <a:moveTo>
                  <a:pt x="65074" y="111699"/>
                </a:moveTo>
                <a:cubicBezTo>
                  <a:pt x="61757" y="111558"/>
                  <a:pt x="58650" y="110039"/>
                  <a:pt x="56502" y="107508"/>
                </a:cubicBezTo>
                <a:cubicBezTo>
                  <a:pt x="47661" y="96567"/>
                  <a:pt x="40443" y="84409"/>
                  <a:pt x="35071" y="71408"/>
                </a:cubicBezTo>
                <a:cubicBezTo>
                  <a:pt x="40314" y="68836"/>
                  <a:pt x="45081" y="65389"/>
                  <a:pt x="49168" y="61216"/>
                </a:cubicBezTo>
                <a:cubicBezTo>
                  <a:pt x="66122" y="45405"/>
                  <a:pt x="77171" y="32641"/>
                  <a:pt x="64313" y="8067"/>
                </a:cubicBezTo>
                <a:cubicBezTo>
                  <a:pt x="62260" y="2977"/>
                  <a:pt x="57223" y="-266"/>
                  <a:pt x="51739" y="-29"/>
                </a:cubicBezTo>
                <a:cubicBezTo>
                  <a:pt x="43548" y="-29"/>
                  <a:pt x="34594" y="9496"/>
                  <a:pt x="26498" y="20926"/>
                </a:cubicBezTo>
                <a:lnTo>
                  <a:pt x="27070" y="14353"/>
                </a:lnTo>
                <a:lnTo>
                  <a:pt x="17545" y="13496"/>
                </a:lnTo>
                <a:lnTo>
                  <a:pt x="15164" y="40547"/>
                </a:lnTo>
                <a:cubicBezTo>
                  <a:pt x="11638" y="47042"/>
                  <a:pt x="8459" y="53719"/>
                  <a:pt x="5639" y="60550"/>
                </a:cubicBezTo>
                <a:cubicBezTo>
                  <a:pt x="-2744" y="81076"/>
                  <a:pt x="-1770" y="104236"/>
                  <a:pt x="8306" y="123986"/>
                </a:cubicBezTo>
                <a:cubicBezTo>
                  <a:pt x="9217" y="125490"/>
                  <a:pt x="10834" y="126424"/>
                  <a:pt x="12592" y="126463"/>
                </a:cubicBezTo>
                <a:lnTo>
                  <a:pt x="13735" y="126463"/>
                </a:lnTo>
                <a:cubicBezTo>
                  <a:pt x="15817" y="125978"/>
                  <a:pt x="17354" y="124211"/>
                  <a:pt x="17544" y="122081"/>
                </a:cubicBezTo>
                <a:lnTo>
                  <a:pt x="22307" y="67312"/>
                </a:lnTo>
                <a:lnTo>
                  <a:pt x="22879" y="68455"/>
                </a:lnTo>
                <a:cubicBezTo>
                  <a:pt x="29229" y="85020"/>
                  <a:pt x="38096" y="100505"/>
                  <a:pt x="49168" y="114366"/>
                </a:cubicBezTo>
                <a:cubicBezTo>
                  <a:pt x="53178" y="119091"/>
                  <a:pt x="59067" y="121810"/>
                  <a:pt x="65265" y="121795"/>
                </a:cubicBezTo>
                <a:cubicBezTo>
                  <a:pt x="73926" y="120594"/>
                  <a:pt x="81816" y="116173"/>
                  <a:pt x="87363" y="109413"/>
                </a:cubicBezTo>
                <a:lnTo>
                  <a:pt x="79743" y="103126"/>
                </a:lnTo>
                <a:cubicBezTo>
                  <a:pt x="76028" y="107637"/>
                  <a:pt x="70828" y="110676"/>
                  <a:pt x="65074" y="111699"/>
                </a:cubicBezTo>
                <a:close/>
                <a:moveTo>
                  <a:pt x="10210" y="93601"/>
                </a:moveTo>
                <a:cubicBezTo>
                  <a:pt x="9793" y="86917"/>
                  <a:pt x="10371" y="80208"/>
                  <a:pt x="11925" y="73694"/>
                </a:cubicBezTo>
                <a:close/>
                <a:moveTo>
                  <a:pt x="26974" y="59692"/>
                </a:moveTo>
                <a:lnTo>
                  <a:pt x="25736" y="59692"/>
                </a:lnTo>
                <a:cubicBezTo>
                  <a:pt x="24639" y="59969"/>
                  <a:pt x="23666" y="60606"/>
                  <a:pt x="22974" y="61502"/>
                </a:cubicBezTo>
                <a:lnTo>
                  <a:pt x="24593" y="42928"/>
                </a:lnTo>
                <a:cubicBezTo>
                  <a:pt x="35071" y="23212"/>
                  <a:pt x="46596" y="9877"/>
                  <a:pt x="52406" y="9496"/>
                </a:cubicBezTo>
                <a:cubicBezTo>
                  <a:pt x="52882" y="9496"/>
                  <a:pt x="54121" y="9496"/>
                  <a:pt x="55740" y="12353"/>
                </a:cubicBezTo>
                <a:cubicBezTo>
                  <a:pt x="64503" y="29022"/>
                  <a:pt x="60122" y="37309"/>
                  <a:pt x="42500" y="53787"/>
                </a:cubicBezTo>
                <a:cubicBezTo>
                  <a:pt x="39288" y="57184"/>
                  <a:pt x="35478" y="59961"/>
                  <a:pt x="31261" y="61978"/>
                </a:cubicBezTo>
                <a:cubicBezTo>
                  <a:pt x="30329" y="60520"/>
                  <a:pt x="28705" y="59653"/>
                  <a:pt x="26974" y="5969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0" name="Freeform: Shape 69">
            <a:extLst>
              <a:ext uri="{FF2B5EF4-FFF2-40B4-BE49-F238E27FC236}">
                <a16:creationId xmlns:a16="http://schemas.microsoft.com/office/drawing/2014/main" id="{7EE21C61-0A51-4493-8141-957262736F0D}"/>
              </a:ext>
            </a:extLst>
          </p:cNvPr>
          <p:cNvSpPr/>
          <p:nvPr/>
        </p:nvSpPr>
        <p:spPr>
          <a:xfrm>
            <a:off x="10500447" y="2595390"/>
            <a:ext cx="84772" cy="105035"/>
          </a:xfrm>
          <a:custGeom>
            <a:avLst/>
            <a:gdLst>
              <a:gd name="connsiteX0" fmla="*/ 62658 w 84772"/>
              <a:gd name="connsiteY0" fmla="*/ 95399 h 105035"/>
              <a:gd name="connsiteX1" fmla="*/ 62658 w 84772"/>
              <a:gd name="connsiteY1" fmla="*/ 68348 h 105035"/>
              <a:gd name="connsiteX2" fmla="*/ 63896 w 84772"/>
              <a:gd name="connsiteY2" fmla="*/ 30248 h 105035"/>
              <a:gd name="connsiteX3" fmla="*/ 50942 w 84772"/>
              <a:gd name="connsiteY3" fmla="*/ 4149 h 105035"/>
              <a:gd name="connsiteX4" fmla="*/ 21700 w 84772"/>
              <a:gd name="connsiteY4" fmla="*/ 26819 h 105035"/>
              <a:gd name="connsiteX5" fmla="*/ 9508 w 84772"/>
              <a:gd name="connsiteY5" fmla="*/ 53394 h 105035"/>
              <a:gd name="connsiteX6" fmla="*/ 9508 w 84772"/>
              <a:gd name="connsiteY6" fmla="*/ -42 h 105035"/>
              <a:gd name="connsiteX7" fmla="*/ -17 w 84772"/>
              <a:gd name="connsiteY7" fmla="*/ -42 h 105035"/>
              <a:gd name="connsiteX8" fmla="*/ -17 w 84772"/>
              <a:gd name="connsiteY8" fmla="*/ 98066 h 105035"/>
              <a:gd name="connsiteX9" fmla="*/ 5912 w 84772"/>
              <a:gd name="connsiteY9" fmla="*/ 101796 h 105035"/>
              <a:gd name="connsiteX10" fmla="*/ 9508 w 84772"/>
              <a:gd name="connsiteY10" fmla="*/ 98542 h 105035"/>
              <a:gd name="connsiteX11" fmla="*/ 29987 w 84772"/>
              <a:gd name="connsiteY11" fmla="*/ 31867 h 105035"/>
              <a:gd name="connsiteX12" fmla="*/ 48465 w 84772"/>
              <a:gd name="connsiteY12" fmla="*/ 13484 h 105035"/>
              <a:gd name="connsiteX13" fmla="*/ 53990 w 84772"/>
              <a:gd name="connsiteY13" fmla="*/ 30724 h 105035"/>
              <a:gd name="connsiteX14" fmla="*/ 52752 w 84772"/>
              <a:gd name="connsiteY14" fmla="*/ 67586 h 105035"/>
              <a:gd name="connsiteX15" fmla="*/ 60276 w 84772"/>
              <a:gd name="connsiteY15" fmla="*/ 104924 h 105035"/>
              <a:gd name="connsiteX16" fmla="*/ 63134 w 84772"/>
              <a:gd name="connsiteY16" fmla="*/ 104924 h 105035"/>
              <a:gd name="connsiteX17" fmla="*/ 84756 w 84772"/>
              <a:gd name="connsiteY17" fmla="*/ 83874 h 105035"/>
              <a:gd name="connsiteX18" fmla="*/ 75231 w 84772"/>
              <a:gd name="connsiteY18" fmla="*/ 80159 h 105035"/>
              <a:gd name="connsiteX19" fmla="*/ 62658 w 84772"/>
              <a:gd name="connsiteY19" fmla="*/ 95399 h 1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72" h="105035">
                <a:moveTo>
                  <a:pt x="62658" y="95399"/>
                </a:moveTo>
                <a:cubicBezTo>
                  <a:pt x="61004" y="86458"/>
                  <a:pt x="61004" y="77289"/>
                  <a:pt x="62658" y="68348"/>
                </a:cubicBezTo>
                <a:cubicBezTo>
                  <a:pt x="64064" y="55700"/>
                  <a:pt x="64478" y="42961"/>
                  <a:pt x="63896" y="30248"/>
                </a:cubicBezTo>
                <a:cubicBezTo>
                  <a:pt x="62658" y="14627"/>
                  <a:pt x="58467" y="6054"/>
                  <a:pt x="50942" y="4149"/>
                </a:cubicBezTo>
                <a:cubicBezTo>
                  <a:pt x="43417" y="2244"/>
                  <a:pt x="32559" y="9674"/>
                  <a:pt x="21700" y="26819"/>
                </a:cubicBezTo>
                <a:cubicBezTo>
                  <a:pt x="16628" y="35179"/>
                  <a:pt x="12537" y="44096"/>
                  <a:pt x="9508" y="53394"/>
                </a:cubicBezTo>
                <a:lnTo>
                  <a:pt x="9508" y="-42"/>
                </a:lnTo>
                <a:lnTo>
                  <a:pt x="-17" y="-42"/>
                </a:lnTo>
                <a:lnTo>
                  <a:pt x="-17" y="98066"/>
                </a:lnTo>
                <a:cubicBezTo>
                  <a:pt x="590" y="100733"/>
                  <a:pt x="3245" y="102403"/>
                  <a:pt x="5912" y="101796"/>
                </a:cubicBezTo>
                <a:cubicBezTo>
                  <a:pt x="7596" y="101412"/>
                  <a:pt x="8959" y="100180"/>
                  <a:pt x="9508" y="98542"/>
                </a:cubicBezTo>
                <a:cubicBezTo>
                  <a:pt x="9508" y="98542"/>
                  <a:pt x="14270" y="56918"/>
                  <a:pt x="29987" y="31867"/>
                </a:cubicBezTo>
                <a:cubicBezTo>
                  <a:pt x="39988" y="16151"/>
                  <a:pt x="46465" y="12817"/>
                  <a:pt x="48465" y="13484"/>
                </a:cubicBezTo>
                <a:cubicBezTo>
                  <a:pt x="50466" y="14151"/>
                  <a:pt x="53037" y="17961"/>
                  <a:pt x="53990" y="30724"/>
                </a:cubicBezTo>
                <a:cubicBezTo>
                  <a:pt x="54585" y="43025"/>
                  <a:pt x="54171" y="55353"/>
                  <a:pt x="52752" y="67586"/>
                </a:cubicBezTo>
                <a:cubicBezTo>
                  <a:pt x="50942" y="87874"/>
                  <a:pt x="49703" y="102638"/>
                  <a:pt x="60276" y="104924"/>
                </a:cubicBezTo>
                <a:cubicBezTo>
                  <a:pt x="61227" y="105017"/>
                  <a:pt x="62183" y="105017"/>
                  <a:pt x="63134" y="104924"/>
                </a:cubicBezTo>
                <a:cubicBezTo>
                  <a:pt x="75802" y="104924"/>
                  <a:pt x="83803" y="85874"/>
                  <a:pt x="84756" y="83874"/>
                </a:cubicBezTo>
                <a:lnTo>
                  <a:pt x="75231" y="80159"/>
                </a:lnTo>
                <a:cubicBezTo>
                  <a:pt x="73326" y="86065"/>
                  <a:pt x="66944" y="96161"/>
                  <a:pt x="62658" y="9539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1" name="Freeform: Shape 70">
            <a:extLst>
              <a:ext uri="{FF2B5EF4-FFF2-40B4-BE49-F238E27FC236}">
                <a16:creationId xmlns:a16="http://schemas.microsoft.com/office/drawing/2014/main" id="{674014BA-A586-4143-9719-785D267588A8}"/>
              </a:ext>
            </a:extLst>
          </p:cNvPr>
          <p:cNvSpPr/>
          <p:nvPr/>
        </p:nvSpPr>
        <p:spPr>
          <a:xfrm>
            <a:off x="10621415" y="2609773"/>
            <a:ext cx="61174" cy="66960"/>
          </a:xfrm>
          <a:custGeom>
            <a:avLst/>
            <a:gdLst>
              <a:gd name="connsiteX0" fmla="*/ 61134 w 61174"/>
              <a:gd name="connsiteY0" fmla="*/ 41297 h 66960"/>
              <a:gd name="connsiteX1" fmla="*/ 58943 w 61174"/>
              <a:gd name="connsiteY1" fmla="*/ 36630 h 66960"/>
              <a:gd name="connsiteX2" fmla="*/ 5793 w 61174"/>
              <a:gd name="connsiteY2" fmla="*/ -42 h 66960"/>
              <a:gd name="connsiteX3" fmla="*/ 173 w 61174"/>
              <a:gd name="connsiteY3" fmla="*/ 8150 h 66960"/>
              <a:gd name="connsiteX4" fmla="*/ 45703 w 61174"/>
              <a:gd name="connsiteY4" fmla="*/ 39487 h 66960"/>
              <a:gd name="connsiteX5" fmla="*/ -17 w 61174"/>
              <a:gd name="connsiteY5" fmla="*/ 57394 h 66960"/>
              <a:gd name="connsiteX6" fmla="*/ 3602 w 61174"/>
              <a:gd name="connsiteY6" fmla="*/ 66919 h 66960"/>
              <a:gd name="connsiteX7" fmla="*/ 57990 w 61174"/>
              <a:gd name="connsiteY7" fmla="*/ 45583 h 66960"/>
              <a:gd name="connsiteX8" fmla="*/ 61133 w 61174"/>
              <a:gd name="connsiteY8" fmla="*/ 41297 h 6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74" h="66960">
                <a:moveTo>
                  <a:pt x="61134" y="41297"/>
                </a:moveTo>
                <a:cubicBezTo>
                  <a:pt x="61313" y="39458"/>
                  <a:pt x="60472" y="37667"/>
                  <a:pt x="58943" y="36630"/>
                </a:cubicBezTo>
                <a:lnTo>
                  <a:pt x="5793" y="-42"/>
                </a:lnTo>
                <a:lnTo>
                  <a:pt x="173" y="8150"/>
                </a:lnTo>
                <a:lnTo>
                  <a:pt x="45703" y="39487"/>
                </a:lnTo>
                <a:lnTo>
                  <a:pt x="-17" y="57394"/>
                </a:lnTo>
                <a:lnTo>
                  <a:pt x="3602" y="66919"/>
                </a:lnTo>
                <a:lnTo>
                  <a:pt x="57990" y="45583"/>
                </a:lnTo>
                <a:cubicBezTo>
                  <a:pt x="59766" y="44866"/>
                  <a:pt x="60984" y="43206"/>
                  <a:pt x="61133" y="4129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2" name="Freeform: Shape 71">
            <a:extLst>
              <a:ext uri="{FF2B5EF4-FFF2-40B4-BE49-F238E27FC236}">
                <a16:creationId xmlns:a16="http://schemas.microsoft.com/office/drawing/2014/main" id="{00155289-FC2D-4445-AD8A-1EAC7643C709}"/>
              </a:ext>
            </a:extLst>
          </p:cNvPr>
          <p:cNvSpPr/>
          <p:nvPr/>
        </p:nvSpPr>
        <p:spPr>
          <a:xfrm>
            <a:off x="10626654" y="2669244"/>
            <a:ext cx="62198" cy="36541"/>
          </a:xfrm>
          <a:custGeom>
            <a:avLst/>
            <a:gdLst>
              <a:gd name="connsiteX0" fmla="*/ -17 w 62198"/>
              <a:gd name="connsiteY0" fmla="*/ 29928 h 36541"/>
              <a:gd name="connsiteX1" fmla="*/ 7317 w 62198"/>
              <a:gd name="connsiteY1" fmla="*/ 36500 h 36541"/>
              <a:gd name="connsiteX2" fmla="*/ 61038 w 62198"/>
              <a:gd name="connsiteY2" fmla="*/ 9830 h 36541"/>
              <a:gd name="connsiteX3" fmla="*/ 62181 w 62198"/>
              <a:gd name="connsiteY3" fmla="*/ 305 h 36541"/>
              <a:gd name="connsiteX4" fmla="*/ -17 w 62198"/>
              <a:gd name="connsiteY4" fmla="*/ 29928 h 36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8" h="36541">
                <a:moveTo>
                  <a:pt x="-17" y="29928"/>
                </a:moveTo>
                <a:lnTo>
                  <a:pt x="7317" y="36500"/>
                </a:lnTo>
                <a:cubicBezTo>
                  <a:pt x="7317" y="36500"/>
                  <a:pt x="34273" y="6496"/>
                  <a:pt x="61038" y="9830"/>
                </a:cubicBezTo>
                <a:lnTo>
                  <a:pt x="62181" y="305"/>
                </a:lnTo>
                <a:cubicBezTo>
                  <a:pt x="30749" y="-3696"/>
                  <a:pt x="1221" y="28213"/>
                  <a:pt x="-17" y="2992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3" name="Freeform: Shape 72">
            <a:extLst>
              <a:ext uri="{FF2B5EF4-FFF2-40B4-BE49-F238E27FC236}">
                <a16:creationId xmlns:a16="http://schemas.microsoft.com/office/drawing/2014/main" id="{3C5CD337-249C-4DE5-AE86-FE0463C49911}"/>
              </a:ext>
            </a:extLst>
          </p:cNvPr>
          <p:cNvSpPr/>
          <p:nvPr/>
        </p:nvSpPr>
        <p:spPr>
          <a:xfrm>
            <a:off x="10721523" y="2620242"/>
            <a:ext cx="81057" cy="71351"/>
          </a:xfrm>
          <a:custGeom>
            <a:avLst/>
            <a:gdLst>
              <a:gd name="connsiteX0" fmla="*/ 64657 w 81057"/>
              <a:gd name="connsiteY0" fmla="*/ 55212 h 71351"/>
              <a:gd name="connsiteX1" fmla="*/ 63896 w 81057"/>
              <a:gd name="connsiteY1" fmla="*/ 32638 h 71351"/>
              <a:gd name="connsiteX2" fmla="*/ 54847 w 81057"/>
              <a:gd name="connsiteY2" fmla="*/ 539 h 71351"/>
              <a:gd name="connsiteX3" fmla="*/ 30368 w 81057"/>
              <a:gd name="connsiteY3" fmla="*/ 15207 h 71351"/>
              <a:gd name="connsiteX4" fmla="*/ 10175 w 81057"/>
              <a:gd name="connsiteY4" fmla="*/ 43782 h 71351"/>
              <a:gd name="connsiteX5" fmla="*/ 9508 w 81057"/>
              <a:gd name="connsiteY5" fmla="*/ 5016 h 71351"/>
              <a:gd name="connsiteX6" fmla="*/ -17 w 81057"/>
              <a:gd name="connsiteY6" fmla="*/ 5016 h 71351"/>
              <a:gd name="connsiteX7" fmla="*/ 1126 w 81057"/>
              <a:gd name="connsiteY7" fmla="*/ 66547 h 71351"/>
              <a:gd name="connsiteX8" fmla="*/ 5507 w 81057"/>
              <a:gd name="connsiteY8" fmla="*/ 71310 h 71351"/>
              <a:gd name="connsiteX9" fmla="*/ 6079 w 81057"/>
              <a:gd name="connsiteY9" fmla="*/ 71310 h 71351"/>
              <a:gd name="connsiteX10" fmla="*/ 10841 w 81057"/>
              <a:gd name="connsiteY10" fmla="*/ 67690 h 71351"/>
              <a:gd name="connsiteX11" fmla="*/ 38178 w 81057"/>
              <a:gd name="connsiteY11" fmla="*/ 21208 h 71351"/>
              <a:gd name="connsiteX12" fmla="*/ 51608 w 81057"/>
              <a:gd name="connsiteY12" fmla="*/ 9302 h 71351"/>
              <a:gd name="connsiteX13" fmla="*/ 54371 w 81057"/>
              <a:gd name="connsiteY13" fmla="*/ 32162 h 71351"/>
              <a:gd name="connsiteX14" fmla="*/ 61990 w 81057"/>
              <a:gd name="connsiteY14" fmla="*/ 66357 h 71351"/>
              <a:gd name="connsiteX15" fmla="*/ 81040 w 81057"/>
              <a:gd name="connsiteY15" fmla="*/ 47307 h 71351"/>
              <a:gd name="connsiteX16" fmla="*/ 72468 w 81057"/>
              <a:gd name="connsiteY16" fmla="*/ 42544 h 71351"/>
              <a:gd name="connsiteX17" fmla="*/ 64657 w 81057"/>
              <a:gd name="connsiteY17" fmla="*/ 55212 h 7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1057" h="71351">
                <a:moveTo>
                  <a:pt x="64657" y="55212"/>
                </a:moveTo>
                <a:cubicBezTo>
                  <a:pt x="63978" y="47708"/>
                  <a:pt x="63724" y="40171"/>
                  <a:pt x="63896" y="32638"/>
                </a:cubicBezTo>
                <a:cubicBezTo>
                  <a:pt x="63896" y="16922"/>
                  <a:pt x="63133" y="4063"/>
                  <a:pt x="54847" y="539"/>
                </a:cubicBezTo>
                <a:cubicBezTo>
                  <a:pt x="48560" y="-1747"/>
                  <a:pt x="41226" y="2634"/>
                  <a:pt x="30368" y="15207"/>
                </a:cubicBezTo>
                <a:cubicBezTo>
                  <a:pt x="22664" y="24007"/>
                  <a:pt x="15897" y="33583"/>
                  <a:pt x="10175" y="43782"/>
                </a:cubicBezTo>
                <a:lnTo>
                  <a:pt x="9508" y="5016"/>
                </a:lnTo>
                <a:lnTo>
                  <a:pt x="-17" y="5016"/>
                </a:lnTo>
                <a:lnTo>
                  <a:pt x="1126" y="66547"/>
                </a:lnTo>
                <a:cubicBezTo>
                  <a:pt x="1204" y="69001"/>
                  <a:pt x="3068" y="71027"/>
                  <a:pt x="5507" y="71310"/>
                </a:cubicBezTo>
                <a:lnTo>
                  <a:pt x="6079" y="71310"/>
                </a:lnTo>
                <a:cubicBezTo>
                  <a:pt x="8309" y="71340"/>
                  <a:pt x="10273" y="69847"/>
                  <a:pt x="10841" y="67690"/>
                </a:cubicBezTo>
                <a:cubicBezTo>
                  <a:pt x="16693" y="50496"/>
                  <a:pt x="25995" y="34679"/>
                  <a:pt x="38178" y="21208"/>
                </a:cubicBezTo>
                <a:cubicBezTo>
                  <a:pt x="48274" y="9492"/>
                  <a:pt x="51704" y="9397"/>
                  <a:pt x="51608" y="9302"/>
                </a:cubicBezTo>
                <a:cubicBezTo>
                  <a:pt x="51513" y="9207"/>
                  <a:pt x="54371" y="14255"/>
                  <a:pt x="54371" y="32162"/>
                </a:cubicBezTo>
                <a:cubicBezTo>
                  <a:pt x="54371" y="52926"/>
                  <a:pt x="54371" y="64356"/>
                  <a:pt x="61990" y="66357"/>
                </a:cubicBezTo>
                <a:cubicBezTo>
                  <a:pt x="67801" y="67785"/>
                  <a:pt x="72849" y="62928"/>
                  <a:pt x="81040" y="47307"/>
                </a:cubicBezTo>
                <a:lnTo>
                  <a:pt x="72468" y="42544"/>
                </a:lnTo>
                <a:cubicBezTo>
                  <a:pt x="70209" y="46970"/>
                  <a:pt x="67597" y="51206"/>
                  <a:pt x="64657" y="5521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4" name="Freeform: Shape 73">
            <a:extLst>
              <a:ext uri="{FF2B5EF4-FFF2-40B4-BE49-F238E27FC236}">
                <a16:creationId xmlns:a16="http://schemas.microsoft.com/office/drawing/2014/main" id="{BEEFFE2C-20D0-4217-BC29-24474A64849E}"/>
              </a:ext>
            </a:extLst>
          </p:cNvPr>
          <p:cNvSpPr/>
          <p:nvPr/>
        </p:nvSpPr>
        <p:spPr>
          <a:xfrm>
            <a:off x="11103190" y="2663304"/>
            <a:ext cx="41338" cy="9905"/>
          </a:xfrm>
          <a:custGeom>
            <a:avLst/>
            <a:gdLst>
              <a:gd name="connsiteX0" fmla="*/ 0 w 41338"/>
              <a:gd name="connsiteY0" fmla="*/ 0 h 9905"/>
              <a:gd name="connsiteX1" fmla="*/ 41338 w 41338"/>
              <a:gd name="connsiteY1" fmla="*/ 0 h 9905"/>
              <a:gd name="connsiteX2" fmla="*/ 41338 w 41338"/>
              <a:gd name="connsiteY2" fmla="*/ 9906 h 9905"/>
              <a:gd name="connsiteX3" fmla="*/ 0 w 41338"/>
              <a:gd name="connsiteY3" fmla="*/ 9906 h 9905"/>
            </a:gdLst>
            <a:ahLst/>
            <a:cxnLst>
              <a:cxn ang="0">
                <a:pos x="connsiteX0" y="connsiteY0"/>
              </a:cxn>
              <a:cxn ang="0">
                <a:pos x="connsiteX1" y="connsiteY1"/>
              </a:cxn>
              <a:cxn ang="0">
                <a:pos x="connsiteX2" y="connsiteY2"/>
              </a:cxn>
              <a:cxn ang="0">
                <a:pos x="connsiteX3" y="connsiteY3"/>
              </a:cxn>
            </a:cxnLst>
            <a:rect l="l" t="t" r="r" b="b"/>
            <a:pathLst>
              <a:path w="41338" h="9905">
                <a:moveTo>
                  <a:pt x="0" y="0"/>
                </a:moveTo>
                <a:lnTo>
                  <a:pt x="41338" y="0"/>
                </a:lnTo>
                <a:lnTo>
                  <a:pt x="41338"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5" name="Freeform: Shape 74">
            <a:extLst>
              <a:ext uri="{FF2B5EF4-FFF2-40B4-BE49-F238E27FC236}">
                <a16:creationId xmlns:a16="http://schemas.microsoft.com/office/drawing/2014/main" id="{2175F7B9-26CE-475E-A6BD-59581E17B269}"/>
              </a:ext>
            </a:extLst>
          </p:cNvPr>
          <p:cNvSpPr/>
          <p:nvPr/>
        </p:nvSpPr>
        <p:spPr>
          <a:xfrm>
            <a:off x="11172722" y="2621923"/>
            <a:ext cx="66198" cy="154252"/>
          </a:xfrm>
          <a:custGeom>
            <a:avLst/>
            <a:gdLst>
              <a:gd name="connsiteX0" fmla="*/ 59609 w 66198"/>
              <a:gd name="connsiteY0" fmla="*/ 6383 h 154252"/>
              <a:gd name="connsiteX1" fmla="*/ 50084 w 66198"/>
              <a:gd name="connsiteY1" fmla="*/ 1 h 154252"/>
              <a:gd name="connsiteX2" fmla="*/ 15128 w 66198"/>
              <a:gd name="connsiteY2" fmla="*/ 32481 h 154252"/>
              <a:gd name="connsiteX3" fmla="*/ 24653 w 66198"/>
              <a:gd name="connsiteY3" fmla="*/ 58865 h 154252"/>
              <a:gd name="connsiteX4" fmla="*/ 47322 w 66198"/>
              <a:gd name="connsiteY4" fmla="*/ 61628 h 154252"/>
              <a:gd name="connsiteX5" fmla="*/ 51704 w 66198"/>
              <a:gd name="connsiteY5" fmla="*/ 59532 h 154252"/>
              <a:gd name="connsiteX6" fmla="*/ 36654 w 66198"/>
              <a:gd name="connsiteY6" fmla="*/ 109348 h 154252"/>
              <a:gd name="connsiteX7" fmla="*/ 14461 w 66198"/>
              <a:gd name="connsiteY7" fmla="*/ 144495 h 154252"/>
              <a:gd name="connsiteX8" fmla="*/ 9508 w 66198"/>
              <a:gd name="connsiteY8" fmla="*/ 118397 h 154252"/>
              <a:gd name="connsiteX9" fmla="*/ -17 w 66198"/>
              <a:gd name="connsiteY9" fmla="*/ 118397 h 154252"/>
              <a:gd name="connsiteX10" fmla="*/ 12842 w 66198"/>
              <a:gd name="connsiteY10" fmla="*/ 154211 h 154252"/>
              <a:gd name="connsiteX11" fmla="*/ 15032 w 66198"/>
              <a:gd name="connsiteY11" fmla="*/ 154211 h 154252"/>
              <a:gd name="connsiteX12" fmla="*/ 46084 w 66198"/>
              <a:gd name="connsiteY12" fmla="*/ 113063 h 154252"/>
              <a:gd name="connsiteX13" fmla="*/ 63705 w 66198"/>
              <a:gd name="connsiteY13" fmla="*/ 47055 h 154252"/>
              <a:gd name="connsiteX14" fmla="*/ 66182 w 66198"/>
              <a:gd name="connsiteY14" fmla="*/ 42006 h 154252"/>
              <a:gd name="connsiteX15" fmla="*/ 64181 w 66198"/>
              <a:gd name="connsiteY15" fmla="*/ 41149 h 154252"/>
              <a:gd name="connsiteX16" fmla="*/ 59609 w 66198"/>
              <a:gd name="connsiteY16" fmla="*/ 6383 h 154252"/>
              <a:gd name="connsiteX17" fmla="*/ 54180 w 66198"/>
              <a:gd name="connsiteY17" fmla="*/ 43816 h 154252"/>
              <a:gd name="connsiteX18" fmla="*/ 44179 w 66198"/>
              <a:gd name="connsiteY18" fmla="*/ 52388 h 154252"/>
              <a:gd name="connsiteX19" fmla="*/ 29701 w 66198"/>
              <a:gd name="connsiteY19" fmla="*/ 50198 h 154252"/>
              <a:gd name="connsiteX20" fmla="*/ 24748 w 66198"/>
              <a:gd name="connsiteY20" fmla="*/ 35339 h 154252"/>
              <a:gd name="connsiteX21" fmla="*/ 49037 w 66198"/>
              <a:gd name="connsiteY21" fmla="*/ 9812 h 154252"/>
              <a:gd name="connsiteX22" fmla="*/ 49037 w 66198"/>
              <a:gd name="connsiteY22" fmla="*/ 9812 h 154252"/>
              <a:gd name="connsiteX23" fmla="*/ 50751 w 66198"/>
              <a:gd name="connsiteY23" fmla="*/ 11526 h 154252"/>
              <a:gd name="connsiteX24" fmla="*/ 54180 w 66198"/>
              <a:gd name="connsiteY24" fmla="*/ 43816 h 15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98" h="154252">
                <a:moveTo>
                  <a:pt x="59609" y="6383"/>
                </a:moveTo>
                <a:cubicBezTo>
                  <a:pt x="57721" y="2779"/>
                  <a:pt x="54136" y="376"/>
                  <a:pt x="50084" y="1"/>
                </a:cubicBezTo>
                <a:cubicBezTo>
                  <a:pt x="37321" y="-1047"/>
                  <a:pt x="19700" y="17432"/>
                  <a:pt x="15128" y="32481"/>
                </a:cubicBezTo>
                <a:cubicBezTo>
                  <a:pt x="11080" y="42418"/>
                  <a:pt x="15191" y="53806"/>
                  <a:pt x="24653" y="58865"/>
                </a:cubicBezTo>
                <a:cubicBezTo>
                  <a:pt x="31417" y="63126"/>
                  <a:pt x="39732" y="64139"/>
                  <a:pt x="47322" y="61628"/>
                </a:cubicBezTo>
                <a:cubicBezTo>
                  <a:pt x="48860" y="61104"/>
                  <a:pt x="50331" y="60400"/>
                  <a:pt x="51704" y="59532"/>
                </a:cubicBezTo>
                <a:cubicBezTo>
                  <a:pt x="48571" y="76649"/>
                  <a:pt x="43523" y="93359"/>
                  <a:pt x="36654" y="109348"/>
                </a:cubicBezTo>
                <a:cubicBezTo>
                  <a:pt x="22176" y="143733"/>
                  <a:pt x="14652" y="144495"/>
                  <a:pt x="14461" y="144495"/>
                </a:cubicBezTo>
                <a:cubicBezTo>
                  <a:pt x="14270" y="144495"/>
                  <a:pt x="9508" y="138780"/>
                  <a:pt x="9508" y="118397"/>
                </a:cubicBezTo>
                <a:lnTo>
                  <a:pt x="-17" y="118397"/>
                </a:lnTo>
                <a:cubicBezTo>
                  <a:pt x="-17" y="140399"/>
                  <a:pt x="4269" y="152401"/>
                  <a:pt x="12842" y="154211"/>
                </a:cubicBezTo>
                <a:lnTo>
                  <a:pt x="15032" y="154211"/>
                </a:lnTo>
                <a:cubicBezTo>
                  <a:pt x="21414" y="154211"/>
                  <a:pt x="31225" y="148115"/>
                  <a:pt x="46084" y="113063"/>
                </a:cubicBezTo>
                <a:cubicBezTo>
                  <a:pt x="55100" y="92021"/>
                  <a:pt x="61035" y="69790"/>
                  <a:pt x="63705" y="47055"/>
                </a:cubicBezTo>
                <a:cubicBezTo>
                  <a:pt x="64701" y="45461"/>
                  <a:pt x="65531" y="43769"/>
                  <a:pt x="66182" y="42006"/>
                </a:cubicBezTo>
                <a:lnTo>
                  <a:pt x="64181" y="41149"/>
                </a:lnTo>
                <a:cubicBezTo>
                  <a:pt x="65786" y="29360"/>
                  <a:pt x="64208" y="17356"/>
                  <a:pt x="59609" y="6383"/>
                </a:cubicBezTo>
                <a:close/>
                <a:moveTo>
                  <a:pt x="54180" y="43816"/>
                </a:moveTo>
                <a:cubicBezTo>
                  <a:pt x="51809" y="47636"/>
                  <a:pt x="48317" y="50630"/>
                  <a:pt x="44179" y="52388"/>
                </a:cubicBezTo>
                <a:cubicBezTo>
                  <a:pt x="39268" y="53859"/>
                  <a:pt x="33957" y="53056"/>
                  <a:pt x="29701" y="50198"/>
                </a:cubicBezTo>
                <a:cubicBezTo>
                  <a:pt x="27701" y="49150"/>
                  <a:pt x="21605" y="45721"/>
                  <a:pt x="24748" y="35339"/>
                </a:cubicBezTo>
                <a:cubicBezTo>
                  <a:pt x="28653" y="22290"/>
                  <a:pt x="42845" y="9812"/>
                  <a:pt x="49037" y="9812"/>
                </a:cubicBezTo>
                <a:lnTo>
                  <a:pt x="49037" y="9812"/>
                </a:lnTo>
                <a:cubicBezTo>
                  <a:pt x="49788" y="10169"/>
                  <a:pt x="50394" y="10775"/>
                  <a:pt x="50751" y="11526"/>
                </a:cubicBezTo>
                <a:cubicBezTo>
                  <a:pt x="54698" y="21805"/>
                  <a:pt x="55880" y="32938"/>
                  <a:pt x="54180" y="4381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6" name="Freeform: Shape 75">
            <a:extLst>
              <a:ext uri="{FF2B5EF4-FFF2-40B4-BE49-F238E27FC236}">
                <a16:creationId xmlns:a16="http://schemas.microsoft.com/office/drawing/2014/main" id="{5F06ED5D-4FE4-424A-A052-89AD1F606E61}"/>
              </a:ext>
            </a:extLst>
          </p:cNvPr>
          <p:cNvSpPr/>
          <p:nvPr/>
        </p:nvSpPr>
        <p:spPr>
          <a:xfrm>
            <a:off x="11313342" y="2605963"/>
            <a:ext cx="80074" cy="79914"/>
          </a:xfrm>
          <a:custGeom>
            <a:avLst/>
            <a:gdLst>
              <a:gd name="connsiteX0" fmla="*/ 18811 w 80074"/>
              <a:gd name="connsiteY0" fmla="*/ 55394 h 79914"/>
              <a:gd name="connsiteX1" fmla="*/ 80057 w 80074"/>
              <a:gd name="connsiteY1" fmla="*/ 7769 h 79914"/>
              <a:gd name="connsiteX2" fmla="*/ 74057 w 80074"/>
              <a:gd name="connsiteY2" fmla="*/ -42 h 79914"/>
              <a:gd name="connsiteX3" fmla="*/ 1952 w 80074"/>
              <a:gd name="connsiteY3" fmla="*/ 55489 h 79914"/>
              <a:gd name="connsiteX4" fmla="*/ 333 w 80074"/>
              <a:gd name="connsiteY4" fmla="*/ 61204 h 79914"/>
              <a:gd name="connsiteX5" fmla="*/ 5286 w 80074"/>
              <a:gd name="connsiteY5" fmla="*/ 64348 h 79914"/>
              <a:gd name="connsiteX6" fmla="*/ 49196 w 80074"/>
              <a:gd name="connsiteY6" fmla="*/ 79873 h 79914"/>
              <a:gd name="connsiteX7" fmla="*/ 57578 w 80074"/>
              <a:gd name="connsiteY7" fmla="*/ 74444 h 79914"/>
              <a:gd name="connsiteX8" fmla="*/ 18811 w 80074"/>
              <a:gd name="connsiteY8" fmla="*/ 5539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74" h="79914">
                <a:moveTo>
                  <a:pt x="18811" y="55394"/>
                </a:moveTo>
                <a:lnTo>
                  <a:pt x="80057" y="7769"/>
                </a:lnTo>
                <a:lnTo>
                  <a:pt x="74057" y="-42"/>
                </a:lnTo>
                <a:lnTo>
                  <a:pt x="1952" y="55489"/>
                </a:lnTo>
                <a:cubicBezTo>
                  <a:pt x="175" y="56804"/>
                  <a:pt x="-491" y="59153"/>
                  <a:pt x="333" y="61204"/>
                </a:cubicBezTo>
                <a:cubicBezTo>
                  <a:pt x="1119" y="63222"/>
                  <a:pt x="3125" y="64495"/>
                  <a:pt x="5286" y="64348"/>
                </a:cubicBezTo>
                <a:cubicBezTo>
                  <a:pt x="5286" y="64347"/>
                  <a:pt x="37957" y="62442"/>
                  <a:pt x="49196" y="79873"/>
                </a:cubicBezTo>
                <a:lnTo>
                  <a:pt x="57578" y="74444"/>
                </a:lnTo>
                <a:cubicBezTo>
                  <a:pt x="48005" y="62804"/>
                  <a:pt x="33875" y="55861"/>
                  <a:pt x="18811" y="5539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7" name="Freeform: Shape 76">
            <a:extLst>
              <a:ext uri="{FF2B5EF4-FFF2-40B4-BE49-F238E27FC236}">
                <a16:creationId xmlns:a16="http://schemas.microsoft.com/office/drawing/2014/main" id="{0126A7D3-6402-4316-B2BE-24A149AF6259}"/>
              </a:ext>
            </a:extLst>
          </p:cNvPr>
          <p:cNvSpPr/>
          <p:nvPr/>
        </p:nvSpPr>
        <p:spPr>
          <a:xfrm>
            <a:off x="11390767" y="2596136"/>
            <a:ext cx="67133" cy="99959"/>
          </a:xfrm>
          <a:custGeom>
            <a:avLst/>
            <a:gdLst>
              <a:gd name="connsiteX0" fmla="*/ 61878 w 67133"/>
              <a:gd name="connsiteY0" fmla="*/ 80938 h 99959"/>
              <a:gd name="connsiteX1" fmla="*/ 15872 w 67133"/>
              <a:gd name="connsiteY1" fmla="*/ 86938 h 99959"/>
              <a:gd name="connsiteX2" fmla="*/ 10443 w 67133"/>
              <a:gd name="connsiteY2" fmla="*/ 74842 h 99959"/>
              <a:gd name="connsiteX3" fmla="*/ 40351 w 67133"/>
              <a:gd name="connsiteY3" fmla="*/ 49410 h 99959"/>
              <a:gd name="connsiteX4" fmla="*/ 46924 w 67133"/>
              <a:gd name="connsiteY4" fmla="*/ 48553 h 99959"/>
              <a:gd name="connsiteX5" fmla="*/ 50638 w 67133"/>
              <a:gd name="connsiteY5" fmla="*/ 42933 h 99959"/>
              <a:gd name="connsiteX6" fmla="*/ 45400 w 67133"/>
              <a:gd name="connsiteY6" fmla="*/ 38742 h 99959"/>
              <a:gd name="connsiteX7" fmla="*/ 39208 w 67133"/>
              <a:gd name="connsiteY7" fmla="*/ 39504 h 99959"/>
              <a:gd name="connsiteX8" fmla="*/ 25587 w 67133"/>
              <a:gd name="connsiteY8" fmla="*/ 32646 h 99959"/>
              <a:gd name="connsiteX9" fmla="*/ 29302 w 67133"/>
              <a:gd name="connsiteY9" fmla="*/ 15024 h 99959"/>
              <a:gd name="connsiteX10" fmla="*/ 38827 w 67133"/>
              <a:gd name="connsiteY10" fmla="*/ 9881 h 99959"/>
              <a:gd name="connsiteX11" fmla="*/ 54162 w 67133"/>
              <a:gd name="connsiteY11" fmla="*/ 21597 h 99959"/>
              <a:gd name="connsiteX12" fmla="*/ 62544 w 67133"/>
              <a:gd name="connsiteY12" fmla="*/ 16263 h 99959"/>
              <a:gd name="connsiteX13" fmla="*/ 39589 w 67133"/>
              <a:gd name="connsiteY13" fmla="*/ -25 h 99959"/>
              <a:gd name="connsiteX14" fmla="*/ 21492 w 67133"/>
              <a:gd name="connsiteY14" fmla="*/ 8547 h 99959"/>
              <a:gd name="connsiteX15" fmla="*/ 16825 w 67133"/>
              <a:gd name="connsiteY15" fmla="*/ 37789 h 99959"/>
              <a:gd name="connsiteX16" fmla="*/ 23016 w 67133"/>
              <a:gd name="connsiteY16" fmla="*/ 44457 h 99959"/>
              <a:gd name="connsiteX17" fmla="*/ 251 w 67133"/>
              <a:gd name="connsiteY17" fmla="*/ 74079 h 99959"/>
              <a:gd name="connsiteX18" fmla="*/ 10538 w 67133"/>
              <a:gd name="connsiteY18" fmla="*/ 95416 h 99959"/>
              <a:gd name="connsiteX19" fmla="*/ 29588 w 67133"/>
              <a:gd name="connsiteY19" fmla="*/ 99892 h 99959"/>
              <a:gd name="connsiteX20" fmla="*/ 67116 w 67133"/>
              <a:gd name="connsiteY20" fmla="*/ 89224 h 9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33" h="99959">
                <a:moveTo>
                  <a:pt x="61878" y="80938"/>
                </a:moveTo>
                <a:cubicBezTo>
                  <a:pt x="50067" y="88843"/>
                  <a:pt x="26445" y="93225"/>
                  <a:pt x="15872" y="86938"/>
                </a:cubicBezTo>
                <a:cubicBezTo>
                  <a:pt x="11669" y="84475"/>
                  <a:pt x="9490" y="79619"/>
                  <a:pt x="10443" y="74842"/>
                </a:cubicBezTo>
                <a:cubicBezTo>
                  <a:pt x="11967" y="56934"/>
                  <a:pt x="30636" y="51220"/>
                  <a:pt x="40351" y="49410"/>
                </a:cubicBezTo>
                <a:cubicBezTo>
                  <a:pt x="42562" y="49312"/>
                  <a:pt x="44761" y="49025"/>
                  <a:pt x="46924" y="48553"/>
                </a:cubicBezTo>
                <a:cubicBezTo>
                  <a:pt x="49413" y="47900"/>
                  <a:pt x="51014" y="45479"/>
                  <a:pt x="50638" y="42933"/>
                </a:cubicBezTo>
                <a:cubicBezTo>
                  <a:pt x="50133" y="40454"/>
                  <a:pt x="47929" y="38691"/>
                  <a:pt x="45400" y="38742"/>
                </a:cubicBezTo>
                <a:cubicBezTo>
                  <a:pt x="43590" y="38742"/>
                  <a:pt x="41494" y="38742"/>
                  <a:pt x="39208" y="39504"/>
                </a:cubicBezTo>
                <a:cubicBezTo>
                  <a:pt x="33808" y="39633"/>
                  <a:pt x="28700" y="37060"/>
                  <a:pt x="25587" y="32646"/>
                </a:cubicBezTo>
                <a:cubicBezTo>
                  <a:pt x="22685" y="26609"/>
                  <a:pt x="24210" y="19376"/>
                  <a:pt x="29302" y="15024"/>
                </a:cubicBezTo>
                <a:cubicBezTo>
                  <a:pt x="31490" y="11906"/>
                  <a:pt x="35019" y="10000"/>
                  <a:pt x="38827" y="9881"/>
                </a:cubicBezTo>
                <a:cubicBezTo>
                  <a:pt x="45590" y="9881"/>
                  <a:pt x="52162" y="18454"/>
                  <a:pt x="54162" y="21597"/>
                </a:cubicBezTo>
                <a:lnTo>
                  <a:pt x="62544" y="16263"/>
                </a:lnTo>
                <a:cubicBezTo>
                  <a:pt x="57461" y="7905"/>
                  <a:pt x="49157" y="2013"/>
                  <a:pt x="39589" y="-25"/>
                </a:cubicBezTo>
                <a:cubicBezTo>
                  <a:pt x="32517" y="-302"/>
                  <a:pt x="25758" y="2900"/>
                  <a:pt x="21492" y="8547"/>
                </a:cubicBezTo>
                <a:cubicBezTo>
                  <a:pt x="13456" y="16093"/>
                  <a:pt x="11537" y="28117"/>
                  <a:pt x="16825" y="37789"/>
                </a:cubicBezTo>
                <a:cubicBezTo>
                  <a:pt x="18423" y="40403"/>
                  <a:pt x="20528" y="42670"/>
                  <a:pt x="23016" y="44457"/>
                </a:cubicBezTo>
                <a:cubicBezTo>
                  <a:pt x="10443" y="49241"/>
                  <a:pt x="1638" y="60699"/>
                  <a:pt x="251" y="74079"/>
                </a:cubicBezTo>
                <a:cubicBezTo>
                  <a:pt x="-1140" y="82646"/>
                  <a:pt x="2970" y="91168"/>
                  <a:pt x="10538" y="95416"/>
                </a:cubicBezTo>
                <a:cubicBezTo>
                  <a:pt x="16370" y="98592"/>
                  <a:pt x="22951" y="100139"/>
                  <a:pt x="29588" y="99892"/>
                </a:cubicBezTo>
                <a:cubicBezTo>
                  <a:pt x="42826" y="99752"/>
                  <a:pt x="55784" y="96069"/>
                  <a:pt x="67116" y="8922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8" name="Freeform: Shape 77">
            <a:extLst>
              <a:ext uri="{FF2B5EF4-FFF2-40B4-BE49-F238E27FC236}">
                <a16:creationId xmlns:a16="http://schemas.microsoft.com/office/drawing/2014/main" id="{8F2CBA90-417B-46D8-9ED7-1F5E3BCBE0CD}"/>
              </a:ext>
            </a:extLst>
          </p:cNvPr>
          <p:cNvSpPr/>
          <p:nvPr/>
        </p:nvSpPr>
        <p:spPr>
          <a:xfrm>
            <a:off x="7926024" y="2554579"/>
            <a:ext cx="46684" cy="58623"/>
          </a:xfrm>
          <a:custGeom>
            <a:avLst/>
            <a:gdLst>
              <a:gd name="connsiteX0" fmla="*/ 31422 w 46684"/>
              <a:gd name="connsiteY0" fmla="*/ 670 h 58623"/>
              <a:gd name="connsiteX1" fmla="*/ 1513 w 46684"/>
              <a:gd name="connsiteY1" fmla="*/ 23053 h 58623"/>
              <a:gd name="connsiteX2" fmla="*/ 15134 w 46684"/>
              <a:gd name="connsiteY2" fmla="*/ 57915 h 58623"/>
              <a:gd name="connsiteX3" fmla="*/ 20087 w 46684"/>
              <a:gd name="connsiteY3" fmla="*/ 58582 h 58623"/>
              <a:gd name="connsiteX4" fmla="*/ 33613 w 46684"/>
              <a:gd name="connsiteY4" fmla="*/ 53438 h 58623"/>
              <a:gd name="connsiteX5" fmla="*/ 45138 w 46684"/>
              <a:gd name="connsiteY5" fmla="*/ 35436 h 58623"/>
              <a:gd name="connsiteX6" fmla="*/ 31422 w 46684"/>
              <a:gd name="connsiteY6" fmla="*/ 670 h 58623"/>
              <a:gd name="connsiteX7" fmla="*/ 35613 w 46684"/>
              <a:gd name="connsiteY7" fmla="*/ 32769 h 58623"/>
              <a:gd name="connsiteX8" fmla="*/ 27517 w 46684"/>
              <a:gd name="connsiteY8" fmla="*/ 45723 h 58623"/>
              <a:gd name="connsiteX9" fmla="*/ 17992 w 46684"/>
              <a:gd name="connsiteY9" fmla="*/ 48390 h 58623"/>
              <a:gd name="connsiteX10" fmla="*/ 11134 w 46684"/>
              <a:gd name="connsiteY10" fmla="*/ 25816 h 58623"/>
              <a:gd name="connsiteX11" fmla="*/ 26659 w 46684"/>
              <a:gd name="connsiteY11" fmla="*/ 9814 h 58623"/>
              <a:gd name="connsiteX12" fmla="*/ 28850 w 46684"/>
              <a:gd name="connsiteY12" fmla="*/ 9814 h 58623"/>
              <a:gd name="connsiteX13" fmla="*/ 35803 w 46684"/>
              <a:gd name="connsiteY13" fmla="*/ 32769 h 5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84" h="58623">
                <a:moveTo>
                  <a:pt x="31422" y="670"/>
                </a:moveTo>
                <a:cubicBezTo>
                  <a:pt x="19230" y="-2855"/>
                  <a:pt x="6085" y="7051"/>
                  <a:pt x="1513" y="23053"/>
                </a:cubicBezTo>
                <a:cubicBezTo>
                  <a:pt x="-3059" y="39055"/>
                  <a:pt x="2942" y="54391"/>
                  <a:pt x="15134" y="57915"/>
                </a:cubicBezTo>
                <a:cubicBezTo>
                  <a:pt x="16745" y="58370"/>
                  <a:pt x="18413" y="58594"/>
                  <a:pt x="20087" y="58582"/>
                </a:cubicBezTo>
                <a:cubicBezTo>
                  <a:pt x="25059" y="58503"/>
                  <a:pt x="29845" y="56683"/>
                  <a:pt x="33613" y="53438"/>
                </a:cubicBezTo>
                <a:cubicBezTo>
                  <a:pt x="39245" y="48792"/>
                  <a:pt x="43276" y="42496"/>
                  <a:pt x="45138" y="35436"/>
                </a:cubicBezTo>
                <a:cubicBezTo>
                  <a:pt x="49710" y="19053"/>
                  <a:pt x="43709" y="4098"/>
                  <a:pt x="31422" y="670"/>
                </a:cubicBezTo>
                <a:close/>
                <a:moveTo>
                  <a:pt x="35613" y="32769"/>
                </a:moveTo>
                <a:cubicBezTo>
                  <a:pt x="34266" y="37798"/>
                  <a:pt x="31447" y="42309"/>
                  <a:pt x="27517" y="45723"/>
                </a:cubicBezTo>
                <a:cubicBezTo>
                  <a:pt x="24932" y="48049"/>
                  <a:pt x="21409" y="49036"/>
                  <a:pt x="17992" y="48390"/>
                </a:cubicBezTo>
                <a:cubicBezTo>
                  <a:pt x="11324" y="46485"/>
                  <a:pt x="8467" y="36198"/>
                  <a:pt x="11134" y="25816"/>
                </a:cubicBezTo>
                <a:cubicBezTo>
                  <a:pt x="13801" y="15433"/>
                  <a:pt x="20659" y="9814"/>
                  <a:pt x="26659" y="9814"/>
                </a:cubicBezTo>
                <a:cubicBezTo>
                  <a:pt x="27384" y="9685"/>
                  <a:pt x="28125" y="9685"/>
                  <a:pt x="28850" y="9814"/>
                </a:cubicBezTo>
                <a:cubicBezTo>
                  <a:pt x="35803" y="12100"/>
                  <a:pt x="38566" y="22387"/>
                  <a:pt x="35803" y="327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79" name="Freeform: Shape 78">
            <a:extLst>
              <a:ext uri="{FF2B5EF4-FFF2-40B4-BE49-F238E27FC236}">
                <a16:creationId xmlns:a16="http://schemas.microsoft.com/office/drawing/2014/main" id="{CAAEF8A1-715D-4DA1-8C6B-E92EC208F782}"/>
              </a:ext>
            </a:extLst>
          </p:cNvPr>
          <p:cNvSpPr/>
          <p:nvPr/>
        </p:nvSpPr>
        <p:spPr>
          <a:xfrm>
            <a:off x="7996611" y="2527191"/>
            <a:ext cx="16573" cy="22383"/>
          </a:xfrm>
          <a:custGeom>
            <a:avLst/>
            <a:gdLst>
              <a:gd name="connsiteX0" fmla="*/ 8270 w 16573"/>
              <a:gd name="connsiteY0" fmla="*/ 22342 h 22383"/>
              <a:gd name="connsiteX1" fmla="*/ 16556 w 16573"/>
              <a:gd name="connsiteY1" fmla="*/ 11198 h 22383"/>
              <a:gd name="connsiteX2" fmla="*/ 8270 w 16573"/>
              <a:gd name="connsiteY2" fmla="*/ -42 h 22383"/>
              <a:gd name="connsiteX3" fmla="*/ -17 w 16573"/>
              <a:gd name="connsiteY3" fmla="*/ 11198 h 22383"/>
              <a:gd name="connsiteX4" fmla="*/ 8270 w 16573"/>
              <a:gd name="connsiteY4" fmla="*/ 2234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22383">
                <a:moveTo>
                  <a:pt x="8270" y="22342"/>
                </a:moveTo>
                <a:cubicBezTo>
                  <a:pt x="12842" y="22342"/>
                  <a:pt x="16556" y="17389"/>
                  <a:pt x="16556" y="11198"/>
                </a:cubicBezTo>
                <a:cubicBezTo>
                  <a:pt x="16556" y="5007"/>
                  <a:pt x="12842" y="-42"/>
                  <a:pt x="8270" y="-42"/>
                </a:cubicBezTo>
                <a:cubicBezTo>
                  <a:pt x="3698" y="-42"/>
                  <a:pt x="-17" y="4911"/>
                  <a:pt x="-17" y="11198"/>
                </a:cubicBezTo>
                <a:cubicBezTo>
                  <a:pt x="-17" y="17485"/>
                  <a:pt x="3317" y="22342"/>
                  <a:pt x="8270" y="223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0" name="Freeform: Shape 79">
            <a:extLst>
              <a:ext uri="{FF2B5EF4-FFF2-40B4-BE49-F238E27FC236}">
                <a16:creationId xmlns:a16="http://schemas.microsoft.com/office/drawing/2014/main" id="{93173528-2563-47F3-B5BA-231946953FD6}"/>
              </a:ext>
            </a:extLst>
          </p:cNvPr>
          <p:cNvSpPr/>
          <p:nvPr/>
        </p:nvSpPr>
        <p:spPr>
          <a:xfrm>
            <a:off x="7997849" y="2556719"/>
            <a:ext cx="16478" cy="22479"/>
          </a:xfrm>
          <a:custGeom>
            <a:avLst/>
            <a:gdLst>
              <a:gd name="connsiteX0" fmla="*/ 8174 w 16478"/>
              <a:gd name="connsiteY0" fmla="*/ -42 h 22479"/>
              <a:gd name="connsiteX1" fmla="*/ -17 w 16478"/>
              <a:gd name="connsiteY1" fmla="*/ 11198 h 22479"/>
              <a:gd name="connsiteX2" fmla="*/ 8174 w 16478"/>
              <a:gd name="connsiteY2" fmla="*/ 22437 h 22479"/>
              <a:gd name="connsiteX3" fmla="*/ 16461 w 16478"/>
              <a:gd name="connsiteY3" fmla="*/ 11198 h 22479"/>
              <a:gd name="connsiteX4" fmla="*/ 8174 w 16478"/>
              <a:gd name="connsiteY4" fmla="*/ -4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2479">
                <a:moveTo>
                  <a:pt x="8174" y="-42"/>
                </a:moveTo>
                <a:cubicBezTo>
                  <a:pt x="3602" y="-42"/>
                  <a:pt x="-17" y="5007"/>
                  <a:pt x="-17" y="11198"/>
                </a:cubicBezTo>
                <a:cubicBezTo>
                  <a:pt x="-17" y="17389"/>
                  <a:pt x="3602" y="22437"/>
                  <a:pt x="8174" y="22437"/>
                </a:cubicBezTo>
                <a:cubicBezTo>
                  <a:pt x="12746" y="22437"/>
                  <a:pt x="16461" y="17389"/>
                  <a:pt x="16461" y="11198"/>
                </a:cubicBezTo>
                <a:cubicBezTo>
                  <a:pt x="16461" y="5007"/>
                  <a:pt x="12746" y="-42"/>
                  <a:pt x="8174"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1" name="Freeform: Shape 80">
            <a:extLst>
              <a:ext uri="{FF2B5EF4-FFF2-40B4-BE49-F238E27FC236}">
                <a16:creationId xmlns:a16="http://schemas.microsoft.com/office/drawing/2014/main" id="{499CD130-FCEC-4BFB-B45C-57FFFDA9CF71}"/>
              </a:ext>
            </a:extLst>
          </p:cNvPr>
          <p:cNvSpPr/>
          <p:nvPr/>
        </p:nvSpPr>
        <p:spPr>
          <a:xfrm>
            <a:off x="8050844" y="2457183"/>
            <a:ext cx="55399" cy="205739"/>
          </a:xfrm>
          <a:custGeom>
            <a:avLst/>
            <a:gdLst>
              <a:gd name="connsiteX0" fmla="*/ 55383 w 55399"/>
              <a:gd name="connsiteY0" fmla="*/ 7483 h 205739"/>
              <a:gd name="connsiteX1" fmla="*/ 48906 w 55399"/>
              <a:gd name="connsiteY1" fmla="*/ -42 h 205739"/>
              <a:gd name="connsiteX2" fmla="*/ 21664 w 55399"/>
              <a:gd name="connsiteY2" fmla="*/ 205698 h 205739"/>
              <a:gd name="connsiteX3" fmla="*/ 30618 w 55399"/>
              <a:gd name="connsiteY3" fmla="*/ 201412 h 205739"/>
              <a:gd name="connsiteX4" fmla="*/ 55383 w 55399"/>
              <a:gd name="connsiteY4" fmla="*/ 7483 h 20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9" h="205739">
                <a:moveTo>
                  <a:pt x="55383" y="7483"/>
                </a:moveTo>
                <a:lnTo>
                  <a:pt x="48906" y="-42"/>
                </a:lnTo>
                <a:cubicBezTo>
                  <a:pt x="48048" y="816"/>
                  <a:pt x="-39486" y="78444"/>
                  <a:pt x="21664" y="205698"/>
                </a:cubicBezTo>
                <a:lnTo>
                  <a:pt x="30618" y="201412"/>
                </a:lnTo>
                <a:cubicBezTo>
                  <a:pt x="-27294" y="81111"/>
                  <a:pt x="51954" y="10436"/>
                  <a:pt x="55383" y="748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2" name="Freeform: Shape 81">
            <a:extLst>
              <a:ext uri="{FF2B5EF4-FFF2-40B4-BE49-F238E27FC236}">
                <a16:creationId xmlns:a16="http://schemas.microsoft.com/office/drawing/2014/main" id="{ABC3AD7D-A8FF-42F1-9CDB-8D76D36BDBD1}"/>
              </a:ext>
            </a:extLst>
          </p:cNvPr>
          <p:cNvSpPr/>
          <p:nvPr/>
        </p:nvSpPr>
        <p:spPr>
          <a:xfrm>
            <a:off x="8362752" y="2455468"/>
            <a:ext cx="39888" cy="206597"/>
          </a:xfrm>
          <a:custGeom>
            <a:avLst/>
            <a:gdLst>
              <a:gd name="connsiteX0" fmla="*/ -17 w 39888"/>
              <a:gd name="connsiteY0" fmla="*/ 6245 h 206597"/>
              <a:gd name="connsiteX1" fmla="*/ -17 w 39888"/>
              <a:gd name="connsiteY1" fmla="*/ 201507 h 206597"/>
              <a:gd name="connsiteX2" fmla="*/ 8460 w 39888"/>
              <a:gd name="connsiteY2" fmla="*/ 206556 h 206597"/>
              <a:gd name="connsiteX3" fmla="*/ 8460 w 39888"/>
              <a:gd name="connsiteY3" fmla="*/ -42 h 206597"/>
            </a:gdLst>
            <a:ahLst/>
            <a:cxnLst>
              <a:cxn ang="0">
                <a:pos x="connsiteX0" y="connsiteY0"/>
              </a:cxn>
              <a:cxn ang="0">
                <a:pos x="connsiteX1" y="connsiteY1"/>
              </a:cxn>
              <a:cxn ang="0">
                <a:pos x="connsiteX2" y="connsiteY2"/>
              </a:cxn>
              <a:cxn ang="0">
                <a:pos x="connsiteX3" y="connsiteY3"/>
              </a:cxn>
            </a:cxnLst>
            <a:rect l="l" t="t" r="r" b="b"/>
            <a:pathLst>
              <a:path w="39888" h="206597">
                <a:moveTo>
                  <a:pt x="-17" y="6245"/>
                </a:moveTo>
                <a:cubicBezTo>
                  <a:pt x="650" y="7007"/>
                  <a:pt x="66658" y="89970"/>
                  <a:pt x="-17" y="201507"/>
                </a:cubicBezTo>
                <a:lnTo>
                  <a:pt x="8460" y="206556"/>
                </a:lnTo>
                <a:cubicBezTo>
                  <a:pt x="79136" y="89112"/>
                  <a:pt x="8460" y="816"/>
                  <a:pt x="846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3" name="Freeform: Shape 82">
            <a:extLst>
              <a:ext uri="{FF2B5EF4-FFF2-40B4-BE49-F238E27FC236}">
                <a16:creationId xmlns:a16="http://schemas.microsoft.com/office/drawing/2014/main" id="{38B21E5B-2625-4B5B-BEDD-3706B588752A}"/>
              </a:ext>
            </a:extLst>
          </p:cNvPr>
          <p:cNvSpPr/>
          <p:nvPr/>
        </p:nvSpPr>
        <p:spPr>
          <a:xfrm>
            <a:off x="8071741" y="2515984"/>
            <a:ext cx="90319" cy="79985"/>
          </a:xfrm>
          <a:custGeom>
            <a:avLst/>
            <a:gdLst>
              <a:gd name="connsiteX0" fmla="*/ 60203 w 90319"/>
              <a:gd name="connsiteY0" fmla="*/ 31359 h 79985"/>
              <a:gd name="connsiteX1" fmla="*/ 68680 w 90319"/>
              <a:gd name="connsiteY1" fmla="*/ 14786 h 79985"/>
              <a:gd name="connsiteX2" fmla="*/ 71919 w 90319"/>
              <a:gd name="connsiteY2" fmla="*/ 10214 h 79985"/>
              <a:gd name="connsiteX3" fmla="*/ 80777 w 90319"/>
              <a:gd name="connsiteY3" fmla="*/ 36693 h 79985"/>
              <a:gd name="connsiteX4" fmla="*/ 90302 w 90319"/>
              <a:gd name="connsiteY4" fmla="*/ 35264 h 79985"/>
              <a:gd name="connsiteX5" fmla="*/ 73633 w 90319"/>
              <a:gd name="connsiteY5" fmla="*/ 498 h 79985"/>
              <a:gd name="connsiteX6" fmla="*/ 59822 w 90319"/>
              <a:gd name="connsiteY6" fmla="*/ 10023 h 79985"/>
              <a:gd name="connsiteX7" fmla="*/ 58298 w 90319"/>
              <a:gd name="connsiteY7" fmla="*/ 13071 h 79985"/>
              <a:gd name="connsiteX8" fmla="*/ 51821 w 90319"/>
              <a:gd name="connsiteY8" fmla="*/ 3546 h 79985"/>
              <a:gd name="connsiteX9" fmla="*/ 38105 w 90319"/>
              <a:gd name="connsiteY9" fmla="*/ 689 h 79985"/>
              <a:gd name="connsiteX10" fmla="*/ 18007 w 90319"/>
              <a:gd name="connsiteY10" fmla="*/ 34693 h 79985"/>
              <a:gd name="connsiteX11" fmla="*/ 27532 w 90319"/>
              <a:gd name="connsiteY11" fmla="*/ 36884 h 79985"/>
              <a:gd name="connsiteX12" fmla="*/ 41344 w 90319"/>
              <a:gd name="connsiteY12" fmla="*/ 10023 h 79985"/>
              <a:gd name="connsiteX13" fmla="*/ 45630 w 90319"/>
              <a:gd name="connsiteY13" fmla="*/ 11261 h 79985"/>
              <a:gd name="connsiteX14" fmla="*/ 50107 w 90319"/>
              <a:gd name="connsiteY14" fmla="*/ 28692 h 79985"/>
              <a:gd name="connsiteX15" fmla="*/ 48964 w 90319"/>
              <a:gd name="connsiteY15" fmla="*/ 31264 h 79985"/>
              <a:gd name="connsiteX16" fmla="*/ 20389 w 90319"/>
              <a:gd name="connsiteY16" fmla="*/ 68697 h 79985"/>
              <a:gd name="connsiteX17" fmla="*/ 10864 w 90319"/>
              <a:gd name="connsiteY17" fmla="*/ 63649 h 79985"/>
              <a:gd name="connsiteX18" fmla="*/ 10292 w 90319"/>
              <a:gd name="connsiteY18" fmla="*/ 58696 h 79985"/>
              <a:gd name="connsiteX19" fmla="*/ 767 w 90319"/>
              <a:gd name="connsiteY19" fmla="*/ 55362 h 79985"/>
              <a:gd name="connsiteX20" fmla="*/ 2005 w 90319"/>
              <a:gd name="connsiteY20" fmla="*/ 68411 h 79985"/>
              <a:gd name="connsiteX21" fmla="*/ 18674 w 90319"/>
              <a:gd name="connsiteY21" fmla="*/ 77936 h 79985"/>
              <a:gd name="connsiteX22" fmla="*/ 22008 w 90319"/>
              <a:gd name="connsiteY22" fmla="*/ 77936 h 79985"/>
              <a:gd name="connsiteX23" fmla="*/ 46773 w 90319"/>
              <a:gd name="connsiteY23" fmla="*/ 57457 h 79985"/>
              <a:gd name="connsiteX24" fmla="*/ 50678 w 90319"/>
              <a:gd name="connsiteY24" fmla="*/ 75269 h 79985"/>
              <a:gd name="connsiteX25" fmla="*/ 63727 w 90319"/>
              <a:gd name="connsiteY25" fmla="*/ 79936 h 79985"/>
              <a:gd name="connsiteX26" fmla="*/ 69823 w 90319"/>
              <a:gd name="connsiteY26" fmla="*/ 79174 h 79985"/>
              <a:gd name="connsiteX27" fmla="*/ 88873 w 90319"/>
              <a:gd name="connsiteY27" fmla="*/ 65268 h 79985"/>
              <a:gd name="connsiteX28" fmla="*/ 79825 w 90319"/>
              <a:gd name="connsiteY28" fmla="*/ 61363 h 79985"/>
              <a:gd name="connsiteX29" fmla="*/ 67347 w 90319"/>
              <a:gd name="connsiteY29" fmla="*/ 69554 h 79985"/>
              <a:gd name="connsiteX30" fmla="*/ 56869 w 90319"/>
              <a:gd name="connsiteY30" fmla="*/ 67840 h 79985"/>
              <a:gd name="connsiteX31" fmla="*/ 57917 w 90319"/>
              <a:gd name="connsiteY31" fmla="*/ 47075 h 79985"/>
              <a:gd name="connsiteX32" fmla="*/ 60203 w 90319"/>
              <a:gd name="connsiteY32" fmla="*/ 31359 h 7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19" h="79985">
                <a:moveTo>
                  <a:pt x="60203" y="31359"/>
                </a:moveTo>
                <a:cubicBezTo>
                  <a:pt x="62965" y="25549"/>
                  <a:pt x="65823" y="19739"/>
                  <a:pt x="68680" y="14786"/>
                </a:cubicBezTo>
                <a:cubicBezTo>
                  <a:pt x="69549" y="13123"/>
                  <a:pt x="70639" y="11585"/>
                  <a:pt x="71919" y="10214"/>
                </a:cubicBezTo>
                <a:cubicBezTo>
                  <a:pt x="77063" y="18149"/>
                  <a:pt x="80111" y="27259"/>
                  <a:pt x="80777" y="36693"/>
                </a:cubicBezTo>
                <a:lnTo>
                  <a:pt x="90302" y="35264"/>
                </a:lnTo>
                <a:cubicBezTo>
                  <a:pt x="88873" y="25739"/>
                  <a:pt x="84397" y="2498"/>
                  <a:pt x="73633" y="498"/>
                </a:cubicBezTo>
                <a:cubicBezTo>
                  <a:pt x="68585" y="-455"/>
                  <a:pt x="64108" y="2689"/>
                  <a:pt x="59822" y="10023"/>
                </a:cubicBezTo>
                <a:lnTo>
                  <a:pt x="58298" y="13071"/>
                </a:lnTo>
                <a:cubicBezTo>
                  <a:pt x="57174" y="9304"/>
                  <a:pt x="54911" y="5977"/>
                  <a:pt x="51821" y="3546"/>
                </a:cubicBezTo>
                <a:cubicBezTo>
                  <a:pt x="48107" y="173"/>
                  <a:pt x="42857" y="-921"/>
                  <a:pt x="38105" y="689"/>
                </a:cubicBezTo>
                <a:cubicBezTo>
                  <a:pt x="25341" y="5261"/>
                  <a:pt x="19055" y="29835"/>
                  <a:pt x="18007" y="34693"/>
                </a:cubicBezTo>
                <a:lnTo>
                  <a:pt x="27532" y="36884"/>
                </a:lnTo>
                <a:cubicBezTo>
                  <a:pt x="29723" y="27359"/>
                  <a:pt x="35629" y="12023"/>
                  <a:pt x="41344" y="10023"/>
                </a:cubicBezTo>
                <a:cubicBezTo>
                  <a:pt x="41915" y="10023"/>
                  <a:pt x="43153" y="9356"/>
                  <a:pt x="45630" y="11261"/>
                </a:cubicBezTo>
                <a:cubicBezTo>
                  <a:pt x="49706" y="16083"/>
                  <a:pt x="51355" y="22503"/>
                  <a:pt x="50107" y="28692"/>
                </a:cubicBezTo>
                <a:lnTo>
                  <a:pt x="48964" y="31264"/>
                </a:lnTo>
                <a:cubicBezTo>
                  <a:pt x="40201" y="49742"/>
                  <a:pt x="29914" y="70697"/>
                  <a:pt x="20389" y="68697"/>
                </a:cubicBezTo>
                <a:cubicBezTo>
                  <a:pt x="16664" y="68363"/>
                  <a:pt x="13231" y="66544"/>
                  <a:pt x="10864" y="63649"/>
                </a:cubicBezTo>
                <a:cubicBezTo>
                  <a:pt x="10020" y="62140"/>
                  <a:pt x="9814" y="60357"/>
                  <a:pt x="10292" y="58696"/>
                </a:cubicBezTo>
                <a:lnTo>
                  <a:pt x="767" y="55362"/>
                </a:lnTo>
                <a:cubicBezTo>
                  <a:pt x="-608" y="59699"/>
                  <a:pt x="-161" y="64410"/>
                  <a:pt x="2005" y="68411"/>
                </a:cubicBezTo>
                <a:cubicBezTo>
                  <a:pt x="5886" y="73888"/>
                  <a:pt x="11985" y="77374"/>
                  <a:pt x="18674" y="77936"/>
                </a:cubicBezTo>
                <a:cubicBezTo>
                  <a:pt x="19781" y="78071"/>
                  <a:pt x="20901" y="78071"/>
                  <a:pt x="22008" y="77936"/>
                </a:cubicBezTo>
                <a:cubicBezTo>
                  <a:pt x="31533" y="77936"/>
                  <a:pt x="39820" y="69173"/>
                  <a:pt x="46773" y="57457"/>
                </a:cubicBezTo>
                <a:cubicBezTo>
                  <a:pt x="45103" y="63677"/>
                  <a:pt x="46559" y="70319"/>
                  <a:pt x="50678" y="75269"/>
                </a:cubicBezTo>
                <a:cubicBezTo>
                  <a:pt x="54288" y="78408"/>
                  <a:pt x="58946" y="80074"/>
                  <a:pt x="63727" y="79936"/>
                </a:cubicBezTo>
                <a:cubicBezTo>
                  <a:pt x="65781" y="79912"/>
                  <a:pt x="67826" y="79657"/>
                  <a:pt x="69823" y="79174"/>
                </a:cubicBezTo>
                <a:cubicBezTo>
                  <a:pt x="77911" y="77570"/>
                  <a:pt x="84880" y="72482"/>
                  <a:pt x="88873" y="65268"/>
                </a:cubicBezTo>
                <a:lnTo>
                  <a:pt x="79825" y="61363"/>
                </a:lnTo>
                <a:cubicBezTo>
                  <a:pt x="76953" y="65677"/>
                  <a:pt x="72447" y="68635"/>
                  <a:pt x="67347" y="69554"/>
                </a:cubicBezTo>
                <a:cubicBezTo>
                  <a:pt x="63778" y="70643"/>
                  <a:pt x="59905" y="70009"/>
                  <a:pt x="56869" y="67840"/>
                </a:cubicBezTo>
                <a:cubicBezTo>
                  <a:pt x="54869" y="66030"/>
                  <a:pt x="56869" y="53743"/>
                  <a:pt x="57917" y="47075"/>
                </a:cubicBezTo>
                <a:cubicBezTo>
                  <a:pt x="58965" y="40408"/>
                  <a:pt x="59822" y="36979"/>
                  <a:pt x="60203" y="313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4" name="Freeform: Shape 83">
            <a:extLst>
              <a:ext uri="{FF2B5EF4-FFF2-40B4-BE49-F238E27FC236}">
                <a16:creationId xmlns:a16="http://schemas.microsoft.com/office/drawing/2014/main" id="{04AF72B7-712A-4E80-85F1-76A400674762}"/>
              </a:ext>
            </a:extLst>
          </p:cNvPr>
          <p:cNvSpPr/>
          <p:nvPr/>
        </p:nvSpPr>
        <p:spPr>
          <a:xfrm>
            <a:off x="8166382" y="2577198"/>
            <a:ext cx="40837" cy="47444"/>
          </a:xfrm>
          <a:custGeom>
            <a:avLst/>
            <a:gdLst>
              <a:gd name="connsiteX0" fmla="*/ 35666 w 40837"/>
              <a:gd name="connsiteY0" fmla="*/ 5959 h 47444"/>
              <a:gd name="connsiteX1" fmla="*/ 28332 w 40837"/>
              <a:gd name="connsiteY1" fmla="*/ 8817 h 47444"/>
              <a:gd name="connsiteX2" fmla="*/ 16330 w 40837"/>
              <a:gd name="connsiteY2" fmla="*/ 21104 h 47444"/>
              <a:gd name="connsiteX3" fmla="*/ 14044 w 40837"/>
              <a:gd name="connsiteY3" fmla="*/ 23199 h 47444"/>
              <a:gd name="connsiteX4" fmla="*/ 9949 w 40837"/>
              <a:gd name="connsiteY4" fmla="*/ -42 h 47444"/>
              <a:gd name="connsiteX5" fmla="*/ 424 w 40837"/>
              <a:gd name="connsiteY5" fmla="*/ 2149 h 47444"/>
              <a:gd name="connsiteX6" fmla="*/ 4900 w 40837"/>
              <a:gd name="connsiteY6" fmla="*/ 32534 h 47444"/>
              <a:gd name="connsiteX7" fmla="*/ 424 w 40837"/>
              <a:gd name="connsiteY7" fmla="*/ 43583 h 47444"/>
              <a:gd name="connsiteX8" fmla="*/ 6424 w 40837"/>
              <a:gd name="connsiteY8" fmla="*/ 47393 h 47444"/>
              <a:gd name="connsiteX9" fmla="*/ 12140 w 40837"/>
              <a:gd name="connsiteY9" fmla="*/ 44535 h 47444"/>
              <a:gd name="connsiteX10" fmla="*/ 14521 w 40837"/>
              <a:gd name="connsiteY10" fmla="*/ 36725 h 47444"/>
              <a:gd name="connsiteX11" fmla="*/ 23188 w 40837"/>
              <a:gd name="connsiteY11" fmla="*/ 28248 h 47444"/>
              <a:gd name="connsiteX12" fmla="*/ 30904 w 40837"/>
              <a:gd name="connsiteY12" fmla="*/ 20818 h 47444"/>
              <a:gd name="connsiteX13" fmla="*/ 29856 w 40837"/>
              <a:gd name="connsiteY13" fmla="*/ 44345 h 47444"/>
              <a:gd name="connsiteX14" fmla="*/ 39381 w 40837"/>
              <a:gd name="connsiteY14" fmla="*/ 45202 h 47444"/>
              <a:gd name="connsiteX15" fmla="*/ 35666 w 40837"/>
              <a:gd name="connsiteY15" fmla="*/ 5959 h 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37" h="47444">
                <a:moveTo>
                  <a:pt x="35666" y="5959"/>
                </a:moveTo>
                <a:cubicBezTo>
                  <a:pt x="32852" y="4994"/>
                  <a:pt x="29752" y="6202"/>
                  <a:pt x="28332" y="8817"/>
                </a:cubicBezTo>
                <a:cubicBezTo>
                  <a:pt x="24598" y="13165"/>
                  <a:pt x="20589" y="17269"/>
                  <a:pt x="16330" y="21104"/>
                </a:cubicBezTo>
                <a:lnTo>
                  <a:pt x="14044" y="23199"/>
                </a:lnTo>
                <a:cubicBezTo>
                  <a:pt x="13152" y="15377"/>
                  <a:pt x="11784" y="7615"/>
                  <a:pt x="9949" y="-42"/>
                </a:cubicBezTo>
                <a:lnTo>
                  <a:pt x="424" y="2149"/>
                </a:lnTo>
                <a:cubicBezTo>
                  <a:pt x="2822" y="12123"/>
                  <a:pt x="4320" y="22292"/>
                  <a:pt x="4900" y="32534"/>
                </a:cubicBezTo>
                <a:cubicBezTo>
                  <a:pt x="519" y="37487"/>
                  <a:pt x="-815" y="40440"/>
                  <a:pt x="424" y="43583"/>
                </a:cubicBezTo>
                <a:cubicBezTo>
                  <a:pt x="1400" y="46008"/>
                  <a:pt x="3814" y="47541"/>
                  <a:pt x="6424" y="47393"/>
                </a:cubicBezTo>
                <a:cubicBezTo>
                  <a:pt x="8673" y="47393"/>
                  <a:pt x="10790" y="46334"/>
                  <a:pt x="12140" y="44535"/>
                </a:cubicBezTo>
                <a:cubicBezTo>
                  <a:pt x="13633" y="42199"/>
                  <a:pt x="14457" y="39497"/>
                  <a:pt x="14521" y="36725"/>
                </a:cubicBezTo>
                <a:lnTo>
                  <a:pt x="23188" y="28248"/>
                </a:lnTo>
                <a:lnTo>
                  <a:pt x="30904" y="20818"/>
                </a:lnTo>
                <a:cubicBezTo>
                  <a:pt x="30904" y="27105"/>
                  <a:pt x="30904" y="36344"/>
                  <a:pt x="29856" y="44345"/>
                </a:cubicBezTo>
                <a:lnTo>
                  <a:pt x="39381" y="45202"/>
                </a:lnTo>
                <a:cubicBezTo>
                  <a:pt x="43096" y="8340"/>
                  <a:pt x="38809" y="6912"/>
                  <a:pt x="35666" y="59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5" name="Freeform: Shape 84">
            <a:extLst>
              <a:ext uri="{FF2B5EF4-FFF2-40B4-BE49-F238E27FC236}">
                <a16:creationId xmlns:a16="http://schemas.microsoft.com/office/drawing/2014/main" id="{79706C0A-AC30-4E8A-AE40-CE9DDD07D034}"/>
              </a:ext>
            </a:extLst>
          </p:cNvPr>
          <p:cNvSpPr/>
          <p:nvPr/>
        </p:nvSpPr>
        <p:spPr>
          <a:xfrm>
            <a:off x="7172793" y="2527953"/>
            <a:ext cx="114776" cy="119157"/>
          </a:xfrm>
          <a:custGeom>
            <a:avLst/>
            <a:gdLst>
              <a:gd name="connsiteX0" fmla="*/ 73516 w 114776"/>
              <a:gd name="connsiteY0" fmla="*/ 101019 h 119157"/>
              <a:gd name="connsiteX1" fmla="*/ 70849 w 114776"/>
              <a:gd name="connsiteY1" fmla="*/ 105400 h 119157"/>
              <a:gd name="connsiteX2" fmla="*/ 63896 w 114776"/>
              <a:gd name="connsiteY2" fmla="*/ 85683 h 119157"/>
              <a:gd name="connsiteX3" fmla="*/ 59228 w 114776"/>
              <a:gd name="connsiteY3" fmla="*/ 21675 h 119157"/>
              <a:gd name="connsiteX4" fmla="*/ 55037 w 114776"/>
              <a:gd name="connsiteY4" fmla="*/ 16722 h 119157"/>
              <a:gd name="connsiteX5" fmla="*/ 49608 w 114776"/>
              <a:gd name="connsiteY5" fmla="*/ 20247 h 119157"/>
              <a:gd name="connsiteX6" fmla="*/ 19319 w 114776"/>
              <a:gd name="connsiteY6" fmla="*/ 100638 h 119157"/>
              <a:gd name="connsiteX7" fmla="*/ 11508 w 114776"/>
              <a:gd name="connsiteY7" fmla="*/ 109115 h 119157"/>
              <a:gd name="connsiteX8" fmla="*/ 9317 w 114776"/>
              <a:gd name="connsiteY8" fmla="*/ 106257 h 119157"/>
              <a:gd name="connsiteX9" fmla="*/ 4650 w 114776"/>
              <a:gd name="connsiteY9" fmla="*/ 107877 h 119157"/>
              <a:gd name="connsiteX10" fmla="*/ -17 w 114776"/>
              <a:gd name="connsiteY10" fmla="*/ 109591 h 119157"/>
              <a:gd name="connsiteX11" fmla="*/ 10460 w 114776"/>
              <a:gd name="connsiteY11" fmla="*/ 119116 h 119157"/>
              <a:gd name="connsiteX12" fmla="*/ 11508 w 114776"/>
              <a:gd name="connsiteY12" fmla="*/ 119116 h 119157"/>
              <a:gd name="connsiteX13" fmla="*/ 27796 w 114776"/>
              <a:gd name="connsiteY13" fmla="*/ 105877 h 119157"/>
              <a:gd name="connsiteX14" fmla="*/ 50180 w 114776"/>
              <a:gd name="connsiteY14" fmla="*/ 51013 h 119157"/>
              <a:gd name="connsiteX15" fmla="*/ 54180 w 114776"/>
              <a:gd name="connsiteY15" fmla="*/ 87684 h 119157"/>
              <a:gd name="connsiteX16" fmla="*/ 69515 w 114776"/>
              <a:gd name="connsiteY16" fmla="*/ 115402 h 119157"/>
              <a:gd name="connsiteX17" fmla="*/ 82374 w 114776"/>
              <a:gd name="connsiteY17" fmla="*/ 105877 h 119157"/>
              <a:gd name="connsiteX18" fmla="*/ 114759 w 114776"/>
              <a:gd name="connsiteY18" fmla="*/ 1673 h 119157"/>
              <a:gd name="connsiteX19" fmla="*/ 105234 w 114776"/>
              <a:gd name="connsiteY19" fmla="*/ -42 h 119157"/>
              <a:gd name="connsiteX20" fmla="*/ 73516 w 114776"/>
              <a:gd name="connsiteY20" fmla="*/ 101019 h 11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776" h="119157">
                <a:moveTo>
                  <a:pt x="73516" y="101019"/>
                </a:moveTo>
                <a:cubicBezTo>
                  <a:pt x="72746" y="102548"/>
                  <a:pt x="71854" y="104013"/>
                  <a:pt x="70849" y="105400"/>
                </a:cubicBezTo>
                <a:cubicBezTo>
                  <a:pt x="66868" y="99538"/>
                  <a:pt x="64473" y="92746"/>
                  <a:pt x="63896" y="85683"/>
                </a:cubicBezTo>
                <a:cubicBezTo>
                  <a:pt x="60773" y="64491"/>
                  <a:pt x="59213" y="43097"/>
                  <a:pt x="59228" y="21675"/>
                </a:cubicBezTo>
                <a:cubicBezTo>
                  <a:pt x="59218" y="19226"/>
                  <a:pt x="57451" y="17138"/>
                  <a:pt x="55037" y="16722"/>
                </a:cubicBezTo>
                <a:cubicBezTo>
                  <a:pt x="52604" y="16389"/>
                  <a:pt x="50294" y="17888"/>
                  <a:pt x="49608" y="20247"/>
                </a:cubicBezTo>
                <a:cubicBezTo>
                  <a:pt x="49608" y="20818"/>
                  <a:pt x="31892" y="80159"/>
                  <a:pt x="19319" y="100638"/>
                </a:cubicBezTo>
                <a:cubicBezTo>
                  <a:pt x="14270" y="108924"/>
                  <a:pt x="11508" y="109115"/>
                  <a:pt x="11508" y="109115"/>
                </a:cubicBezTo>
                <a:cubicBezTo>
                  <a:pt x="10484" y="108429"/>
                  <a:pt x="9715" y="107425"/>
                  <a:pt x="9317" y="106257"/>
                </a:cubicBezTo>
                <a:lnTo>
                  <a:pt x="4650" y="107877"/>
                </a:lnTo>
                <a:lnTo>
                  <a:pt x="-17" y="109591"/>
                </a:lnTo>
                <a:cubicBezTo>
                  <a:pt x="1512" y="114417"/>
                  <a:pt x="5511" y="118053"/>
                  <a:pt x="10460" y="119116"/>
                </a:cubicBezTo>
                <a:lnTo>
                  <a:pt x="11508" y="119116"/>
                </a:lnTo>
                <a:cubicBezTo>
                  <a:pt x="17033" y="119116"/>
                  <a:pt x="22367" y="114735"/>
                  <a:pt x="27796" y="105877"/>
                </a:cubicBezTo>
                <a:cubicBezTo>
                  <a:pt x="36918" y="88311"/>
                  <a:pt x="44411" y="69946"/>
                  <a:pt x="50180" y="51013"/>
                </a:cubicBezTo>
                <a:cubicBezTo>
                  <a:pt x="50713" y="63311"/>
                  <a:pt x="52049" y="75560"/>
                  <a:pt x="54180" y="87684"/>
                </a:cubicBezTo>
                <a:cubicBezTo>
                  <a:pt x="57800" y="105686"/>
                  <a:pt x="62657" y="114544"/>
                  <a:pt x="69515" y="115402"/>
                </a:cubicBezTo>
                <a:cubicBezTo>
                  <a:pt x="74468" y="116163"/>
                  <a:pt x="79040" y="112734"/>
                  <a:pt x="82374" y="105877"/>
                </a:cubicBezTo>
                <a:cubicBezTo>
                  <a:pt x="97341" y="72578"/>
                  <a:pt x="108215" y="37589"/>
                  <a:pt x="114759" y="1673"/>
                </a:cubicBezTo>
                <a:lnTo>
                  <a:pt x="105234" y="-42"/>
                </a:lnTo>
                <a:cubicBezTo>
                  <a:pt x="98758" y="34797"/>
                  <a:pt x="88109" y="68728"/>
                  <a:pt x="73516" y="1010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6" name="Freeform: Shape 85">
            <a:extLst>
              <a:ext uri="{FF2B5EF4-FFF2-40B4-BE49-F238E27FC236}">
                <a16:creationId xmlns:a16="http://schemas.microsoft.com/office/drawing/2014/main" id="{B3AF9F8C-426B-4312-9470-B8DE2485E4F3}"/>
              </a:ext>
            </a:extLst>
          </p:cNvPr>
          <p:cNvSpPr/>
          <p:nvPr/>
        </p:nvSpPr>
        <p:spPr>
          <a:xfrm>
            <a:off x="7299666" y="2584056"/>
            <a:ext cx="117512" cy="47815"/>
          </a:xfrm>
          <a:custGeom>
            <a:avLst/>
            <a:gdLst>
              <a:gd name="connsiteX0" fmla="*/ 113711 w 117512"/>
              <a:gd name="connsiteY0" fmla="*/ 18151 h 47815"/>
              <a:gd name="connsiteX1" fmla="*/ 104758 w 117512"/>
              <a:gd name="connsiteY1" fmla="*/ 14436 h 47815"/>
              <a:gd name="connsiteX2" fmla="*/ 104758 w 117512"/>
              <a:gd name="connsiteY2" fmla="*/ 14436 h 47815"/>
              <a:gd name="connsiteX3" fmla="*/ 104758 w 117512"/>
              <a:gd name="connsiteY3" fmla="*/ 14436 h 47815"/>
              <a:gd name="connsiteX4" fmla="*/ 71611 w 117512"/>
              <a:gd name="connsiteY4" fmla="*/ -42 h 47815"/>
              <a:gd name="connsiteX5" fmla="*/ 67896 w 117512"/>
              <a:gd name="connsiteY5" fmla="*/ 9483 h 47815"/>
              <a:gd name="connsiteX6" fmla="*/ 79040 w 117512"/>
              <a:gd name="connsiteY6" fmla="*/ 14151 h 47815"/>
              <a:gd name="connsiteX7" fmla="*/ -17 w 117512"/>
              <a:gd name="connsiteY7" fmla="*/ 14151 h 47815"/>
              <a:gd name="connsiteX8" fmla="*/ -17 w 117512"/>
              <a:gd name="connsiteY8" fmla="*/ 23676 h 47815"/>
              <a:gd name="connsiteX9" fmla="*/ 94566 w 117512"/>
              <a:gd name="connsiteY9" fmla="*/ 23676 h 47815"/>
              <a:gd name="connsiteX10" fmla="*/ 65991 w 117512"/>
              <a:gd name="connsiteY10" fmla="*/ 41678 h 47815"/>
              <a:gd name="connsiteX11" fmla="*/ 73706 w 117512"/>
              <a:gd name="connsiteY11" fmla="*/ 47774 h 47815"/>
              <a:gd name="connsiteX12" fmla="*/ 113902 w 117512"/>
              <a:gd name="connsiteY12" fmla="*/ 27009 h 47815"/>
              <a:gd name="connsiteX13" fmla="*/ 117304 w 117512"/>
              <a:gd name="connsiteY13" fmla="*/ 20887 h 47815"/>
              <a:gd name="connsiteX14" fmla="*/ 113902 w 117512"/>
              <a:gd name="connsiteY14" fmla="*/ 17484 h 4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512" h="47815">
                <a:moveTo>
                  <a:pt x="113711" y="18151"/>
                </a:moveTo>
                <a:lnTo>
                  <a:pt x="104758" y="14436"/>
                </a:lnTo>
                <a:lnTo>
                  <a:pt x="104758" y="14436"/>
                </a:lnTo>
                <a:lnTo>
                  <a:pt x="104758" y="14436"/>
                </a:lnTo>
                <a:lnTo>
                  <a:pt x="71611" y="-42"/>
                </a:lnTo>
                <a:lnTo>
                  <a:pt x="67896" y="9483"/>
                </a:lnTo>
                <a:lnTo>
                  <a:pt x="79040" y="14151"/>
                </a:lnTo>
                <a:lnTo>
                  <a:pt x="-17" y="14151"/>
                </a:lnTo>
                <a:lnTo>
                  <a:pt x="-17" y="23676"/>
                </a:lnTo>
                <a:lnTo>
                  <a:pt x="94566" y="23676"/>
                </a:lnTo>
                <a:cubicBezTo>
                  <a:pt x="83856" y="27548"/>
                  <a:pt x="74108" y="33689"/>
                  <a:pt x="65991" y="41678"/>
                </a:cubicBezTo>
                <a:lnTo>
                  <a:pt x="73706" y="47774"/>
                </a:lnTo>
                <a:cubicBezTo>
                  <a:pt x="80660" y="39106"/>
                  <a:pt x="105139" y="29772"/>
                  <a:pt x="113902" y="27009"/>
                </a:cubicBezTo>
                <a:cubicBezTo>
                  <a:pt x="116532" y="26258"/>
                  <a:pt x="118055" y="23517"/>
                  <a:pt x="117304" y="20887"/>
                </a:cubicBezTo>
                <a:cubicBezTo>
                  <a:pt x="116834" y="19241"/>
                  <a:pt x="115548" y="17955"/>
                  <a:pt x="113902" y="1748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7" name="Freeform: Shape 86">
            <a:extLst>
              <a:ext uri="{FF2B5EF4-FFF2-40B4-BE49-F238E27FC236}">
                <a16:creationId xmlns:a16="http://schemas.microsoft.com/office/drawing/2014/main" id="{158414FC-D0E5-4D15-9796-0BE24B166FA5}"/>
              </a:ext>
            </a:extLst>
          </p:cNvPr>
          <p:cNvSpPr/>
          <p:nvPr/>
        </p:nvSpPr>
        <p:spPr>
          <a:xfrm>
            <a:off x="7427170" y="2535573"/>
            <a:ext cx="87094" cy="126492"/>
          </a:xfrm>
          <a:custGeom>
            <a:avLst/>
            <a:gdLst>
              <a:gd name="connsiteX0" fmla="*/ 65075 w 87094"/>
              <a:gd name="connsiteY0" fmla="*/ 111782 h 126492"/>
              <a:gd name="connsiteX1" fmla="*/ 56502 w 87094"/>
              <a:gd name="connsiteY1" fmla="*/ 107591 h 126492"/>
              <a:gd name="connsiteX2" fmla="*/ 35071 w 87094"/>
              <a:gd name="connsiteY2" fmla="*/ 71492 h 126492"/>
              <a:gd name="connsiteX3" fmla="*/ 48882 w 87094"/>
              <a:gd name="connsiteY3" fmla="*/ 61395 h 126492"/>
              <a:gd name="connsiteX4" fmla="*/ 64027 w 87094"/>
              <a:gd name="connsiteY4" fmla="*/ 8150 h 126492"/>
              <a:gd name="connsiteX5" fmla="*/ 51740 w 87094"/>
              <a:gd name="connsiteY5" fmla="*/ -41 h 126492"/>
              <a:gd name="connsiteX6" fmla="*/ 26498 w 87094"/>
              <a:gd name="connsiteY6" fmla="*/ 20914 h 126492"/>
              <a:gd name="connsiteX7" fmla="*/ 27070 w 87094"/>
              <a:gd name="connsiteY7" fmla="*/ 14342 h 126492"/>
              <a:gd name="connsiteX8" fmla="*/ 17545 w 87094"/>
              <a:gd name="connsiteY8" fmla="*/ 13484 h 126492"/>
              <a:gd name="connsiteX9" fmla="*/ 15164 w 87094"/>
              <a:gd name="connsiteY9" fmla="*/ 40535 h 126492"/>
              <a:gd name="connsiteX10" fmla="*/ 5639 w 87094"/>
              <a:gd name="connsiteY10" fmla="*/ 60538 h 126492"/>
              <a:gd name="connsiteX11" fmla="*/ 8306 w 87094"/>
              <a:gd name="connsiteY11" fmla="*/ 123974 h 126492"/>
              <a:gd name="connsiteX12" fmla="*/ 12592 w 87094"/>
              <a:gd name="connsiteY12" fmla="*/ 126451 h 126492"/>
              <a:gd name="connsiteX13" fmla="*/ 13640 w 87094"/>
              <a:gd name="connsiteY13" fmla="*/ 126451 h 126492"/>
              <a:gd name="connsiteX14" fmla="*/ 17545 w 87094"/>
              <a:gd name="connsiteY14" fmla="*/ 122069 h 126492"/>
              <a:gd name="connsiteX15" fmla="*/ 22307 w 87094"/>
              <a:gd name="connsiteY15" fmla="*/ 67301 h 126492"/>
              <a:gd name="connsiteX16" fmla="*/ 22879 w 87094"/>
              <a:gd name="connsiteY16" fmla="*/ 68444 h 126492"/>
              <a:gd name="connsiteX17" fmla="*/ 48882 w 87094"/>
              <a:gd name="connsiteY17" fmla="*/ 114259 h 126492"/>
              <a:gd name="connsiteX18" fmla="*/ 64979 w 87094"/>
              <a:gd name="connsiteY18" fmla="*/ 121688 h 126492"/>
              <a:gd name="connsiteX19" fmla="*/ 87077 w 87094"/>
              <a:gd name="connsiteY19" fmla="*/ 109306 h 126492"/>
              <a:gd name="connsiteX20" fmla="*/ 79457 w 87094"/>
              <a:gd name="connsiteY20" fmla="*/ 103019 h 126492"/>
              <a:gd name="connsiteX21" fmla="*/ 65075 w 87094"/>
              <a:gd name="connsiteY21" fmla="*/ 111782 h 126492"/>
              <a:gd name="connsiteX22" fmla="*/ 10211 w 87094"/>
              <a:gd name="connsiteY22" fmla="*/ 93780 h 126492"/>
              <a:gd name="connsiteX23" fmla="*/ 11925 w 87094"/>
              <a:gd name="connsiteY23" fmla="*/ 73778 h 126492"/>
              <a:gd name="connsiteX24" fmla="*/ 26879 w 87094"/>
              <a:gd name="connsiteY24" fmla="*/ 59871 h 126492"/>
              <a:gd name="connsiteX25" fmla="*/ 25641 w 87094"/>
              <a:gd name="connsiteY25" fmla="*/ 59871 h 126492"/>
              <a:gd name="connsiteX26" fmla="*/ 22879 w 87094"/>
              <a:gd name="connsiteY26" fmla="*/ 61681 h 126492"/>
              <a:gd name="connsiteX27" fmla="*/ 24498 w 87094"/>
              <a:gd name="connsiteY27" fmla="*/ 43202 h 126492"/>
              <a:gd name="connsiteX28" fmla="*/ 52311 w 87094"/>
              <a:gd name="connsiteY28" fmla="*/ 9674 h 126492"/>
              <a:gd name="connsiteX29" fmla="*/ 55645 w 87094"/>
              <a:gd name="connsiteY29" fmla="*/ 12627 h 126492"/>
              <a:gd name="connsiteX30" fmla="*/ 42405 w 87094"/>
              <a:gd name="connsiteY30" fmla="*/ 53966 h 126492"/>
              <a:gd name="connsiteX31" fmla="*/ 31166 w 87094"/>
              <a:gd name="connsiteY31" fmla="*/ 62157 h 126492"/>
              <a:gd name="connsiteX32" fmla="*/ 26879 w 87094"/>
              <a:gd name="connsiteY32" fmla="*/ 59871 h 12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094" h="126492">
                <a:moveTo>
                  <a:pt x="65075" y="111782"/>
                </a:moveTo>
                <a:cubicBezTo>
                  <a:pt x="61746" y="111690"/>
                  <a:pt x="58620" y="110161"/>
                  <a:pt x="56502" y="107591"/>
                </a:cubicBezTo>
                <a:cubicBezTo>
                  <a:pt x="47661" y="96650"/>
                  <a:pt x="40443" y="84492"/>
                  <a:pt x="35071" y="71492"/>
                </a:cubicBezTo>
                <a:cubicBezTo>
                  <a:pt x="40213" y="68932"/>
                  <a:pt x="44883" y="65518"/>
                  <a:pt x="48882" y="61395"/>
                </a:cubicBezTo>
                <a:cubicBezTo>
                  <a:pt x="65837" y="45488"/>
                  <a:pt x="76886" y="32820"/>
                  <a:pt x="64027" y="8150"/>
                </a:cubicBezTo>
                <a:cubicBezTo>
                  <a:pt x="61997" y="3160"/>
                  <a:pt x="57127" y="-87"/>
                  <a:pt x="51740" y="-41"/>
                </a:cubicBezTo>
                <a:cubicBezTo>
                  <a:pt x="43548" y="435"/>
                  <a:pt x="34595" y="9484"/>
                  <a:pt x="26498" y="20914"/>
                </a:cubicBezTo>
                <a:lnTo>
                  <a:pt x="27070" y="14342"/>
                </a:lnTo>
                <a:lnTo>
                  <a:pt x="17545" y="13484"/>
                </a:lnTo>
                <a:lnTo>
                  <a:pt x="15164" y="40535"/>
                </a:lnTo>
                <a:cubicBezTo>
                  <a:pt x="11638" y="47030"/>
                  <a:pt x="8459" y="53707"/>
                  <a:pt x="5639" y="60538"/>
                </a:cubicBezTo>
                <a:cubicBezTo>
                  <a:pt x="-2744" y="81064"/>
                  <a:pt x="-1770" y="104224"/>
                  <a:pt x="8306" y="123974"/>
                </a:cubicBezTo>
                <a:cubicBezTo>
                  <a:pt x="9217" y="125478"/>
                  <a:pt x="10834" y="126413"/>
                  <a:pt x="12592" y="126451"/>
                </a:cubicBezTo>
                <a:lnTo>
                  <a:pt x="13640" y="126451"/>
                </a:lnTo>
                <a:cubicBezTo>
                  <a:pt x="15760" y="126002"/>
                  <a:pt x="17342" y="124227"/>
                  <a:pt x="17545" y="122069"/>
                </a:cubicBezTo>
                <a:lnTo>
                  <a:pt x="22307" y="67301"/>
                </a:lnTo>
                <a:lnTo>
                  <a:pt x="22879" y="68444"/>
                </a:lnTo>
                <a:cubicBezTo>
                  <a:pt x="29150" y="84957"/>
                  <a:pt x="37920" y="100409"/>
                  <a:pt x="48882" y="114259"/>
                </a:cubicBezTo>
                <a:cubicBezTo>
                  <a:pt x="52859" y="119028"/>
                  <a:pt x="58770" y="121756"/>
                  <a:pt x="64979" y="121688"/>
                </a:cubicBezTo>
                <a:cubicBezTo>
                  <a:pt x="73653" y="120523"/>
                  <a:pt x="81555" y="116095"/>
                  <a:pt x="87077" y="109306"/>
                </a:cubicBezTo>
                <a:lnTo>
                  <a:pt x="79457" y="103019"/>
                </a:lnTo>
                <a:cubicBezTo>
                  <a:pt x="75845" y="107543"/>
                  <a:pt x="70751" y="110647"/>
                  <a:pt x="65075" y="111782"/>
                </a:cubicBezTo>
                <a:close/>
                <a:moveTo>
                  <a:pt x="10211" y="93780"/>
                </a:moveTo>
                <a:cubicBezTo>
                  <a:pt x="9789" y="87065"/>
                  <a:pt x="10367" y="80324"/>
                  <a:pt x="11925" y="73778"/>
                </a:cubicBezTo>
                <a:close/>
                <a:moveTo>
                  <a:pt x="26879" y="59871"/>
                </a:moveTo>
                <a:lnTo>
                  <a:pt x="25641" y="59871"/>
                </a:lnTo>
                <a:cubicBezTo>
                  <a:pt x="24543" y="60148"/>
                  <a:pt x="23571" y="60785"/>
                  <a:pt x="22879" y="61681"/>
                </a:cubicBezTo>
                <a:lnTo>
                  <a:pt x="24498" y="43202"/>
                </a:lnTo>
                <a:cubicBezTo>
                  <a:pt x="34976" y="23486"/>
                  <a:pt x="46501" y="10055"/>
                  <a:pt x="52311" y="9674"/>
                </a:cubicBezTo>
                <a:cubicBezTo>
                  <a:pt x="52311" y="9674"/>
                  <a:pt x="54026" y="9674"/>
                  <a:pt x="55645" y="12627"/>
                </a:cubicBezTo>
                <a:cubicBezTo>
                  <a:pt x="64408" y="29201"/>
                  <a:pt x="60026" y="37487"/>
                  <a:pt x="42405" y="53966"/>
                </a:cubicBezTo>
                <a:cubicBezTo>
                  <a:pt x="39220" y="57393"/>
                  <a:pt x="35404" y="60175"/>
                  <a:pt x="31166" y="62157"/>
                </a:cubicBezTo>
                <a:cubicBezTo>
                  <a:pt x="30234" y="60699"/>
                  <a:pt x="28609" y="59832"/>
                  <a:pt x="26879" y="5987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8" name="Freeform: Shape 87">
            <a:extLst>
              <a:ext uri="{FF2B5EF4-FFF2-40B4-BE49-F238E27FC236}">
                <a16:creationId xmlns:a16="http://schemas.microsoft.com/office/drawing/2014/main" id="{DE0D30A6-2C7C-4D32-A365-6A1B9200853D}"/>
              </a:ext>
            </a:extLst>
          </p:cNvPr>
          <p:cNvSpPr/>
          <p:nvPr/>
        </p:nvSpPr>
        <p:spPr>
          <a:xfrm>
            <a:off x="7611420" y="2492902"/>
            <a:ext cx="84772" cy="105168"/>
          </a:xfrm>
          <a:custGeom>
            <a:avLst/>
            <a:gdLst>
              <a:gd name="connsiteX0" fmla="*/ 62657 w 84772"/>
              <a:gd name="connsiteY0" fmla="*/ 95780 h 105168"/>
              <a:gd name="connsiteX1" fmla="*/ 62657 w 84772"/>
              <a:gd name="connsiteY1" fmla="*/ 68824 h 105168"/>
              <a:gd name="connsiteX2" fmla="*/ 63896 w 84772"/>
              <a:gd name="connsiteY2" fmla="*/ 30248 h 105168"/>
              <a:gd name="connsiteX3" fmla="*/ 50942 w 84772"/>
              <a:gd name="connsiteY3" fmla="*/ 4245 h 105168"/>
              <a:gd name="connsiteX4" fmla="*/ 21700 w 84772"/>
              <a:gd name="connsiteY4" fmla="*/ 26819 h 105168"/>
              <a:gd name="connsiteX5" fmla="*/ 9508 w 84772"/>
              <a:gd name="connsiteY5" fmla="*/ 53394 h 105168"/>
              <a:gd name="connsiteX6" fmla="*/ 9508 w 84772"/>
              <a:gd name="connsiteY6" fmla="*/ -42 h 105168"/>
              <a:gd name="connsiteX7" fmla="*/ -17 w 84772"/>
              <a:gd name="connsiteY7" fmla="*/ -42 h 105168"/>
              <a:gd name="connsiteX8" fmla="*/ -17 w 84772"/>
              <a:gd name="connsiteY8" fmla="*/ 98066 h 105168"/>
              <a:gd name="connsiteX9" fmla="*/ 5867 w 84772"/>
              <a:gd name="connsiteY9" fmla="*/ 101866 h 105168"/>
              <a:gd name="connsiteX10" fmla="*/ 9508 w 84772"/>
              <a:gd name="connsiteY10" fmla="*/ 98637 h 105168"/>
              <a:gd name="connsiteX11" fmla="*/ 29987 w 84772"/>
              <a:gd name="connsiteY11" fmla="*/ 31962 h 105168"/>
              <a:gd name="connsiteX12" fmla="*/ 48465 w 84772"/>
              <a:gd name="connsiteY12" fmla="*/ 13579 h 105168"/>
              <a:gd name="connsiteX13" fmla="*/ 53990 w 84772"/>
              <a:gd name="connsiteY13" fmla="*/ 30819 h 105168"/>
              <a:gd name="connsiteX14" fmla="*/ 52751 w 84772"/>
              <a:gd name="connsiteY14" fmla="*/ 67681 h 105168"/>
              <a:gd name="connsiteX15" fmla="*/ 60276 w 84772"/>
              <a:gd name="connsiteY15" fmla="*/ 105019 h 105168"/>
              <a:gd name="connsiteX16" fmla="*/ 63134 w 84772"/>
              <a:gd name="connsiteY16" fmla="*/ 105019 h 105168"/>
              <a:gd name="connsiteX17" fmla="*/ 84755 w 84772"/>
              <a:gd name="connsiteY17" fmla="*/ 83969 h 105168"/>
              <a:gd name="connsiteX18" fmla="*/ 75230 w 84772"/>
              <a:gd name="connsiteY18" fmla="*/ 80254 h 105168"/>
              <a:gd name="connsiteX19" fmla="*/ 62657 w 84772"/>
              <a:gd name="connsiteY19" fmla="*/ 95780 h 1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772" h="105168">
                <a:moveTo>
                  <a:pt x="62657" y="95780"/>
                </a:moveTo>
                <a:cubicBezTo>
                  <a:pt x="61005" y="86871"/>
                  <a:pt x="61005" y="77733"/>
                  <a:pt x="62657" y="68824"/>
                </a:cubicBezTo>
                <a:cubicBezTo>
                  <a:pt x="64084" y="56018"/>
                  <a:pt x="64498" y="43119"/>
                  <a:pt x="63896" y="30248"/>
                </a:cubicBezTo>
                <a:cubicBezTo>
                  <a:pt x="62657" y="14627"/>
                  <a:pt x="58466" y="6054"/>
                  <a:pt x="50942" y="4245"/>
                </a:cubicBezTo>
                <a:cubicBezTo>
                  <a:pt x="43417" y="2435"/>
                  <a:pt x="32558" y="9674"/>
                  <a:pt x="21700" y="26819"/>
                </a:cubicBezTo>
                <a:cubicBezTo>
                  <a:pt x="16589" y="35159"/>
                  <a:pt x="12496" y="44080"/>
                  <a:pt x="9508" y="53394"/>
                </a:cubicBezTo>
                <a:lnTo>
                  <a:pt x="9508" y="-42"/>
                </a:lnTo>
                <a:lnTo>
                  <a:pt x="-17" y="-42"/>
                </a:lnTo>
                <a:lnTo>
                  <a:pt x="-17" y="98066"/>
                </a:lnTo>
                <a:cubicBezTo>
                  <a:pt x="558" y="100740"/>
                  <a:pt x="3193" y="102442"/>
                  <a:pt x="5867" y="101866"/>
                </a:cubicBezTo>
                <a:cubicBezTo>
                  <a:pt x="7562" y="101501"/>
                  <a:pt x="8943" y="100277"/>
                  <a:pt x="9508" y="98637"/>
                </a:cubicBezTo>
                <a:cubicBezTo>
                  <a:pt x="9508" y="98637"/>
                  <a:pt x="14270" y="56918"/>
                  <a:pt x="29987" y="31962"/>
                </a:cubicBezTo>
                <a:cubicBezTo>
                  <a:pt x="39512" y="16246"/>
                  <a:pt x="46465" y="12912"/>
                  <a:pt x="48465" y="13579"/>
                </a:cubicBezTo>
                <a:cubicBezTo>
                  <a:pt x="50465" y="14246"/>
                  <a:pt x="53037" y="18056"/>
                  <a:pt x="53990" y="30819"/>
                </a:cubicBezTo>
                <a:cubicBezTo>
                  <a:pt x="54585" y="43120"/>
                  <a:pt x="54171" y="55448"/>
                  <a:pt x="52751" y="67681"/>
                </a:cubicBezTo>
                <a:cubicBezTo>
                  <a:pt x="50942" y="88065"/>
                  <a:pt x="49703" y="102733"/>
                  <a:pt x="60276" y="105019"/>
                </a:cubicBezTo>
                <a:cubicBezTo>
                  <a:pt x="61223" y="105163"/>
                  <a:pt x="62187" y="105163"/>
                  <a:pt x="63134" y="105019"/>
                </a:cubicBezTo>
                <a:cubicBezTo>
                  <a:pt x="75707" y="105019"/>
                  <a:pt x="83803" y="85969"/>
                  <a:pt x="84755" y="83969"/>
                </a:cubicBezTo>
                <a:lnTo>
                  <a:pt x="75230" y="80254"/>
                </a:lnTo>
                <a:cubicBezTo>
                  <a:pt x="73325" y="86445"/>
                  <a:pt x="66944" y="96542"/>
                  <a:pt x="62657" y="9578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89" name="Freeform: Shape 88">
            <a:extLst>
              <a:ext uri="{FF2B5EF4-FFF2-40B4-BE49-F238E27FC236}">
                <a16:creationId xmlns:a16="http://schemas.microsoft.com/office/drawing/2014/main" id="{F8DA4D22-E0DB-441A-8E7A-A5EE3D2FEA9C}"/>
              </a:ext>
            </a:extLst>
          </p:cNvPr>
          <p:cNvSpPr/>
          <p:nvPr/>
        </p:nvSpPr>
        <p:spPr>
          <a:xfrm>
            <a:off x="7732387" y="2507761"/>
            <a:ext cx="61174" cy="66865"/>
          </a:xfrm>
          <a:custGeom>
            <a:avLst/>
            <a:gdLst>
              <a:gd name="connsiteX0" fmla="*/ 61133 w 61174"/>
              <a:gd name="connsiteY0" fmla="*/ 41202 h 66865"/>
              <a:gd name="connsiteX1" fmla="*/ 58943 w 61174"/>
              <a:gd name="connsiteY1" fmla="*/ 36534 h 66865"/>
              <a:gd name="connsiteX2" fmla="*/ 5793 w 61174"/>
              <a:gd name="connsiteY2" fmla="*/ -42 h 66865"/>
              <a:gd name="connsiteX3" fmla="*/ 173 w 61174"/>
              <a:gd name="connsiteY3" fmla="*/ 8055 h 66865"/>
              <a:gd name="connsiteX4" fmla="*/ 45703 w 61174"/>
              <a:gd name="connsiteY4" fmla="*/ 39392 h 66865"/>
              <a:gd name="connsiteX5" fmla="*/ -17 w 61174"/>
              <a:gd name="connsiteY5" fmla="*/ 57299 h 66865"/>
              <a:gd name="connsiteX6" fmla="*/ 3602 w 61174"/>
              <a:gd name="connsiteY6" fmla="*/ 66824 h 66865"/>
              <a:gd name="connsiteX7" fmla="*/ 57990 w 61174"/>
              <a:gd name="connsiteY7" fmla="*/ 45202 h 66865"/>
              <a:gd name="connsiteX8" fmla="*/ 61133 w 61174"/>
              <a:gd name="connsiteY8" fmla="*/ 41202 h 6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74" h="66865">
                <a:moveTo>
                  <a:pt x="61133" y="41202"/>
                </a:moveTo>
                <a:cubicBezTo>
                  <a:pt x="61313" y="39362"/>
                  <a:pt x="60472" y="37572"/>
                  <a:pt x="58943" y="36534"/>
                </a:cubicBezTo>
                <a:lnTo>
                  <a:pt x="5793" y="-42"/>
                </a:lnTo>
                <a:lnTo>
                  <a:pt x="173" y="8055"/>
                </a:lnTo>
                <a:lnTo>
                  <a:pt x="45703" y="39392"/>
                </a:lnTo>
                <a:lnTo>
                  <a:pt x="-17" y="57299"/>
                </a:lnTo>
                <a:lnTo>
                  <a:pt x="3602" y="66824"/>
                </a:lnTo>
                <a:lnTo>
                  <a:pt x="57990" y="45202"/>
                </a:lnTo>
                <a:cubicBezTo>
                  <a:pt x="59682" y="44533"/>
                  <a:pt x="60883" y="43004"/>
                  <a:pt x="61133" y="4120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0" name="Freeform: Shape 89">
            <a:extLst>
              <a:ext uri="{FF2B5EF4-FFF2-40B4-BE49-F238E27FC236}">
                <a16:creationId xmlns:a16="http://schemas.microsoft.com/office/drawing/2014/main" id="{7E41C7CD-13DC-4C23-905B-C2BF8A997F0F}"/>
              </a:ext>
            </a:extLst>
          </p:cNvPr>
          <p:cNvSpPr/>
          <p:nvPr/>
        </p:nvSpPr>
        <p:spPr>
          <a:xfrm>
            <a:off x="7737626" y="2567139"/>
            <a:ext cx="62198" cy="36633"/>
          </a:xfrm>
          <a:custGeom>
            <a:avLst/>
            <a:gdLst>
              <a:gd name="connsiteX0" fmla="*/ -17 w 62198"/>
              <a:gd name="connsiteY0" fmla="*/ 30019 h 36633"/>
              <a:gd name="connsiteX1" fmla="*/ 7317 w 62198"/>
              <a:gd name="connsiteY1" fmla="*/ 36592 h 36633"/>
              <a:gd name="connsiteX2" fmla="*/ 61038 w 62198"/>
              <a:gd name="connsiteY2" fmla="*/ 9826 h 36633"/>
              <a:gd name="connsiteX3" fmla="*/ 62181 w 62198"/>
              <a:gd name="connsiteY3" fmla="*/ 301 h 36633"/>
              <a:gd name="connsiteX4" fmla="*/ -17 w 62198"/>
              <a:gd name="connsiteY4" fmla="*/ 30019 h 3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98" h="36633">
                <a:moveTo>
                  <a:pt x="-17" y="30019"/>
                </a:moveTo>
                <a:lnTo>
                  <a:pt x="7317" y="36592"/>
                </a:lnTo>
                <a:cubicBezTo>
                  <a:pt x="7317" y="36592"/>
                  <a:pt x="34273" y="6493"/>
                  <a:pt x="61038" y="9826"/>
                </a:cubicBezTo>
                <a:lnTo>
                  <a:pt x="62181" y="301"/>
                </a:lnTo>
                <a:cubicBezTo>
                  <a:pt x="30463" y="-3699"/>
                  <a:pt x="1221" y="28591"/>
                  <a:pt x="-17" y="300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1" name="Freeform: Shape 90">
            <a:extLst>
              <a:ext uri="{FF2B5EF4-FFF2-40B4-BE49-F238E27FC236}">
                <a16:creationId xmlns:a16="http://schemas.microsoft.com/office/drawing/2014/main" id="{156FD93B-1C5E-4889-B534-693C1793B9FB}"/>
              </a:ext>
            </a:extLst>
          </p:cNvPr>
          <p:cNvSpPr/>
          <p:nvPr/>
        </p:nvSpPr>
        <p:spPr>
          <a:xfrm>
            <a:off x="7832495" y="2518474"/>
            <a:ext cx="80486" cy="71201"/>
          </a:xfrm>
          <a:custGeom>
            <a:avLst/>
            <a:gdLst>
              <a:gd name="connsiteX0" fmla="*/ 64658 w 80486"/>
              <a:gd name="connsiteY0" fmla="*/ 55158 h 71201"/>
              <a:gd name="connsiteX1" fmla="*/ 63896 w 80486"/>
              <a:gd name="connsiteY1" fmla="*/ 32584 h 71201"/>
              <a:gd name="connsiteX2" fmla="*/ 54847 w 80486"/>
              <a:gd name="connsiteY2" fmla="*/ 580 h 71201"/>
              <a:gd name="connsiteX3" fmla="*/ 30368 w 80486"/>
              <a:gd name="connsiteY3" fmla="*/ 15153 h 71201"/>
              <a:gd name="connsiteX4" fmla="*/ 10175 w 80486"/>
              <a:gd name="connsiteY4" fmla="*/ 43728 h 71201"/>
              <a:gd name="connsiteX5" fmla="*/ 9508 w 80486"/>
              <a:gd name="connsiteY5" fmla="*/ 4961 h 71201"/>
              <a:gd name="connsiteX6" fmla="*/ -17 w 80486"/>
              <a:gd name="connsiteY6" fmla="*/ 4961 h 71201"/>
              <a:gd name="connsiteX7" fmla="*/ 1126 w 80486"/>
              <a:gd name="connsiteY7" fmla="*/ 66397 h 71201"/>
              <a:gd name="connsiteX8" fmla="*/ 5507 w 80486"/>
              <a:gd name="connsiteY8" fmla="*/ 71160 h 71201"/>
              <a:gd name="connsiteX9" fmla="*/ 5507 w 80486"/>
              <a:gd name="connsiteY9" fmla="*/ 71160 h 71201"/>
              <a:gd name="connsiteX10" fmla="*/ 10270 w 80486"/>
              <a:gd name="connsiteY10" fmla="*/ 67445 h 71201"/>
              <a:gd name="connsiteX11" fmla="*/ 37607 w 80486"/>
              <a:gd name="connsiteY11" fmla="*/ 20963 h 71201"/>
              <a:gd name="connsiteX12" fmla="*/ 51037 w 80486"/>
              <a:gd name="connsiteY12" fmla="*/ 9057 h 71201"/>
              <a:gd name="connsiteX13" fmla="*/ 53799 w 80486"/>
              <a:gd name="connsiteY13" fmla="*/ 31917 h 71201"/>
              <a:gd name="connsiteX14" fmla="*/ 61419 w 80486"/>
              <a:gd name="connsiteY14" fmla="*/ 66112 h 71201"/>
              <a:gd name="connsiteX15" fmla="*/ 80469 w 80486"/>
              <a:gd name="connsiteY15" fmla="*/ 47062 h 71201"/>
              <a:gd name="connsiteX16" fmla="*/ 71897 w 80486"/>
              <a:gd name="connsiteY16" fmla="*/ 42204 h 71201"/>
              <a:gd name="connsiteX17" fmla="*/ 64658 w 80486"/>
              <a:gd name="connsiteY17" fmla="*/ 55158 h 7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486" h="71201">
                <a:moveTo>
                  <a:pt x="64658" y="55158"/>
                </a:moveTo>
                <a:cubicBezTo>
                  <a:pt x="63979" y="47654"/>
                  <a:pt x="63724" y="40117"/>
                  <a:pt x="63896" y="32584"/>
                </a:cubicBezTo>
                <a:cubicBezTo>
                  <a:pt x="63896" y="16867"/>
                  <a:pt x="63134" y="4009"/>
                  <a:pt x="54847" y="580"/>
                </a:cubicBezTo>
                <a:cubicBezTo>
                  <a:pt x="48560" y="-1802"/>
                  <a:pt x="41226" y="2580"/>
                  <a:pt x="30368" y="15153"/>
                </a:cubicBezTo>
                <a:cubicBezTo>
                  <a:pt x="22664" y="23952"/>
                  <a:pt x="15897" y="33529"/>
                  <a:pt x="10175" y="43728"/>
                </a:cubicBezTo>
                <a:lnTo>
                  <a:pt x="9508" y="4961"/>
                </a:lnTo>
                <a:lnTo>
                  <a:pt x="-17" y="4961"/>
                </a:lnTo>
                <a:lnTo>
                  <a:pt x="1126" y="66397"/>
                </a:lnTo>
                <a:cubicBezTo>
                  <a:pt x="1204" y="68851"/>
                  <a:pt x="3068" y="70878"/>
                  <a:pt x="5507" y="71160"/>
                </a:cubicBezTo>
                <a:lnTo>
                  <a:pt x="5507" y="71160"/>
                </a:lnTo>
                <a:cubicBezTo>
                  <a:pt x="7754" y="71145"/>
                  <a:pt x="9708" y="69620"/>
                  <a:pt x="10270" y="67445"/>
                </a:cubicBezTo>
                <a:cubicBezTo>
                  <a:pt x="16122" y="50251"/>
                  <a:pt x="25424" y="34434"/>
                  <a:pt x="37607" y="20963"/>
                </a:cubicBezTo>
                <a:cubicBezTo>
                  <a:pt x="47703" y="9247"/>
                  <a:pt x="51132" y="9152"/>
                  <a:pt x="51037" y="9057"/>
                </a:cubicBezTo>
                <a:cubicBezTo>
                  <a:pt x="50942" y="8962"/>
                  <a:pt x="53799" y="14010"/>
                  <a:pt x="53799" y="31917"/>
                </a:cubicBezTo>
                <a:cubicBezTo>
                  <a:pt x="53799" y="52681"/>
                  <a:pt x="53799" y="64111"/>
                  <a:pt x="61419" y="66112"/>
                </a:cubicBezTo>
                <a:cubicBezTo>
                  <a:pt x="67229" y="67540"/>
                  <a:pt x="72278" y="62683"/>
                  <a:pt x="80469" y="47062"/>
                </a:cubicBezTo>
                <a:lnTo>
                  <a:pt x="71897" y="42204"/>
                </a:lnTo>
                <a:cubicBezTo>
                  <a:pt x="69834" y="46709"/>
                  <a:pt x="67413" y="51041"/>
                  <a:pt x="64658" y="5515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2" name="Freeform: Shape 91">
            <a:extLst>
              <a:ext uri="{FF2B5EF4-FFF2-40B4-BE49-F238E27FC236}">
                <a16:creationId xmlns:a16="http://schemas.microsoft.com/office/drawing/2014/main" id="{10F5CD71-13F4-4F84-B132-D18873A5FD36}"/>
              </a:ext>
            </a:extLst>
          </p:cNvPr>
          <p:cNvSpPr/>
          <p:nvPr/>
        </p:nvSpPr>
        <p:spPr>
          <a:xfrm>
            <a:off x="8214162" y="2561196"/>
            <a:ext cx="41338" cy="9905"/>
          </a:xfrm>
          <a:custGeom>
            <a:avLst/>
            <a:gdLst>
              <a:gd name="connsiteX0" fmla="*/ 0 w 41338"/>
              <a:gd name="connsiteY0" fmla="*/ 0 h 9905"/>
              <a:gd name="connsiteX1" fmla="*/ 41339 w 41338"/>
              <a:gd name="connsiteY1" fmla="*/ 0 h 9905"/>
              <a:gd name="connsiteX2" fmla="*/ 41339 w 41338"/>
              <a:gd name="connsiteY2" fmla="*/ 9906 h 9905"/>
              <a:gd name="connsiteX3" fmla="*/ 0 w 41338"/>
              <a:gd name="connsiteY3" fmla="*/ 9906 h 9905"/>
            </a:gdLst>
            <a:ahLst/>
            <a:cxnLst>
              <a:cxn ang="0">
                <a:pos x="connsiteX0" y="connsiteY0"/>
              </a:cxn>
              <a:cxn ang="0">
                <a:pos x="connsiteX1" y="connsiteY1"/>
              </a:cxn>
              <a:cxn ang="0">
                <a:pos x="connsiteX2" y="connsiteY2"/>
              </a:cxn>
              <a:cxn ang="0">
                <a:pos x="connsiteX3" y="connsiteY3"/>
              </a:cxn>
            </a:cxnLst>
            <a:rect l="l" t="t" r="r" b="b"/>
            <a:pathLst>
              <a:path w="41338" h="9905">
                <a:moveTo>
                  <a:pt x="0" y="0"/>
                </a:moveTo>
                <a:lnTo>
                  <a:pt x="41339" y="0"/>
                </a:lnTo>
                <a:lnTo>
                  <a:pt x="41339"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3" name="Freeform: Shape 92">
            <a:extLst>
              <a:ext uri="{FF2B5EF4-FFF2-40B4-BE49-F238E27FC236}">
                <a16:creationId xmlns:a16="http://schemas.microsoft.com/office/drawing/2014/main" id="{38AB74E0-00CB-4C05-B1F6-0FDB674AA77E}"/>
              </a:ext>
            </a:extLst>
          </p:cNvPr>
          <p:cNvSpPr/>
          <p:nvPr/>
        </p:nvSpPr>
        <p:spPr>
          <a:xfrm>
            <a:off x="8283694" y="2519529"/>
            <a:ext cx="66198" cy="154252"/>
          </a:xfrm>
          <a:custGeom>
            <a:avLst/>
            <a:gdLst>
              <a:gd name="connsiteX0" fmla="*/ 59610 w 66198"/>
              <a:gd name="connsiteY0" fmla="*/ 6478 h 154252"/>
              <a:gd name="connsiteX1" fmla="*/ 50085 w 66198"/>
              <a:gd name="connsiteY1" fmla="*/ 1 h 154252"/>
              <a:gd name="connsiteX2" fmla="*/ 15128 w 66198"/>
              <a:gd name="connsiteY2" fmla="*/ 32481 h 154252"/>
              <a:gd name="connsiteX3" fmla="*/ 24653 w 66198"/>
              <a:gd name="connsiteY3" fmla="*/ 58961 h 154252"/>
              <a:gd name="connsiteX4" fmla="*/ 47322 w 66198"/>
              <a:gd name="connsiteY4" fmla="*/ 61628 h 154252"/>
              <a:gd name="connsiteX5" fmla="*/ 51704 w 66198"/>
              <a:gd name="connsiteY5" fmla="*/ 59532 h 154252"/>
              <a:gd name="connsiteX6" fmla="*/ 36654 w 66198"/>
              <a:gd name="connsiteY6" fmla="*/ 109443 h 154252"/>
              <a:gd name="connsiteX7" fmla="*/ 14461 w 66198"/>
              <a:gd name="connsiteY7" fmla="*/ 144495 h 154252"/>
              <a:gd name="connsiteX8" fmla="*/ 9508 w 66198"/>
              <a:gd name="connsiteY8" fmla="*/ 118397 h 154252"/>
              <a:gd name="connsiteX9" fmla="*/ -17 w 66198"/>
              <a:gd name="connsiteY9" fmla="*/ 118397 h 154252"/>
              <a:gd name="connsiteX10" fmla="*/ 12842 w 66198"/>
              <a:gd name="connsiteY10" fmla="*/ 154211 h 154252"/>
              <a:gd name="connsiteX11" fmla="*/ 15032 w 66198"/>
              <a:gd name="connsiteY11" fmla="*/ 154211 h 154252"/>
              <a:gd name="connsiteX12" fmla="*/ 46084 w 66198"/>
              <a:gd name="connsiteY12" fmla="*/ 113063 h 154252"/>
              <a:gd name="connsiteX13" fmla="*/ 63705 w 66198"/>
              <a:gd name="connsiteY13" fmla="*/ 47055 h 154252"/>
              <a:gd name="connsiteX14" fmla="*/ 66182 w 66198"/>
              <a:gd name="connsiteY14" fmla="*/ 42006 h 154252"/>
              <a:gd name="connsiteX15" fmla="*/ 64181 w 66198"/>
              <a:gd name="connsiteY15" fmla="*/ 41244 h 154252"/>
              <a:gd name="connsiteX16" fmla="*/ 59610 w 66198"/>
              <a:gd name="connsiteY16" fmla="*/ 6478 h 154252"/>
              <a:gd name="connsiteX17" fmla="*/ 54180 w 66198"/>
              <a:gd name="connsiteY17" fmla="*/ 43816 h 154252"/>
              <a:gd name="connsiteX18" fmla="*/ 44655 w 66198"/>
              <a:gd name="connsiteY18" fmla="*/ 52388 h 154252"/>
              <a:gd name="connsiteX19" fmla="*/ 30177 w 66198"/>
              <a:gd name="connsiteY19" fmla="*/ 50293 h 154252"/>
              <a:gd name="connsiteX20" fmla="*/ 25224 w 66198"/>
              <a:gd name="connsiteY20" fmla="*/ 35339 h 154252"/>
              <a:gd name="connsiteX21" fmla="*/ 49513 w 66198"/>
              <a:gd name="connsiteY21" fmla="*/ 9812 h 154252"/>
              <a:gd name="connsiteX22" fmla="*/ 49513 w 66198"/>
              <a:gd name="connsiteY22" fmla="*/ 9812 h 154252"/>
              <a:gd name="connsiteX23" fmla="*/ 51227 w 66198"/>
              <a:gd name="connsiteY23" fmla="*/ 11431 h 154252"/>
              <a:gd name="connsiteX24" fmla="*/ 54180 w 66198"/>
              <a:gd name="connsiteY24" fmla="*/ 44578 h 15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198" h="154252">
                <a:moveTo>
                  <a:pt x="59610" y="6478"/>
                </a:moveTo>
                <a:cubicBezTo>
                  <a:pt x="57719" y="2861"/>
                  <a:pt x="54144" y="430"/>
                  <a:pt x="50085" y="1"/>
                </a:cubicBezTo>
                <a:cubicBezTo>
                  <a:pt x="37321" y="-1047"/>
                  <a:pt x="19700" y="17432"/>
                  <a:pt x="15128" y="32481"/>
                </a:cubicBezTo>
                <a:cubicBezTo>
                  <a:pt x="11116" y="42446"/>
                  <a:pt x="15213" y="53835"/>
                  <a:pt x="24653" y="58961"/>
                </a:cubicBezTo>
                <a:cubicBezTo>
                  <a:pt x="31450" y="63138"/>
                  <a:pt x="39741" y="64113"/>
                  <a:pt x="47322" y="61628"/>
                </a:cubicBezTo>
                <a:cubicBezTo>
                  <a:pt x="48860" y="61104"/>
                  <a:pt x="50331" y="60400"/>
                  <a:pt x="51704" y="59532"/>
                </a:cubicBezTo>
                <a:cubicBezTo>
                  <a:pt x="48559" y="76677"/>
                  <a:pt x="43512" y="93418"/>
                  <a:pt x="36654" y="109443"/>
                </a:cubicBezTo>
                <a:cubicBezTo>
                  <a:pt x="22176" y="143733"/>
                  <a:pt x="14652" y="144495"/>
                  <a:pt x="14461" y="144495"/>
                </a:cubicBezTo>
                <a:cubicBezTo>
                  <a:pt x="14270" y="144495"/>
                  <a:pt x="9508" y="138780"/>
                  <a:pt x="9508" y="118397"/>
                </a:cubicBezTo>
                <a:lnTo>
                  <a:pt x="-17" y="118397"/>
                </a:lnTo>
                <a:cubicBezTo>
                  <a:pt x="-17" y="140399"/>
                  <a:pt x="4269" y="152496"/>
                  <a:pt x="12842" y="154211"/>
                </a:cubicBezTo>
                <a:lnTo>
                  <a:pt x="15032" y="154211"/>
                </a:lnTo>
                <a:cubicBezTo>
                  <a:pt x="21414" y="154211"/>
                  <a:pt x="31225" y="148115"/>
                  <a:pt x="46084" y="113063"/>
                </a:cubicBezTo>
                <a:cubicBezTo>
                  <a:pt x="55100" y="92021"/>
                  <a:pt x="61035" y="69790"/>
                  <a:pt x="63705" y="47055"/>
                </a:cubicBezTo>
                <a:cubicBezTo>
                  <a:pt x="64701" y="45461"/>
                  <a:pt x="65531" y="43769"/>
                  <a:pt x="66182" y="42006"/>
                </a:cubicBezTo>
                <a:lnTo>
                  <a:pt x="64181" y="41244"/>
                </a:lnTo>
                <a:cubicBezTo>
                  <a:pt x="65787" y="29455"/>
                  <a:pt x="64208" y="17451"/>
                  <a:pt x="59610" y="6478"/>
                </a:cubicBezTo>
                <a:close/>
                <a:moveTo>
                  <a:pt x="54180" y="43816"/>
                </a:moveTo>
                <a:cubicBezTo>
                  <a:pt x="51935" y="47563"/>
                  <a:pt x="48617" y="50549"/>
                  <a:pt x="44655" y="52388"/>
                </a:cubicBezTo>
                <a:cubicBezTo>
                  <a:pt x="39755" y="53847"/>
                  <a:pt x="34462" y="53081"/>
                  <a:pt x="30177" y="50293"/>
                </a:cubicBezTo>
                <a:cubicBezTo>
                  <a:pt x="28177" y="49150"/>
                  <a:pt x="22081" y="45816"/>
                  <a:pt x="25224" y="35339"/>
                </a:cubicBezTo>
                <a:cubicBezTo>
                  <a:pt x="29130" y="22290"/>
                  <a:pt x="43322" y="9812"/>
                  <a:pt x="49513" y="9812"/>
                </a:cubicBezTo>
                <a:lnTo>
                  <a:pt x="49513" y="9812"/>
                </a:lnTo>
                <a:cubicBezTo>
                  <a:pt x="49989" y="9812"/>
                  <a:pt x="50656" y="10478"/>
                  <a:pt x="51227" y="11431"/>
                </a:cubicBezTo>
                <a:cubicBezTo>
                  <a:pt x="55167" y="22015"/>
                  <a:pt x="56187" y="33464"/>
                  <a:pt x="54180" y="4457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4" name="Freeform: Shape 93">
            <a:extLst>
              <a:ext uri="{FF2B5EF4-FFF2-40B4-BE49-F238E27FC236}">
                <a16:creationId xmlns:a16="http://schemas.microsoft.com/office/drawing/2014/main" id="{05FED682-41D6-46CA-8BCA-78C6E76C4C18}"/>
              </a:ext>
            </a:extLst>
          </p:cNvPr>
          <p:cNvSpPr/>
          <p:nvPr/>
        </p:nvSpPr>
        <p:spPr>
          <a:xfrm>
            <a:off x="8424314" y="2503855"/>
            <a:ext cx="80074" cy="79914"/>
          </a:xfrm>
          <a:custGeom>
            <a:avLst/>
            <a:gdLst>
              <a:gd name="connsiteX0" fmla="*/ 18811 w 80074"/>
              <a:gd name="connsiteY0" fmla="*/ 55394 h 79914"/>
              <a:gd name="connsiteX1" fmla="*/ 80057 w 80074"/>
              <a:gd name="connsiteY1" fmla="*/ 7769 h 79914"/>
              <a:gd name="connsiteX2" fmla="*/ 74056 w 80074"/>
              <a:gd name="connsiteY2" fmla="*/ -42 h 79914"/>
              <a:gd name="connsiteX3" fmla="*/ 1952 w 80074"/>
              <a:gd name="connsiteY3" fmla="*/ 55489 h 79914"/>
              <a:gd name="connsiteX4" fmla="*/ 333 w 80074"/>
              <a:gd name="connsiteY4" fmla="*/ 61204 h 79914"/>
              <a:gd name="connsiteX5" fmla="*/ 5286 w 80074"/>
              <a:gd name="connsiteY5" fmla="*/ 64348 h 79914"/>
              <a:gd name="connsiteX6" fmla="*/ 49196 w 80074"/>
              <a:gd name="connsiteY6" fmla="*/ 79873 h 79914"/>
              <a:gd name="connsiteX7" fmla="*/ 57578 w 80074"/>
              <a:gd name="connsiteY7" fmla="*/ 74444 h 79914"/>
              <a:gd name="connsiteX8" fmla="*/ 18811 w 80074"/>
              <a:gd name="connsiteY8" fmla="*/ 55394 h 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74" h="79914">
                <a:moveTo>
                  <a:pt x="18811" y="55394"/>
                </a:moveTo>
                <a:lnTo>
                  <a:pt x="80057" y="7769"/>
                </a:lnTo>
                <a:lnTo>
                  <a:pt x="74056" y="-42"/>
                </a:lnTo>
                <a:lnTo>
                  <a:pt x="1952" y="55489"/>
                </a:lnTo>
                <a:cubicBezTo>
                  <a:pt x="175" y="56804"/>
                  <a:pt x="-491" y="59153"/>
                  <a:pt x="333" y="61204"/>
                </a:cubicBezTo>
                <a:cubicBezTo>
                  <a:pt x="1119" y="63222"/>
                  <a:pt x="3125" y="64495"/>
                  <a:pt x="5286" y="64348"/>
                </a:cubicBezTo>
                <a:cubicBezTo>
                  <a:pt x="5286" y="64347"/>
                  <a:pt x="37957" y="62442"/>
                  <a:pt x="49196" y="79873"/>
                </a:cubicBezTo>
                <a:lnTo>
                  <a:pt x="57578" y="74444"/>
                </a:lnTo>
                <a:cubicBezTo>
                  <a:pt x="48005" y="62804"/>
                  <a:pt x="33875" y="55861"/>
                  <a:pt x="18811" y="5539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5" name="Freeform: Shape 94">
            <a:extLst>
              <a:ext uri="{FF2B5EF4-FFF2-40B4-BE49-F238E27FC236}">
                <a16:creationId xmlns:a16="http://schemas.microsoft.com/office/drawing/2014/main" id="{E7DE7B7F-5163-4222-A2D5-F89C22D34B0B}"/>
              </a:ext>
            </a:extLst>
          </p:cNvPr>
          <p:cNvSpPr/>
          <p:nvPr/>
        </p:nvSpPr>
        <p:spPr>
          <a:xfrm>
            <a:off x="8501753" y="2494304"/>
            <a:ext cx="67119" cy="99869"/>
          </a:xfrm>
          <a:custGeom>
            <a:avLst/>
            <a:gdLst>
              <a:gd name="connsiteX0" fmla="*/ 61864 w 67119"/>
              <a:gd name="connsiteY0" fmla="*/ 80756 h 99869"/>
              <a:gd name="connsiteX1" fmla="*/ 15858 w 67119"/>
              <a:gd name="connsiteY1" fmla="*/ 86662 h 99869"/>
              <a:gd name="connsiteX2" fmla="*/ 10429 w 67119"/>
              <a:gd name="connsiteY2" fmla="*/ 74565 h 99869"/>
              <a:gd name="connsiteX3" fmla="*/ 40337 w 67119"/>
              <a:gd name="connsiteY3" fmla="*/ 49134 h 99869"/>
              <a:gd name="connsiteX4" fmla="*/ 46910 w 67119"/>
              <a:gd name="connsiteY4" fmla="*/ 48276 h 99869"/>
              <a:gd name="connsiteX5" fmla="*/ 49619 w 67119"/>
              <a:gd name="connsiteY5" fmla="*/ 41817 h 99869"/>
              <a:gd name="connsiteX6" fmla="*/ 45386 w 67119"/>
              <a:gd name="connsiteY6" fmla="*/ 38751 h 99869"/>
              <a:gd name="connsiteX7" fmla="*/ 39194 w 67119"/>
              <a:gd name="connsiteY7" fmla="*/ 39418 h 99869"/>
              <a:gd name="connsiteX8" fmla="*/ 25574 w 67119"/>
              <a:gd name="connsiteY8" fmla="*/ 32560 h 99869"/>
              <a:gd name="connsiteX9" fmla="*/ 29288 w 67119"/>
              <a:gd name="connsiteY9" fmla="*/ 14939 h 99869"/>
              <a:gd name="connsiteX10" fmla="*/ 38813 w 67119"/>
              <a:gd name="connsiteY10" fmla="*/ 9795 h 99869"/>
              <a:gd name="connsiteX11" fmla="*/ 54148 w 67119"/>
              <a:gd name="connsiteY11" fmla="*/ 21511 h 99869"/>
              <a:gd name="connsiteX12" fmla="*/ 62531 w 67119"/>
              <a:gd name="connsiteY12" fmla="*/ 16177 h 99869"/>
              <a:gd name="connsiteX13" fmla="*/ 39575 w 67119"/>
              <a:gd name="connsiteY13" fmla="*/ -16 h 99869"/>
              <a:gd name="connsiteX14" fmla="*/ 21478 w 67119"/>
              <a:gd name="connsiteY14" fmla="*/ 8462 h 99869"/>
              <a:gd name="connsiteX15" fmla="*/ 16811 w 67119"/>
              <a:gd name="connsiteY15" fmla="*/ 37704 h 99869"/>
              <a:gd name="connsiteX16" fmla="*/ 23002 w 67119"/>
              <a:gd name="connsiteY16" fmla="*/ 44371 h 99869"/>
              <a:gd name="connsiteX17" fmla="*/ 237 w 67119"/>
              <a:gd name="connsiteY17" fmla="*/ 73994 h 99869"/>
              <a:gd name="connsiteX18" fmla="*/ 10524 w 67119"/>
              <a:gd name="connsiteY18" fmla="*/ 95425 h 99869"/>
              <a:gd name="connsiteX19" fmla="*/ 29574 w 67119"/>
              <a:gd name="connsiteY19" fmla="*/ 99807 h 99869"/>
              <a:gd name="connsiteX20" fmla="*/ 67103 w 67119"/>
              <a:gd name="connsiteY20" fmla="*/ 89139 h 9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119" h="99869">
                <a:moveTo>
                  <a:pt x="61864" y="80756"/>
                </a:moveTo>
                <a:cubicBezTo>
                  <a:pt x="50053" y="88662"/>
                  <a:pt x="26431" y="92948"/>
                  <a:pt x="15858" y="86662"/>
                </a:cubicBezTo>
                <a:cubicBezTo>
                  <a:pt x="11655" y="84199"/>
                  <a:pt x="9476" y="79343"/>
                  <a:pt x="10429" y="74565"/>
                </a:cubicBezTo>
                <a:cubicBezTo>
                  <a:pt x="11953" y="56658"/>
                  <a:pt x="30622" y="50943"/>
                  <a:pt x="40337" y="49134"/>
                </a:cubicBezTo>
                <a:cubicBezTo>
                  <a:pt x="42556" y="49130"/>
                  <a:pt x="44764" y="48842"/>
                  <a:pt x="46910" y="48276"/>
                </a:cubicBezTo>
                <a:cubicBezTo>
                  <a:pt x="49442" y="47241"/>
                  <a:pt x="50655" y="44349"/>
                  <a:pt x="49619" y="41817"/>
                </a:cubicBezTo>
                <a:cubicBezTo>
                  <a:pt x="48906" y="40073"/>
                  <a:pt x="47265" y="38885"/>
                  <a:pt x="45386" y="38751"/>
                </a:cubicBezTo>
                <a:cubicBezTo>
                  <a:pt x="43310" y="38852"/>
                  <a:pt x="41243" y="39075"/>
                  <a:pt x="39194" y="39418"/>
                </a:cubicBezTo>
                <a:cubicBezTo>
                  <a:pt x="33787" y="39582"/>
                  <a:pt x="28663" y="37002"/>
                  <a:pt x="25574" y="32560"/>
                </a:cubicBezTo>
                <a:cubicBezTo>
                  <a:pt x="22671" y="26524"/>
                  <a:pt x="24196" y="19290"/>
                  <a:pt x="29288" y="14939"/>
                </a:cubicBezTo>
                <a:cubicBezTo>
                  <a:pt x="31476" y="11820"/>
                  <a:pt x="35006" y="9914"/>
                  <a:pt x="38813" y="9795"/>
                </a:cubicBezTo>
                <a:cubicBezTo>
                  <a:pt x="45576" y="9795"/>
                  <a:pt x="52148" y="18368"/>
                  <a:pt x="54148" y="21511"/>
                </a:cubicBezTo>
                <a:lnTo>
                  <a:pt x="62531" y="16177"/>
                </a:lnTo>
                <a:cubicBezTo>
                  <a:pt x="57437" y="7847"/>
                  <a:pt x="49131" y="1989"/>
                  <a:pt x="39575" y="-16"/>
                </a:cubicBezTo>
                <a:cubicBezTo>
                  <a:pt x="32511" y="-364"/>
                  <a:pt x="25732" y="2811"/>
                  <a:pt x="21478" y="8462"/>
                </a:cubicBezTo>
                <a:cubicBezTo>
                  <a:pt x="13442" y="16007"/>
                  <a:pt x="11523" y="28031"/>
                  <a:pt x="16811" y="37704"/>
                </a:cubicBezTo>
                <a:cubicBezTo>
                  <a:pt x="18383" y="40337"/>
                  <a:pt x="20492" y="42608"/>
                  <a:pt x="23002" y="44371"/>
                </a:cubicBezTo>
                <a:cubicBezTo>
                  <a:pt x="10429" y="49155"/>
                  <a:pt x="1624" y="60613"/>
                  <a:pt x="237" y="73994"/>
                </a:cubicBezTo>
                <a:cubicBezTo>
                  <a:pt x="-1110" y="82580"/>
                  <a:pt x="2983" y="91106"/>
                  <a:pt x="10524" y="95425"/>
                </a:cubicBezTo>
                <a:cubicBezTo>
                  <a:pt x="16385" y="98517"/>
                  <a:pt x="22951" y="100027"/>
                  <a:pt x="29574" y="99807"/>
                </a:cubicBezTo>
                <a:cubicBezTo>
                  <a:pt x="42812" y="99667"/>
                  <a:pt x="55770" y="95983"/>
                  <a:pt x="67103" y="891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6" name="Freeform: Shape 95">
            <a:extLst>
              <a:ext uri="{FF2B5EF4-FFF2-40B4-BE49-F238E27FC236}">
                <a16:creationId xmlns:a16="http://schemas.microsoft.com/office/drawing/2014/main" id="{BCFDD3D0-FDBE-4D26-9234-F46280EED762}"/>
              </a:ext>
            </a:extLst>
          </p:cNvPr>
          <p:cNvSpPr/>
          <p:nvPr/>
        </p:nvSpPr>
        <p:spPr>
          <a:xfrm>
            <a:off x="7247470" y="2876283"/>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7" name="Freeform: Shape 96">
            <a:extLst>
              <a:ext uri="{FF2B5EF4-FFF2-40B4-BE49-F238E27FC236}">
                <a16:creationId xmlns:a16="http://schemas.microsoft.com/office/drawing/2014/main" id="{4C4A1789-18C0-4159-8FC0-8D6E221671D6}"/>
              </a:ext>
            </a:extLst>
          </p:cNvPr>
          <p:cNvSpPr/>
          <p:nvPr/>
        </p:nvSpPr>
        <p:spPr>
          <a:xfrm>
            <a:off x="7247470" y="3316719"/>
            <a:ext cx="9048" cy="79057"/>
          </a:xfrm>
          <a:custGeom>
            <a:avLst/>
            <a:gdLst>
              <a:gd name="connsiteX0" fmla="*/ 0 w 9048"/>
              <a:gd name="connsiteY0" fmla="*/ 0 h 79057"/>
              <a:gd name="connsiteX1" fmla="*/ 9049 w 9048"/>
              <a:gd name="connsiteY1" fmla="*/ 0 h 79057"/>
              <a:gd name="connsiteX2" fmla="*/ 9049 w 9048"/>
              <a:gd name="connsiteY2" fmla="*/ 79058 h 79057"/>
              <a:gd name="connsiteX3" fmla="*/ 0 w 9048"/>
              <a:gd name="connsiteY3" fmla="*/ 79058 h 79057"/>
            </a:gdLst>
            <a:ahLst/>
            <a:cxnLst>
              <a:cxn ang="0">
                <a:pos x="connsiteX0" y="connsiteY0"/>
              </a:cxn>
              <a:cxn ang="0">
                <a:pos x="connsiteX1" y="connsiteY1"/>
              </a:cxn>
              <a:cxn ang="0">
                <a:pos x="connsiteX2" y="connsiteY2"/>
              </a:cxn>
              <a:cxn ang="0">
                <a:pos x="connsiteX3" y="connsiteY3"/>
              </a:cxn>
            </a:cxnLst>
            <a:rect l="l" t="t" r="r" b="b"/>
            <a:pathLst>
              <a:path w="9048" h="79057">
                <a:moveTo>
                  <a:pt x="0" y="0"/>
                </a:moveTo>
                <a:lnTo>
                  <a:pt x="9049" y="0"/>
                </a:lnTo>
                <a:lnTo>
                  <a:pt x="9049" y="79058"/>
                </a:lnTo>
                <a:lnTo>
                  <a:pt x="0" y="7905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8" name="Freeform: Shape 97">
            <a:extLst>
              <a:ext uri="{FF2B5EF4-FFF2-40B4-BE49-F238E27FC236}">
                <a16:creationId xmlns:a16="http://schemas.microsoft.com/office/drawing/2014/main" id="{88E0DF50-84A8-4F1C-9493-5E617E077DE2}"/>
              </a:ext>
            </a:extLst>
          </p:cNvPr>
          <p:cNvSpPr/>
          <p:nvPr/>
        </p:nvSpPr>
        <p:spPr>
          <a:xfrm>
            <a:off x="7247470" y="3474834"/>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99" name="Freeform: Shape 98">
            <a:extLst>
              <a:ext uri="{FF2B5EF4-FFF2-40B4-BE49-F238E27FC236}">
                <a16:creationId xmlns:a16="http://schemas.microsoft.com/office/drawing/2014/main" id="{4875EE84-6C42-49AA-B054-3C83A52A4254}"/>
              </a:ext>
            </a:extLst>
          </p:cNvPr>
          <p:cNvSpPr/>
          <p:nvPr/>
        </p:nvSpPr>
        <p:spPr>
          <a:xfrm>
            <a:off x="7687239" y="2876283"/>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0" name="Freeform: Shape 99">
            <a:extLst>
              <a:ext uri="{FF2B5EF4-FFF2-40B4-BE49-F238E27FC236}">
                <a16:creationId xmlns:a16="http://schemas.microsoft.com/office/drawing/2014/main" id="{605F173D-116F-44E7-9BBC-7BE629CECEB1}"/>
              </a:ext>
            </a:extLst>
          </p:cNvPr>
          <p:cNvSpPr/>
          <p:nvPr/>
        </p:nvSpPr>
        <p:spPr>
          <a:xfrm>
            <a:off x="7687239" y="3000679"/>
            <a:ext cx="9048" cy="79057"/>
          </a:xfrm>
          <a:custGeom>
            <a:avLst/>
            <a:gdLst>
              <a:gd name="connsiteX0" fmla="*/ 0 w 9048"/>
              <a:gd name="connsiteY0" fmla="*/ 0 h 79057"/>
              <a:gd name="connsiteX1" fmla="*/ 9049 w 9048"/>
              <a:gd name="connsiteY1" fmla="*/ 0 h 79057"/>
              <a:gd name="connsiteX2" fmla="*/ 9049 w 9048"/>
              <a:gd name="connsiteY2" fmla="*/ 79058 h 79057"/>
              <a:gd name="connsiteX3" fmla="*/ 0 w 9048"/>
              <a:gd name="connsiteY3" fmla="*/ 79058 h 79057"/>
            </a:gdLst>
            <a:ahLst/>
            <a:cxnLst>
              <a:cxn ang="0">
                <a:pos x="connsiteX0" y="connsiteY0"/>
              </a:cxn>
              <a:cxn ang="0">
                <a:pos x="connsiteX1" y="connsiteY1"/>
              </a:cxn>
              <a:cxn ang="0">
                <a:pos x="connsiteX2" y="connsiteY2"/>
              </a:cxn>
              <a:cxn ang="0">
                <a:pos x="connsiteX3" y="connsiteY3"/>
              </a:cxn>
            </a:cxnLst>
            <a:rect l="l" t="t" r="r" b="b"/>
            <a:pathLst>
              <a:path w="9048" h="79057">
                <a:moveTo>
                  <a:pt x="0" y="0"/>
                </a:moveTo>
                <a:lnTo>
                  <a:pt x="9049" y="0"/>
                </a:lnTo>
                <a:lnTo>
                  <a:pt x="9049" y="79058"/>
                </a:lnTo>
                <a:lnTo>
                  <a:pt x="0" y="7905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1" name="Freeform: Shape 100">
            <a:extLst>
              <a:ext uri="{FF2B5EF4-FFF2-40B4-BE49-F238E27FC236}">
                <a16:creationId xmlns:a16="http://schemas.microsoft.com/office/drawing/2014/main" id="{91152D40-1DD0-4239-AD98-8AFD76F2AEA6}"/>
              </a:ext>
            </a:extLst>
          </p:cNvPr>
          <p:cNvSpPr/>
          <p:nvPr/>
        </p:nvSpPr>
        <p:spPr>
          <a:xfrm>
            <a:off x="7687239" y="3316719"/>
            <a:ext cx="9048" cy="79057"/>
          </a:xfrm>
          <a:custGeom>
            <a:avLst/>
            <a:gdLst>
              <a:gd name="connsiteX0" fmla="*/ 0 w 9048"/>
              <a:gd name="connsiteY0" fmla="*/ 0 h 79057"/>
              <a:gd name="connsiteX1" fmla="*/ 9049 w 9048"/>
              <a:gd name="connsiteY1" fmla="*/ 0 h 79057"/>
              <a:gd name="connsiteX2" fmla="*/ 9049 w 9048"/>
              <a:gd name="connsiteY2" fmla="*/ 79058 h 79057"/>
              <a:gd name="connsiteX3" fmla="*/ 0 w 9048"/>
              <a:gd name="connsiteY3" fmla="*/ 79058 h 79057"/>
            </a:gdLst>
            <a:ahLst/>
            <a:cxnLst>
              <a:cxn ang="0">
                <a:pos x="connsiteX0" y="connsiteY0"/>
              </a:cxn>
              <a:cxn ang="0">
                <a:pos x="connsiteX1" y="connsiteY1"/>
              </a:cxn>
              <a:cxn ang="0">
                <a:pos x="connsiteX2" y="connsiteY2"/>
              </a:cxn>
              <a:cxn ang="0">
                <a:pos x="connsiteX3" y="connsiteY3"/>
              </a:cxn>
            </a:cxnLst>
            <a:rect l="l" t="t" r="r" b="b"/>
            <a:pathLst>
              <a:path w="9048" h="79057">
                <a:moveTo>
                  <a:pt x="0" y="0"/>
                </a:moveTo>
                <a:lnTo>
                  <a:pt x="9049" y="0"/>
                </a:lnTo>
                <a:lnTo>
                  <a:pt x="9049" y="79058"/>
                </a:lnTo>
                <a:lnTo>
                  <a:pt x="0" y="7905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2" name="Freeform: Shape 101">
            <a:extLst>
              <a:ext uri="{FF2B5EF4-FFF2-40B4-BE49-F238E27FC236}">
                <a16:creationId xmlns:a16="http://schemas.microsoft.com/office/drawing/2014/main" id="{10004627-0A52-485B-A5EF-0D3AA784B43A}"/>
              </a:ext>
            </a:extLst>
          </p:cNvPr>
          <p:cNvSpPr/>
          <p:nvPr/>
        </p:nvSpPr>
        <p:spPr>
          <a:xfrm>
            <a:off x="7687239" y="3474834"/>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3" name="Freeform: Shape 102">
            <a:extLst>
              <a:ext uri="{FF2B5EF4-FFF2-40B4-BE49-F238E27FC236}">
                <a16:creationId xmlns:a16="http://schemas.microsoft.com/office/drawing/2014/main" id="{30FEDEC9-B3C1-40EC-9210-B6BD49B9DFAC}"/>
              </a:ext>
            </a:extLst>
          </p:cNvPr>
          <p:cNvSpPr/>
          <p:nvPr/>
        </p:nvSpPr>
        <p:spPr>
          <a:xfrm>
            <a:off x="8222258" y="2707024"/>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4" name="Freeform: Shape 103">
            <a:extLst>
              <a:ext uri="{FF2B5EF4-FFF2-40B4-BE49-F238E27FC236}">
                <a16:creationId xmlns:a16="http://schemas.microsoft.com/office/drawing/2014/main" id="{8E53135D-EDBE-4EB2-92D1-1398F778BD54}"/>
              </a:ext>
            </a:extLst>
          </p:cNvPr>
          <p:cNvSpPr/>
          <p:nvPr/>
        </p:nvSpPr>
        <p:spPr>
          <a:xfrm>
            <a:off x="8222258" y="3314242"/>
            <a:ext cx="9048" cy="80295"/>
          </a:xfrm>
          <a:custGeom>
            <a:avLst/>
            <a:gdLst>
              <a:gd name="connsiteX0" fmla="*/ 0 w 9048"/>
              <a:gd name="connsiteY0" fmla="*/ 0 h 80295"/>
              <a:gd name="connsiteX1" fmla="*/ 9049 w 9048"/>
              <a:gd name="connsiteY1" fmla="*/ 0 h 80295"/>
              <a:gd name="connsiteX2" fmla="*/ 9049 w 9048"/>
              <a:gd name="connsiteY2" fmla="*/ 80296 h 80295"/>
              <a:gd name="connsiteX3" fmla="*/ 0 w 9048"/>
              <a:gd name="connsiteY3" fmla="*/ 80296 h 80295"/>
            </a:gdLst>
            <a:ahLst/>
            <a:cxnLst>
              <a:cxn ang="0">
                <a:pos x="connsiteX0" y="connsiteY0"/>
              </a:cxn>
              <a:cxn ang="0">
                <a:pos x="connsiteX1" y="connsiteY1"/>
              </a:cxn>
              <a:cxn ang="0">
                <a:pos x="connsiteX2" y="connsiteY2"/>
              </a:cxn>
              <a:cxn ang="0">
                <a:pos x="connsiteX3" y="connsiteY3"/>
              </a:cxn>
            </a:cxnLst>
            <a:rect l="l" t="t" r="r" b="b"/>
            <a:pathLst>
              <a:path w="9048" h="80295">
                <a:moveTo>
                  <a:pt x="0" y="0"/>
                </a:moveTo>
                <a:lnTo>
                  <a:pt x="9049" y="0"/>
                </a:lnTo>
                <a:lnTo>
                  <a:pt x="9049" y="80296"/>
                </a:lnTo>
                <a:lnTo>
                  <a:pt x="0" y="8029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5" name="Freeform: Shape 104">
            <a:extLst>
              <a:ext uri="{FF2B5EF4-FFF2-40B4-BE49-F238E27FC236}">
                <a16:creationId xmlns:a16="http://schemas.microsoft.com/office/drawing/2014/main" id="{F8AF0343-C7DA-49B8-B5A1-E9476085C042}"/>
              </a:ext>
            </a:extLst>
          </p:cNvPr>
          <p:cNvSpPr/>
          <p:nvPr/>
        </p:nvSpPr>
        <p:spPr>
          <a:xfrm>
            <a:off x="8222258" y="2993155"/>
            <a:ext cx="9048" cy="80295"/>
          </a:xfrm>
          <a:custGeom>
            <a:avLst/>
            <a:gdLst>
              <a:gd name="connsiteX0" fmla="*/ 0 w 9048"/>
              <a:gd name="connsiteY0" fmla="*/ 0 h 80295"/>
              <a:gd name="connsiteX1" fmla="*/ 9049 w 9048"/>
              <a:gd name="connsiteY1" fmla="*/ 0 h 80295"/>
              <a:gd name="connsiteX2" fmla="*/ 9049 w 9048"/>
              <a:gd name="connsiteY2" fmla="*/ 80296 h 80295"/>
              <a:gd name="connsiteX3" fmla="*/ 0 w 9048"/>
              <a:gd name="connsiteY3" fmla="*/ 80296 h 80295"/>
            </a:gdLst>
            <a:ahLst/>
            <a:cxnLst>
              <a:cxn ang="0">
                <a:pos x="connsiteX0" y="connsiteY0"/>
              </a:cxn>
              <a:cxn ang="0">
                <a:pos x="connsiteX1" y="connsiteY1"/>
              </a:cxn>
              <a:cxn ang="0">
                <a:pos x="connsiteX2" y="connsiteY2"/>
              </a:cxn>
              <a:cxn ang="0">
                <a:pos x="connsiteX3" y="connsiteY3"/>
              </a:cxn>
            </a:cxnLst>
            <a:rect l="l" t="t" r="r" b="b"/>
            <a:pathLst>
              <a:path w="9048" h="80295">
                <a:moveTo>
                  <a:pt x="0" y="0"/>
                </a:moveTo>
                <a:lnTo>
                  <a:pt x="9049" y="0"/>
                </a:lnTo>
                <a:lnTo>
                  <a:pt x="9049" y="80296"/>
                </a:lnTo>
                <a:lnTo>
                  <a:pt x="0" y="8029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6" name="Freeform: Shape 105">
            <a:extLst>
              <a:ext uri="{FF2B5EF4-FFF2-40B4-BE49-F238E27FC236}">
                <a16:creationId xmlns:a16="http://schemas.microsoft.com/office/drawing/2014/main" id="{78ECB6BD-2EBA-4C8A-823B-63DA39DDFF7D}"/>
              </a:ext>
            </a:extLst>
          </p:cNvPr>
          <p:cNvSpPr/>
          <p:nvPr/>
        </p:nvSpPr>
        <p:spPr>
          <a:xfrm>
            <a:off x="8222258" y="3474834"/>
            <a:ext cx="9048" cy="45338"/>
          </a:xfrm>
          <a:custGeom>
            <a:avLst/>
            <a:gdLst>
              <a:gd name="connsiteX0" fmla="*/ 0 w 9048"/>
              <a:gd name="connsiteY0" fmla="*/ 0 h 45338"/>
              <a:gd name="connsiteX1" fmla="*/ 9049 w 9048"/>
              <a:gd name="connsiteY1" fmla="*/ 0 h 45338"/>
              <a:gd name="connsiteX2" fmla="*/ 9049 w 9048"/>
              <a:gd name="connsiteY2" fmla="*/ 45339 h 45338"/>
              <a:gd name="connsiteX3" fmla="*/ 0 w 9048"/>
              <a:gd name="connsiteY3" fmla="*/ 45339 h 45338"/>
            </a:gdLst>
            <a:ahLst/>
            <a:cxnLst>
              <a:cxn ang="0">
                <a:pos x="connsiteX0" y="connsiteY0"/>
              </a:cxn>
              <a:cxn ang="0">
                <a:pos x="connsiteX1" y="connsiteY1"/>
              </a:cxn>
              <a:cxn ang="0">
                <a:pos x="connsiteX2" y="connsiteY2"/>
              </a:cxn>
              <a:cxn ang="0">
                <a:pos x="connsiteX3" y="connsiteY3"/>
              </a:cxn>
            </a:cxnLst>
            <a:rect l="l" t="t" r="r" b="b"/>
            <a:pathLst>
              <a:path w="9048" h="45338">
                <a:moveTo>
                  <a:pt x="0" y="0"/>
                </a:moveTo>
                <a:lnTo>
                  <a:pt x="9049" y="0"/>
                </a:lnTo>
                <a:lnTo>
                  <a:pt x="9049" y="45339"/>
                </a:lnTo>
                <a:lnTo>
                  <a:pt x="0" y="4533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7" name="Freeform: Shape 106">
            <a:extLst>
              <a:ext uri="{FF2B5EF4-FFF2-40B4-BE49-F238E27FC236}">
                <a16:creationId xmlns:a16="http://schemas.microsoft.com/office/drawing/2014/main" id="{C0BA0ED3-5879-4054-B629-47D263A22576}"/>
              </a:ext>
            </a:extLst>
          </p:cNvPr>
          <p:cNvSpPr/>
          <p:nvPr/>
        </p:nvSpPr>
        <p:spPr>
          <a:xfrm>
            <a:off x="7105356" y="2832658"/>
            <a:ext cx="1439037" cy="557593"/>
          </a:xfrm>
          <a:custGeom>
            <a:avLst/>
            <a:gdLst>
              <a:gd name="connsiteX0" fmla="*/ 1266903 w 1439037"/>
              <a:gd name="connsiteY0" fmla="*/ 342858 h 557593"/>
              <a:gd name="connsiteX1" fmla="*/ 1304146 w 1439037"/>
              <a:gd name="connsiteY1" fmla="*/ 342858 h 557593"/>
              <a:gd name="connsiteX2" fmla="*/ 1304146 w 1439037"/>
              <a:gd name="connsiteY2" fmla="*/ 333810 h 557593"/>
              <a:gd name="connsiteX3" fmla="*/ 1266046 w 1439037"/>
              <a:gd name="connsiteY3" fmla="*/ 333810 h 557593"/>
              <a:gd name="connsiteX4" fmla="*/ 1266046 w 1439037"/>
              <a:gd name="connsiteY4" fmla="*/ 299234 h 557593"/>
              <a:gd name="connsiteX5" fmla="*/ 1266046 w 1439037"/>
              <a:gd name="connsiteY5" fmla="*/ 283899 h 557593"/>
              <a:gd name="connsiteX6" fmla="*/ 1218421 w 1439037"/>
              <a:gd name="connsiteY6" fmla="*/ 52632 h 557593"/>
              <a:gd name="connsiteX7" fmla="*/ 1170796 w 1439037"/>
              <a:gd name="connsiteY7" fmla="*/ 20913 h 557593"/>
              <a:gd name="connsiteX8" fmla="*/ 1207372 w 1439037"/>
              <a:gd name="connsiteY8" fmla="*/ 20913 h 557593"/>
              <a:gd name="connsiteX9" fmla="*/ 1207372 w 1439037"/>
              <a:gd name="connsiteY9" fmla="*/ 11865 h 557593"/>
              <a:gd name="connsiteX10" fmla="*/ 1126029 w 1439037"/>
              <a:gd name="connsiteY10" fmla="*/ 11865 h 557593"/>
              <a:gd name="connsiteX11" fmla="*/ 1126029 w 1439037"/>
              <a:gd name="connsiteY11" fmla="*/ -42 h 557593"/>
              <a:gd name="connsiteX12" fmla="*/ 1116504 w 1439037"/>
              <a:gd name="connsiteY12" fmla="*/ -42 h 557593"/>
              <a:gd name="connsiteX13" fmla="*/ 1116504 w 1439037"/>
              <a:gd name="connsiteY13" fmla="*/ 11865 h 557593"/>
              <a:gd name="connsiteX14" fmla="*/ 1046971 w 1439037"/>
              <a:gd name="connsiteY14" fmla="*/ 11865 h 557593"/>
              <a:gd name="connsiteX15" fmla="*/ 1046971 w 1439037"/>
              <a:gd name="connsiteY15" fmla="*/ 20913 h 557593"/>
              <a:gd name="connsiteX16" fmla="*/ 1083642 w 1439037"/>
              <a:gd name="connsiteY16" fmla="*/ 20913 h 557593"/>
              <a:gd name="connsiteX17" fmla="*/ 1059544 w 1439037"/>
              <a:gd name="connsiteY17" fmla="*/ 33867 h 557593"/>
              <a:gd name="connsiteX18" fmla="*/ 951816 w 1439037"/>
              <a:gd name="connsiteY18" fmla="*/ 255990 h 557593"/>
              <a:gd name="connsiteX19" fmla="*/ 931147 w 1439037"/>
              <a:gd name="connsiteY19" fmla="*/ 333810 h 557593"/>
              <a:gd name="connsiteX20" fmla="*/ 721406 w 1439037"/>
              <a:gd name="connsiteY20" fmla="*/ 333810 h 557593"/>
              <a:gd name="connsiteX21" fmla="*/ 705690 w 1439037"/>
              <a:gd name="connsiteY21" fmla="*/ 278469 h 557593"/>
              <a:gd name="connsiteX22" fmla="*/ 613202 w 1439037"/>
              <a:gd name="connsiteY22" fmla="*/ 144262 h 557593"/>
              <a:gd name="connsiteX23" fmla="*/ 671972 w 1439037"/>
              <a:gd name="connsiteY23" fmla="*/ 147024 h 557593"/>
              <a:gd name="connsiteX24" fmla="*/ 671019 w 1439037"/>
              <a:gd name="connsiteY24" fmla="*/ 144834 h 557593"/>
              <a:gd name="connsiteX25" fmla="*/ 680544 w 1439037"/>
              <a:gd name="connsiteY25" fmla="*/ 144834 h 557593"/>
              <a:gd name="connsiteX26" fmla="*/ 678449 w 1439037"/>
              <a:gd name="connsiteY26" fmla="*/ 140357 h 557593"/>
              <a:gd name="connsiteX27" fmla="*/ 512428 w 1439037"/>
              <a:gd name="connsiteY27" fmla="*/ 140357 h 557593"/>
              <a:gd name="connsiteX28" fmla="*/ 513095 w 1439037"/>
              <a:gd name="connsiteY28" fmla="*/ 149406 h 557593"/>
              <a:gd name="connsiteX29" fmla="*/ 558719 w 1439037"/>
              <a:gd name="connsiteY29" fmla="*/ 146453 h 557593"/>
              <a:gd name="connsiteX30" fmla="*/ 461469 w 1439037"/>
              <a:gd name="connsiteY30" fmla="*/ 307235 h 557593"/>
              <a:gd name="connsiteX31" fmla="*/ 454992 w 1439037"/>
              <a:gd name="connsiteY31" fmla="*/ 333810 h 557593"/>
              <a:gd name="connsiteX32" fmla="*/ 245442 w 1439037"/>
              <a:gd name="connsiteY32" fmla="*/ 333810 h 557593"/>
              <a:gd name="connsiteX33" fmla="*/ 208485 w 1439037"/>
              <a:gd name="connsiteY33" fmla="*/ 226844 h 557593"/>
              <a:gd name="connsiteX34" fmla="*/ 176957 w 1439037"/>
              <a:gd name="connsiteY34" fmla="*/ 203793 h 557593"/>
              <a:gd name="connsiteX35" fmla="*/ 257729 w 1439037"/>
              <a:gd name="connsiteY35" fmla="*/ 203793 h 557593"/>
              <a:gd name="connsiteX36" fmla="*/ 257729 w 1439037"/>
              <a:gd name="connsiteY36" fmla="*/ 194745 h 557593"/>
              <a:gd name="connsiteX37" fmla="*/ 151621 w 1439037"/>
              <a:gd name="connsiteY37" fmla="*/ 194745 h 557593"/>
              <a:gd name="connsiteX38" fmla="*/ 151621 w 1439037"/>
              <a:gd name="connsiteY38" fmla="*/ 167979 h 557593"/>
              <a:gd name="connsiteX39" fmla="*/ 142096 w 1439037"/>
              <a:gd name="connsiteY39" fmla="*/ 167979 h 557593"/>
              <a:gd name="connsiteX40" fmla="*/ 142096 w 1439037"/>
              <a:gd name="connsiteY40" fmla="*/ 194745 h 557593"/>
              <a:gd name="connsiteX41" fmla="*/ 60467 w 1439037"/>
              <a:gd name="connsiteY41" fmla="*/ 194745 h 557593"/>
              <a:gd name="connsiteX42" fmla="*/ 60467 w 1439037"/>
              <a:gd name="connsiteY42" fmla="*/ 203793 h 557593"/>
              <a:gd name="connsiteX43" fmla="*/ 131142 w 1439037"/>
              <a:gd name="connsiteY43" fmla="*/ 203793 h 557593"/>
              <a:gd name="connsiteX44" fmla="*/ 105425 w 1439037"/>
              <a:gd name="connsiteY44" fmla="*/ 221986 h 557593"/>
              <a:gd name="connsiteX45" fmla="*/ 64848 w 1439037"/>
              <a:gd name="connsiteY45" fmla="*/ 333810 h 557593"/>
              <a:gd name="connsiteX46" fmla="*/ -17 w 1439037"/>
              <a:gd name="connsiteY46" fmla="*/ 333810 h 557593"/>
              <a:gd name="connsiteX47" fmla="*/ -17 w 1439037"/>
              <a:gd name="connsiteY47" fmla="*/ 342858 h 557593"/>
              <a:gd name="connsiteX48" fmla="*/ 62467 w 1439037"/>
              <a:gd name="connsiteY48" fmla="*/ 342858 h 557593"/>
              <a:gd name="connsiteX49" fmla="*/ 31796 w 1439037"/>
              <a:gd name="connsiteY49" fmla="*/ 478018 h 557593"/>
              <a:gd name="connsiteX50" fmla="*/ 40750 w 1439037"/>
              <a:gd name="connsiteY50" fmla="*/ 479733 h 557593"/>
              <a:gd name="connsiteX51" fmla="*/ 71801 w 1439037"/>
              <a:gd name="connsiteY51" fmla="*/ 342858 h 557593"/>
              <a:gd name="connsiteX52" fmla="*/ 142096 w 1439037"/>
              <a:gd name="connsiteY52" fmla="*/ 342858 h 557593"/>
              <a:gd name="connsiteX53" fmla="*/ 142096 w 1439037"/>
              <a:gd name="connsiteY53" fmla="*/ 405057 h 557593"/>
              <a:gd name="connsiteX54" fmla="*/ 151621 w 1439037"/>
              <a:gd name="connsiteY54" fmla="*/ 405057 h 557593"/>
              <a:gd name="connsiteX55" fmla="*/ 151621 w 1439037"/>
              <a:gd name="connsiteY55" fmla="*/ 342858 h 557593"/>
              <a:gd name="connsiteX56" fmla="*/ 237346 w 1439037"/>
              <a:gd name="connsiteY56" fmla="*/ 342858 h 557593"/>
              <a:gd name="connsiteX57" fmla="*/ 238394 w 1439037"/>
              <a:gd name="connsiteY57" fmla="*/ 346764 h 557593"/>
              <a:gd name="connsiteX58" fmla="*/ 258491 w 1439037"/>
              <a:gd name="connsiteY58" fmla="*/ 412772 h 557593"/>
              <a:gd name="connsiteX59" fmla="*/ 299449 w 1439037"/>
              <a:gd name="connsiteY59" fmla="*/ 454682 h 557593"/>
              <a:gd name="connsiteX60" fmla="*/ 246871 w 1439037"/>
              <a:gd name="connsiteY60" fmla="*/ 454682 h 557593"/>
              <a:gd name="connsiteX61" fmla="*/ 246871 w 1439037"/>
              <a:gd name="connsiteY61" fmla="*/ 463731 h 557593"/>
              <a:gd name="connsiteX62" fmla="*/ 438323 w 1439037"/>
              <a:gd name="connsiteY62" fmla="*/ 463731 h 557593"/>
              <a:gd name="connsiteX63" fmla="*/ 438323 w 1439037"/>
              <a:gd name="connsiteY63" fmla="*/ 454682 h 557593"/>
              <a:gd name="connsiteX64" fmla="*/ 352598 w 1439037"/>
              <a:gd name="connsiteY64" fmla="*/ 454682 h 557593"/>
              <a:gd name="connsiteX65" fmla="*/ 353456 w 1439037"/>
              <a:gd name="connsiteY65" fmla="*/ 454682 h 557593"/>
              <a:gd name="connsiteX66" fmla="*/ 461183 w 1439037"/>
              <a:gd name="connsiteY66" fmla="*/ 343144 h 557593"/>
              <a:gd name="connsiteX67" fmla="*/ 581865 w 1439037"/>
              <a:gd name="connsiteY67" fmla="*/ 343144 h 557593"/>
              <a:gd name="connsiteX68" fmla="*/ 581865 w 1439037"/>
              <a:gd name="connsiteY68" fmla="*/ 405342 h 557593"/>
              <a:gd name="connsiteX69" fmla="*/ 591390 w 1439037"/>
              <a:gd name="connsiteY69" fmla="*/ 405342 h 557593"/>
              <a:gd name="connsiteX70" fmla="*/ 591390 w 1439037"/>
              <a:gd name="connsiteY70" fmla="*/ 343144 h 557593"/>
              <a:gd name="connsiteX71" fmla="*/ 715215 w 1439037"/>
              <a:gd name="connsiteY71" fmla="*/ 343144 h 557593"/>
              <a:gd name="connsiteX72" fmla="*/ 797035 w 1439037"/>
              <a:gd name="connsiteY72" fmla="*/ 439918 h 557593"/>
              <a:gd name="connsiteX73" fmla="*/ 751124 w 1439037"/>
              <a:gd name="connsiteY73" fmla="*/ 439918 h 557593"/>
              <a:gd name="connsiteX74" fmla="*/ 751124 w 1439037"/>
              <a:gd name="connsiteY74" fmla="*/ 448967 h 557593"/>
              <a:gd name="connsiteX75" fmla="*/ 920479 w 1439037"/>
              <a:gd name="connsiteY75" fmla="*/ 448967 h 557593"/>
              <a:gd name="connsiteX76" fmla="*/ 920479 w 1439037"/>
              <a:gd name="connsiteY76" fmla="*/ 439918 h 557593"/>
              <a:gd name="connsiteX77" fmla="*/ 835516 w 1439037"/>
              <a:gd name="connsiteY77" fmla="*/ 439918 h 557593"/>
              <a:gd name="connsiteX78" fmla="*/ 937624 w 1439037"/>
              <a:gd name="connsiteY78" fmla="*/ 343144 h 557593"/>
              <a:gd name="connsiteX79" fmla="*/ 1116884 w 1439037"/>
              <a:gd name="connsiteY79" fmla="*/ 343144 h 557593"/>
              <a:gd name="connsiteX80" fmla="*/ 1116884 w 1439037"/>
              <a:gd name="connsiteY80" fmla="*/ 401628 h 557593"/>
              <a:gd name="connsiteX81" fmla="*/ 1126409 w 1439037"/>
              <a:gd name="connsiteY81" fmla="*/ 401628 h 557593"/>
              <a:gd name="connsiteX82" fmla="*/ 1126409 w 1439037"/>
              <a:gd name="connsiteY82" fmla="*/ 343144 h 557593"/>
              <a:gd name="connsiteX83" fmla="*/ 1258235 w 1439037"/>
              <a:gd name="connsiteY83" fmla="*/ 343144 h 557593"/>
              <a:gd name="connsiteX84" fmla="*/ 1436353 w 1439037"/>
              <a:gd name="connsiteY84" fmla="*/ 557552 h 557593"/>
              <a:gd name="connsiteX85" fmla="*/ 1439020 w 1439037"/>
              <a:gd name="connsiteY85" fmla="*/ 548884 h 557593"/>
              <a:gd name="connsiteX86" fmla="*/ 1266903 w 1439037"/>
              <a:gd name="connsiteY86" fmla="*/ 342858 h 557593"/>
              <a:gd name="connsiteX87" fmla="*/ 151621 w 1439037"/>
              <a:gd name="connsiteY87" fmla="*/ 333810 h 557593"/>
              <a:gd name="connsiteX88" fmla="*/ 151621 w 1439037"/>
              <a:gd name="connsiteY88" fmla="*/ 325999 h 557593"/>
              <a:gd name="connsiteX89" fmla="*/ 142096 w 1439037"/>
              <a:gd name="connsiteY89" fmla="*/ 325999 h 557593"/>
              <a:gd name="connsiteX90" fmla="*/ 142096 w 1439037"/>
              <a:gd name="connsiteY90" fmla="*/ 333810 h 557593"/>
              <a:gd name="connsiteX91" fmla="*/ 74183 w 1439037"/>
              <a:gd name="connsiteY91" fmla="*/ 333810 h 557593"/>
              <a:gd name="connsiteX92" fmla="*/ 112283 w 1439037"/>
              <a:gd name="connsiteY92" fmla="*/ 227892 h 557593"/>
              <a:gd name="connsiteX93" fmla="*/ 142096 w 1439037"/>
              <a:gd name="connsiteY93" fmla="*/ 209985 h 557593"/>
              <a:gd name="connsiteX94" fmla="*/ 142096 w 1439037"/>
              <a:gd name="connsiteY94" fmla="*/ 247037 h 557593"/>
              <a:gd name="connsiteX95" fmla="*/ 151621 w 1439037"/>
              <a:gd name="connsiteY95" fmla="*/ 247037 h 557593"/>
              <a:gd name="connsiteX96" fmla="*/ 151621 w 1439037"/>
              <a:gd name="connsiteY96" fmla="*/ 208937 h 557593"/>
              <a:gd name="connsiteX97" fmla="*/ 156193 w 1439037"/>
              <a:gd name="connsiteY97" fmla="*/ 208937 h 557593"/>
              <a:gd name="connsiteX98" fmla="*/ 200865 w 1439037"/>
              <a:gd name="connsiteY98" fmla="*/ 232273 h 557593"/>
              <a:gd name="connsiteX99" fmla="*/ 235727 w 1439037"/>
              <a:gd name="connsiteY99" fmla="*/ 333905 h 557593"/>
              <a:gd name="connsiteX100" fmla="*/ 350503 w 1439037"/>
              <a:gd name="connsiteY100" fmla="*/ 445824 h 557593"/>
              <a:gd name="connsiteX101" fmla="*/ 267064 w 1439037"/>
              <a:gd name="connsiteY101" fmla="*/ 408867 h 557593"/>
              <a:gd name="connsiteX102" fmla="*/ 248014 w 1439037"/>
              <a:gd name="connsiteY102" fmla="*/ 344287 h 557593"/>
              <a:gd name="connsiteX103" fmla="*/ 248014 w 1439037"/>
              <a:gd name="connsiteY103" fmla="*/ 342763 h 557593"/>
              <a:gd name="connsiteX104" fmla="*/ 452039 w 1439037"/>
              <a:gd name="connsiteY104" fmla="*/ 342763 h 557593"/>
              <a:gd name="connsiteX105" fmla="*/ 350503 w 1439037"/>
              <a:gd name="connsiteY105" fmla="*/ 445824 h 557593"/>
              <a:gd name="connsiteX106" fmla="*/ 590914 w 1439037"/>
              <a:gd name="connsiteY106" fmla="*/ 333715 h 557593"/>
              <a:gd name="connsiteX107" fmla="*/ 590914 w 1439037"/>
              <a:gd name="connsiteY107" fmla="*/ 325904 h 557593"/>
              <a:gd name="connsiteX108" fmla="*/ 581389 w 1439037"/>
              <a:gd name="connsiteY108" fmla="*/ 325904 h 557593"/>
              <a:gd name="connsiteX109" fmla="*/ 581389 w 1439037"/>
              <a:gd name="connsiteY109" fmla="*/ 333715 h 557593"/>
              <a:gd name="connsiteX110" fmla="*/ 464136 w 1439037"/>
              <a:gd name="connsiteY110" fmla="*/ 333715 h 557593"/>
              <a:gd name="connsiteX111" fmla="*/ 469946 w 1439037"/>
              <a:gd name="connsiteY111" fmla="*/ 308854 h 557593"/>
              <a:gd name="connsiteX112" fmla="*/ 588056 w 1439037"/>
              <a:gd name="connsiteY112" fmla="*/ 149310 h 557593"/>
              <a:gd name="connsiteX113" fmla="*/ 696832 w 1439037"/>
              <a:gd name="connsiteY113" fmla="*/ 280184 h 557593"/>
              <a:gd name="connsiteX114" fmla="*/ 711881 w 1439037"/>
              <a:gd name="connsiteY114" fmla="*/ 333714 h 557593"/>
              <a:gd name="connsiteX115" fmla="*/ 827896 w 1439037"/>
              <a:gd name="connsiteY115" fmla="*/ 432108 h 557593"/>
              <a:gd name="connsiteX116" fmla="*/ 725216 w 1439037"/>
              <a:gd name="connsiteY116" fmla="*/ 342858 h 557593"/>
              <a:gd name="connsiteX117" fmla="*/ 928099 w 1439037"/>
              <a:gd name="connsiteY117" fmla="*/ 342858 h 557593"/>
              <a:gd name="connsiteX118" fmla="*/ 827896 w 1439037"/>
              <a:gd name="connsiteY118" fmla="*/ 432108 h 557593"/>
              <a:gd name="connsiteX119" fmla="*/ 1126409 w 1439037"/>
              <a:gd name="connsiteY119" fmla="*/ 333810 h 557593"/>
              <a:gd name="connsiteX120" fmla="*/ 1126409 w 1439037"/>
              <a:gd name="connsiteY120" fmla="*/ 321046 h 557593"/>
              <a:gd name="connsiteX121" fmla="*/ 1116884 w 1439037"/>
              <a:gd name="connsiteY121" fmla="*/ 321046 h 557593"/>
              <a:gd name="connsiteX122" fmla="*/ 1116884 w 1439037"/>
              <a:gd name="connsiteY122" fmla="*/ 333810 h 557593"/>
              <a:gd name="connsiteX123" fmla="*/ 941339 w 1439037"/>
              <a:gd name="connsiteY123" fmla="*/ 333810 h 557593"/>
              <a:gd name="connsiteX124" fmla="*/ 961151 w 1439037"/>
              <a:gd name="connsiteY124" fmla="*/ 257610 h 557593"/>
              <a:gd name="connsiteX125" fmla="*/ 1065068 w 1439037"/>
              <a:gd name="connsiteY125" fmla="*/ 41487 h 557593"/>
              <a:gd name="connsiteX126" fmla="*/ 1116884 w 1439037"/>
              <a:gd name="connsiteY126" fmla="*/ 22437 h 557593"/>
              <a:gd name="connsiteX127" fmla="*/ 1116884 w 1439037"/>
              <a:gd name="connsiteY127" fmla="*/ 80540 h 557593"/>
              <a:gd name="connsiteX128" fmla="*/ 1126409 w 1439037"/>
              <a:gd name="connsiteY128" fmla="*/ 80540 h 557593"/>
              <a:gd name="connsiteX129" fmla="*/ 1126409 w 1439037"/>
              <a:gd name="connsiteY129" fmla="*/ 21961 h 557593"/>
              <a:gd name="connsiteX130" fmla="*/ 1212134 w 1439037"/>
              <a:gd name="connsiteY130" fmla="*/ 59013 h 557593"/>
              <a:gd name="connsiteX131" fmla="*/ 1257759 w 1439037"/>
              <a:gd name="connsiteY131" fmla="*/ 284184 h 557593"/>
              <a:gd name="connsiteX132" fmla="*/ 1257759 w 1439037"/>
              <a:gd name="connsiteY132" fmla="*/ 299520 h 557593"/>
              <a:gd name="connsiteX133" fmla="*/ 1257759 w 1439037"/>
              <a:gd name="connsiteY133" fmla="*/ 334095 h 55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439037" h="557593">
                <a:moveTo>
                  <a:pt x="1266903" y="342858"/>
                </a:moveTo>
                <a:lnTo>
                  <a:pt x="1304146" y="342858"/>
                </a:lnTo>
                <a:lnTo>
                  <a:pt x="1304146" y="333810"/>
                </a:lnTo>
                <a:lnTo>
                  <a:pt x="1266046" y="333810"/>
                </a:lnTo>
                <a:cubicBezTo>
                  <a:pt x="1266046" y="321999"/>
                  <a:pt x="1266046" y="310474"/>
                  <a:pt x="1266046" y="299234"/>
                </a:cubicBezTo>
                <a:cubicBezTo>
                  <a:pt x="1266046" y="294091"/>
                  <a:pt x="1266046" y="288947"/>
                  <a:pt x="1266046" y="283899"/>
                </a:cubicBezTo>
                <a:cubicBezTo>
                  <a:pt x="1266046" y="197412"/>
                  <a:pt x="1253473" y="91303"/>
                  <a:pt x="1218421" y="52632"/>
                </a:cubicBezTo>
                <a:cubicBezTo>
                  <a:pt x="1205188" y="38547"/>
                  <a:pt x="1188893" y="27694"/>
                  <a:pt x="1170796" y="20913"/>
                </a:cubicBezTo>
                <a:lnTo>
                  <a:pt x="1207372" y="20913"/>
                </a:lnTo>
                <a:lnTo>
                  <a:pt x="1207372" y="11865"/>
                </a:lnTo>
                <a:lnTo>
                  <a:pt x="1126029" y="11865"/>
                </a:lnTo>
                <a:lnTo>
                  <a:pt x="1126029" y="-42"/>
                </a:lnTo>
                <a:lnTo>
                  <a:pt x="1116504" y="-42"/>
                </a:lnTo>
                <a:lnTo>
                  <a:pt x="1116504" y="11865"/>
                </a:lnTo>
                <a:lnTo>
                  <a:pt x="1046971" y="11865"/>
                </a:lnTo>
                <a:lnTo>
                  <a:pt x="1046971" y="20913"/>
                </a:lnTo>
                <a:lnTo>
                  <a:pt x="1083642" y="20913"/>
                </a:lnTo>
                <a:cubicBezTo>
                  <a:pt x="1075120" y="24251"/>
                  <a:pt x="1067029" y="28600"/>
                  <a:pt x="1059544" y="33867"/>
                </a:cubicBezTo>
                <a:cubicBezTo>
                  <a:pt x="1007823" y="69777"/>
                  <a:pt x="968580" y="150739"/>
                  <a:pt x="951816" y="255990"/>
                </a:cubicBezTo>
                <a:cubicBezTo>
                  <a:pt x="947842" y="282618"/>
                  <a:pt x="940909" y="308720"/>
                  <a:pt x="931147" y="333810"/>
                </a:cubicBezTo>
                <a:lnTo>
                  <a:pt x="721406" y="333810"/>
                </a:lnTo>
                <a:cubicBezTo>
                  <a:pt x="714975" y="315723"/>
                  <a:pt x="709725" y="297237"/>
                  <a:pt x="705690" y="278469"/>
                </a:cubicBezTo>
                <a:cubicBezTo>
                  <a:pt x="693403" y="220748"/>
                  <a:pt x="660161" y="159978"/>
                  <a:pt x="613202" y="144262"/>
                </a:cubicBezTo>
                <a:cubicBezTo>
                  <a:pt x="644730" y="143595"/>
                  <a:pt x="667971" y="144262"/>
                  <a:pt x="671972" y="147024"/>
                </a:cubicBezTo>
                <a:cubicBezTo>
                  <a:pt x="671339" y="146476"/>
                  <a:pt x="670988" y="145670"/>
                  <a:pt x="671019" y="144834"/>
                </a:cubicBezTo>
                <a:lnTo>
                  <a:pt x="680544" y="144834"/>
                </a:lnTo>
                <a:cubicBezTo>
                  <a:pt x="680498" y="143115"/>
                  <a:pt x="679738" y="141493"/>
                  <a:pt x="678449" y="140357"/>
                </a:cubicBezTo>
                <a:cubicBezTo>
                  <a:pt x="667019" y="129784"/>
                  <a:pt x="548528" y="137690"/>
                  <a:pt x="512428" y="140357"/>
                </a:cubicBezTo>
                <a:lnTo>
                  <a:pt x="513095" y="149406"/>
                </a:lnTo>
                <a:cubicBezTo>
                  <a:pt x="528239" y="148263"/>
                  <a:pt x="543670" y="147310"/>
                  <a:pt x="558719" y="146453"/>
                </a:cubicBezTo>
                <a:cubicBezTo>
                  <a:pt x="513380" y="164265"/>
                  <a:pt x="478709" y="220748"/>
                  <a:pt x="461469" y="307235"/>
                </a:cubicBezTo>
                <a:cubicBezTo>
                  <a:pt x="459469" y="316760"/>
                  <a:pt x="457278" y="325523"/>
                  <a:pt x="454992" y="333810"/>
                </a:cubicBezTo>
                <a:lnTo>
                  <a:pt x="245442" y="333810"/>
                </a:lnTo>
                <a:cubicBezTo>
                  <a:pt x="233250" y="289614"/>
                  <a:pt x="220010" y="242751"/>
                  <a:pt x="208485" y="226844"/>
                </a:cubicBezTo>
                <a:cubicBezTo>
                  <a:pt x="200512" y="216186"/>
                  <a:pt x="189532" y="208158"/>
                  <a:pt x="176957" y="203793"/>
                </a:cubicBezTo>
                <a:lnTo>
                  <a:pt x="257729" y="203793"/>
                </a:lnTo>
                <a:lnTo>
                  <a:pt x="257729" y="194745"/>
                </a:lnTo>
                <a:lnTo>
                  <a:pt x="151621" y="194745"/>
                </a:lnTo>
                <a:lnTo>
                  <a:pt x="151621" y="167979"/>
                </a:lnTo>
                <a:lnTo>
                  <a:pt x="142096" y="167979"/>
                </a:lnTo>
                <a:lnTo>
                  <a:pt x="142096" y="194745"/>
                </a:lnTo>
                <a:lnTo>
                  <a:pt x="60467" y="194745"/>
                </a:lnTo>
                <a:lnTo>
                  <a:pt x="60467" y="203793"/>
                </a:lnTo>
                <a:lnTo>
                  <a:pt x="131142" y="203793"/>
                </a:lnTo>
                <a:cubicBezTo>
                  <a:pt x="121190" y="207624"/>
                  <a:pt x="112350" y="213877"/>
                  <a:pt x="105425" y="221986"/>
                </a:cubicBezTo>
                <a:cubicBezTo>
                  <a:pt x="92947" y="236464"/>
                  <a:pt x="77993" y="283708"/>
                  <a:pt x="64848" y="333810"/>
                </a:cubicBezTo>
                <a:lnTo>
                  <a:pt x="-17" y="333810"/>
                </a:lnTo>
                <a:lnTo>
                  <a:pt x="-17" y="342858"/>
                </a:lnTo>
                <a:lnTo>
                  <a:pt x="62467" y="342858"/>
                </a:lnTo>
                <a:cubicBezTo>
                  <a:pt x="45989" y="407152"/>
                  <a:pt x="32844" y="473065"/>
                  <a:pt x="31796" y="478018"/>
                </a:cubicBezTo>
                <a:lnTo>
                  <a:pt x="40750" y="479733"/>
                </a:lnTo>
                <a:cubicBezTo>
                  <a:pt x="40750" y="478494"/>
                  <a:pt x="54847" y="409057"/>
                  <a:pt x="71801" y="342858"/>
                </a:cubicBezTo>
                <a:lnTo>
                  <a:pt x="142096" y="342858"/>
                </a:lnTo>
                <a:lnTo>
                  <a:pt x="142096" y="405057"/>
                </a:lnTo>
                <a:lnTo>
                  <a:pt x="151621" y="405057"/>
                </a:lnTo>
                <a:lnTo>
                  <a:pt x="151621" y="342858"/>
                </a:lnTo>
                <a:lnTo>
                  <a:pt x="237346" y="342858"/>
                </a:lnTo>
                <a:cubicBezTo>
                  <a:pt x="237346" y="344192"/>
                  <a:pt x="238013" y="345525"/>
                  <a:pt x="238394" y="346764"/>
                </a:cubicBezTo>
                <a:cubicBezTo>
                  <a:pt x="243804" y="369139"/>
                  <a:pt x="250515" y="391178"/>
                  <a:pt x="258491" y="412772"/>
                </a:cubicBezTo>
                <a:cubicBezTo>
                  <a:pt x="266686" y="431195"/>
                  <a:pt x="281219" y="446066"/>
                  <a:pt x="299449" y="454682"/>
                </a:cubicBezTo>
                <a:lnTo>
                  <a:pt x="246871" y="454682"/>
                </a:lnTo>
                <a:lnTo>
                  <a:pt x="246871" y="463731"/>
                </a:lnTo>
                <a:lnTo>
                  <a:pt x="438323" y="463731"/>
                </a:lnTo>
                <a:lnTo>
                  <a:pt x="438323" y="454682"/>
                </a:lnTo>
                <a:lnTo>
                  <a:pt x="352598" y="454682"/>
                </a:lnTo>
                <a:lnTo>
                  <a:pt x="353456" y="454682"/>
                </a:lnTo>
                <a:cubicBezTo>
                  <a:pt x="394604" y="438775"/>
                  <a:pt x="436895" y="422297"/>
                  <a:pt x="461183" y="343144"/>
                </a:cubicBezTo>
                <a:lnTo>
                  <a:pt x="581865" y="343144"/>
                </a:lnTo>
                <a:lnTo>
                  <a:pt x="581865" y="405342"/>
                </a:lnTo>
                <a:lnTo>
                  <a:pt x="591390" y="405342"/>
                </a:lnTo>
                <a:lnTo>
                  <a:pt x="591390" y="343144"/>
                </a:lnTo>
                <a:lnTo>
                  <a:pt x="715215" y="343144"/>
                </a:lnTo>
                <a:cubicBezTo>
                  <a:pt x="731027" y="384197"/>
                  <a:pt x="756935" y="428869"/>
                  <a:pt x="797035" y="439918"/>
                </a:cubicBezTo>
                <a:lnTo>
                  <a:pt x="751124" y="439918"/>
                </a:lnTo>
                <a:lnTo>
                  <a:pt x="751124" y="448967"/>
                </a:lnTo>
                <a:lnTo>
                  <a:pt x="920479" y="448967"/>
                </a:lnTo>
                <a:lnTo>
                  <a:pt x="920479" y="439918"/>
                </a:lnTo>
                <a:lnTo>
                  <a:pt x="835516" y="439918"/>
                </a:lnTo>
                <a:cubicBezTo>
                  <a:pt x="879902" y="430393"/>
                  <a:pt x="914859" y="396675"/>
                  <a:pt x="937624" y="343144"/>
                </a:cubicBezTo>
                <a:lnTo>
                  <a:pt x="1116884" y="343144"/>
                </a:lnTo>
                <a:lnTo>
                  <a:pt x="1116884" y="401628"/>
                </a:lnTo>
                <a:lnTo>
                  <a:pt x="1126409" y="401628"/>
                </a:lnTo>
                <a:lnTo>
                  <a:pt x="1126409" y="343144"/>
                </a:lnTo>
                <a:lnTo>
                  <a:pt x="1258235" y="343144"/>
                </a:lnTo>
                <a:cubicBezTo>
                  <a:pt x="1261569" y="421440"/>
                  <a:pt x="1285382" y="511260"/>
                  <a:pt x="1436353" y="557552"/>
                </a:cubicBezTo>
                <a:lnTo>
                  <a:pt x="1439020" y="548884"/>
                </a:lnTo>
                <a:cubicBezTo>
                  <a:pt x="1293002" y="503926"/>
                  <a:pt x="1270142" y="420297"/>
                  <a:pt x="1266903" y="342858"/>
                </a:cubicBezTo>
                <a:close/>
                <a:moveTo>
                  <a:pt x="151621" y="333810"/>
                </a:moveTo>
                <a:lnTo>
                  <a:pt x="151621" y="325999"/>
                </a:lnTo>
                <a:lnTo>
                  <a:pt x="142096" y="325999"/>
                </a:lnTo>
                <a:lnTo>
                  <a:pt x="142096" y="333810"/>
                </a:lnTo>
                <a:lnTo>
                  <a:pt x="74183" y="333810"/>
                </a:lnTo>
                <a:cubicBezTo>
                  <a:pt x="86851" y="285708"/>
                  <a:pt x="100853" y="241132"/>
                  <a:pt x="112283" y="227892"/>
                </a:cubicBezTo>
                <a:cubicBezTo>
                  <a:pt x="119997" y="218826"/>
                  <a:pt x="130469" y="212536"/>
                  <a:pt x="142096" y="209985"/>
                </a:cubicBezTo>
                <a:lnTo>
                  <a:pt x="142096" y="247037"/>
                </a:lnTo>
                <a:lnTo>
                  <a:pt x="151621" y="247037"/>
                </a:lnTo>
                <a:lnTo>
                  <a:pt x="151621" y="208937"/>
                </a:lnTo>
                <a:lnTo>
                  <a:pt x="156193" y="208937"/>
                </a:lnTo>
                <a:cubicBezTo>
                  <a:pt x="173815" y="209678"/>
                  <a:pt x="190190" y="218233"/>
                  <a:pt x="200865" y="232273"/>
                </a:cubicBezTo>
                <a:cubicBezTo>
                  <a:pt x="211152" y="246561"/>
                  <a:pt x="224392" y="292662"/>
                  <a:pt x="235727" y="333905"/>
                </a:cubicBezTo>
                <a:close/>
                <a:moveTo>
                  <a:pt x="350503" y="445824"/>
                </a:moveTo>
                <a:cubicBezTo>
                  <a:pt x="297353" y="466398"/>
                  <a:pt x="271636" y="418677"/>
                  <a:pt x="267064" y="408867"/>
                </a:cubicBezTo>
                <a:cubicBezTo>
                  <a:pt x="259551" y="387700"/>
                  <a:pt x="253192" y="366142"/>
                  <a:pt x="248014" y="344287"/>
                </a:cubicBezTo>
                <a:lnTo>
                  <a:pt x="248014" y="342763"/>
                </a:lnTo>
                <a:lnTo>
                  <a:pt x="452039" y="342763"/>
                </a:lnTo>
                <a:cubicBezTo>
                  <a:pt x="429084" y="415439"/>
                  <a:pt x="390794" y="430298"/>
                  <a:pt x="350503" y="445824"/>
                </a:cubicBezTo>
                <a:close/>
                <a:moveTo>
                  <a:pt x="590914" y="333715"/>
                </a:moveTo>
                <a:lnTo>
                  <a:pt x="590914" y="325904"/>
                </a:lnTo>
                <a:lnTo>
                  <a:pt x="581389" y="325904"/>
                </a:lnTo>
                <a:lnTo>
                  <a:pt x="581389" y="333715"/>
                </a:lnTo>
                <a:lnTo>
                  <a:pt x="464136" y="333715"/>
                </a:lnTo>
                <a:cubicBezTo>
                  <a:pt x="466232" y="325999"/>
                  <a:pt x="468137" y="317712"/>
                  <a:pt x="469946" y="308854"/>
                </a:cubicBezTo>
                <a:cubicBezTo>
                  <a:pt x="489663" y="210461"/>
                  <a:pt x="533764" y="150834"/>
                  <a:pt x="588056" y="149310"/>
                </a:cubicBezTo>
                <a:cubicBezTo>
                  <a:pt x="642349" y="147786"/>
                  <a:pt x="682735" y="214081"/>
                  <a:pt x="696832" y="280184"/>
                </a:cubicBezTo>
                <a:cubicBezTo>
                  <a:pt x="700747" y="298319"/>
                  <a:pt x="705773" y="316196"/>
                  <a:pt x="711881" y="333714"/>
                </a:cubicBezTo>
                <a:close/>
                <a:moveTo>
                  <a:pt x="827896" y="432108"/>
                </a:moveTo>
                <a:cubicBezTo>
                  <a:pt x="776175" y="440775"/>
                  <a:pt x="743885" y="390198"/>
                  <a:pt x="725216" y="342858"/>
                </a:cubicBezTo>
                <a:lnTo>
                  <a:pt x="928099" y="342858"/>
                </a:lnTo>
                <a:cubicBezTo>
                  <a:pt x="905048" y="393912"/>
                  <a:pt x="870854" y="424869"/>
                  <a:pt x="827896" y="432108"/>
                </a:cubicBezTo>
                <a:close/>
                <a:moveTo>
                  <a:pt x="1126409" y="333810"/>
                </a:moveTo>
                <a:lnTo>
                  <a:pt x="1126409" y="321046"/>
                </a:lnTo>
                <a:lnTo>
                  <a:pt x="1116884" y="321046"/>
                </a:lnTo>
                <a:lnTo>
                  <a:pt x="1116884" y="333810"/>
                </a:lnTo>
                <a:lnTo>
                  <a:pt x="941339" y="333810"/>
                </a:lnTo>
                <a:cubicBezTo>
                  <a:pt x="950589" y="309172"/>
                  <a:pt x="957229" y="283632"/>
                  <a:pt x="961151" y="257610"/>
                </a:cubicBezTo>
                <a:cubicBezTo>
                  <a:pt x="977534" y="154740"/>
                  <a:pt x="1015348" y="75968"/>
                  <a:pt x="1065068" y="41487"/>
                </a:cubicBezTo>
                <a:cubicBezTo>
                  <a:pt x="1080401" y="30760"/>
                  <a:pt x="1098255" y="24196"/>
                  <a:pt x="1116884" y="22437"/>
                </a:cubicBezTo>
                <a:lnTo>
                  <a:pt x="1116884" y="80540"/>
                </a:lnTo>
                <a:lnTo>
                  <a:pt x="1126409" y="80540"/>
                </a:lnTo>
                <a:lnTo>
                  <a:pt x="1126409" y="21961"/>
                </a:lnTo>
                <a:cubicBezTo>
                  <a:pt x="1158871" y="21965"/>
                  <a:pt x="1189890" y="35372"/>
                  <a:pt x="1212134" y="59013"/>
                </a:cubicBezTo>
                <a:cubicBezTo>
                  <a:pt x="1245758" y="95780"/>
                  <a:pt x="1257759" y="203317"/>
                  <a:pt x="1257759" y="284184"/>
                </a:cubicBezTo>
                <a:cubicBezTo>
                  <a:pt x="1257759" y="289233"/>
                  <a:pt x="1257759" y="294281"/>
                  <a:pt x="1257759" y="299520"/>
                </a:cubicBezTo>
                <a:cubicBezTo>
                  <a:pt x="1257759" y="310569"/>
                  <a:pt x="1257759" y="322189"/>
                  <a:pt x="1257759" y="33409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8" name="Freeform: Shape 107">
            <a:extLst>
              <a:ext uri="{FF2B5EF4-FFF2-40B4-BE49-F238E27FC236}">
                <a16:creationId xmlns:a16="http://schemas.microsoft.com/office/drawing/2014/main" id="{E142894C-E0A7-40F9-9814-4ACF90DF9A4B}"/>
              </a:ext>
            </a:extLst>
          </p:cNvPr>
          <p:cNvSpPr/>
          <p:nvPr/>
        </p:nvSpPr>
        <p:spPr>
          <a:xfrm>
            <a:off x="7389106" y="3321455"/>
            <a:ext cx="59787" cy="100708"/>
          </a:xfrm>
          <a:custGeom>
            <a:avLst/>
            <a:gdLst>
              <a:gd name="connsiteX0" fmla="*/ 31606 w 59787"/>
              <a:gd name="connsiteY0" fmla="*/ 99902 h 100708"/>
              <a:gd name="connsiteX1" fmla="*/ 59133 w 59787"/>
              <a:gd name="connsiteY1" fmla="*/ 75518 h 100708"/>
              <a:gd name="connsiteX2" fmla="*/ 50465 w 59787"/>
              <a:gd name="connsiteY2" fmla="*/ 73137 h 100708"/>
              <a:gd name="connsiteX3" fmla="*/ 29796 w 59787"/>
              <a:gd name="connsiteY3" fmla="*/ 91425 h 100708"/>
              <a:gd name="connsiteX4" fmla="*/ 26177 w 59787"/>
              <a:gd name="connsiteY4" fmla="*/ 90568 h 100708"/>
              <a:gd name="connsiteX5" fmla="*/ 28939 w 59787"/>
              <a:gd name="connsiteY5" fmla="*/ 53039 h 100708"/>
              <a:gd name="connsiteX6" fmla="*/ 59514 w 59787"/>
              <a:gd name="connsiteY6" fmla="*/ 17606 h 100708"/>
              <a:gd name="connsiteX7" fmla="*/ 54466 w 59787"/>
              <a:gd name="connsiteY7" fmla="*/ 271 h 100708"/>
              <a:gd name="connsiteX8" fmla="*/ 31415 w 59787"/>
              <a:gd name="connsiteY8" fmla="*/ 24083 h 100708"/>
              <a:gd name="connsiteX9" fmla="*/ 21224 w 59787"/>
              <a:gd name="connsiteY9" fmla="*/ 47324 h 100708"/>
              <a:gd name="connsiteX10" fmla="*/ -17 w 59787"/>
              <a:gd name="connsiteY10" fmla="*/ 60183 h 100708"/>
              <a:gd name="connsiteX11" fmla="*/ 4174 w 59787"/>
              <a:gd name="connsiteY11" fmla="*/ 68184 h 100708"/>
              <a:gd name="connsiteX12" fmla="*/ 17509 w 59787"/>
              <a:gd name="connsiteY12" fmla="*/ 60469 h 100708"/>
              <a:gd name="connsiteX13" fmla="*/ 18842 w 59787"/>
              <a:gd name="connsiteY13" fmla="*/ 95902 h 100708"/>
              <a:gd name="connsiteX14" fmla="*/ 28367 w 59787"/>
              <a:gd name="connsiteY14" fmla="*/ 100664 h 100708"/>
              <a:gd name="connsiteX15" fmla="*/ 31606 w 59787"/>
              <a:gd name="connsiteY15" fmla="*/ 99902 h 100708"/>
              <a:gd name="connsiteX16" fmla="*/ 39035 w 59787"/>
              <a:gd name="connsiteY16" fmla="*/ 28274 h 100708"/>
              <a:gd name="connsiteX17" fmla="*/ 50465 w 59787"/>
              <a:gd name="connsiteY17" fmla="*/ 11034 h 100708"/>
              <a:gd name="connsiteX18" fmla="*/ 50465 w 59787"/>
              <a:gd name="connsiteY18" fmla="*/ 16559 h 100708"/>
              <a:gd name="connsiteX19" fmla="*/ 34844 w 59787"/>
              <a:gd name="connsiteY19" fmla="*/ 36751 h 100708"/>
              <a:gd name="connsiteX20" fmla="*/ 39321 w 59787"/>
              <a:gd name="connsiteY20" fmla="*/ 28655 h 10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787" h="100708">
                <a:moveTo>
                  <a:pt x="31606" y="99902"/>
                </a:moveTo>
                <a:cubicBezTo>
                  <a:pt x="44498" y="97313"/>
                  <a:pt x="55008" y="88003"/>
                  <a:pt x="59133" y="75518"/>
                </a:cubicBezTo>
                <a:lnTo>
                  <a:pt x="50465" y="73137"/>
                </a:lnTo>
                <a:cubicBezTo>
                  <a:pt x="47283" y="82452"/>
                  <a:pt x="39429" y="89401"/>
                  <a:pt x="29796" y="91425"/>
                </a:cubicBezTo>
                <a:cubicBezTo>
                  <a:pt x="27415" y="91997"/>
                  <a:pt x="26748" y="91425"/>
                  <a:pt x="26177" y="90568"/>
                </a:cubicBezTo>
                <a:cubicBezTo>
                  <a:pt x="22271" y="85234"/>
                  <a:pt x="23986" y="69232"/>
                  <a:pt x="28939" y="53039"/>
                </a:cubicBezTo>
                <a:cubicBezTo>
                  <a:pt x="43226" y="43038"/>
                  <a:pt x="58562" y="29608"/>
                  <a:pt x="59514" y="17606"/>
                </a:cubicBezTo>
                <a:cubicBezTo>
                  <a:pt x="60086" y="10177"/>
                  <a:pt x="60181" y="2081"/>
                  <a:pt x="54466" y="271"/>
                </a:cubicBezTo>
                <a:cubicBezTo>
                  <a:pt x="48751" y="-1539"/>
                  <a:pt x="43131" y="4271"/>
                  <a:pt x="31415" y="24083"/>
                </a:cubicBezTo>
                <a:cubicBezTo>
                  <a:pt x="27210" y="31450"/>
                  <a:pt x="23794" y="39241"/>
                  <a:pt x="21224" y="47324"/>
                </a:cubicBezTo>
                <a:cubicBezTo>
                  <a:pt x="13889" y="52277"/>
                  <a:pt x="6269" y="56849"/>
                  <a:pt x="-17" y="60183"/>
                </a:cubicBezTo>
                <a:lnTo>
                  <a:pt x="4174" y="68184"/>
                </a:lnTo>
                <a:cubicBezTo>
                  <a:pt x="5793" y="67327"/>
                  <a:pt x="10937" y="64565"/>
                  <a:pt x="17509" y="60469"/>
                </a:cubicBezTo>
                <a:cubicBezTo>
                  <a:pt x="14175" y="74947"/>
                  <a:pt x="13699" y="89044"/>
                  <a:pt x="18842" y="95902"/>
                </a:cubicBezTo>
                <a:cubicBezTo>
                  <a:pt x="21039" y="98962"/>
                  <a:pt x="24602" y="100743"/>
                  <a:pt x="28367" y="100664"/>
                </a:cubicBezTo>
                <a:cubicBezTo>
                  <a:pt x="29473" y="100540"/>
                  <a:pt x="30561" y="100284"/>
                  <a:pt x="31606" y="99902"/>
                </a:cubicBezTo>
                <a:close/>
                <a:moveTo>
                  <a:pt x="39035" y="28274"/>
                </a:moveTo>
                <a:cubicBezTo>
                  <a:pt x="42417" y="22255"/>
                  <a:pt x="46238" y="16493"/>
                  <a:pt x="50465" y="11034"/>
                </a:cubicBezTo>
                <a:cubicBezTo>
                  <a:pt x="50465" y="12367"/>
                  <a:pt x="50465" y="14177"/>
                  <a:pt x="50465" y="16559"/>
                </a:cubicBezTo>
                <a:cubicBezTo>
                  <a:pt x="47688" y="24860"/>
                  <a:pt x="42182" y="31977"/>
                  <a:pt x="34844" y="36751"/>
                </a:cubicBezTo>
                <a:cubicBezTo>
                  <a:pt x="36083" y="34084"/>
                  <a:pt x="37511" y="31322"/>
                  <a:pt x="39321" y="2865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09" name="Freeform: Shape 108">
            <a:extLst>
              <a:ext uri="{FF2B5EF4-FFF2-40B4-BE49-F238E27FC236}">
                <a16:creationId xmlns:a16="http://schemas.microsoft.com/office/drawing/2014/main" id="{A4DDFA6B-2EC0-4049-A39B-0A842D69C8CD}"/>
              </a:ext>
            </a:extLst>
          </p:cNvPr>
          <p:cNvSpPr/>
          <p:nvPr/>
        </p:nvSpPr>
        <p:spPr>
          <a:xfrm>
            <a:off x="7458381" y="3376536"/>
            <a:ext cx="31594" cy="42672"/>
          </a:xfrm>
          <a:custGeom>
            <a:avLst/>
            <a:gdLst>
              <a:gd name="connsiteX0" fmla="*/ 2336 w 31594"/>
              <a:gd name="connsiteY0" fmla="*/ 40916 h 42672"/>
              <a:gd name="connsiteX1" fmla="*/ 6717 w 31594"/>
              <a:gd name="connsiteY1" fmla="*/ 42630 h 42672"/>
              <a:gd name="connsiteX2" fmla="*/ 9956 w 31594"/>
              <a:gd name="connsiteY2" fmla="*/ 41963 h 42672"/>
              <a:gd name="connsiteX3" fmla="*/ 31577 w 31594"/>
              <a:gd name="connsiteY3" fmla="*/ 22152 h 42672"/>
              <a:gd name="connsiteX4" fmla="*/ 24053 w 31594"/>
              <a:gd name="connsiteY4" fmla="*/ 17103 h 42672"/>
              <a:gd name="connsiteX5" fmla="*/ 9003 w 31594"/>
              <a:gd name="connsiteY5" fmla="*/ 32248 h 42672"/>
              <a:gd name="connsiteX6" fmla="*/ 17004 w 31594"/>
              <a:gd name="connsiteY6" fmla="*/ 3102 h 42672"/>
              <a:gd name="connsiteX7" fmla="*/ 8432 w 31594"/>
              <a:gd name="connsiteY7" fmla="*/ -42 h 42672"/>
              <a:gd name="connsiteX8" fmla="*/ 2336 w 31594"/>
              <a:gd name="connsiteY8" fmla="*/ 40916 h 4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94" h="42672">
                <a:moveTo>
                  <a:pt x="2336" y="40916"/>
                </a:moveTo>
                <a:cubicBezTo>
                  <a:pt x="3519" y="42033"/>
                  <a:pt x="5090" y="42647"/>
                  <a:pt x="6717" y="42630"/>
                </a:cubicBezTo>
                <a:cubicBezTo>
                  <a:pt x="7829" y="42611"/>
                  <a:pt x="8927" y="42385"/>
                  <a:pt x="9956" y="41963"/>
                </a:cubicBezTo>
                <a:cubicBezTo>
                  <a:pt x="18663" y="37211"/>
                  <a:pt x="26084" y="30412"/>
                  <a:pt x="31577" y="22152"/>
                </a:cubicBezTo>
                <a:lnTo>
                  <a:pt x="24053" y="17103"/>
                </a:lnTo>
                <a:cubicBezTo>
                  <a:pt x="19990" y="23017"/>
                  <a:pt x="14891" y="28148"/>
                  <a:pt x="9003" y="32248"/>
                </a:cubicBezTo>
                <a:cubicBezTo>
                  <a:pt x="10581" y="22266"/>
                  <a:pt x="13265" y="12491"/>
                  <a:pt x="17004" y="3102"/>
                </a:cubicBezTo>
                <a:lnTo>
                  <a:pt x="8432" y="-42"/>
                </a:lnTo>
                <a:cubicBezTo>
                  <a:pt x="-4332" y="34534"/>
                  <a:pt x="717" y="39392"/>
                  <a:pt x="2336" y="4091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0" name="Freeform: Shape 109">
            <a:extLst>
              <a:ext uri="{FF2B5EF4-FFF2-40B4-BE49-F238E27FC236}">
                <a16:creationId xmlns:a16="http://schemas.microsoft.com/office/drawing/2014/main" id="{8DECE4C7-8C61-4A59-8FA8-802776CC785B}"/>
              </a:ext>
            </a:extLst>
          </p:cNvPr>
          <p:cNvSpPr/>
          <p:nvPr/>
        </p:nvSpPr>
        <p:spPr>
          <a:xfrm>
            <a:off x="7488788" y="3365489"/>
            <a:ext cx="77864" cy="51623"/>
          </a:xfrm>
          <a:custGeom>
            <a:avLst/>
            <a:gdLst>
              <a:gd name="connsiteX0" fmla="*/ 9648 w 77864"/>
              <a:gd name="connsiteY0" fmla="*/ 9957 h 51623"/>
              <a:gd name="connsiteX1" fmla="*/ 123 w 77864"/>
              <a:gd name="connsiteY1" fmla="*/ 46248 h 51623"/>
              <a:gd name="connsiteX2" fmla="*/ 2981 w 77864"/>
              <a:gd name="connsiteY2" fmla="*/ 51582 h 51623"/>
              <a:gd name="connsiteX3" fmla="*/ 4505 w 77864"/>
              <a:gd name="connsiteY3" fmla="*/ 51582 h 51623"/>
              <a:gd name="connsiteX4" fmla="*/ 8601 w 77864"/>
              <a:gd name="connsiteY4" fmla="*/ 48915 h 51623"/>
              <a:gd name="connsiteX5" fmla="*/ 33080 w 77864"/>
              <a:gd name="connsiteY5" fmla="*/ 11958 h 51623"/>
              <a:gd name="connsiteX6" fmla="*/ 33747 w 77864"/>
              <a:gd name="connsiteY6" fmla="*/ 12911 h 51623"/>
              <a:gd name="connsiteX7" fmla="*/ 36509 w 77864"/>
              <a:gd name="connsiteY7" fmla="*/ 44057 h 51623"/>
              <a:gd name="connsiteX8" fmla="*/ 38890 w 77864"/>
              <a:gd name="connsiteY8" fmla="*/ 49963 h 51623"/>
              <a:gd name="connsiteX9" fmla="*/ 44796 w 77864"/>
              <a:gd name="connsiteY9" fmla="*/ 47581 h 51623"/>
              <a:gd name="connsiteX10" fmla="*/ 66417 w 77864"/>
              <a:gd name="connsiteY10" fmla="*/ 12339 h 51623"/>
              <a:gd name="connsiteX11" fmla="*/ 65560 w 77864"/>
              <a:gd name="connsiteY11" fmla="*/ 25102 h 51623"/>
              <a:gd name="connsiteX12" fmla="*/ 68322 w 77864"/>
              <a:gd name="connsiteY12" fmla="*/ 46057 h 51623"/>
              <a:gd name="connsiteX13" fmla="*/ 77847 w 77864"/>
              <a:gd name="connsiteY13" fmla="*/ 48534 h 51623"/>
              <a:gd name="connsiteX14" fmla="*/ 76704 w 77864"/>
              <a:gd name="connsiteY14" fmla="*/ 39485 h 51623"/>
              <a:gd name="connsiteX15" fmla="*/ 74894 w 77864"/>
              <a:gd name="connsiteY15" fmla="*/ 39485 h 51623"/>
              <a:gd name="connsiteX16" fmla="*/ 74894 w 77864"/>
              <a:gd name="connsiteY16" fmla="*/ 25864 h 51623"/>
              <a:gd name="connsiteX17" fmla="*/ 75847 w 77864"/>
              <a:gd name="connsiteY17" fmla="*/ 9291 h 51623"/>
              <a:gd name="connsiteX18" fmla="*/ 70799 w 77864"/>
              <a:gd name="connsiteY18" fmla="*/ 242 h 51623"/>
              <a:gd name="connsiteX19" fmla="*/ 47177 w 77864"/>
              <a:gd name="connsiteY19" fmla="*/ 25102 h 51623"/>
              <a:gd name="connsiteX20" fmla="*/ 42033 w 77864"/>
              <a:gd name="connsiteY20" fmla="*/ 8624 h 51623"/>
              <a:gd name="connsiteX21" fmla="*/ 33270 w 77864"/>
              <a:gd name="connsiteY21" fmla="*/ 3004 h 51623"/>
              <a:gd name="connsiteX22" fmla="*/ 17363 w 77864"/>
              <a:gd name="connsiteY22" fmla="*/ 15482 h 51623"/>
              <a:gd name="connsiteX23" fmla="*/ 18221 w 77864"/>
              <a:gd name="connsiteY23" fmla="*/ 11863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864" h="51623">
                <a:moveTo>
                  <a:pt x="9648" y="9957"/>
                </a:moveTo>
                <a:lnTo>
                  <a:pt x="123" y="46248"/>
                </a:lnTo>
                <a:cubicBezTo>
                  <a:pt x="-452" y="48498"/>
                  <a:pt x="789" y="50814"/>
                  <a:pt x="2981" y="51582"/>
                </a:cubicBezTo>
                <a:lnTo>
                  <a:pt x="4505" y="51582"/>
                </a:lnTo>
                <a:cubicBezTo>
                  <a:pt x="6270" y="51558"/>
                  <a:pt x="7865" y="50520"/>
                  <a:pt x="8601" y="48915"/>
                </a:cubicBezTo>
                <a:cubicBezTo>
                  <a:pt x="17363" y="29865"/>
                  <a:pt x="29175" y="12244"/>
                  <a:pt x="33080" y="11958"/>
                </a:cubicBezTo>
                <a:cubicBezTo>
                  <a:pt x="33372" y="12220"/>
                  <a:pt x="33600" y="12546"/>
                  <a:pt x="33747" y="12911"/>
                </a:cubicBezTo>
                <a:cubicBezTo>
                  <a:pt x="38458" y="22602"/>
                  <a:pt x="39441" y="33688"/>
                  <a:pt x="36509" y="44057"/>
                </a:cubicBezTo>
                <a:cubicBezTo>
                  <a:pt x="35536" y="46345"/>
                  <a:pt x="36602" y="48989"/>
                  <a:pt x="38890" y="49963"/>
                </a:cubicBezTo>
                <a:cubicBezTo>
                  <a:pt x="41178" y="50936"/>
                  <a:pt x="43822" y="49870"/>
                  <a:pt x="44796" y="47581"/>
                </a:cubicBezTo>
                <a:cubicBezTo>
                  <a:pt x="51117" y="35313"/>
                  <a:pt x="58344" y="23533"/>
                  <a:pt x="66417" y="12339"/>
                </a:cubicBezTo>
                <a:cubicBezTo>
                  <a:pt x="66417" y="16911"/>
                  <a:pt x="66417" y="21197"/>
                  <a:pt x="65560" y="25102"/>
                </a:cubicBezTo>
                <a:cubicBezTo>
                  <a:pt x="64703" y="34627"/>
                  <a:pt x="64131" y="41962"/>
                  <a:pt x="68322" y="46057"/>
                </a:cubicBezTo>
                <a:cubicBezTo>
                  <a:pt x="70948" y="48303"/>
                  <a:pt x="74460" y="49216"/>
                  <a:pt x="77847" y="48534"/>
                </a:cubicBezTo>
                <a:lnTo>
                  <a:pt x="76704" y="39485"/>
                </a:lnTo>
                <a:lnTo>
                  <a:pt x="74894" y="39485"/>
                </a:lnTo>
                <a:cubicBezTo>
                  <a:pt x="74030" y="34986"/>
                  <a:pt x="74030" y="30364"/>
                  <a:pt x="74894" y="25864"/>
                </a:cubicBezTo>
                <a:cubicBezTo>
                  <a:pt x="74894" y="21007"/>
                  <a:pt x="75847" y="15387"/>
                  <a:pt x="75847" y="9291"/>
                </a:cubicBezTo>
                <a:cubicBezTo>
                  <a:pt x="75847" y="3195"/>
                  <a:pt x="74133" y="1004"/>
                  <a:pt x="70799" y="242"/>
                </a:cubicBezTo>
                <a:cubicBezTo>
                  <a:pt x="67465" y="-520"/>
                  <a:pt x="63083" y="-1663"/>
                  <a:pt x="47177" y="25102"/>
                </a:cubicBezTo>
                <a:cubicBezTo>
                  <a:pt x="46569" y="19323"/>
                  <a:pt x="44821" y="13722"/>
                  <a:pt x="42033" y="8624"/>
                </a:cubicBezTo>
                <a:cubicBezTo>
                  <a:pt x="40485" y="5179"/>
                  <a:pt x="37047" y="2974"/>
                  <a:pt x="33270" y="3004"/>
                </a:cubicBezTo>
                <a:cubicBezTo>
                  <a:pt x="28127" y="3004"/>
                  <a:pt x="22507" y="8529"/>
                  <a:pt x="17363" y="15482"/>
                </a:cubicBezTo>
                <a:lnTo>
                  <a:pt x="18221" y="11863"/>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1" name="Freeform: Shape 110">
            <a:extLst>
              <a:ext uri="{FF2B5EF4-FFF2-40B4-BE49-F238E27FC236}">
                <a16:creationId xmlns:a16="http://schemas.microsoft.com/office/drawing/2014/main" id="{15439528-C418-4B1A-B709-CC6AB8AA355E}"/>
              </a:ext>
            </a:extLst>
          </p:cNvPr>
          <p:cNvSpPr/>
          <p:nvPr/>
        </p:nvSpPr>
        <p:spPr>
          <a:xfrm rot="16882800">
            <a:off x="7474023" y="3347255"/>
            <a:ext cx="7715" cy="9048"/>
          </a:xfrm>
          <a:custGeom>
            <a:avLst/>
            <a:gdLst>
              <a:gd name="connsiteX0" fmla="*/ -17 w 7715"/>
              <a:gd name="connsiteY0" fmla="*/ -41 h 9048"/>
              <a:gd name="connsiteX1" fmla="*/ 7698 w 7715"/>
              <a:gd name="connsiteY1" fmla="*/ -41 h 9048"/>
              <a:gd name="connsiteX2" fmla="*/ 7698 w 7715"/>
              <a:gd name="connsiteY2" fmla="*/ 9007 h 9048"/>
              <a:gd name="connsiteX3" fmla="*/ -17 w 7715"/>
              <a:gd name="connsiteY3" fmla="*/ 9007 h 9048"/>
            </a:gdLst>
            <a:ahLst/>
            <a:cxnLst>
              <a:cxn ang="0">
                <a:pos x="connsiteX0" y="connsiteY0"/>
              </a:cxn>
              <a:cxn ang="0">
                <a:pos x="connsiteX1" y="connsiteY1"/>
              </a:cxn>
              <a:cxn ang="0">
                <a:pos x="connsiteX2" y="connsiteY2"/>
              </a:cxn>
              <a:cxn ang="0">
                <a:pos x="connsiteX3" y="connsiteY3"/>
              </a:cxn>
            </a:cxnLst>
            <a:rect l="l" t="t" r="r" b="b"/>
            <a:pathLst>
              <a:path w="7715" h="9048">
                <a:moveTo>
                  <a:pt x="-17" y="-41"/>
                </a:moveTo>
                <a:lnTo>
                  <a:pt x="7698" y="-41"/>
                </a:lnTo>
                <a:lnTo>
                  <a:pt x="7698"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2" name="Freeform: Shape 111">
            <a:extLst>
              <a:ext uri="{FF2B5EF4-FFF2-40B4-BE49-F238E27FC236}">
                <a16:creationId xmlns:a16="http://schemas.microsoft.com/office/drawing/2014/main" id="{A2AE3FC1-AAC7-4A49-9D2C-E5A1FE1F1DC8}"/>
              </a:ext>
            </a:extLst>
          </p:cNvPr>
          <p:cNvSpPr/>
          <p:nvPr/>
        </p:nvSpPr>
        <p:spPr>
          <a:xfrm>
            <a:off x="7410223" y="3451624"/>
            <a:ext cx="214912" cy="60557"/>
          </a:xfrm>
          <a:custGeom>
            <a:avLst/>
            <a:gdLst>
              <a:gd name="connsiteX0" fmla="*/ 184416 w 214912"/>
              <a:gd name="connsiteY0" fmla="*/ 51839 h 60557"/>
              <a:gd name="connsiteX1" fmla="*/ 180891 w 214912"/>
              <a:gd name="connsiteY1" fmla="*/ 51077 h 60557"/>
              <a:gd name="connsiteX2" fmla="*/ 178605 w 214912"/>
              <a:gd name="connsiteY2" fmla="*/ 34313 h 60557"/>
              <a:gd name="connsiteX3" fmla="*/ 175081 w 214912"/>
              <a:gd name="connsiteY3" fmla="*/ 11643 h 60557"/>
              <a:gd name="connsiteX4" fmla="*/ 168033 w 214912"/>
              <a:gd name="connsiteY4" fmla="*/ 7833 h 60557"/>
              <a:gd name="connsiteX5" fmla="*/ 148983 w 214912"/>
              <a:gd name="connsiteY5" fmla="*/ 23835 h 60557"/>
              <a:gd name="connsiteX6" fmla="*/ 147173 w 214912"/>
              <a:gd name="connsiteY6" fmla="*/ 22121 h 60557"/>
              <a:gd name="connsiteX7" fmla="*/ 141363 w 214912"/>
              <a:gd name="connsiteY7" fmla="*/ 23549 h 60557"/>
              <a:gd name="connsiteX8" fmla="*/ 107263 w 214912"/>
              <a:gd name="connsiteY8" fmla="*/ 47648 h 60557"/>
              <a:gd name="connsiteX9" fmla="*/ 104025 w 214912"/>
              <a:gd name="connsiteY9" fmla="*/ 12405 h 60557"/>
              <a:gd name="connsiteX10" fmla="*/ 101358 w 214912"/>
              <a:gd name="connsiteY10" fmla="*/ 6881 h 60557"/>
              <a:gd name="connsiteX11" fmla="*/ 95643 w 214912"/>
              <a:gd name="connsiteY11" fmla="*/ 9072 h 60557"/>
              <a:gd name="connsiteX12" fmla="*/ 68496 w 214912"/>
              <a:gd name="connsiteY12" fmla="*/ 42885 h 60557"/>
              <a:gd name="connsiteX13" fmla="*/ 66877 w 214912"/>
              <a:gd name="connsiteY13" fmla="*/ 42885 h 60557"/>
              <a:gd name="connsiteX14" fmla="*/ 69258 w 214912"/>
              <a:gd name="connsiteY14" fmla="*/ 26407 h 60557"/>
              <a:gd name="connsiteX15" fmla="*/ 72497 w 214912"/>
              <a:gd name="connsiteY15" fmla="*/ 9929 h 60557"/>
              <a:gd name="connsiteX16" fmla="*/ 68782 w 214912"/>
              <a:gd name="connsiteY16" fmla="*/ 404 h 60557"/>
              <a:gd name="connsiteX17" fmla="*/ 43636 w 214912"/>
              <a:gd name="connsiteY17" fmla="*/ 25931 h 60557"/>
              <a:gd name="connsiteX18" fmla="*/ 45255 w 214912"/>
              <a:gd name="connsiteY18" fmla="*/ 12977 h 60557"/>
              <a:gd name="connsiteX19" fmla="*/ 41541 w 214912"/>
              <a:gd name="connsiteY19" fmla="*/ 3452 h 60557"/>
              <a:gd name="connsiteX20" fmla="*/ 23443 w 214912"/>
              <a:gd name="connsiteY20" fmla="*/ 14596 h 60557"/>
              <a:gd name="connsiteX21" fmla="*/ 28301 w 214912"/>
              <a:gd name="connsiteY21" fmla="*/ 3737 h 60557"/>
              <a:gd name="connsiteX22" fmla="*/ 20014 w 214912"/>
              <a:gd name="connsiteY22" fmla="*/ 23 h 60557"/>
              <a:gd name="connsiteX23" fmla="*/ 393 w 214912"/>
              <a:gd name="connsiteY23" fmla="*/ 43838 h 60557"/>
              <a:gd name="connsiteX24" fmla="*/ 2202 w 214912"/>
              <a:gd name="connsiteY24" fmla="*/ 49648 h 60557"/>
              <a:gd name="connsiteX25" fmla="*/ 8203 w 214912"/>
              <a:gd name="connsiteY25" fmla="*/ 48409 h 60557"/>
              <a:gd name="connsiteX26" fmla="*/ 35826 w 214912"/>
              <a:gd name="connsiteY26" fmla="*/ 14882 h 60557"/>
              <a:gd name="connsiteX27" fmla="*/ 33159 w 214912"/>
              <a:gd name="connsiteY27" fmla="*/ 44218 h 60557"/>
              <a:gd name="connsiteX28" fmla="*/ 36492 w 214912"/>
              <a:gd name="connsiteY28" fmla="*/ 48600 h 60557"/>
              <a:gd name="connsiteX29" fmla="*/ 41636 w 214912"/>
              <a:gd name="connsiteY29" fmla="*/ 46504 h 60557"/>
              <a:gd name="connsiteX30" fmla="*/ 62400 w 214912"/>
              <a:gd name="connsiteY30" fmla="*/ 14977 h 60557"/>
              <a:gd name="connsiteX31" fmla="*/ 60400 w 214912"/>
              <a:gd name="connsiteY31" fmla="*/ 24502 h 60557"/>
              <a:gd name="connsiteX32" fmla="*/ 60400 w 214912"/>
              <a:gd name="connsiteY32" fmla="*/ 49457 h 60557"/>
              <a:gd name="connsiteX33" fmla="*/ 69925 w 214912"/>
              <a:gd name="connsiteY33" fmla="*/ 51553 h 60557"/>
              <a:gd name="connsiteX34" fmla="*/ 91261 w 214912"/>
              <a:gd name="connsiteY34" fmla="*/ 32503 h 60557"/>
              <a:gd name="connsiteX35" fmla="*/ 103644 w 214912"/>
              <a:gd name="connsiteY35" fmla="*/ 55649 h 60557"/>
              <a:gd name="connsiteX36" fmla="*/ 132790 w 214912"/>
              <a:gd name="connsiteY36" fmla="*/ 45457 h 60557"/>
              <a:gd name="connsiteX37" fmla="*/ 129647 w 214912"/>
              <a:gd name="connsiteY37" fmla="*/ 54411 h 60557"/>
              <a:gd name="connsiteX38" fmla="*/ 132123 w 214912"/>
              <a:gd name="connsiteY38" fmla="*/ 60030 h 60557"/>
              <a:gd name="connsiteX39" fmla="*/ 137934 w 214912"/>
              <a:gd name="connsiteY39" fmla="*/ 58030 h 60557"/>
              <a:gd name="connsiteX40" fmla="*/ 166509 w 214912"/>
              <a:gd name="connsiteY40" fmla="*/ 16596 h 60557"/>
              <a:gd name="connsiteX41" fmla="*/ 168318 w 214912"/>
              <a:gd name="connsiteY41" fmla="*/ 33741 h 60557"/>
              <a:gd name="connsiteX42" fmla="*/ 173462 w 214912"/>
              <a:gd name="connsiteY42" fmla="*/ 57268 h 60557"/>
              <a:gd name="connsiteX43" fmla="*/ 182415 w 214912"/>
              <a:gd name="connsiteY43" fmla="*/ 60506 h 60557"/>
              <a:gd name="connsiteX44" fmla="*/ 183939 w 214912"/>
              <a:gd name="connsiteY44" fmla="*/ 60506 h 60557"/>
              <a:gd name="connsiteX45" fmla="*/ 214896 w 214912"/>
              <a:gd name="connsiteY45" fmla="*/ 50981 h 60557"/>
              <a:gd name="connsiteX46" fmla="*/ 209657 w 214912"/>
              <a:gd name="connsiteY46" fmla="*/ 43647 h 60557"/>
              <a:gd name="connsiteX47" fmla="*/ 184416 w 214912"/>
              <a:gd name="connsiteY47" fmla="*/ 51839 h 6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14912" h="60557">
                <a:moveTo>
                  <a:pt x="184416" y="51839"/>
                </a:moveTo>
                <a:cubicBezTo>
                  <a:pt x="182034" y="51839"/>
                  <a:pt x="181177" y="51362"/>
                  <a:pt x="180891" y="51077"/>
                </a:cubicBezTo>
                <a:cubicBezTo>
                  <a:pt x="178415" y="48791"/>
                  <a:pt x="178510" y="40790"/>
                  <a:pt x="178605" y="34313"/>
                </a:cubicBezTo>
                <a:cubicBezTo>
                  <a:pt x="179442" y="26578"/>
                  <a:pt x="178226" y="18759"/>
                  <a:pt x="175081" y="11643"/>
                </a:cubicBezTo>
                <a:cubicBezTo>
                  <a:pt x="173694" y="9089"/>
                  <a:pt x="170930" y="7594"/>
                  <a:pt x="168033" y="7833"/>
                </a:cubicBezTo>
                <a:cubicBezTo>
                  <a:pt x="162699" y="7833"/>
                  <a:pt x="155936" y="14977"/>
                  <a:pt x="148983" y="23835"/>
                </a:cubicBezTo>
                <a:cubicBezTo>
                  <a:pt x="148526" y="23126"/>
                  <a:pt x="147905" y="22538"/>
                  <a:pt x="147173" y="22121"/>
                </a:cubicBezTo>
                <a:cubicBezTo>
                  <a:pt x="145150" y="21088"/>
                  <a:pt x="142676" y="21696"/>
                  <a:pt x="141363" y="23549"/>
                </a:cubicBezTo>
                <a:cubicBezTo>
                  <a:pt x="136029" y="31074"/>
                  <a:pt x="118217" y="51553"/>
                  <a:pt x="107263" y="47648"/>
                </a:cubicBezTo>
                <a:cubicBezTo>
                  <a:pt x="96309" y="43742"/>
                  <a:pt x="101643" y="20311"/>
                  <a:pt x="104025" y="12405"/>
                </a:cubicBezTo>
                <a:cubicBezTo>
                  <a:pt x="104686" y="10152"/>
                  <a:pt x="103533" y="7764"/>
                  <a:pt x="101358" y="6881"/>
                </a:cubicBezTo>
                <a:cubicBezTo>
                  <a:pt x="99173" y="5991"/>
                  <a:pt x="96673" y="6950"/>
                  <a:pt x="95643" y="9072"/>
                </a:cubicBezTo>
                <a:cubicBezTo>
                  <a:pt x="89166" y="22025"/>
                  <a:pt x="76593" y="41171"/>
                  <a:pt x="68496" y="42885"/>
                </a:cubicBezTo>
                <a:lnTo>
                  <a:pt x="66877" y="42885"/>
                </a:lnTo>
                <a:cubicBezTo>
                  <a:pt x="66835" y="37304"/>
                  <a:pt x="67638" y="31748"/>
                  <a:pt x="69258" y="26407"/>
                </a:cubicBezTo>
                <a:cubicBezTo>
                  <a:pt x="70401" y="21359"/>
                  <a:pt x="71640" y="15739"/>
                  <a:pt x="72497" y="9929"/>
                </a:cubicBezTo>
                <a:cubicBezTo>
                  <a:pt x="72497" y="7928"/>
                  <a:pt x="73545" y="1928"/>
                  <a:pt x="68782" y="404"/>
                </a:cubicBezTo>
                <a:cubicBezTo>
                  <a:pt x="66020" y="-644"/>
                  <a:pt x="61734" y="-2168"/>
                  <a:pt x="43636" y="25931"/>
                </a:cubicBezTo>
                <a:cubicBezTo>
                  <a:pt x="43636" y="22216"/>
                  <a:pt x="44589" y="17930"/>
                  <a:pt x="45255" y="12977"/>
                </a:cubicBezTo>
                <a:cubicBezTo>
                  <a:pt x="45922" y="8024"/>
                  <a:pt x="44684" y="4690"/>
                  <a:pt x="41541" y="3452"/>
                </a:cubicBezTo>
                <a:cubicBezTo>
                  <a:pt x="38397" y="2213"/>
                  <a:pt x="35826" y="1166"/>
                  <a:pt x="23443" y="14596"/>
                </a:cubicBezTo>
                <a:lnTo>
                  <a:pt x="28301" y="3737"/>
                </a:lnTo>
                <a:lnTo>
                  <a:pt x="20014" y="23"/>
                </a:lnTo>
                <a:lnTo>
                  <a:pt x="393" y="43838"/>
                </a:lnTo>
                <a:cubicBezTo>
                  <a:pt x="-568" y="45953"/>
                  <a:pt x="211" y="48452"/>
                  <a:pt x="2202" y="49648"/>
                </a:cubicBezTo>
                <a:cubicBezTo>
                  <a:pt x="4238" y="50747"/>
                  <a:pt x="6769" y="50225"/>
                  <a:pt x="8203" y="48409"/>
                </a:cubicBezTo>
                <a:cubicBezTo>
                  <a:pt x="16508" y="36519"/>
                  <a:pt x="25745" y="25308"/>
                  <a:pt x="35826" y="14882"/>
                </a:cubicBezTo>
                <a:cubicBezTo>
                  <a:pt x="34378" y="24602"/>
                  <a:pt x="33488" y="34397"/>
                  <a:pt x="33159" y="44218"/>
                </a:cubicBezTo>
                <a:cubicBezTo>
                  <a:pt x="33198" y="46249"/>
                  <a:pt x="34546" y="48020"/>
                  <a:pt x="36492" y="48600"/>
                </a:cubicBezTo>
                <a:cubicBezTo>
                  <a:pt x="38483" y="49142"/>
                  <a:pt x="40591" y="48284"/>
                  <a:pt x="41636" y="46504"/>
                </a:cubicBezTo>
                <a:cubicBezTo>
                  <a:pt x="48494" y="35075"/>
                  <a:pt x="56781" y="22311"/>
                  <a:pt x="62400" y="14977"/>
                </a:cubicBezTo>
                <a:cubicBezTo>
                  <a:pt x="61829" y="18311"/>
                  <a:pt x="61067" y="21645"/>
                  <a:pt x="60400" y="24502"/>
                </a:cubicBezTo>
                <a:cubicBezTo>
                  <a:pt x="57733" y="36313"/>
                  <a:pt x="55828" y="44886"/>
                  <a:pt x="60400" y="49457"/>
                </a:cubicBezTo>
                <a:cubicBezTo>
                  <a:pt x="62996" y="51762"/>
                  <a:pt x="66602" y="52555"/>
                  <a:pt x="69925" y="51553"/>
                </a:cubicBezTo>
                <a:cubicBezTo>
                  <a:pt x="78929" y="47707"/>
                  <a:pt x="86424" y="41015"/>
                  <a:pt x="91261" y="32503"/>
                </a:cubicBezTo>
                <a:cubicBezTo>
                  <a:pt x="89926" y="42088"/>
                  <a:pt x="94929" y="51440"/>
                  <a:pt x="103644" y="55649"/>
                </a:cubicBezTo>
                <a:cubicBezTo>
                  <a:pt x="113169" y="59268"/>
                  <a:pt x="124218" y="52982"/>
                  <a:pt x="132790" y="45457"/>
                </a:cubicBezTo>
                <a:lnTo>
                  <a:pt x="129647" y="54411"/>
                </a:lnTo>
                <a:cubicBezTo>
                  <a:pt x="128802" y="56646"/>
                  <a:pt x="129904" y="59146"/>
                  <a:pt x="132123" y="60030"/>
                </a:cubicBezTo>
                <a:cubicBezTo>
                  <a:pt x="134281" y="61061"/>
                  <a:pt x="136867" y="60171"/>
                  <a:pt x="137934" y="58030"/>
                </a:cubicBezTo>
                <a:cubicBezTo>
                  <a:pt x="148602" y="37742"/>
                  <a:pt x="161556" y="19168"/>
                  <a:pt x="166509" y="16596"/>
                </a:cubicBezTo>
                <a:cubicBezTo>
                  <a:pt x="168176" y="22149"/>
                  <a:pt x="168790" y="27963"/>
                  <a:pt x="168318" y="33741"/>
                </a:cubicBezTo>
                <a:cubicBezTo>
                  <a:pt x="166884" y="41954"/>
                  <a:pt x="168731" y="50403"/>
                  <a:pt x="173462" y="57268"/>
                </a:cubicBezTo>
                <a:cubicBezTo>
                  <a:pt x="175912" y="59471"/>
                  <a:pt x="179123" y="60632"/>
                  <a:pt x="182415" y="60506"/>
                </a:cubicBezTo>
                <a:lnTo>
                  <a:pt x="183939" y="60506"/>
                </a:lnTo>
                <a:cubicBezTo>
                  <a:pt x="194901" y="60021"/>
                  <a:pt x="205557" y="56742"/>
                  <a:pt x="214896" y="50981"/>
                </a:cubicBezTo>
                <a:lnTo>
                  <a:pt x="209657" y="43647"/>
                </a:lnTo>
                <a:cubicBezTo>
                  <a:pt x="202002" y="48320"/>
                  <a:pt x="193356" y="51126"/>
                  <a:pt x="184416" y="518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3" name="Freeform: Shape 112">
            <a:extLst>
              <a:ext uri="{FF2B5EF4-FFF2-40B4-BE49-F238E27FC236}">
                <a16:creationId xmlns:a16="http://schemas.microsoft.com/office/drawing/2014/main" id="{3344318C-6A16-4FAD-BD28-10B7593E4440}"/>
              </a:ext>
            </a:extLst>
          </p:cNvPr>
          <p:cNvSpPr/>
          <p:nvPr/>
        </p:nvSpPr>
        <p:spPr>
          <a:xfrm>
            <a:off x="7516456" y="3435496"/>
            <a:ext cx="9048" cy="12096"/>
          </a:xfrm>
          <a:custGeom>
            <a:avLst/>
            <a:gdLst>
              <a:gd name="connsiteX0" fmla="*/ 0 w 9048"/>
              <a:gd name="connsiteY0" fmla="*/ 0 h 12096"/>
              <a:gd name="connsiteX1" fmla="*/ 9049 w 9048"/>
              <a:gd name="connsiteY1" fmla="*/ 0 h 12096"/>
              <a:gd name="connsiteX2" fmla="*/ 9049 w 9048"/>
              <a:gd name="connsiteY2" fmla="*/ 12097 h 12096"/>
              <a:gd name="connsiteX3" fmla="*/ 0 w 9048"/>
              <a:gd name="connsiteY3" fmla="*/ 12097 h 12096"/>
            </a:gdLst>
            <a:ahLst/>
            <a:cxnLst>
              <a:cxn ang="0">
                <a:pos x="connsiteX0" y="connsiteY0"/>
              </a:cxn>
              <a:cxn ang="0">
                <a:pos x="connsiteX1" y="connsiteY1"/>
              </a:cxn>
              <a:cxn ang="0">
                <a:pos x="connsiteX2" y="connsiteY2"/>
              </a:cxn>
              <a:cxn ang="0">
                <a:pos x="connsiteX3" y="connsiteY3"/>
              </a:cxn>
            </a:cxnLst>
            <a:rect l="l" t="t" r="r" b="b"/>
            <a:pathLst>
              <a:path w="9048" h="12096">
                <a:moveTo>
                  <a:pt x="0" y="0"/>
                </a:moveTo>
                <a:lnTo>
                  <a:pt x="9049" y="0"/>
                </a:lnTo>
                <a:lnTo>
                  <a:pt x="9049" y="12097"/>
                </a:lnTo>
                <a:lnTo>
                  <a:pt x="0" y="1209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4" name="Freeform: Shape 113">
            <a:extLst>
              <a:ext uri="{FF2B5EF4-FFF2-40B4-BE49-F238E27FC236}">
                <a16:creationId xmlns:a16="http://schemas.microsoft.com/office/drawing/2014/main" id="{0601CE96-5D04-4C4E-A4A1-8FE0AFDF0AC6}"/>
              </a:ext>
            </a:extLst>
          </p:cNvPr>
          <p:cNvSpPr/>
          <p:nvPr/>
        </p:nvSpPr>
        <p:spPr>
          <a:xfrm>
            <a:off x="7871357" y="3313378"/>
            <a:ext cx="47148" cy="90185"/>
          </a:xfrm>
          <a:custGeom>
            <a:avLst/>
            <a:gdLst>
              <a:gd name="connsiteX0" fmla="*/ 8746 w 47148"/>
              <a:gd name="connsiteY0" fmla="*/ 81975 h 90185"/>
              <a:gd name="connsiteX1" fmla="*/ 17318 w 47148"/>
              <a:gd name="connsiteY1" fmla="*/ 88738 h 90185"/>
              <a:gd name="connsiteX2" fmla="*/ 27701 w 47148"/>
              <a:gd name="connsiteY2" fmla="*/ 90071 h 90185"/>
              <a:gd name="connsiteX3" fmla="*/ 45131 w 47148"/>
              <a:gd name="connsiteY3" fmla="*/ 81785 h 90185"/>
              <a:gd name="connsiteX4" fmla="*/ 37130 w 47148"/>
              <a:gd name="connsiteY4" fmla="*/ 77594 h 90185"/>
              <a:gd name="connsiteX5" fmla="*/ 19509 w 47148"/>
              <a:gd name="connsiteY5" fmla="*/ 79880 h 90185"/>
              <a:gd name="connsiteX6" fmla="*/ 16842 w 47148"/>
              <a:gd name="connsiteY6" fmla="*/ 77975 h 90185"/>
              <a:gd name="connsiteX7" fmla="*/ 22462 w 47148"/>
              <a:gd name="connsiteY7" fmla="*/ 49400 h 90185"/>
              <a:gd name="connsiteX8" fmla="*/ 47132 w 47148"/>
              <a:gd name="connsiteY8" fmla="*/ 17681 h 90185"/>
              <a:gd name="connsiteX9" fmla="*/ 39702 w 47148"/>
              <a:gd name="connsiteY9" fmla="*/ 60 h 90185"/>
              <a:gd name="connsiteX10" fmla="*/ 26272 w 47148"/>
              <a:gd name="connsiteY10" fmla="*/ 16157 h 90185"/>
              <a:gd name="connsiteX11" fmla="*/ 20081 w 47148"/>
              <a:gd name="connsiteY11" fmla="*/ 31397 h 90185"/>
              <a:gd name="connsiteX12" fmla="*/ 15032 w 47148"/>
              <a:gd name="connsiteY12" fmla="*/ 43494 h 90185"/>
              <a:gd name="connsiteX13" fmla="*/ -17 w 47148"/>
              <a:gd name="connsiteY13" fmla="*/ 52448 h 90185"/>
              <a:gd name="connsiteX14" fmla="*/ -17 w 47148"/>
              <a:gd name="connsiteY14" fmla="*/ 61973 h 90185"/>
              <a:gd name="connsiteX15" fmla="*/ 9508 w 47148"/>
              <a:gd name="connsiteY15" fmla="*/ 58163 h 90185"/>
              <a:gd name="connsiteX16" fmla="*/ 8746 w 47148"/>
              <a:gd name="connsiteY16" fmla="*/ 81975 h 90185"/>
              <a:gd name="connsiteX17" fmla="*/ 34749 w 47148"/>
              <a:gd name="connsiteY17" fmla="*/ 19301 h 90185"/>
              <a:gd name="connsiteX18" fmla="*/ 37702 w 47148"/>
              <a:gd name="connsiteY18" fmla="*/ 12252 h 90185"/>
              <a:gd name="connsiteX19" fmla="*/ 37702 w 47148"/>
              <a:gd name="connsiteY19" fmla="*/ 17777 h 90185"/>
              <a:gd name="connsiteX20" fmla="*/ 30082 w 47148"/>
              <a:gd name="connsiteY20" fmla="*/ 30254 h 90185"/>
              <a:gd name="connsiteX21" fmla="*/ 34749 w 47148"/>
              <a:gd name="connsiteY21" fmla="*/ 19301 h 9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148" h="90185">
                <a:moveTo>
                  <a:pt x="8746" y="81975"/>
                </a:moveTo>
                <a:cubicBezTo>
                  <a:pt x="10467" y="85383"/>
                  <a:pt x="13604" y="87857"/>
                  <a:pt x="17318" y="88738"/>
                </a:cubicBezTo>
                <a:cubicBezTo>
                  <a:pt x="20713" y="89597"/>
                  <a:pt x="24199" y="90045"/>
                  <a:pt x="27701" y="90071"/>
                </a:cubicBezTo>
                <a:cubicBezTo>
                  <a:pt x="34584" y="90675"/>
                  <a:pt x="41254" y="87504"/>
                  <a:pt x="45131" y="81785"/>
                </a:cubicBezTo>
                <a:lnTo>
                  <a:pt x="37130" y="77594"/>
                </a:lnTo>
                <a:cubicBezTo>
                  <a:pt x="37130" y="77594"/>
                  <a:pt x="33416" y="83404"/>
                  <a:pt x="19509" y="79880"/>
                </a:cubicBezTo>
                <a:cubicBezTo>
                  <a:pt x="18367" y="79707"/>
                  <a:pt x="17376" y="78999"/>
                  <a:pt x="16842" y="77975"/>
                </a:cubicBezTo>
                <a:cubicBezTo>
                  <a:pt x="14366" y="72927"/>
                  <a:pt x="17985" y="61020"/>
                  <a:pt x="22462" y="49400"/>
                </a:cubicBezTo>
                <a:cubicBezTo>
                  <a:pt x="34749" y="39875"/>
                  <a:pt x="47132" y="27206"/>
                  <a:pt x="47132" y="17681"/>
                </a:cubicBezTo>
                <a:cubicBezTo>
                  <a:pt x="47132" y="8156"/>
                  <a:pt x="44655" y="918"/>
                  <a:pt x="39702" y="60"/>
                </a:cubicBezTo>
                <a:cubicBezTo>
                  <a:pt x="33320" y="-1083"/>
                  <a:pt x="29320" y="7585"/>
                  <a:pt x="26272" y="16157"/>
                </a:cubicBezTo>
                <a:cubicBezTo>
                  <a:pt x="24653" y="20539"/>
                  <a:pt x="22462" y="25682"/>
                  <a:pt x="20081" y="31397"/>
                </a:cubicBezTo>
                <a:cubicBezTo>
                  <a:pt x="18366" y="35398"/>
                  <a:pt x="16652" y="39494"/>
                  <a:pt x="15032" y="43494"/>
                </a:cubicBezTo>
                <a:cubicBezTo>
                  <a:pt x="10506" y="47234"/>
                  <a:pt x="5430" y="50254"/>
                  <a:pt x="-17" y="52448"/>
                </a:cubicBezTo>
                <a:lnTo>
                  <a:pt x="-17" y="61973"/>
                </a:lnTo>
                <a:cubicBezTo>
                  <a:pt x="3382" y="61358"/>
                  <a:pt x="6622" y="60062"/>
                  <a:pt x="9508" y="58163"/>
                </a:cubicBezTo>
                <a:cubicBezTo>
                  <a:pt x="6433" y="65758"/>
                  <a:pt x="6162" y="74199"/>
                  <a:pt x="8746" y="81975"/>
                </a:cubicBezTo>
                <a:close/>
                <a:moveTo>
                  <a:pt x="34749" y="19301"/>
                </a:moveTo>
                <a:cubicBezTo>
                  <a:pt x="35585" y="16892"/>
                  <a:pt x="36571" y="14538"/>
                  <a:pt x="37702" y="12252"/>
                </a:cubicBezTo>
                <a:cubicBezTo>
                  <a:pt x="37827" y="14092"/>
                  <a:pt x="37827" y="15938"/>
                  <a:pt x="37702" y="17777"/>
                </a:cubicBezTo>
                <a:cubicBezTo>
                  <a:pt x="36583" y="22653"/>
                  <a:pt x="33909" y="27032"/>
                  <a:pt x="30082" y="30254"/>
                </a:cubicBezTo>
                <a:cubicBezTo>
                  <a:pt x="32082" y="26254"/>
                  <a:pt x="33320" y="22254"/>
                  <a:pt x="34749" y="1930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5" name="Freeform: Shape 114">
            <a:extLst>
              <a:ext uri="{FF2B5EF4-FFF2-40B4-BE49-F238E27FC236}">
                <a16:creationId xmlns:a16="http://schemas.microsoft.com/office/drawing/2014/main" id="{FB335C1C-76CE-4E9A-94DF-98E3CF2ED282}"/>
              </a:ext>
            </a:extLst>
          </p:cNvPr>
          <p:cNvSpPr/>
          <p:nvPr/>
        </p:nvSpPr>
        <p:spPr>
          <a:xfrm>
            <a:off x="7920542" y="3345052"/>
            <a:ext cx="38739" cy="45104"/>
          </a:xfrm>
          <a:custGeom>
            <a:avLst/>
            <a:gdLst>
              <a:gd name="connsiteX0" fmla="*/ 16615 w 38739"/>
              <a:gd name="connsiteY0" fmla="*/ 105 h 45104"/>
              <a:gd name="connsiteX1" fmla="*/ 2709 w 38739"/>
              <a:gd name="connsiteY1" fmla="*/ 14774 h 45104"/>
              <a:gd name="connsiteX2" fmla="*/ 7281 w 38739"/>
              <a:gd name="connsiteY2" fmla="*/ 43349 h 45104"/>
              <a:gd name="connsiteX3" fmla="*/ 14139 w 38739"/>
              <a:gd name="connsiteY3" fmla="*/ 45063 h 45104"/>
              <a:gd name="connsiteX4" fmla="*/ 27093 w 38739"/>
              <a:gd name="connsiteY4" fmla="*/ 38872 h 45104"/>
              <a:gd name="connsiteX5" fmla="*/ 38618 w 38739"/>
              <a:gd name="connsiteY5" fmla="*/ 15821 h 45104"/>
              <a:gd name="connsiteX6" fmla="*/ 37856 w 38739"/>
              <a:gd name="connsiteY6" fmla="*/ 12011 h 45104"/>
              <a:gd name="connsiteX7" fmla="*/ 16615 w 38739"/>
              <a:gd name="connsiteY7" fmla="*/ 105 h 45104"/>
              <a:gd name="connsiteX8" fmla="*/ 20140 w 38739"/>
              <a:gd name="connsiteY8" fmla="*/ 33062 h 45104"/>
              <a:gd name="connsiteX9" fmla="*/ 11758 w 38739"/>
              <a:gd name="connsiteY9" fmla="*/ 35443 h 45104"/>
              <a:gd name="connsiteX10" fmla="*/ 11281 w 38739"/>
              <a:gd name="connsiteY10" fmla="*/ 17727 h 45104"/>
              <a:gd name="connsiteX11" fmla="*/ 17949 w 38739"/>
              <a:gd name="connsiteY11" fmla="*/ 9059 h 45104"/>
              <a:gd name="connsiteX12" fmla="*/ 18616 w 38739"/>
              <a:gd name="connsiteY12" fmla="*/ 9059 h 45104"/>
              <a:gd name="connsiteX13" fmla="*/ 29188 w 38739"/>
              <a:gd name="connsiteY13" fmla="*/ 15917 h 45104"/>
              <a:gd name="connsiteX14" fmla="*/ 20140 w 38739"/>
              <a:gd name="connsiteY14" fmla="*/ 33157 h 45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39" h="45104">
                <a:moveTo>
                  <a:pt x="16615" y="105"/>
                </a:moveTo>
                <a:cubicBezTo>
                  <a:pt x="10519" y="962"/>
                  <a:pt x="5852" y="5915"/>
                  <a:pt x="2709" y="14774"/>
                </a:cubicBezTo>
                <a:cubicBezTo>
                  <a:pt x="-4149" y="34300"/>
                  <a:pt x="3661" y="41253"/>
                  <a:pt x="7281" y="43349"/>
                </a:cubicBezTo>
                <a:cubicBezTo>
                  <a:pt x="9389" y="44482"/>
                  <a:pt x="11746" y="45071"/>
                  <a:pt x="14139" y="45063"/>
                </a:cubicBezTo>
                <a:cubicBezTo>
                  <a:pt x="19152" y="44981"/>
                  <a:pt x="23880" y="42721"/>
                  <a:pt x="27093" y="38872"/>
                </a:cubicBezTo>
                <a:cubicBezTo>
                  <a:pt x="32471" y="32058"/>
                  <a:pt x="36394" y="24213"/>
                  <a:pt x="38618" y="15821"/>
                </a:cubicBezTo>
                <a:cubicBezTo>
                  <a:pt x="38894" y="14501"/>
                  <a:pt x="38618" y="13124"/>
                  <a:pt x="37856" y="12011"/>
                </a:cubicBezTo>
                <a:cubicBezTo>
                  <a:pt x="36808" y="10773"/>
                  <a:pt x="27379" y="-1514"/>
                  <a:pt x="16615" y="105"/>
                </a:cubicBezTo>
                <a:close/>
                <a:moveTo>
                  <a:pt x="20140" y="33062"/>
                </a:moveTo>
                <a:cubicBezTo>
                  <a:pt x="18190" y="35636"/>
                  <a:pt x="14770" y="36608"/>
                  <a:pt x="11758" y="35443"/>
                </a:cubicBezTo>
                <a:cubicBezTo>
                  <a:pt x="9186" y="34014"/>
                  <a:pt x="7471" y="28490"/>
                  <a:pt x="11281" y="17727"/>
                </a:cubicBezTo>
                <a:cubicBezTo>
                  <a:pt x="12329" y="14774"/>
                  <a:pt x="14615" y="9535"/>
                  <a:pt x="17949" y="9059"/>
                </a:cubicBezTo>
                <a:lnTo>
                  <a:pt x="18616" y="9059"/>
                </a:lnTo>
                <a:cubicBezTo>
                  <a:pt x="22816" y="10079"/>
                  <a:pt x="26544" y="12497"/>
                  <a:pt x="29188" y="15917"/>
                </a:cubicBezTo>
                <a:cubicBezTo>
                  <a:pt x="27222" y="22156"/>
                  <a:pt x="24158" y="27995"/>
                  <a:pt x="20140" y="331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6" name="Freeform: Shape 115">
            <a:extLst>
              <a:ext uri="{FF2B5EF4-FFF2-40B4-BE49-F238E27FC236}">
                <a16:creationId xmlns:a16="http://schemas.microsoft.com/office/drawing/2014/main" id="{74862580-A64C-4480-8B87-5B9F62CC4BF3}"/>
              </a:ext>
            </a:extLst>
          </p:cNvPr>
          <p:cNvSpPr/>
          <p:nvPr/>
        </p:nvSpPr>
        <p:spPr>
          <a:xfrm>
            <a:off x="7984990" y="3314623"/>
            <a:ext cx="47625" cy="72294"/>
          </a:xfrm>
          <a:custGeom>
            <a:avLst/>
            <a:gdLst>
              <a:gd name="connsiteX0" fmla="*/ 8841 w 47625"/>
              <a:gd name="connsiteY0" fmla="*/ 72253 h 72294"/>
              <a:gd name="connsiteX1" fmla="*/ 14842 w 47625"/>
              <a:gd name="connsiteY1" fmla="*/ 51203 h 72294"/>
              <a:gd name="connsiteX2" fmla="*/ 29701 w 47625"/>
              <a:gd name="connsiteY2" fmla="*/ 69300 h 72294"/>
              <a:gd name="connsiteX3" fmla="*/ 36749 w 47625"/>
              <a:gd name="connsiteY3" fmla="*/ 63585 h 72294"/>
              <a:gd name="connsiteX4" fmla="*/ 19033 w 47625"/>
              <a:gd name="connsiteY4" fmla="*/ 42059 h 72294"/>
              <a:gd name="connsiteX5" fmla="*/ 47608 w 47625"/>
              <a:gd name="connsiteY5" fmla="*/ 26628 h 72294"/>
              <a:gd name="connsiteX6" fmla="*/ 43226 w 47625"/>
              <a:gd name="connsiteY6" fmla="*/ 18627 h 72294"/>
              <a:gd name="connsiteX7" fmla="*/ 20652 w 47625"/>
              <a:gd name="connsiteY7" fmla="*/ 31010 h 72294"/>
              <a:gd name="connsiteX8" fmla="*/ 28653 w 47625"/>
              <a:gd name="connsiteY8" fmla="*/ 2435 h 72294"/>
              <a:gd name="connsiteX9" fmla="*/ 19890 w 47625"/>
              <a:gd name="connsiteY9" fmla="*/ -42 h 72294"/>
              <a:gd name="connsiteX10" fmla="*/ 9413 w 47625"/>
              <a:gd name="connsiteY10" fmla="*/ 37011 h 72294"/>
              <a:gd name="connsiteX11" fmla="*/ 7698 w 47625"/>
              <a:gd name="connsiteY11" fmla="*/ 39582 h 72294"/>
              <a:gd name="connsiteX12" fmla="*/ 7698 w 47625"/>
              <a:gd name="connsiteY12" fmla="*/ 42059 h 72294"/>
              <a:gd name="connsiteX13" fmla="*/ -17 w 47625"/>
              <a:gd name="connsiteY13" fmla="*/ 69491 h 72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 h="72294">
                <a:moveTo>
                  <a:pt x="8841" y="72253"/>
                </a:moveTo>
                <a:lnTo>
                  <a:pt x="14842" y="51203"/>
                </a:lnTo>
                <a:lnTo>
                  <a:pt x="29701" y="69300"/>
                </a:lnTo>
                <a:lnTo>
                  <a:pt x="36749" y="63585"/>
                </a:lnTo>
                <a:lnTo>
                  <a:pt x="19033" y="42059"/>
                </a:lnTo>
                <a:lnTo>
                  <a:pt x="47608" y="26628"/>
                </a:lnTo>
                <a:lnTo>
                  <a:pt x="43226" y="18627"/>
                </a:lnTo>
                <a:lnTo>
                  <a:pt x="20652" y="31010"/>
                </a:lnTo>
                <a:lnTo>
                  <a:pt x="28653" y="2435"/>
                </a:lnTo>
                <a:lnTo>
                  <a:pt x="19890" y="-42"/>
                </a:lnTo>
                <a:lnTo>
                  <a:pt x="9413" y="37011"/>
                </a:lnTo>
                <a:cubicBezTo>
                  <a:pt x="8541" y="37625"/>
                  <a:pt x="7930" y="38542"/>
                  <a:pt x="7698" y="39582"/>
                </a:cubicBezTo>
                <a:cubicBezTo>
                  <a:pt x="7507" y="40397"/>
                  <a:pt x="7507" y="41244"/>
                  <a:pt x="7698" y="42059"/>
                </a:cubicBezTo>
                <a:lnTo>
                  <a:pt x="-17" y="69491"/>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7" name="Freeform: Shape 116">
            <a:extLst>
              <a:ext uri="{FF2B5EF4-FFF2-40B4-BE49-F238E27FC236}">
                <a16:creationId xmlns:a16="http://schemas.microsoft.com/office/drawing/2014/main" id="{A665CA44-3DF4-41DF-A997-F65C93C1D942}"/>
              </a:ext>
            </a:extLst>
          </p:cNvPr>
          <p:cNvSpPr/>
          <p:nvPr/>
        </p:nvSpPr>
        <p:spPr>
          <a:xfrm>
            <a:off x="8036425" y="3381108"/>
            <a:ext cx="14096" cy="15049"/>
          </a:xfrm>
          <a:custGeom>
            <a:avLst/>
            <a:gdLst>
              <a:gd name="connsiteX0" fmla="*/ 14097 w 14096"/>
              <a:gd name="connsiteY0" fmla="*/ 7525 h 15049"/>
              <a:gd name="connsiteX1" fmla="*/ 7049 w 14096"/>
              <a:gd name="connsiteY1" fmla="*/ 15050 h 15049"/>
              <a:gd name="connsiteX2" fmla="*/ 0 w 14096"/>
              <a:gd name="connsiteY2" fmla="*/ 7525 h 15049"/>
              <a:gd name="connsiteX3" fmla="*/ 7049 w 14096"/>
              <a:gd name="connsiteY3" fmla="*/ 0 h 15049"/>
              <a:gd name="connsiteX4" fmla="*/ 14097 w 14096"/>
              <a:gd name="connsiteY4" fmla="*/ 7525 h 1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5049">
                <a:moveTo>
                  <a:pt x="14097" y="7525"/>
                </a:moveTo>
                <a:cubicBezTo>
                  <a:pt x="14097" y="11681"/>
                  <a:pt x="10941" y="15050"/>
                  <a:pt x="7049" y="15050"/>
                </a:cubicBezTo>
                <a:cubicBezTo>
                  <a:pt x="3156" y="15050"/>
                  <a:pt x="0" y="11681"/>
                  <a:pt x="0" y="7525"/>
                </a:cubicBezTo>
                <a:cubicBezTo>
                  <a:pt x="0" y="3369"/>
                  <a:pt x="3156" y="0"/>
                  <a:pt x="7049" y="0"/>
                </a:cubicBezTo>
                <a:cubicBezTo>
                  <a:pt x="10941" y="0"/>
                  <a:pt x="14097" y="3369"/>
                  <a:pt x="14097" y="752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8" name="Freeform: Shape 117">
            <a:extLst>
              <a:ext uri="{FF2B5EF4-FFF2-40B4-BE49-F238E27FC236}">
                <a16:creationId xmlns:a16="http://schemas.microsoft.com/office/drawing/2014/main" id="{76AAE578-4F3F-42E1-8BDD-8F380F6020B3}"/>
              </a:ext>
            </a:extLst>
          </p:cNvPr>
          <p:cNvSpPr/>
          <p:nvPr/>
        </p:nvSpPr>
        <p:spPr>
          <a:xfrm>
            <a:off x="7873216" y="3437782"/>
            <a:ext cx="76486" cy="57153"/>
          </a:xfrm>
          <a:custGeom>
            <a:avLst/>
            <a:gdLst>
              <a:gd name="connsiteX0" fmla="*/ 62418 w 76486"/>
              <a:gd name="connsiteY0" fmla="*/ 720 h 57153"/>
              <a:gd name="connsiteX1" fmla="*/ 42130 w 76486"/>
              <a:gd name="connsiteY1" fmla="*/ 25200 h 57153"/>
              <a:gd name="connsiteX2" fmla="*/ 36986 w 76486"/>
              <a:gd name="connsiteY2" fmla="*/ 11960 h 57153"/>
              <a:gd name="connsiteX3" fmla="*/ 25760 w 76486"/>
              <a:gd name="connsiteY3" fmla="*/ 9101 h 57153"/>
              <a:gd name="connsiteX4" fmla="*/ 25175 w 76486"/>
              <a:gd name="connsiteY4" fmla="*/ 9483 h 57153"/>
              <a:gd name="connsiteX5" fmla="*/ 23842 w 76486"/>
              <a:gd name="connsiteY5" fmla="*/ 10341 h 57153"/>
              <a:gd name="connsiteX6" fmla="*/ 22508 w 76486"/>
              <a:gd name="connsiteY6" fmla="*/ -42 h 57153"/>
              <a:gd name="connsiteX7" fmla="*/ 13555 w 76486"/>
              <a:gd name="connsiteY7" fmla="*/ 1482 h 57153"/>
              <a:gd name="connsiteX8" fmla="*/ 15174 w 76486"/>
              <a:gd name="connsiteY8" fmla="*/ 18723 h 57153"/>
              <a:gd name="connsiteX9" fmla="*/ 601 w 76486"/>
              <a:gd name="connsiteY9" fmla="*/ 53108 h 57153"/>
              <a:gd name="connsiteX10" fmla="*/ 6792 w 76486"/>
              <a:gd name="connsiteY10" fmla="*/ 57108 h 57153"/>
              <a:gd name="connsiteX11" fmla="*/ 10507 w 76486"/>
              <a:gd name="connsiteY11" fmla="*/ 56347 h 57153"/>
              <a:gd name="connsiteX12" fmla="*/ 24413 w 76486"/>
              <a:gd name="connsiteY12" fmla="*/ 21771 h 57153"/>
              <a:gd name="connsiteX13" fmla="*/ 29747 w 76486"/>
              <a:gd name="connsiteY13" fmla="*/ 17389 h 57153"/>
              <a:gd name="connsiteX14" fmla="*/ 36224 w 76486"/>
              <a:gd name="connsiteY14" fmla="*/ 52060 h 57153"/>
              <a:gd name="connsiteX15" fmla="*/ 40415 w 76486"/>
              <a:gd name="connsiteY15" fmla="*/ 56633 h 57153"/>
              <a:gd name="connsiteX16" fmla="*/ 45178 w 76486"/>
              <a:gd name="connsiteY16" fmla="*/ 52823 h 57153"/>
              <a:gd name="connsiteX17" fmla="*/ 61370 w 76486"/>
              <a:gd name="connsiteY17" fmla="*/ 9769 h 57153"/>
              <a:gd name="connsiteX18" fmla="*/ 66419 w 76486"/>
              <a:gd name="connsiteY18" fmla="*/ 50155 h 57153"/>
              <a:gd name="connsiteX19" fmla="*/ 75944 w 76486"/>
              <a:gd name="connsiteY19" fmla="*/ 51012 h 57153"/>
              <a:gd name="connsiteX20" fmla="*/ 62418 w 76486"/>
              <a:gd name="connsiteY20" fmla="*/ 720 h 57153"/>
              <a:gd name="connsiteX21" fmla="*/ 9650 w 76486"/>
              <a:gd name="connsiteY21" fmla="*/ 46059 h 57153"/>
              <a:gd name="connsiteX22" fmla="*/ 13841 w 76486"/>
              <a:gd name="connsiteY22" fmla="*/ 36534 h 57153"/>
              <a:gd name="connsiteX23" fmla="*/ 9650 w 76486"/>
              <a:gd name="connsiteY23" fmla="*/ 46059 h 5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86" h="57153">
                <a:moveTo>
                  <a:pt x="62418" y="720"/>
                </a:moveTo>
                <a:cubicBezTo>
                  <a:pt x="52893" y="-423"/>
                  <a:pt x="46416" y="11769"/>
                  <a:pt x="42130" y="25200"/>
                </a:cubicBezTo>
                <a:cubicBezTo>
                  <a:pt x="41132" y="20540"/>
                  <a:pt x="39396" y="16071"/>
                  <a:pt x="36986" y="11960"/>
                </a:cubicBezTo>
                <a:cubicBezTo>
                  <a:pt x="34676" y="8070"/>
                  <a:pt x="29649" y="6791"/>
                  <a:pt x="25760" y="9101"/>
                </a:cubicBezTo>
                <a:cubicBezTo>
                  <a:pt x="25560" y="9220"/>
                  <a:pt x="25365" y="9348"/>
                  <a:pt x="25175" y="9483"/>
                </a:cubicBezTo>
                <a:lnTo>
                  <a:pt x="23842" y="10341"/>
                </a:lnTo>
                <a:cubicBezTo>
                  <a:pt x="23586" y="6858"/>
                  <a:pt x="23141" y="3393"/>
                  <a:pt x="22508" y="-42"/>
                </a:cubicBezTo>
                <a:lnTo>
                  <a:pt x="13555" y="1482"/>
                </a:lnTo>
                <a:cubicBezTo>
                  <a:pt x="14550" y="7177"/>
                  <a:pt x="15091" y="12942"/>
                  <a:pt x="15174" y="18723"/>
                </a:cubicBezTo>
                <a:cubicBezTo>
                  <a:pt x="6316" y="29676"/>
                  <a:pt x="-2447" y="46345"/>
                  <a:pt x="601" y="53108"/>
                </a:cubicBezTo>
                <a:cubicBezTo>
                  <a:pt x="1631" y="55600"/>
                  <a:pt x="4097" y="57194"/>
                  <a:pt x="6792" y="57108"/>
                </a:cubicBezTo>
                <a:cubicBezTo>
                  <a:pt x="8065" y="57067"/>
                  <a:pt x="9321" y="56809"/>
                  <a:pt x="10507" y="56347"/>
                </a:cubicBezTo>
                <a:cubicBezTo>
                  <a:pt x="21937" y="52251"/>
                  <a:pt x="24509" y="35963"/>
                  <a:pt x="24413" y="21771"/>
                </a:cubicBezTo>
                <a:cubicBezTo>
                  <a:pt x="25892" y="19980"/>
                  <a:pt x="27703" y="18492"/>
                  <a:pt x="29747" y="17389"/>
                </a:cubicBezTo>
                <a:cubicBezTo>
                  <a:pt x="34189" y="28401"/>
                  <a:pt x="36391" y="40188"/>
                  <a:pt x="36224" y="52060"/>
                </a:cubicBezTo>
                <a:cubicBezTo>
                  <a:pt x="36216" y="54444"/>
                  <a:pt x="38040" y="56434"/>
                  <a:pt x="40415" y="56633"/>
                </a:cubicBezTo>
                <a:cubicBezTo>
                  <a:pt x="42756" y="56808"/>
                  <a:pt x="44835" y="55145"/>
                  <a:pt x="45178" y="52823"/>
                </a:cubicBezTo>
                <a:cubicBezTo>
                  <a:pt x="48797" y="30153"/>
                  <a:pt x="56322" y="9007"/>
                  <a:pt x="61370" y="9769"/>
                </a:cubicBezTo>
                <a:cubicBezTo>
                  <a:pt x="66419" y="10531"/>
                  <a:pt x="68514" y="29867"/>
                  <a:pt x="66419" y="50155"/>
                </a:cubicBezTo>
                <a:lnTo>
                  <a:pt x="75944" y="51012"/>
                </a:lnTo>
                <a:cubicBezTo>
                  <a:pt x="76610" y="39773"/>
                  <a:pt x="79087" y="2625"/>
                  <a:pt x="62418" y="720"/>
                </a:cubicBezTo>
                <a:close/>
                <a:moveTo>
                  <a:pt x="9650" y="46059"/>
                </a:moveTo>
                <a:cubicBezTo>
                  <a:pt x="10742" y="42759"/>
                  <a:pt x="12145" y="39570"/>
                  <a:pt x="13841" y="36534"/>
                </a:cubicBezTo>
                <a:cubicBezTo>
                  <a:pt x="13291" y="40018"/>
                  <a:pt x="11847" y="43301"/>
                  <a:pt x="9650" y="460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19" name="Freeform: Shape 118">
            <a:extLst>
              <a:ext uri="{FF2B5EF4-FFF2-40B4-BE49-F238E27FC236}">
                <a16:creationId xmlns:a16="http://schemas.microsoft.com/office/drawing/2014/main" id="{63979417-F73F-45D0-886E-158B6E8BE336}"/>
              </a:ext>
            </a:extLst>
          </p:cNvPr>
          <p:cNvSpPr/>
          <p:nvPr/>
        </p:nvSpPr>
        <p:spPr>
          <a:xfrm>
            <a:off x="7959226" y="3441973"/>
            <a:ext cx="38909" cy="52937"/>
          </a:xfrm>
          <a:custGeom>
            <a:avLst/>
            <a:gdLst>
              <a:gd name="connsiteX0" fmla="*/ 18127 w 38909"/>
              <a:gd name="connsiteY0" fmla="*/ 43678 h 52937"/>
              <a:gd name="connsiteX1" fmla="*/ 12127 w 38909"/>
              <a:gd name="connsiteY1" fmla="*/ 41487 h 52937"/>
              <a:gd name="connsiteX2" fmla="*/ 20413 w 38909"/>
              <a:gd name="connsiteY2" fmla="*/ 5197 h 52937"/>
              <a:gd name="connsiteX3" fmla="*/ 12984 w 38909"/>
              <a:gd name="connsiteY3" fmla="*/ -42 h 52937"/>
              <a:gd name="connsiteX4" fmla="*/ 6126 w 38909"/>
              <a:gd name="connsiteY4" fmla="*/ 48250 h 52937"/>
              <a:gd name="connsiteX5" fmla="*/ 17080 w 38909"/>
              <a:gd name="connsiteY5" fmla="*/ 52822 h 52937"/>
              <a:gd name="connsiteX6" fmla="*/ 19842 w 38909"/>
              <a:gd name="connsiteY6" fmla="*/ 52822 h 52937"/>
              <a:gd name="connsiteX7" fmla="*/ 38892 w 38909"/>
              <a:gd name="connsiteY7" fmla="*/ 35106 h 52937"/>
              <a:gd name="connsiteX8" fmla="*/ 30796 w 38909"/>
              <a:gd name="connsiteY8" fmla="*/ 31010 h 52937"/>
              <a:gd name="connsiteX9" fmla="*/ 18127 w 38909"/>
              <a:gd name="connsiteY9" fmla="*/ 43678 h 5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09" h="52937">
                <a:moveTo>
                  <a:pt x="18127" y="43678"/>
                </a:moveTo>
                <a:cubicBezTo>
                  <a:pt x="15890" y="43964"/>
                  <a:pt x="13653" y="43148"/>
                  <a:pt x="12127" y="41487"/>
                </a:cubicBezTo>
                <a:cubicBezTo>
                  <a:pt x="3554" y="33867"/>
                  <a:pt x="15556" y="12150"/>
                  <a:pt x="20413" y="5197"/>
                </a:cubicBezTo>
                <a:lnTo>
                  <a:pt x="12984" y="-42"/>
                </a:lnTo>
                <a:cubicBezTo>
                  <a:pt x="10603" y="3387"/>
                  <a:pt x="-10067" y="33963"/>
                  <a:pt x="6126" y="48250"/>
                </a:cubicBezTo>
                <a:cubicBezTo>
                  <a:pt x="9077" y="51090"/>
                  <a:pt x="12985" y="52721"/>
                  <a:pt x="17080" y="52822"/>
                </a:cubicBezTo>
                <a:cubicBezTo>
                  <a:pt x="17998" y="52921"/>
                  <a:pt x="18924" y="52921"/>
                  <a:pt x="19842" y="52822"/>
                </a:cubicBezTo>
                <a:cubicBezTo>
                  <a:pt x="30796" y="50727"/>
                  <a:pt x="38035" y="36725"/>
                  <a:pt x="38892" y="35106"/>
                </a:cubicBezTo>
                <a:lnTo>
                  <a:pt x="30796" y="31010"/>
                </a:lnTo>
                <a:cubicBezTo>
                  <a:pt x="29272" y="33772"/>
                  <a:pt x="23652" y="42535"/>
                  <a:pt x="18127" y="4367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0" name="Freeform: Shape 119">
            <a:extLst>
              <a:ext uri="{FF2B5EF4-FFF2-40B4-BE49-F238E27FC236}">
                <a16:creationId xmlns:a16="http://schemas.microsoft.com/office/drawing/2014/main" id="{F2EFF08A-E5D9-4CA9-8FC9-CD298A75182A}"/>
              </a:ext>
            </a:extLst>
          </p:cNvPr>
          <p:cNvSpPr/>
          <p:nvPr/>
        </p:nvSpPr>
        <p:spPr>
          <a:xfrm rot="18334800">
            <a:off x="7977780" y="3419351"/>
            <a:ext cx="13049" cy="9048"/>
          </a:xfrm>
          <a:custGeom>
            <a:avLst/>
            <a:gdLst>
              <a:gd name="connsiteX0" fmla="*/ -17 w 13049"/>
              <a:gd name="connsiteY0" fmla="*/ -42 h 9048"/>
              <a:gd name="connsiteX1" fmla="*/ 13032 w 13049"/>
              <a:gd name="connsiteY1" fmla="*/ -42 h 9048"/>
              <a:gd name="connsiteX2" fmla="*/ 13032 w 13049"/>
              <a:gd name="connsiteY2" fmla="*/ 9007 h 9048"/>
              <a:gd name="connsiteX3" fmla="*/ -17 w 13049"/>
              <a:gd name="connsiteY3" fmla="*/ 9007 h 9048"/>
            </a:gdLst>
            <a:ahLst/>
            <a:cxnLst>
              <a:cxn ang="0">
                <a:pos x="connsiteX0" y="connsiteY0"/>
              </a:cxn>
              <a:cxn ang="0">
                <a:pos x="connsiteX1" y="connsiteY1"/>
              </a:cxn>
              <a:cxn ang="0">
                <a:pos x="connsiteX2" y="connsiteY2"/>
              </a:cxn>
              <a:cxn ang="0">
                <a:pos x="connsiteX3" y="connsiteY3"/>
              </a:cxn>
            </a:cxnLst>
            <a:rect l="l" t="t" r="r" b="b"/>
            <a:pathLst>
              <a:path w="13049" h="9048">
                <a:moveTo>
                  <a:pt x="-17" y="-42"/>
                </a:moveTo>
                <a:lnTo>
                  <a:pt x="13032" y="-42"/>
                </a:lnTo>
                <a:lnTo>
                  <a:pt x="13032"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1" name="Freeform: Shape 120">
            <a:extLst>
              <a:ext uri="{FF2B5EF4-FFF2-40B4-BE49-F238E27FC236}">
                <a16:creationId xmlns:a16="http://schemas.microsoft.com/office/drawing/2014/main" id="{43840981-BE9E-4FA5-A479-E020ADE11721}"/>
              </a:ext>
            </a:extLst>
          </p:cNvPr>
          <p:cNvSpPr/>
          <p:nvPr/>
        </p:nvSpPr>
        <p:spPr>
          <a:xfrm>
            <a:off x="8003374" y="3434179"/>
            <a:ext cx="71532" cy="55392"/>
          </a:xfrm>
          <a:custGeom>
            <a:avLst/>
            <a:gdLst>
              <a:gd name="connsiteX0" fmla="*/ 50180 w 71532"/>
              <a:gd name="connsiteY0" fmla="*/ 40613 h 55392"/>
              <a:gd name="connsiteX1" fmla="*/ 45893 w 71532"/>
              <a:gd name="connsiteY1" fmla="*/ 26421 h 55392"/>
              <a:gd name="connsiteX2" fmla="*/ 35130 w 71532"/>
              <a:gd name="connsiteY2" fmla="*/ 5847 h 55392"/>
              <a:gd name="connsiteX3" fmla="*/ 16080 w 71532"/>
              <a:gd name="connsiteY3" fmla="*/ 21944 h 55392"/>
              <a:gd name="connsiteX4" fmla="*/ 16747 w 71532"/>
              <a:gd name="connsiteY4" fmla="*/ 11847 h 55392"/>
              <a:gd name="connsiteX5" fmla="*/ 11413 w 71532"/>
              <a:gd name="connsiteY5" fmla="*/ 418 h 55392"/>
              <a:gd name="connsiteX6" fmla="*/ -17 w 71532"/>
              <a:gd name="connsiteY6" fmla="*/ 4132 h 55392"/>
              <a:gd name="connsiteX7" fmla="*/ 6365 w 71532"/>
              <a:gd name="connsiteY7" fmla="*/ 10514 h 55392"/>
              <a:gd name="connsiteX8" fmla="*/ 7508 w 71532"/>
              <a:gd name="connsiteY8" fmla="*/ 9562 h 55392"/>
              <a:gd name="connsiteX9" fmla="*/ 7508 w 71532"/>
              <a:gd name="connsiteY9" fmla="*/ 11847 h 55392"/>
              <a:gd name="connsiteX10" fmla="*/ 1602 w 71532"/>
              <a:gd name="connsiteY10" fmla="*/ 49947 h 55392"/>
              <a:gd name="connsiteX11" fmla="*/ 4555 w 71532"/>
              <a:gd name="connsiteY11" fmla="*/ 55281 h 55392"/>
              <a:gd name="connsiteX12" fmla="*/ 5984 w 71532"/>
              <a:gd name="connsiteY12" fmla="*/ 55281 h 55392"/>
              <a:gd name="connsiteX13" fmla="*/ 10175 w 71532"/>
              <a:gd name="connsiteY13" fmla="*/ 52614 h 55392"/>
              <a:gd name="connsiteX14" fmla="*/ 34082 w 71532"/>
              <a:gd name="connsiteY14" fmla="*/ 14514 h 55392"/>
              <a:gd name="connsiteX15" fmla="*/ 37130 w 71532"/>
              <a:gd name="connsiteY15" fmla="*/ 26992 h 55392"/>
              <a:gd name="connsiteX16" fmla="*/ 49227 w 71532"/>
              <a:gd name="connsiteY16" fmla="*/ 49281 h 55392"/>
              <a:gd name="connsiteX17" fmla="*/ 71516 w 71532"/>
              <a:gd name="connsiteY17" fmla="*/ 41565 h 55392"/>
              <a:gd name="connsiteX18" fmla="*/ 64372 w 71532"/>
              <a:gd name="connsiteY18" fmla="*/ 35850 h 55392"/>
              <a:gd name="connsiteX19" fmla="*/ 50180 w 71532"/>
              <a:gd name="connsiteY19" fmla="*/ 40613 h 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532" h="55392">
                <a:moveTo>
                  <a:pt x="50180" y="40613"/>
                </a:moveTo>
                <a:cubicBezTo>
                  <a:pt x="47513" y="40613"/>
                  <a:pt x="46560" y="31945"/>
                  <a:pt x="45893" y="26421"/>
                </a:cubicBezTo>
                <a:cubicBezTo>
                  <a:pt x="44846" y="17372"/>
                  <a:pt x="43703" y="7371"/>
                  <a:pt x="35130" y="5847"/>
                </a:cubicBezTo>
                <a:cubicBezTo>
                  <a:pt x="28653" y="4894"/>
                  <a:pt x="21890" y="12324"/>
                  <a:pt x="16080" y="21944"/>
                </a:cubicBezTo>
                <a:cubicBezTo>
                  <a:pt x="16080" y="18324"/>
                  <a:pt x="16747" y="14800"/>
                  <a:pt x="16747" y="11847"/>
                </a:cubicBezTo>
                <a:cubicBezTo>
                  <a:pt x="16747" y="8895"/>
                  <a:pt x="16747" y="2322"/>
                  <a:pt x="11413" y="418"/>
                </a:cubicBezTo>
                <a:cubicBezTo>
                  <a:pt x="6079" y="-1487"/>
                  <a:pt x="935" y="3085"/>
                  <a:pt x="-17" y="4132"/>
                </a:cubicBezTo>
                <a:lnTo>
                  <a:pt x="6365" y="10514"/>
                </a:lnTo>
                <a:lnTo>
                  <a:pt x="7508" y="9562"/>
                </a:lnTo>
                <a:cubicBezTo>
                  <a:pt x="7571" y="10322"/>
                  <a:pt x="7571" y="11087"/>
                  <a:pt x="7508" y="11847"/>
                </a:cubicBezTo>
                <a:cubicBezTo>
                  <a:pt x="6546" y="24683"/>
                  <a:pt x="4571" y="37423"/>
                  <a:pt x="1602" y="49947"/>
                </a:cubicBezTo>
                <a:cubicBezTo>
                  <a:pt x="1037" y="52225"/>
                  <a:pt x="2325" y="54552"/>
                  <a:pt x="4555" y="55281"/>
                </a:cubicBezTo>
                <a:cubicBezTo>
                  <a:pt x="5027" y="55374"/>
                  <a:pt x="5512" y="55374"/>
                  <a:pt x="5984" y="55281"/>
                </a:cubicBezTo>
                <a:cubicBezTo>
                  <a:pt x="7777" y="55272"/>
                  <a:pt x="9406" y="54235"/>
                  <a:pt x="10175" y="52614"/>
                </a:cubicBezTo>
                <a:cubicBezTo>
                  <a:pt x="18557" y="32993"/>
                  <a:pt x="29987" y="14514"/>
                  <a:pt x="34082" y="14514"/>
                </a:cubicBezTo>
                <a:cubicBezTo>
                  <a:pt x="35702" y="14514"/>
                  <a:pt x="36749" y="24039"/>
                  <a:pt x="37130" y="26992"/>
                </a:cubicBezTo>
                <a:cubicBezTo>
                  <a:pt x="38178" y="36517"/>
                  <a:pt x="39416" y="48043"/>
                  <a:pt x="49227" y="49281"/>
                </a:cubicBezTo>
                <a:cubicBezTo>
                  <a:pt x="57475" y="50551"/>
                  <a:pt x="65818" y="47664"/>
                  <a:pt x="71516" y="41565"/>
                </a:cubicBezTo>
                <a:lnTo>
                  <a:pt x="64372" y="35850"/>
                </a:lnTo>
                <a:cubicBezTo>
                  <a:pt x="60780" y="39780"/>
                  <a:pt x="55415" y="41580"/>
                  <a:pt x="50180" y="4061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2" name="Freeform: Shape 121">
            <a:extLst>
              <a:ext uri="{FF2B5EF4-FFF2-40B4-BE49-F238E27FC236}">
                <a16:creationId xmlns:a16="http://schemas.microsoft.com/office/drawing/2014/main" id="{71385DF3-4D57-4618-B713-3B0A11F66C19}"/>
              </a:ext>
            </a:extLst>
          </p:cNvPr>
          <p:cNvSpPr/>
          <p:nvPr/>
        </p:nvSpPr>
        <p:spPr>
          <a:xfrm>
            <a:off x="8295199" y="3410540"/>
            <a:ext cx="59742" cy="82772"/>
          </a:xfrm>
          <a:custGeom>
            <a:avLst/>
            <a:gdLst>
              <a:gd name="connsiteX0" fmla="*/ 31055 w 59742"/>
              <a:gd name="connsiteY0" fmla="*/ 44060 h 82772"/>
              <a:gd name="connsiteX1" fmla="*/ 31055 w 59742"/>
              <a:gd name="connsiteY1" fmla="*/ 81588 h 82772"/>
              <a:gd name="connsiteX2" fmla="*/ 34770 w 59742"/>
              <a:gd name="connsiteY2" fmla="*/ 82731 h 82772"/>
              <a:gd name="connsiteX3" fmla="*/ 38294 w 59742"/>
              <a:gd name="connsiteY3" fmla="*/ 81874 h 82772"/>
              <a:gd name="connsiteX4" fmla="*/ 59725 w 59742"/>
              <a:gd name="connsiteY4" fmla="*/ 62062 h 82772"/>
              <a:gd name="connsiteX5" fmla="*/ 52105 w 59742"/>
              <a:gd name="connsiteY5" fmla="*/ 57299 h 82772"/>
              <a:gd name="connsiteX6" fmla="*/ 36770 w 59742"/>
              <a:gd name="connsiteY6" fmla="*/ 72349 h 82772"/>
              <a:gd name="connsiteX7" fmla="*/ 40390 w 59742"/>
              <a:gd name="connsiteY7" fmla="*/ 45584 h 82772"/>
              <a:gd name="connsiteX8" fmla="*/ 43628 w 59742"/>
              <a:gd name="connsiteY8" fmla="*/ 5483 h 82772"/>
              <a:gd name="connsiteX9" fmla="*/ 37532 w 59742"/>
              <a:gd name="connsiteY9" fmla="*/ -41 h 82772"/>
              <a:gd name="connsiteX10" fmla="*/ 11148 w 59742"/>
              <a:gd name="connsiteY10" fmla="*/ 33011 h 82772"/>
              <a:gd name="connsiteX11" fmla="*/ 13624 w 59742"/>
              <a:gd name="connsiteY11" fmla="*/ 4436 h 82772"/>
              <a:gd name="connsiteX12" fmla="*/ 4576 w 59742"/>
              <a:gd name="connsiteY12" fmla="*/ 3674 h 82772"/>
              <a:gd name="connsiteX13" fmla="*/ 4 w 59742"/>
              <a:gd name="connsiteY13" fmla="*/ 56537 h 82772"/>
              <a:gd name="connsiteX14" fmla="*/ 3338 w 59742"/>
              <a:gd name="connsiteY14" fmla="*/ 61300 h 82772"/>
              <a:gd name="connsiteX15" fmla="*/ 8671 w 59742"/>
              <a:gd name="connsiteY15" fmla="*/ 58919 h 82772"/>
              <a:gd name="connsiteX16" fmla="*/ 35437 w 59742"/>
              <a:gd name="connsiteY16" fmla="*/ 11294 h 82772"/>
              <a:gd name="connsiteX17" fmla="*/ 31055 w 59742"/>
              <a:gd name="connsiteY17" fmla="*/ 44060 h 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42" h="82772">
                <a:moveTo>
                  <a:pt x="31055" y="44060"/>
                </a:moveTo>
                <a:cubicBezTo>
                  <a:pt x="26769" y="68825"/>
                  <a:pt x="25721" y="77874"/>
                  <a:pt x="31055" y="81588"/>
                </a:cubicBezTo>
                <a:cubicBezTo>
                  <a:pt x="32155" y="82324"/>
                  <a:pt x="33446" y="82722"/>
                  <a:pt x="34770" y="82731"/>
                </a:cubicBezTo>
                <a:cubicBezTo>
                  <a:pt x="35997" y="82733"/>
                  <a:pt x="37206" y="82439"/>
                  <a:pt x="38294" y="81874"/>
                </a:cubicBezTo>
                <a:cubicBezTo>
                  <a:pt x="46966" y="77144"/>
                  <a:pt x="54330" y="70337"/>
                  <a:pt x="59725" y="62062"/>
                </a:cubicBezTo>
                <a:lnTo>
                  <a:pt x="52105" y="57299"/>
                </a:lnTo>
                <a:cubicBezTo>
                  <a:pt x="48072" y="63308"/>
                  <a:pt x="42853" y="68429"/>
                  <a:pt x="36770" y="72349"/>
                </a:cubicBezTo>
                <a:cubicBezTo>
                  <a:pt x="37372" y="63356"/>
                  <a:pt x="38582" y="54414"/>
                  <a:pt x="40390" y="45584"/>
                </a:cubicBezTo>
                <a:cubicBezTo>
                  <a:pt x="43777" y="32504"/>
                  <a:pt x="44873" y="18937"/>
                  <a:pt x="43628" y="5483"/>
                </a:cubicBezTo>
                <a:cubicBezTo>
                  <a:pt x="43049" y="2492"/>
                  <a:pt x="40566" y="242"/>
                  <a:pt x="37532" y="-41"/>
                </a:cubicBezTo>
                <a:cubicBezTo>
                  <a:pt x="35246" y="-41"/>
                  <a:pt x="28769" y="-613"/>
                  <a:pt x="11148" y="33011"/>
                </a:cubicBezTo>
                <a:lnTo>
                  <a:pt x="13624" y="4436"/>
                </a:lnTo>
                <a:lnTo>
                  <a:pt x="4576" y="3674"/>
                </a:lnTo>
                <a:lnTo>
                  <a:pt x="4" y="56537"/>
                </a:lnTo>
                <a:cubicBezTo>
                  <a:pt x="-207" y="58728"/>
                  <a:pt x="1206" y="60748"/>
                  <a:pt x="3338" y="61300"/>
                </a:cubicBezTo>
                <a:cubicBezTo>
                  <a:pt x="5454" y="61854"/>
                  <a:pt x="7671" y="60864"/>
                  <a:pt x="8671" y="58919"/>
                </a:cubicBezTo>
                <a:cubicBezTo>
                  <a:pt x="16005" y="42202"/>
                  <a:pt x="24970" y="26249"/>
                  <a:pt x="35437" y="11294"/>
                </a:cubicBezTo>
                <a:cubicBezTo>
                  <a:pt x="34939" y="22323"/>
                  <a:pt x="33472" y="33287"/>
                  <a:pt x="31055" y="4406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3" name="Freeform: Shape 122">
            <a:extLst>
              <a:ext uri="{FF2B5EF4-FFF2-40B4-BE49-F238E27FC236}">
                <a16:creationId xmlns:a16="http://schemas.microsoft.com/office/drawing/2014/main" id="{DC81D00C-3264-4CF7-910B-89C443B60C04}"/>
              </a:ext>
            </a:extLst>
          </p:cNvPr>
          <p:cNvSpPr/>
          <p:nvPr/>
        </p:nvSpPr>
        <p:spPr>
          <a:xfrm>
            <a:off x="8315032" y="3394373"/>
            <a:ext cx="209600" cy="186473"/>
          </a:xfrm>
          <a:custGeom>
            <a:avLst/>
            <a:gdLst>
              <a:gd name="connsiteX0" fmla="*/ 181625 w 209600"/>
              <a:gd name="connsiteY0" fmla="*/ 10696 h 186473"/>
              <a:gd name="connsiteX1" fmla="*/ 151526 w 209600"/>
              <a:gd name="connsiteY1" fmla="*/ 15459 h 186473"/>
              <a:gd name="connsiteX2" fmla="*/ 90185 w 209600"/>
              <a:gd name="connsiteY2" fmla="*/ 4314 h 186473"/>
              <a:gd name="connsiteX3" fmla="*/ 80660 w 209600"/>
              <a:gd name="connsiteY3" fmla="*/ 504 h 186473"/>
              <a:gd name="connsiteX4" fmla="*/ 71802 w 209600"/>
              <a:gd name="connsiteY4" fmla="*/ 1838 h 186473"/>
              <a:gd name="connsiteX5" fmla="*/ 64372 w 209600"/>
              <a:gd name="connsiteY5" fmla="*/ 68513 h 186473"/>
              <a:gd name="connsiteX6" fmla="*/ 28558 w 209600"/>
              <a:gd name="connsiteY6" fmla="*/ 169763 h 186473"/>
              <a:gd name="connsiteX7" fmla="*/ 23510 w 209600"/>
              <a:gd name="connsiteY7" fmla="*/ 134711 h 186473"/>
              <a:gd name="connsiteX8" fmla="*/ 15128 w 209600"/>
              <a:gd name="connsiteY8" fmla="*/ 117852 h 186473"/>
              <a:gd name="connsiteX9" fmla="*/ -17 w 209600"/>
              <a:gd name="connsiteY9" fmla="*/ 118995 h 186473"/>
              <a:gd name="connsiteX10" fmla="*/ 4650 w 209600"/>
              <a:gd name="connsiteY10" fmla="*/ 126806 h 186473"/>
              <a:gd name="connsiteX11" fmla="*/ 10937 w 209600"/>
              <a:gd name="connsiteY11" fmla="*/ 125853 h 186473"/>
              <a:gd name="connsiteX12" fmla="*/ 14461 w 209600"/>
              <a:gd name="connsiteY12" fmla="*/ 135378 h 186473"/>
              <a:gd name="connsiteX13" fmla="*/ 22176 w 209600"/>
              <a:gd name="connsiteY13" fmla="*/ 183003 h 186473"/>
              <a:gd name="connsiteX14" fmla="*/ 25796 w 209600"/>
              <a:gd name="connsiteY14" fmla="*/ 186432 h 186473"/>
              <a:gd name="connsiteX15" fmla="*/ 26558 w 209600"/>
              <a:gd name="connsiteY15" fmla="*/ 186432 h 186473"/>
              <a:gd name="connsiteX16" fmla="*/ 30368 w 209600"/>
              <a:gd name="connsiteY16" fmla="*/ 184337 h 186473"/>
              <a:gd name="connsiteX17" fmla="*/ 73421 w 209600"/>
              <a:gd name="connsiteY17" fmla="*/ 68513 h 186473"/>
              <a:gd name="connsiteX18" fmla="*/ 77231 w 209600"/>
              <a:gd name="connsiteY18" fmla="*/ 9267 h 186473"/>
              <a:gd name="connsiteX19" fmla="*/ 78183 w 209600"/>
              <a:gd name="connsiteY19" fmla="*/ 9267 h 186473"/>
              <a:gd name="connsiteX20" fmla="*/ 86375 w 209600"/>
              <a:gd name="connsiteY20" fmla="*/ 12696 h 186473"/>
              <a:gd name="connsiteX21" fmla="*/ 152478 w 209600"/>
              <a:gd name="connsiteY21" fmla="*/ 24507 h 186473"/>
              <a:gd name="connsiteX22" fmla="*/ 183244 w 209600"/>
              <a:gd name="connsiteY22" fmla="*/ 19650 h 186473"/>
              <a:gd name="connsiteX23" fmla="*/ 200389 w 209600"/>
              <a:gd name="connsiteY23" fmla="*/ 17364 h 186473"/>
              <a:gd name="connsiteX24" fmla="*/ 200389 w 209600"/>
              <a:gd name="connsiteY24" fmla="*/ 19555 h 186473"/>
              <a:gd name="connsiteX25" fmla="*/ 195912 w 209600"/>
              <a:gd name="connsiteY25" fmla="*/ 50987 h 186473"/>
              <a:gd name="connsiteX26" fmla="*/ 204866 w 209600"/>
              <a:gd name="connsiteY26" fmla="*/ 52511 h 186473"/>
              <a:gd name="connsiteX27" fmla="*/ 209438 w 209600"/>
              <a:gd name="connsiteY27" fmla="*/ 20507 h 186473"/>
              <a:gd name="connsiteX28" fmla="*/ 206676 w 209600"/>
              <a:gd name="connsiteY28" fmla="*/ 10982 h 186473"/>
              <a:gd name="connsiteX29" fmla="*/ 181625 w 209600"/>
              <a:gd name="connsiteY29" fmla="*/ 10696 h 18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9600" h="186473">
                <a:moveTo>
                  <a:pt x="181625" y="10696"/>
                </a:moveTo>
                <a:cubicBezTo>
                  <a:pt x="173719" y="12125"/>
                  <a:pt x="163908" y="14030"/>
                  <a:pt x="151526" y="15459"/>
                </a:cubicBezTo>
                <a:cubicBezTo>
                  <a:pt x="130425" y="17941"/>
                  <a:pt x="109064" y="14060"/>
                  <a:pt x="90185" y="4314"/>
                </a:cubicBezTo>
                <a:cubicBezTo>
                  <a:pt x="87108" y="2812"/>
                  <a:pt x="83924" y="1538"/>
                  <a:pt x="80660" y="504"/>
                </a:cubicBezTo>
                <a:cubicBezTo>
                  <a:pt x="77669" y="-554"/>
                  <a:pt x="74348" y="-54"/>
                  <a:pt x="71802" y="1838"/>
                </a:cubicBezTo>
                <a:cubicBezTo>
                  <a:pt x="64372" y="7458"/>
                  <a:pt x="64372" y="24031"/>
                  <a:pt x="64372" y="68513"/>
                </a:cubicBezTo>
                <a:cubicBezTo>
                  <a:pt x="64372" y="104136"/>
                  <a:pt x="40083" y="150047"/>
                  <a:pt x="28558" y="169763"/>
                </a:cubicBezTo>
                <a:cubicBezTo>
                  <a:pt x="26220" y="158183"/>
                  <a:pt x="24535" y="146481"/>
                  <a:pt x="23510" y="134711"/>
                </a:cubicBezTo>
                <a:cubicBezTo>
                  <a:pt x="23882" y="128007"/>
                  <a:pt x="20698" y="121602"/>
                  <a:pt x="15128" y="117852"/>
                </a:cubicBezTo>
                <a:cubicBezTo>
                  <a:pt x="10192" y="115762"/>
                  <a:pt x="4549" y="116188"/>
                  <a:pt x="-17" y="118995"/>
                </a:cubicBezTo>
                <a:lnTo>
                  <a:pt x="4650" y="126806"/>
                </a:lnTo>
                <a:cubicBezTo>
                  <a:pt x="6528" y="125644"/>
                  <a:pt x="8799" y="125300"/>
                  <a:pt x="10937" y="125853"/>
                </a:cubicBezTo>
                <a:cubicBezTo>
                  <a:pt x="12842" y="126901"/>
                  <a:pt x="14080" y="130330"/>
                  <a:pt x="14461" y="135378"/>
                </a:cubicBezTo>
                <a:cubicBezTo>
                  <a:pt x="15922" y="151413"/>
                  <a:pt x="18500" y="167327"/>
                  <a:pt x="22176" y="183003"/>
                </a:cubicBezTo>
                <a:cubicBezTo>
                  <a:pt x="22576" y="184774"/>
                  <a:pt x="24005" y="186129"/>
                  <a:pt x="25796" y="186432"/>
                </a:cubicBezTo>
                <a:lnTo>
                  <a:pt x="26558" y="186432"/>
                </a:lnTo>
                <a:cubicBezTo>
                  <a:pt x="28104" y="186439"/>
                  <a:pt x="29545" y="185646"/>
                  <a:pt x="30368" y="184337"/>
                </a:cubicBezTo>
                <a:cubicBezTo>
                  <a:pt x="32082" y="181670"/>
                  <a:pt x="73421" y="117662"/>
                  <a:pt x="73421" y="68513"/>
                </a:cubicBezTo>
                <a:cubicBezTo>
                  <a:pt x="73421" y="37937"/>
                  <a:pt x="73421" y="11363"/>
                  <a:pt x="77231" y="9267"/>
                </a:cubicBezTo>
                <a:cubicBezTo>
                  <a:pt x="77542" y="9182"/>
                  <a:pt x="77871" y="9182"/>
                  <a:pt x="78183" y="9267"/>
                </a:cubicBezTo>
                <a:cubicBezTo>
                  <a:pt x="80983" y="10239"/>
                  <a:pt x="83718" y="11384"/>
                  <a:pt x="86375" y="12696"/>
                </a:cubicBezTo>
                <a:cubicBezTo>
                  <a:pt x="106770" y="23042"/>
                  <a:pt x="129762" y="27150"/>
                  <a:pt x="152478" y="24507"/>
                </a:cubicBezTo>
                <a:cubicBezTo>
                  <a:pt x="165146" y="23078"/>
                  <a:pt x="175148" y="21174"/>
                  <a:pt x="183244" y="19650"/>
                </a:cubicBezTo>
                <a:cubicBezTo>
                  <a:pt x="188849" y="18214"/>
                  <a:pt x="194604" y="17447"/>
                  <a:pt x="200389" y="17364"/>
                </a:cubicBezTo>
                <a:cubicBezTo>
                  <a:pt x="200533" y="18087"/>
                  <a:pt x="200533" y="18831"/>
                  <a:pt x="200389" y="19555"/>
                </a:cubicBezTo>
                <a:cubicBezTo>
                  <a:pt x="198865" y="32889"/>
                  <a:pt x="195912" y="50796"/>
                  <a:pt x="195912" y="50987"/>
                </a:cubicBezTo>
                <a:lnTo>
                  <a:pt x="204866" y="52511"/>
                </a:lnTo>
                <a:cubicBezTo>
                  <a:pt x="204866" y="52511"/>
                  <a:pt x="207914" y="34127"/>
                  <a:pt x="209438" y="20507"/>
                </a:cubicBezTo>
                <a:cubicBezTo>
                  <a:pt x="209986" y="17079"/>
                  <a:pt x="208973" y="13585"/>
                  <a:pt x="206676" y="10982"/>
                </a:cubicBezTo>
                <a:cubicBezTo>
                  <a:pt x="202389" y="6695"/>
                  <a:pt x="195436" y="7934"/>
                  <a:pt x="181625" y="1069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4" name="Freeform: Shape 123">
            <a:extLst>
              <a:ext uri="{FF2B5EF4-FFF2-40B4-BE49-F238E27FC236}">
                <a16:creationId xmlns:a16="http://schemas.microsoft.com/office/drawing/2014/main" id="{7D0087E5-D1FF-4B09-91AE-29D2D81D6F9C}"/>
              </a:ext>
            </a:extLst>
          </p:cNvPr>
          <p:cNvSpPr/>
          <p:nvPr/>
        </p:nvSpPr>
        <p:spPr>
          <a:xfrm>
            <a:off x="8399313" y="3435305"/>
            <a:ext cx="61736" cy="106203"/>
          </a:xfrm>
          <a:custGeom>
            <a:avLst/>
            <a:gdLst>
              <a:gd name="connsiteX0" fmla="*/ 41432 w 61736"/>
              <a:gd name="connsiteY0" fmla="*/ 56156 h 106203"/>
              <a:gd name="connsiteX1" fmla="*/ 12285 w 61736"/>
              <a:gd name="connsiteY1" fmla="*/ 57299 h 106203"/>
              <a:gd name="connsiteX2" fmla="*/ 20667 w 61736"/>
              <a:gd name="connsiteY2" fmla="*/ 38249 h 106203"/>
              <a:gd name="connsiteX3" fmla="*/ 30192 w 61736"/>
              <a:gd name="connsiteY3" fmla="*/ 816 h 106203"/>
              <a:gd name="connsiteX4" fmla="*/ 20667 w 61736"/>
              <a:gd name="connsiteY4" fmla="*/ -42 h 106203"/>
              <a:gd name="connsiteX5" fmla="*/ 11904 w 61736"/>
              <a:gd name="connsiteY5" fmla="*/ 35010 h 106203"/>
              <a:gd name="connsiteX6" fmla="*/ 665 w 61736"/>
              <a:gd name="connsiteY6" fmla="*/ 59394 h 106203"/>
              <a:gd name="connsiteX7" fmla="*/ 665 w 61736"/>
              <a:gd name="connsiteY7" fmla="*/ 64252 h 106203"/>
              <a:gd name="connsiteX8" fmla="*/ 4665 w 61736"/>
              <a:gd name="connsiteY8" fmla="*/ 66633 h 106203"/>
              <a:gd name="connsiteX9" fmla="*/ 4665 w 61736"/>
              <a:gd name="connsiteY9" fmla="*/ 66633 h 106203"/>
              <a:gd name="connsiteX10" fmla="*/ 38860 w 61736"/>
              <a:gd name="connsiteY10" fmla="*/ 65395 h 106203"/>
              <a:gd name="connsiteX11" fmla="*/ 27430 w 61736"/>
              <a:gd name="connsiteY11" fmla="*/ 103495 h 106203"/>
              <a:gd name="connsiteX12" fmla="*/ 36098 w 61736"/>
              <a:gd name="connsiteY12" fmla="*/ 106162 h 106203"/>
              <a:gd name="connsiteX13" fmla="*/ 61720 w 61736"/>
              <a:gd name="connsiteY13" fmla="*/ 21485 h 106203"/>
              <a:gd name="connsiteX14" fmla="*/ 53052 w 61736"/>
              <a:gd name="connsiteY14" fmla="*/ 18913 h 10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736" h="106203">
                <a:moveTo>
                  <a:pt x="41432" y="56156"/>
                </a:moveTo>
                <a:lnTo>
                  <a:pt x="12285" y="57299"/>
                </a:lnTo>
                <a:cubicBezTo>
                  <a:pt x="14381" y="53108"/>
                  <a:pt x="17238" y="46917"/>
                  <a:pt x="20667" y="38249"/>
                </a:cubicBezTo>
                <a:cubicBezTo>
                  <a:pt x="25399" y="26220"/>
                  <a:pt x="28600" y="13644"/>
                  <a:pt x="30192" y="816"/>
                </a:cubicBezTo>
                <a:lnTo>
                  <a:pt x="20667" y="-42"/>
                </a:lnTo>
                <a:cubicBezTo>
                  <a:pt x="19225" y="11963"/>
                  <a:pt x="16281" y="23739"/>
                  <a:pt x="11904" y="35010"/>
                </a:cubicBezTo>
                <a:cubicBezTo>
                  <a:pt x="9094" y="43538"/>
                  <a:pt x="5324" y="51719"/>
                  <a:pt x="665" y="59394"/>
                </a:cubicBezTo>
                <a:cubicBezTo>
                  <a:pt x="-244" y="60886"/>
                  <a:pt x="-244" y="62760"/>
                  <a:pt x="665" y="64252"/>
                </a:cubicBezTo>
                <a:cubicBezTo>
                  <a:pt x="1464" y="65716"/>
                  <a:pt x="2997" y="66629"/>
                  <a:pt x="4665" y="66633"/>
                </a:cubicBezTo>
                <a:lnTo>
                  <a:pt x="4665" y="66633"/>
                </a:lnTo>
                <a:lnTo>
                  <a:pt x="38860" y="65395"/>
                </a:lnTo>
                <a:lnTo>
                  <a:pt x="27430" y="103495"/>
                </a:lnTo>
                <a:lnTo>
                  <a:pt x="36098" y="106162"/>
                </a:lnTo>
                <a:lnTo>
                  <a:pt x="61720" y="21485"/>
                </a:lnTo>
                <a:lnTo>
                  <a:pt x="53052" y="18913"/>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5" name="Freeform: Shape 124">
            <a:extLst>
              <a:ext uri="{FF2B5EF4-FFF2-40B4-BE49-F238E27FC236}">
                <a16:creationId xmlns:a16="http://schemas.microsoft.com/office/drawing/2014/main" id="{8668437B-802B-4740-94E0-E9D74E57A85A}"/>
              </a:ext>
            </a:extLst>
          </p:cNvPr>
          <p:cNvSpPr/>
          <p:nvPr/>
        </p:nvSpPr>
        <p:spPr>
          <a:xfrm>
            <a:off x="8568873" y="3379456"/>
            <a:ext cx="324707" cy="184055"/>
          </a:xfrm>
          <a:custGeom>
            <a:avLst/>
            <a:gdLst>
              <a:gd name="connsiteX0" fmla="*/ 315356 w 324707"/>
              <a:gd name="connsiteY0" fmla="*/ 1039 h 184055"/>
              <a:gd name="connsiteX1" fmla="*/ 293448 w 324707"/>
              <a:gd name="connsiteY1" fmla="*/ 3991 h 184055"/>
              <a:gd name="connsiteX2" fmla="*/ 235441 w 324707"/>
              <a:gd name="connsiteY2" fmla="*/ 13516 h 184055"/>
              <a:gd name="connsiteX3" fmla="*/ 75040 w 324707"/>
              <a:gd name="connsiteY3" fmla="*/ 13516 h 184055"/>
              <a:gd name="connsiteX4" fmla="*/ 70658 w 324707"/>
              <a:gd name="connsiteY4" fmla="*/ 17041 h 184055"/>
              <a:gd name="connsiteX5" fmla="*/ 28653 w 324707"/>
              <a:gd name="connsiteY5" fmla="*/ 173155 h 184055"/>
              <a:gd name="connsiteX6" fmla="*/ 27891 w 324707"/>
              <a:gd name="connsiteY6" fmla="*/ 174584 h 184055"/>
              <a:gd name="connsiteX7" fmla="*/ 8841 w 324707"/>
              <a:gd name="connsiteY7" fmla="*/ 112386 h 184055"/>
              <a:gd name="connsiteX8" fmla="*/ -17 w 324707"/>
              <a:gd name="connsiteY8" fmla="*/ 114100 h 184055"/>
              <a:gd name="connsiteX9" fmla="*/ 27510 w 324707"/>
              <a:gd name="connsiteY9" fmla="*/ 184014 h 184055"/>
              <a:gd name="connsiteX10" fmla="*/ 28558 w 324707"/>
              <a:gd name="connsiteY10" fmla="*/ 184014 h 184055"/>
              <a:gd name="connsiteX11" fmla="*/ 37226 w 324707"/>
              <a:gd name="connsiteY11" fmla="*/ 177251 h 184055"/>
              <a:gd name="connsiteX12" fmla="*/ 79040 w 324707"/>
              <a:gd name="connsiteY12" fmla="*/ 22565 h 184055"/>
              <a:gd name="connsiteX13" fmla="*/ 235536 w 324707"/>
              <a:gd name="connsiteY13" fmla="*/ 22565 h 184055"/>
              <a:gd name="connsiteX14" fmla="*/ 296401 w 324707"/>
              <a:gd name="connsiteY14" fmla="*/ 12469 h 184055"/>
              <a:gd name="connsiteX15" fmla="*/ 310212 w 324707"/>
              <a:gd name="connsiteY15" fmla="*/ 8849 h 184055"/>
              <a:gd name="connsiteX16" fmla="*/ 315927 w 324707"/>
              <a:gd name="connsiteY16" fmla="*/ 32757 h 184055"/>
              <a:gd name="connsiteX17" fmla="*/ 324690 w 324707"/>
              <a:gd name="connsiteY17" fmla="*/ 30566 h 184055"/>
              <a:gd name="connsiteX18" fmla="*/ 318689 w 324707"/>
              <a:gd name="connsiteY18" fmla="*/ 5039 h 184055"/>
              <a:gd name="connsiteX19" fmla="*/ 315356 w 324707"/>
              <a:gd name="connsiteY19" fmla="*/ 1039 h 184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4707" h="184055">
                <a:moveTo>
                  <a:pt x="315356" y="1039"/>
                </a:moveTo>
                <a:cubicBezTo>
                  <a:pt x="311450" y="-1343"/>
                  <a:pt x="305831" y="467"/>
                  <a:pt x="293448" y="3991"/>
                </a:cubicBezTo>
                <a:cubicBezTo>
                  <a:pt x="274755" y="10285"/>
                  <a:pt x="255165" y="13502"/>
                  <a:pt x="235441" y="13516"/>
                </a:cubicBezTo>
                <a:cubicBezTo>
                  <a:pt x="194960" y="11992"/>
                  <a:pt x="76183" y="13516"/>
                  <a:pt x="75040" y="13516"/>
                </a:cubicBezTo>
                <a:cubicBezTo>
                  <a:pt x="72944" y="13548"/>
                  <a:pt x="71139" y="15001"/>
                  <a:pt x="70658" y="17041"/>
                </a:cubicBezTo>
                <a:cubicBezTo>
                  <a:pt x="70658" y="18374"/>
                  <a:pt x="40369" y="149819"/>
                  <a:pt x="28653" y="173155"/>
                </a:cubicBezTo>
                <a:cubicBezTo>
                  <a:pt x="28443" y="173654"/>
                  <a:pt x="28188" y="174132"/>
                  <a:pt x="27891" y="174584"/>
                </a:cubicBezTo>
                <a:cubicBezTo>
                  <a:pt x="22938" y="170012"/>
                  <a:pt x="14270" y="142485"/>
                  <a:pt x="8841" y="112386"/>
                </a:cubicBezTo>
                <a:lnTo>
                  <a:pt x="-17" y="114100"/>
                </a:lnTo>
                <a:cubicBezTo>
                  <a:pt x="4841" y="139437"/>
                  <a:pt x="14937" y="182204"/>
                  <a:pt x="27510" y="184014"/>
                </a:cubicBezTo>
                <a:lnTo>
                  <a:pt x="28558" y="184014"/>
                </a:lnTo>
                <a:cubicBezTo>
                  <a:pt x="31130" y="184014"/>
                  <a:pt x="34464" y="182680"/>
                  <a:pt x="37226" y="177251"/>
                </a:cubicBezTo>
                <a:cubicBezTo>
                  <a:pt x="48465" y="154772"/>
                  <a:pt x="74087" y="43901"/>
                  <a:pt x="79040" y="22565"/>
                </a:cubicBezTo>
                <a:cubicBezTo>
                  <a:pt x="99233" y="22565"/>
                  <a:pt x="199246" y="21232"/>
                  <a:pt x="235536" y="22565"/>
                </a:cubicBezTo>
                <a:cubicBezTo>
                  <a:pt x="256238" y="22529"/>
                  <a:pt x="276796" y="19119"/>
                  <a:pt x="296401" y="12469"/>
                </a:cubicBezTo>
                <a:cubicBezTo>
                  <a:pt x="300933" y="11004"/>
                  <a:pt x="305544" y="9796"/>
                  <a:pt x="310212" y="8849"/>
                </a:cubicBezTo>
                <a:cubicBezTo>
                  <a:pt x="312022" y="17231"/>
                  <a:pt x="315737" y="32090"/>
                  <a:pt x="315927" y="32757"/>
                </a:cubicBezTo>
                <a:lnTo>
                  <a:pt x="324690" y="30566"/>
                </a:lnTo>
                <a:cubicBezTo>
                  <a:pt x="324690" y="30566"/>
                  <a:pt x="320214" y="12469"/>
                  <a:pt x="318689" y="5039"/>
                </a:cubicBezTo>
                <a:cubicBezTo>
                  <a:pt x="318209" y="3286"/>
                  <a:pt x="316993" y="1828"/>
                  <a:pt x="315356" y="10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6" name="Freeform: Shape 125">
            <a:extLst>
              <a:ext uri="{FF2B5EF4-FFF2-40B4-BE49-F238E27FC236}">
                <a16:creationId xmlns:a16="http://schemas.microsoft.com/office/drawing/2014/main" id="{1AB09941-DFA2-46DF-B7C4-E1DE23B4A582}"/>
              </a:ext>
            </a:extLst>
          </p:cNvPr>
          <p:cNvSpPr/>
          <p:nvPr/>
        </p:nvSpPr>
        <p:spPr>
          <a:xfrm>
            <a:off x="8906500" y="3348532"/>
            <a:ext cx="41488" cy="65341"/>
          </a:xfrm>
          <a:custGeom>
            <a:avLst/>
            <a:gdLst>
              <a:gd name="connsiteX0" fmla="*/ 32211 w 41488"/>
              <a:gd name="connsiteY0" fmla="*/ 59490 h 65341"/>
              <a:gd name="connsiteX1" fmla="*/ 41260 w 41488"/>
              <a:gd name="connsiteY1" fmla="*/ 59490 h 65341"/>
              <a:gd name="connsiteX2" fmla="*/ 36497 w 41488"/>
              <a:gd name="connsiteY2" fmla="*/ 6531 h 65341"/>
              <a:gd name="connsiteX3" fmla="*/ 29449 w 41488"/>
              <a:gd name="connsiteY3" fmla="*/ -42 h 65341"/>
              <a:gd name="connsiteX4" fmla="*/ 13161 w 41488"/>
              <a:gd name="connsiteY4" fmla="*/ 22437 h 65341"/>
              <a:gd name="connsiteX5" fmla="*/ 14018 w 41488"/>
              <a:gd name="connsiteY5" fmla="*/ 12912 h 65341"/>
              <a:gd name="connsiteX6" fmla="*/ 4493 w 41488"/>
              <a:gd name="connsiteY6" fmla="*/ 12055 h 65341"/>
              <a:gd name="connsiteX7" fmla="*/ 16 w 41488"/>
              <a:gd name="connsiteY7" fmla="*/ 60442 h 65341"/>
              <a:gd name="connsiteX8" fmla="*/ 3636 w 41488"/>
              <a:gd name="connsiteY8" fmla="*/ 65300 h 65341"/>
              <a:gd name="connsiteX9" fmla="*/ 4493 w 41488"/>
              <a:gd name="connsiteY9" fmla="*/ 65300 h 65341"/>
              <a:gd name="connsiteX10" fmla="*/ 8875 w 41488"/>
              <a:gd name="connsiteY10" fmla="*/ 62061 h 65341"/>
              <a:gd name="connsiteX11" fmla="*/ 27925 w 41488"/>
              <a:gd name="connsiteY11" fmla="*/ 11293 h 65341"/>
              <a:gd name="connsiteX12" fmla="*/ 32211 w 41488"/>
              <a:gd name="connsiteY12" fmla="*/ 59490 h 6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88" h="65341">
                <a:moveTo>
                  <a:pt x="32211" y="59490"/>
                </a:moveTo>
                <a:lnTo>
                  <a:pt x="41260" y="59490"/>
                </a:lnTo>
                <a:cubicBezTo>
                  <a:pt x="42087" y="41702"/>
                  <a:pt x="40485" y="23885"/>
                  <a:pt x="36497" y="6531"/>
                </a:cubicBezTo>
                <a:cubicBezTo>
                  <a:pt x="34783" y="816"/>
                  <a:pt x="31354" y="-42"/>
                  <a:pt x="29449" y="-42"/>
                </a:cubicBezTo>
                <a:cubicBezTo>
                  <a:pt x="27544" y="-42"/>
                  <a:pt x="22305" y="-42"/>
                  <a:pt x="13161" y="22437"/>
                </a:cubicBezTo>
                <a:lnTo>
                  <a:pt x="14018" y="12912"/>
                </a:lnTo>
                <a:lnTo>
                  <a:pt x="4493" y="12055"/>
                </a:lnTo>
                <a:lnTo>
                  <a:pt x="16" y="60442"/>
                </a:lnTo>
                <a:cubicBezTo>
                  <a:pt x="-271" y="62769"/>
                  <a:pt x="1324" y="64910"/>
                  <a:pt x="3636" y="65300"/>
                </a:cubicBezTo>
                <a:lnTo>
                  <a:pt x="4493" y="65300"/>
                </a:lnTo>
                <a:cubicBezTo>
                  <a:pt x="6508" y="65304"/>
                  <a:pt x="8287" y="63988"/>
                  <a:pt x="8875" y="62061"/>
                </a:cubicBezTo>
                <a:cubicBezTo>
                  <a:pt x="13483" y="44535"/>
                  <a:pt x="19866" y="27525"/>
                  <a:pt x="27925" y="11293"/>
                </a:cubicBezTo>
                <a:cubicBezTo>
                  <a:pt x="31333" y="27121"/>
                  <a:pt x="32772" y="43309"/>
                  <a:pt x="32211" y="5949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7" name="Freeform: Shape 126">
            <a:extLst>
              <a:ext uri="{FF2B5EF4-FFF2-40B4-BE49-F238E27FC236}">
                <a16:creationId xmlns:a16="http://schemas.microsoft.com/office/drawing/2014/main" id="{FE001C84-8EDF-4FF7-9F74-83D3DBB3E339}"/>
              </a:ext>
            </a:extLst>
          </p:cNvPr>
          <p:cNvSpPr/>
          <p:nvPr/>
        </p:nvSpPr>
        <p:spPr>
          <a:xfrm>
            <a:off x="8764414" y="3415676"/>
            <a:ext cx="73921" cy="50108"/>
          </a:xfrm>
          <a:custGeom>
            <a:avLst/>
            <a:gdLst>
              <a:gd name="connsiteX0" fmla="*/ 46282 w 73921"/>
              <a:gd name="connsiteY0" fmla="*/ 38733 h 50108"/>
              <a:gd name="connsiteX1" fmla="*/ 45329 w 73921"/>
              <a:gd name="connsiteY1" fmla="*/ 39304 h 50108"/>
              <a:gd name="connsiteX2" fmla="*/ 45329 w 73921"/>
              <a:gd name="connsiteY2" fmla="*/ 25017 h 50108"/>
              <a:gd name="connsiteX3" fmla="*/ 45329 w 73921"/>
              <a:gd name="connsiteY3" fmla="*/ 7301 h 50108"/>
              <a:gd name="connsiteX4" fmla="*/ 40091 w 73921"/>
              <a:gd name="connsiteY4" fmla="*/ 157 h 50108"/>
              <a:gd name="connsiteX5" fmla="*/ 16087 w 73921"/>
              <a:gd name="connsiteY5" fmla="*/ 20540 h 50108"/>
              <a:gd name="connsiteX6" fmla="*/ 20945 w 73921"/>
              <a:gd name="connsiteY6" fmla="*/ 2824 h 50108"/>
              <a:gd name="connsiteX7" fmla="*/ 12182 w 73921"/>
              <a:gd name="connsiteY7" fmla="*/ 443 h 50108"/>
              <a:gd name="connsiteX8" fmla="*/ 181 w 73921"/>
              <a:gd name="connsiteY8" fmla="*/ 44257 h 50108"/>
              <a:gd name="connsiteX9" fmla="*/ 2657 w 73921"/>
              <a:gd name="connsiteY9" fmla="*/ 49591 h 50108"/>
              <a:gd name="connsiteX10" fmla="*/ 4467 w 73921"/>
              <a:gd name="connsiteY10" fmla="*/ 50067 h 50108"/>
              <a:gd name="connsiteX11" fmla="*/ 8372 w 73921"/>
              <a:gd name="connsiteY11" fmla="*/ 47972 h 50108"/>
              <a:gd name="connsiteX12" fmla="*/ 36376 w 73921"/>
              <a:gd name="connsiteY12" fmla="*/ 10824 h 50108"/>
              <a:gd name="connsiteX13" fmla="*/ 36376 w 73921"/>
              <a:gd name="connsiteY13" fmla="*/ 24445 h 50108"/>
              <a:gd name="connsiteX14" fmla="*/ 40567 w 73921"/>
              <a:gd name="connsiteY14" fmla="*/ 47877 h 50108"/>
              <a:gd name="connsiteX15" fmla="*/ 51235 w 73921"/>
              <a:gd name="connsiteY15" fmla="*/ 46257 h 50108"/>
              <a:gd name="connsiteX16" fmla="*/ 73904 w 73921"/>
              <a:gd name="connsiteY16" fmla="*/ 31113 h 50108"/>
              <a:gd name="connsiteX17" fmla="*/ 68856 w 73921"/>
              <a:gd name="connsiteY17" fmla="*/ 23588 h 50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21" h="50108">
                <a:moveTo>
                  <a:pt x="46282" y="38733"/>
                </a:moveTo>
                <a:lnTo>
                  <a:pt x="45329" y="39304"/>
                </a:lnTo>
                <a:cubicBezTo>
                  <a:pt x="44861" y="34554"/>
                  <a:pt x="44861" y="29768"/>
                  <a:pt x="45329" y="25017"/>
                </a:cubicBezTo>
                <a:cubicBezTo>
                  <a:pt x="45752" y="19119"/>
                  <a:pt x="45752" y="13198"/>
                  <a:pt x="45329" y="7301"/>
                </a:cubicBezTo>
                <a:cubicBezTo>
                  <a:pt x="45414" y="4004"/>
                  <a:pt x="43260" y="1067"/>
                  <a:pt x="40091" y="157"/>
                </a:cubicBezTo>
                <a:cubicBezTo>
                  <a:pt x="38090" y="-320"/>
                  <a:pt x="32756" y="-1653"/>
                  <a:pt x="16087" y="20540"/>
                </a:cubicBezTo>
                <a:lnTo>
                  <a:pt x="20945" y="2824"/>
                </a:lnTo>
                <a:lnTo>
                  <a:pt x="12182" y="443"/>
                </a:lnTo>
                <a:lnTo>
                  <a:pt x="181" y="44257"/>
                </a:lnTo>
                <a:cubicBezTo>
                  <a:pt x="-487" y="46407"/>
                  <a:pt x="584" y="48714"/>
                  <a:pt x="2657" y="49591"/>
                </a:cubicBezTo>
                <a:cubicBezTo>
                  <a:pt x="3218" y="49881"/>
                  <a:pt x="3836" y="50044"/>
                  <a:pt x="4467" y="50067"/>
                </a:cubicBezTo>
                <a:cubicBezTo>
                  <a:pt x="6039" y="50071"/>
                  <a:pt x="7506" y="49283"/>
                  <a:pt x="8372" y="47972"/>
                </a:cubicBezTo>
                <a:cubicBezTo>
                  <a:pt x="16433" y="34679"/>
                  <a:pt x="25815" y="22233"/>
                  <a:pt x="36376" y="10824"/>
                </a:cubicBezTo>
                <a:cubicBezTo>
                  <a:pt x="36608" y="15362"/>
                  <a:pt x="36608" y="19908"/>
                  <a:pt x="36376" y="24445"/>
                </a:cubicBezTo>
                <a:cubicBezTo>
                  <a:pt x="35614" y="36161"/>
                  <a:pt x="35042" y="44638"/>
                  <a:pt x="40567" y="47877"/>
                </a:cubicBezTo>
                <a:cubicBezTo>
                  <a:pt x="44115" y="49597"/>
                  <a:pt x="48357" y="48954"/>
                  <a:pt x="51235" y="46257"/>
                </a:cubicBezTo>
                <a:lnTo>
                  <a:pt x="73904" y="31113"/>
                </a:lnTo>
                <a:lnTo>
                  <a:pt x="68856" y="2358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8" name="Freeform: Shape 127">
            <a:extLst>
              <a:ext uri="{FF2B5EF4-FFF2-40B4-BE49-F238E27FC236}">
                <a16:creationId xmlns:a16="http://schemas.microsoft.com/office/drawing/2014/main" id="{1182675A-4F5E-4D7A-B2C5-9B9D8469B411}"/>
              </a:ext>
            </a:extLst>
          </p:cNvPr>
          <p:cNvSpPr/>
          <p:nvPr/>
        </p:nvSpPr>
        <p:spPr>
          <a:xfrm rot="16671600">
            <a:off x="8628329" y="3481373"/>
            <a:ext cx="77819" cy="9048"/>
          </a:xfrm>
          <a:custGeom>
            <a:avLst/>
            <a:gdLst>
              <a:gd name="connsiteX0" fmla="*/ -17 w 77819"/>
              <a:gd name="connsiteY0" fmla="*/ -42 h 9048"/>
              <a:gd name="connsiteX1" fmla="*/ 77802 w 77819"/>
              <a:gd name="connsiteY1" fmla="*/ -42 h 9048"/>
              <a:gd name="connsiteX2" fmla="*/ 77802 w 77819"/>
              <a:gd name="connsiteY2" fmla="*/ 9007 h 9048"/>
              <a:gd name="connsiteX3" fmla="*/ -17 w 77819"/>
              <a:gd name="connsiteY3" fmla="*/ 9007 h 9048"/>
            </a:gdLst>
            <a:ahLst/>
            <a:cxnLst>
              <a:cxn ang="0">
                <a:pos x="connsiteX0" y="connsiteY0"/>
              </a:cxn>
              <a:cxn ang="0">
                <a:pos x="connsiteX1" y="connsiteY1"/>
              </a:cxn>
              <a:cxn ang="0">
                <a:pos x="connsiteX2" y="connsiteY2"/>
              </a:cxn>
              <a:cxn ang="0">
                <a:pos x="connsiteX3" y="connsiteY3"/>
              </a:cxn>
            </a:cxnLst>
            <a:rect l="l" t="t" r="r" b="b"/>
            <a:pathLst>
              <a:path w="77819" h="9048">
                <a:moveTo>
                  <a:pt x="-17" y="-42"/>
                </a:moveTo>
                <a:lnTo>
                  <a:pt x="77802" y="-42"/>
                </a:lnTo>
                <a:lnTo>
                  <a:pt x="77802"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29" name="Freeform: Shape 128">
            <a:extLst>
              <a:ext uri="{FF2B5EF4-FFF2-40B4-BE49-F238E27FC236}">
                <a16:creationId xmlns:a16="http://schemas.microsoft.com/office/drawing/2014/main" id="{9FFC0DBB-2337-48CB-8189-09FEC743B019}"/>
              </a:ext>
            </a:extLst>
          </p:cNvPr>
          <p:cNvSpPr/>
          <p:nvPr/>
        </p:nvSpPr>
        <p:spPr>
          <a:xfrm>
            <a:off x="8686697" y="3436516"/>
            <a:ext cx="50012" cy="88514"/>
          </a:xfrm>
          <a:custGeom>
            <a:avLst/>
            <a:gdLst>
              <a:gd name="connsiteX0" fmla="*/ 44655 w 50012"/>
              <a:gd name="connsiteY0" fmla="*/ 35323 h 88514"/>
              <a:gd name="connsiteX1" fmla="*/ 26748 w 50012"/>
              <a:gd name="connsiteY1" fmla="*/ 34180 h 88514"/>
              <a:gd name="connsiteX2" fmla="*/ 34273 w 50012"/>
              <a:gd name="connsiteY2" fmla="*/ 13225 h 88514"/>
              <a:gd name="connsiteX3" fmla="*/ 30368 w 50012"/>
              <a:gd name="connsiteY3" fmla="*/ 652 h 88514"/>
              <a:gd name="connsiteX4" fmla="*/ 9794 w 50012"/>
              <a:gd name="connsiteY4" fmla="*/ 12654 h 88514"/>
              <a:gd name="connsiteX5" fmla="*/ 16556 w 50012"/>
              <a:gd name="connsiteY5" fmla="*/ 18559 h 88514"/>
              <a:gd name="connsiteX6" fmla="*/ 25510 w 50012"/>
              <a:gd name="connsiteY6" fmla="*/ 10177 h 88514"/>
              <a:gd name="connsiteX7" fmla="*/ 25510 w 50012"/>
              <a:gd name="connsiteY7" fmla="*/ 11891 h 88514"/>
              <a:gd name="connsiteX8" fmla="*/ 10365 w 50012"/>
              <a:gd name="connsiteY8" fmla="*/ 40943 h 88514"/>
              <a:gd name="connsiteX9" fmla="*/ 9270 w 50012"/>
              <a:gd name="connsiteY9" fmla="*/ 47181 h 88514"/>
              <a:gd name="connsiteX10" fmla="*/ 15509 w 50012"/>
              <a:gd name="connsiteY10" fmla="*/ 48277 h 88514"/>
              <a:gd name="connsiteX11" fmla="*/ 39607 w 50012"/>
              <a:gd name="connsiteY11" fmla="*/ 42752 h 88514"/>
              <a:gd name="connsiteX12" fmla="*/ 40655 w 50012"/>
              <a:gd name="connsiteY12" fmla="*/ 48277 h 88514"/>
              <a:gd name="connsiteX13" fmla="*/ 15318 w 50012"/>
              <a:gd name="connsiteY13" fmla="*/ 79424 h 88514"/>
              <a:gd name="connsiteX14" fmla="*/ 8651 w 50012"/>
              <a:gd name="connsiteY14" fmla="*/ 73137 h 88514"/>
              <a:gd name="connsiteX15" fmla="*/ -17 w 50012"/>
              <a:gd name="connsiteY15" fmla="*/ 75900 h 88514"/>
              <a:gd name="connsiteX16" fmla="*/ 14842 w 50012"/>
              <a:gd name="connsiteY16" fmla="*/ 88473 h 88514"/>
              <a:gd name="connsiteX17" fmla="*/ 16080 w 50012"/>
              <a:gd name="connsiteY17" fmla="*/ 88473 h 88514"/>
              <a:gd name="connsiteX18" fmla="*/ 49608 w 50012"/>
              <a:gd name="connsiteY18" fmla="*/ 49420 h 88514"/>
              <a:gd name="connsiteX19" fmla="*/ 44655 w 50012"/>
              <a:gd name="connsiteY19" fmla="*/ 35323 h 8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12" h="88514">
                <a:moveTo>
                  <a:pt x="44655" y="35323"/>
                </a:moveTo>
                <a:cubicBezTo>
                  <a:pt x="39103" y="32473"/>
                  <a:pt x="32617" y="32059"/>
                  <a:pt x="26748" y="34180"/>
                </a:cubicBezTo>
                <a:cubicBezTo>
                  <a:pt x="30579" y="27743"/>
                  <a:pt x="33134" y="20628"/>
                  <a:pt x="34273" y="13225"/>
                </a:cubicBezTo>
                <a:cubicBezTo>
                  <a:pt x="34273" y="10749"/>
                  <a:pt x="35797" y="3129"/>
                  <a:pt x="30368" y="652"/>
                </a:cubicBezTo>
                <a:cubicBezTo>
                  <a:pt x="24938" y="-1825"/>
                  <a:pt x="18557" y="2366"/>
                  <a:pt x="9794" y="12654"/>
                </a:cubicBezTo>
                <a:lnTo>
                  <a:pt x="16556" y="18559"/>
                </a:lnTo>
                <a:cubicBezTo>
                  <a:pt x="19235" y="15456"/>
                  <a:pt x="22237" y="12646"/>
                  <a:pt x="25510" y="10177"/>
                </a:cubicBezTo>
                <a:cubicBezTo>
                  <a:pt x="25546" y="10748"/>
                  <a:pt x="25546" y="11321"/>
                  <a:pt x="25510" y="11891"/>
                </a:cubicBezTo>
                <a:cubicBezTo>
                  <a:pt x="23585" y="22908"/>
                  <a:pt x="18295" y="33057"/>
                  <a:pt x="10365" y="40943"/>
                </a:cubicBezTo>
                <a:cubicBezTo>
                  <a:pt x="8340" y="42363"/>
                  <a:pt x="7849" y="45156"/>
                  <a:pt x="9270" y="47181"/>
                </a:cubicBezTo>
                <a:cubicBezTo>
                  <a:pt x="10690" y="49207"/>
                  <a:pt x="13483" y="49697"/>
                  <a:pt x="15509" y="48277"/>
                </a:cubicBezTo>
                <a:cubicBezTo>
                  <a:pt x="23129" y="44276"/>
                  <a:pt x="35892" y="40181"/>
                  <a:pt x="39607" y="42752"/>
                </a:cubicBezTo>
                <a:cubicBezTo>
                  <a:pt x="40940" y="43705"/>
                  <a:pt x="40845" y="46277"/>
                  <a:pt x="40655" y="48277"/>
                </a:cubicBezTo>
                <a:cubicBezTo>
                  <a:pt x="38654" y="62755"/>
                  <a:pt x="24272" y="78662"/>
                  <a:pt x="15318" y="79424"/>
                </a:cubicBezTo>
                <a:cubicBezTo>
                  <a:pt x="14080" y="79424"/>
                  <a:pt x="10746" y="79424"/>
                  <a:pt x="8651" y="73137"/>
                </a:cubicBezTo>
                <a:lnTo>
                  <a:pt x="-17" y="75900"/>
                </a:lnTo>
                <a:cubicBezTo>
                  <a:pt x="1301" y="83100"/>
                  <a:pt x="7523" y="88365"/>
                  <a:pt x="14842" y="88473"/>
                </a:cubicBezTo>
                <a:lnTo>
                  <a:pt x="16080" y="88473"/>
                </a:lnTo>
                <a:cubicBezTo>
                  <a:pt x="29987" y="87234"/>
                  <a:pt x="47227" y="67232"/>
                  <a:pt x="49608" y="49420"/>
                </a:cubicBezTo>
                <a:cubicBezTo>
                  <a:pt x="50886" y="44155"/>
                  <a:pt x="48945" y="38631"/>
                  <a:pt x="44655" y="3532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0" name="Freeform: Shape 129">
            <a:extLst>
              <a:ext uri="{FF2B5EF4-FFF2-40B4-BE49-F238E27FC236}">
                <a16:creationId xmlns:a16="http://schemas.microsoft.com/office/drawing/2014/main" id="{F77777CA-1845-4C60-B059-3C39AC0F1018}"/>
              </a:ext>
            </a:extLst>
          </p:cNvPr>
          <p:cNvSpPr/>
          <p:nvPr/>
        </p:nvSpPr>
        <p:spPr>
          <a:xfrm>
            <a:off x="8565920" y="3400458"/>
            <a:ext cx="44100" cy="58666"/>
          </a:xfrm>
          <a:custGeom>
            <a:avLst/>
            <a:gdLst>
              <a:gd name="connsiteX0" fmla="*/ 8079 w 44100"/>
              <a:gd name="connsiteY0" fmla="*/ 52141 h 58666"/>
              <a:gd name="connsiteX1" fmla="*/ 29891 w 44100"/>
              <a:gd name="connsiteY1" fmla="*/ 13184 h 58666"/>
              <a:gd name="connsiteX2" fmla="*/ 29891 w 44100"/>
              <a:gd name="connsiteY2" fmla="*/ 27947 h 58666"/>
              <a:gd name="connsiteX3" fmla="*/ 35035 w 44100"/>
              <a:gd name="connsiteY3" fmla="*/ 58523 h 58666"/>
              <a:gd name="connsiteX4" fmla="*/ 37035 w 44100"/>
              <a:gd name="connsiteY4" fmla="*/ 58523 h 58666"/>
              <a:gd name="connsiteX5" fmla="*/ 44084 w 44100"/>
              <a:gd name="connsiteY5" fmla="*/ 54046 h 58666"/>
              <a:gd name="connsiteX6" fmla="*/ 39321 w 44100"/>
              <a:gd name="connsiteY6" fmla="*/ 50331 h 58666"/>
              <a:gd name="connsiteX7" fmla="*/ 39321 w 44100"/>
              <a:gd name="connsiteY7" fmla="*/ 27947 h 58666"/>
              <a:gd name="connsiteX8" fmla="*/ 39321 w 44100"/>
              <a:gd name="connsiteY8" fmla="*/ 6992 h 58666"/>
              <a:gd name="connsiteX9" fmla="*/ 34082 w 44100"/>
              <a:gd name="connsiteY9" fmla="*/ 39 h 58666"/>
              <a:gd name="connsiteX10" fmla="*/ 9032 w 44100"/>
              <a:gd name="connsiteY10" fmla="*/ 30805 h 58666"/>
              <a:gd name="connsiteX11" fmla="*/ 9032 w 44100"/>
              <a:gd name="connsiteY11" fmla="*/ 8897 h 58666"/>
              <a:gd name="connsiteX12" fmla="*/ -17 w 44100"/>
              <a:gd name="connsiteY12" fmla="*/ 8897 h 58666"/>
              <a:gd name="connsiteX13" fmla="*/ -17 w 44100"/>
              <a:gd name="connsiteY13" fmla="*/ 49760 h 58666"/>
              <a:gd name="connsiteX14" fmla="*/ 4586 w 44100"/>
              <a:gd name="connsiteY14" fmla="*/ 54300 h 58666"/>
              <a:gd name="connsiteX15" fmla="*/ 8651 w 44100"/>
              <a:gd name="connsiteY15" fmla="*/ 51760 h 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100" h="58666">
                <a:moveTo>
                  <a:pt x="8079" y="52141"/>
                </a:moveTo>
                <a:cubicBezTo>
                  <a:pt x="14422" y="38657"/>
                  <a:pt x="21711" y="25639"/>
                  <a:pt x="29891" y="13184"/>
                </a:cubicBezTo>
                <a:cubicBezTo>
                  <a:pt x="29891" y="17565"/>
                  <a:pt x="29891" y="22709"/>
                  <a:pt x="29891" y="27947"/>
                </a:cubicBezTo>
                <a:cubicBezTo>
                  <a:pt x="29225" y="47664"/>
                  <a:pt x="29129" y="56522"/>
                  <a:pt x="35035" y="58523"/>
                </a:cubicBezTo>
                <a:cubicBezTo>
                  <a:pt x="35695" y="58659"/>
                  <a:pt x="36375" y="58659"/>
                  <a:pt x="37035" y="58523"/>
                </a:cubicBezTo>
                <a:cubicBezTo>
                  <a:pt x="39949" y="58195"/>
                  <a:pt x="42548" y="56544"/>
                  <a:pt x="44084" y="54046"/>
                </a:cubicBezTo>
                <a:lnTo>
                  <a:pt x="39321" y="50331"/>
                </a:lnTo>
                <a:cubicBezTo>
                  <a:pt x="38599" y="42888"/>
                  <a:pt x="38599" y="35391"/>
                  <a:pt x="39321" y="27947"/>
                </a:cubicBezTo>
                <a:cubicBezTo>
                  <a:pt x="39700" y="20968"/>
                  <a:pt x="39700" y="13972"/>
                  <a:pt x="39321" y="6992"/>
                </a:cubicBezTo>
                <a:cubicBezTo>
                  <a:pt x="38845" y="1659"/>
                  <a:pt x="35797" y="325"/>
                  <a:pt x="34082" y="39"/>
                </a:cubicBezTo>
                <a:cubicBezTo>
                  <a:pt x="32368" y="-246"/>
                  <a:pt x="26177" y="-1389"/>
                  <a:pt x="9032" y="30805"/>
                </a:cubicBezTo>
                <a:lnTo>
                  <a:pt x="9032" y="8897"/>
                </a:lnTo>
                <a:lnTo>
                  <a:pt x="-17" y="8897"/>
                </a:lnTo>
                <a:lnTo>
                  <a:pt x="-17" y="49760"/>
                </a:lnTo>
                <a:cubicBezTo>
                  <a:pt x="0" y="52285"/>
                  <a:pt x="2061" y="54318"/>
                  <a:pt x="4586" y="54300"/>
                </a:cubicBezTo>
                <a:cubicBezTo>
                  <a:pt x="6312" y="54289"/>
                  <a:pt x="7884" y="53306"/>
                  <a:pt x="8651" y="5176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1" name="Freeform: Shape 130">
            <a:extLst>
              <a:ext uri="{FF2B5EF4-FFF2-40B4-BE49-F238E27FC236}">
                <a16:creationId xmlns:a16="http://schemas.microsoft.com/office/drawing/2014/main" id="{2C652222-3F46-43A0-8BF9-3E71C716757D}"/>
              </a:ext>
            </a:extLst>
          </p:cNvPr>
          <p:cNvSpPr/>
          <p:nvPr/>
        </p:nvSpPr>
        <p:spPr>
          <a:xfrm>
            <a:off x="8928537" y="3327758"/>
            <a:ext cx="262794" cy="180318"/>
          </a:xfrm>
          <a:custGeom>
            <a:avLst/>
            <a:gdLst>
              <a:gd name="connsiteX0" fmla="*/ 72849 w 262794"/>
              <a:gd name="connsiteY0" fmla="*/ 18637 h 180318"/>
              <a:gd name="connsiteX1" fmla="*/ 69230 w 262794"/>
              <a:gd name="connsiteY1" fmla="*/ 21971 h 180318"/>
              <a:gd name="connsiteX2" fmla="*/ 34559 w 262794"/>
              <a:gd name="connsiteY2" fmla="*/ 161989 h 180318"/>
              <a:gd name="connsiteX3" fmla="*/ 8174 w 262794"/>
              <a:gd name="connsiteY3" fmla="*/ 104362 h 180318"/>
              <a:gd name="connsiteX4" fmla="*/ -17 w 262794"/>
              <a:gd name="connsiteY4" fmla="*/ 108077 h 180318"/>
              <a:gd name="connsiteX5" fmla="*/ 31701 w 262794"/>
              <a:gd name="connsiteY5" fmla="*/ 177610 h 180318"/>
              <a:gd name="connsiteX6" fmla="*/ 35797 w 262794"/>
              <a:gd name="connsiteY6" fmla="*/ 180277 h 180318"/>
              <a:gd name="connsiteX7" fmla="*/ 36273 w 262794"/>
              <a:gd name="connsiteY7" fmla="*/ 180277 h 180318"/>
              <a:gd name="connsiteX8" fmla="*/ 40274 w 262794"/>
              <a:gd name="connsiteY8" fmla="*/ 176848 h 180318"/>
              <a:gd name="connsiteX9" fmla="*/ 77326 w 262794"/>
              <a:gd name="connsiteY9" fmla="*/ 26924 h 180318"/>
              <a:gd name="connsiteX10" fmla="*/ 262301 w 262794"/>
              <a:gd name="connsiteY10" fmla="*/ 9303 h 180318"/>
              <a:gd name="connsiteX11" fmla="*/ 262778 w 262794"/>
              <a:gd name="connsiteY11" fmla="*/ 254 h 180318"/>
              <a:gd name="connsiteX12" fmla="*/ 72849 w 262794"/>
              <a:gd name="connsiteY12" fmla="*/ 18637 h 18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794" h="180318">
                <a:moveTo>
                  <a:pt x="72849" y="18637"/>
                </a:moveTo>
                <a:cubicBezTo>
                  <a:pt x="71085" y="18926"/>
                  <a:pt x="69662" y="20237"/>
                  <a:pt x="69230" y="21971"/>
                </a:cubicBezTo>
                <a:lnTo>
                  <a:pt x="34559" y="161989"/>
                </a:lnTo>
                <a:lnTo>
                  <a:pt x="8174" y="104362"/>
                </a:lnTo>
                <a:lnTo>
                  <a:pt x="-17" y="108077"/>
                </a:lnTo>
                <a:lnTo>
                  <a:pt x="31701" y="177610"/>
                </a:lnTo>
                <a:cubicBezTo>
                  <a:pt x="32437" y="179215"/>
                  <a:pt x="34031" y="180253"/>
                  <a:pt x="35797" y="180277"/>
                </a:cubicBezTo>
                <a:lnTo>
                  <a:pt x="36273" y="180277"/>
                </a:lnTo>
                <a:cubicBezTo>
                  <a:pt x="38186" y="180068"/>
                  <a:pt x="39775" y="178706"/>
                  <a:pt x="40274" y="176848"/>
                </a:cubicBezTo>
                <a:lnTo>
                  <a:pt x="77326" y="26924"/>
                </a:lnTo>
                <a:cubicBezTo>
                  <a:pt x="96376" y="23781"/>
                  <a:pt x="208104" y="6540"/>
                  <a:pt x="262301" y="9303"/>
                </a:cubicBezTo>
                <a:lnTo>
                  <a:pt x="262778" y="254"/>
                </a:lnTo>
                <a:cubicBezTo>
                  <a:pt x="202484" y="-2699"/>
                  <a:pt x="78183" y="17399"/>
                  <a:pt x="72849" y="1863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2" name="Freeform: Shape 131">
            <a:extLst>
              <a:ext uri="{FF2B5EF4-FFF2-40B4-BE49-F238E27FC236}">
                <a16:creationId xmlns:a16="http://schemas.microsoft.com/office/drawing/2014/main" id="{1907B4B3-E74D-405A-ABFE-E2367813A5AE}"/>
              </a:ext>
            </a:extLst>
          </p:cNvPr>
          <p:cNvSpPr/>
          <p:nvPr/>
        </p:nvSpPr>
        <p:spPr>
          <a:xfrm rot="16347600">
            <a:off x="9040594" y="3265422"/>
            <a:ext cx="71056" cy="9048"/>
          </a:xfrm>
          <a:custGeom>
            <a:avLst/>
            <a:gdLst>
              <a:gd name="connsiteX0" fmla="*/ -17 w 71056"/>
              <a:gd name="connsiteY0" fmla="*/ -42 h 9048"/>
              <a:gd name="connsiteX1" fmla="*/ 71039 w 71056"/>
              <a:gd name="connsiteY1" fmla="*/ -42 h 9048"/>
              <a:gd name="connsiteX2" fmla="*/ 71039 w 71056"/>
              <a:gd name="connsiteY2" fmla="*/ 9007 h 9048"/>
              <a:gd name="connsiteX3" fmla="*/ -17 w 71056"/>
              <a:gd name="connsiteY3" fmla="*/ 9007 h 9048"/>
            </a:gdLst>
            <a:ahLst/>
            <a:cxnLst>
              <a:cxn ang="0">
                <a:pos x="connsiteX0" y="connsiteY0"/>
              </a:cxn>
              <a:cxn ang="0">
                <a:pos x="connsiteX1" y="connsiteY1"/>
              </a:cxn>
              <a:cxn ang="0">
                <a:pos x="connsiteX2" y="connsiteY2"/>
              </a:cxn>
              <a:cxn ang="0">
                <a:pos x="connsiteX3" y="connsiteY3"/>
              </a:cxn>
            </a:cxnLst>
            <a:rect l="l" t="t" r="r" b="b"/>
            <a:pathLst>
              <a:path w="71056" h="9048">
                <a:moveTo>
                  <a:pt x="-17" y="-42"/>
                </a:moveTo>
                <a:lnTo>
                  <a:pt x="71039" y="-42"/>
                </a:lnTo>
                <a:lnTo>
                  <a:pt x="71039"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3" name="Freeform: Shape 132">
            <a:extLst>
              <a:ext uri="{FF2B5EF4-FFF2-40B4-BE49-F238E27FC236}">
                <a16:creationId xmlns:a16="http://schemas.microsoft.com/office/drawing/2014/main" id="{36654121-28AA-4DA5-8281-8644D5619AD4}"/>
              </a:ext>
            </a:extLst>
          </p:cNvPr>
          <p:cNvSpPr/>
          <p:nvPr/>
        </p:nvSpPr>
        <p:spPr>
          <a:xfrm rot="16924200">
            <a:off x="9067253" y="3269290"/>
            <a:ext cx="64960" cy="9048"/>
          </a:xfrm>
          <a:custGeom>
            <a:avLst/>
            <a:gdLst>
              <a:gd name="connsiteX0" fmla="*/ -17 w 64960"/>
              <a:gd name="connsiteY0" fmla="*/ -42 h 9048"/>
              <a:gd name="connsiteX1" fmla="*/ 64944 w 64960"/>
              <a:gd name="connsiteY1" fmla="*/ -42 h 9048"/>
              <a:gd name="connsiteX2" fmla="*/ 64944 w 64960"/>
              <a:gd name="connsiteY2" fmla="*/ 9007 h 9048"/>
              <a:gd name="connsiteX3" fmla="*/ -17 w 64960"/>
              <a:gd name="connsiteY3" fmla="*/ 9007 h 9048"/>
            </a:gdLst>
            <a:ahLst/>
            <a:cxnLst>
              <a:cxn ang="0">
                <a:pos x="connsiteX0" y="connsiteY0"/>
              </a:cxn>
              <a:cxn ang="0">
                <a:pos x="connsiteX1" y="connsiteY1"/>
              </a:cxn>
              <a:cxn ang="0">
                <a:pos x="connsiteX2" y="connsiteY2"/>
              </a:cxn>
              <a:cxn ang="0">
                <a:pos x="connsiteX3" y="connsiteY3"/>
              </a:cxn>
            </a:cxnLst>
            <a:rect l="l" t="t" r="r" b="b"/>
            <a:pathLst>
              <a:path w="64960" h="9048">
                <a:moveTo>
                  <a:pt x="-17" y="-42"/>
                </a:moveTo>
                <a:lnTo>
                  <a:pt x="64944" y="-42"/>
                </a:lnTo>
                <a:lnTo>
                  <a:pt x="64944"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4" name="Freeform: Shape 133">
            <a:extLst>
              <a:ext uri="{FF2B5EF4-FFF2-40B4-BE49-F238E27FC236}">
                <a16:creationId xmlns:a16="http://schemas.microsoft.com/office/drawing/2014/main" id="{7F0320DA-8285-49AF-8776-778B9E60689D}"/>
              </a:ext>
            </a:extLst>
          </p:cNvPr>
          <p:cNvSpPr/>
          <p:nvPr/>
        </p:nvSpPr>
        <p:spPr>
          <a:xfrm rot="16719000">
            <a:off x="9000078" y="3443572"/>
            <a:ext cx="90201" cy="9048"/>
          </a:xfrm>
          <a:custGeom>
            <a:avLst/>
            <a:gdLst>
              <a:gd name="connsiteX0" fmla="*/ -17 w 90201"/>
              <a:gd name="connsiteY0" fmla="*/ -42 h 9048"/>
              <a:gd name="connsiteX1" fmla="*/ 90185 w 90201"/>
              <a:gd name="connsiteY1" fmla="*/ -42 h 9048"/>
              <a:gd name="connsiteX2" fmla="*/ 90185 w 90201"/>
              <a:gd name="connsiteY2" fmla="*/ 9007 h 9048"/>
              <a:gd name="connsiteX3" fmla="*/ -17 w 90201"/>
              <a:gd name="connsiteY3" fmla="*/ 9007 h 9048"/>
            </a:gdLst>
            <a:ahLst/>
            <a:cxnLst>
              <a:cxn ang="0">
                <a:pos x="connsiteX0" y="connsiteY0"/>
              </a:cxn>
              <a:cxn ang="0">
                <a:pos x="connsiteX1" y="connsiteY1"/>
              </a:cxn>
              <a:cxn ang="0">
                <a:pos x="connsiteX2" y="connsiteY2"/>
              </a:cxn>
              <a:cxn ang="0">
                <a:pos x="connsiteX3" y="connsiteY3"/>
              </a:cxn>
            </a:cxnLst>
            <a:rect l="l" t="t" r="r" b="b"/>
            <a:pathLst>
              <a:path w="90201" h="9048">
                <a:moveTo>
                  <a:pt x="-17" y="-42"/>
                </a:moveTo>
                <a:lnTo>
                  <a:pt x="90185" y="-42"/>
                </a:lnTo>
                <a:lnTo>
                  <a:pt x="90185" y="9007"/>
                </a:lnTo>
                <a:lnTo>
                  <a:pt x="-17" y="900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5" name="Freeform: Shape 134">
            <a:extLst>
              <a:ext uri="{FF2B5EF4-FFF2-40B4-BE49-F238E27FC236}">
                <a16:creationId xmlns:a16="http://schemas.microsoft.com/office/drawing/2014/main" id="{60045906-DBED-4172-838E-7C2BC73BA698}"/>
              </a:ext>
            </a:extLst>
          </p:cNvPr>
          <p:cNvSpPr/>
          <p:nvPr/>
        </p:nvSpPr>
        <p:spPr>
          <a:xfrm>
            <a:off x="9065428" y="3393153"/>
            <a:ext cx="54832" cy="93301"/>
          </a:xfrm>
          <a:custGeom>
            <a:avLst/>
            <a:gdLst>
              <a:gd name="connsiteX0" fmla="*/ 48257 w 54832"/>
              <a:gd name="connsiteY0" fmla="*/ 31157 h 93301"/>
              <a:gd name="connsiteX1" fmla="*/ 27874 w 54832"/>
              <a:gd name="connsiteY1" fmla="*/ 33348 h 93301"/>
              <a:gd name="connsiteX2" fmla="*/ 33398 w 54832"/>
              <a:gd name="connsiteY2" fmla="*/ 14298 h 93301"/>
              <a:gd name="connsiteX3" fmla="*/ 27874 w 54832"/>
              <a:gd name="connsiteY3" fmla="*/ 296 h 93301"/>
              <a:gd name="connsiteX4" fmla="*/ 4156 w 54832"/>
              <a:gd name="connsiteY4" fmla="*/ 15726 h 93301"/>
              <a:gd name="connsiteX5" fmla="*/ 11300 w 54832"/>
              <a:gd name="connsiteY5" fmla="*/ 21346 h 93301"/>
              <a:gd name="connsiteX6" fmla="*/ 24254 w 54832"/>
              <a:gd name="connsiteY6" fmla="*/ 9059 h 93301"/>
              <a:gd name="connsiteX7" fmla="*/ 24254 w 54832"/>
              <a:gd name="connsiteY7" fmla="*/ 13726 h 93301"/>
              <a:gd name="connsiteX8" fmla="*/ 4537 w 54832"/>
              <a:gd name="connsiteY8" fmla="*/ 47635 h 93301"/>
              <a:gd name="connsiteX9" fmla="*/ 1870 w 54832"/>
              <a:gd name="connsiteY9" fmla="*/ 49731 h 93301"/>
              <a:gd name="connsiteX10" fmla="*/ 823 w 54832"/>
              <a:gd name="connsiteY10" fmla="*/ 56017 h 93301"/>
              <a:gd name="connsiteX11" fmla="*/ 7109 w 54832"/>
              <a:gd name="connsiteY11" fmla="*/ 57065 h 93301"/>
              <a:gd name="connsiteX12" fmla="*/ 10348 w 54832"/>
              <a:gd name="connsiteY12" fmla="*/ 54683 h 93301"/>
              <a:gd name="connsiteX13" fmla="*/ 43971 w 54832"/>
              <a:gd name="connsiteY13" fmla="*/ 39634 h 93301"/>
              <a:gd name="connsiteX14" fmla="*/ 45495 w 54832"/>
              <a:gd name="connsiteY14" fmla="*/ 45444 h 93301"/>
              <a:gd name="connsiteX15" fmla="*/ 20349 w 54832"/>
              <a:gd name="connsiteY15" fmla="*/ 84116 h 93301"/>
              <a:gd name="connsiteX16" fmla="*/ 15110 w 54832"/>
              <a:gd name="connsiteY16" fmla="*/ 77924 h 93301"/>
              <a:gd name="connsiteX17" fmla="*/ 6252 w 54832"/>
              <a:gd name="connsiteY17" fmla="*/ 80020 h 93301"/>
              <a:gd name="connsiteX18" fmla="*/ 19968 w 54832"/>
              <a:gd name="connsiteY18" fmla="*/ 93260 h 93301"/>
              <a:gd name="connsiteX19" fmla="*/ 21206 w 54832"/>
              <a:gd name="connsiteY19" fmla="*/ 93260 h 93301"/>
              <a:gd name="connsiteX20" fmla="*/ 54544 w 54832"/>
              <a:gd name="connsiteY20" fmla="*/ 45635 h 93301"/>
              <a:gd name="connsiteX21" fmla="*/ 48257 w 54832"/>
              <a:gd name="connsiteY21" fmla="*/ 31157 h 9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32" h="93301">
                <a:moveTo>
                  <a:pt x="48257" y="31157"/>
                </a:moveTo>
                <a:cubicBezTo>
                  <a:pt x="41457" y="28983"/>
                  <a:pt x="34056" y="29778"/>
                  <a:pt x="27874" y="33348"/>
                </a:cubicBezTo>
                <a:cubicBezTo>
                  <a:pt x="31032" y="27456"/>
                  <a:pt x="32914" y="20965"/>
                  <a:pt x="33398" y="14298"/>
                </a:cubicBezTo>
                <a:cubicBezTo>
                  <a:pt x="33398" y="11440"/>
                  <a:pt x="34160" y="2677"/>
                  <a:pt x="27874" y="296"/>
                </a:cubicBezTo>
                <a:cubicBezTo>
                  <a:pt x="21587" y="-2086"/>
                  <a:pt x="9776" y="8678"/>
                  <a:pt x="4156" y="15726"/>
                </a:cubicBezTo>
                <a:lnTo>
                  <a:pt x="11300" y="21346"/>
                </a:lnTo>
                <a:cubicBezTo>
                  <a:pt x="14875" y="16531"/>
                  <a:pt x="19258" y="12374"/>
                  <a:pt x="24254" y="9059"/>
                </a:cubicBezTo>
                <a:cubicBezTo>
                  <a:pt x="24473" y="10607"/>
                  <a:pt x="24473" y="12178"/>
                  <a:pt x="24254" y="13726"/>
                </a:cubicBezTo>
                <a:cubicBezTo>
                  <a:pt x="22511" y="27221"/>
                  <a:pt x="15403" y="39444"/>
                  <a:pt x="4537" y="47635"/>
                </a:cubicBezTo>
                <a:lnTo>
                  <a:pt x="1870" y="49731"/>
                </a:lnTo>
                <a:cubicBezTo>
                  <a:pt x="-155" y="51177"/>
                  <a:pt x="-624" y="53992"/>
                  <a:pt x="823" y="56017"/>
                </a:cubicBezTo>
                <a:cubicBezTo>
                  <a:pt x="2269" y="58042"/>
                  <a:pt x="5084" y="58511"/>
                  <a:pt x="7109" y="57065"/>
                </a:cubicBezTo>
                <a:cubicBezTo>
                  <a:pt x="7109" y="57065"/>
                  <a:pt x="8538" y="56112"/>
                  <a:pt x="10348" y="54683"/>
                </a:cubicBezTo>
                <a:cubicBezTo>
                  <a:pt x="23397" y="45158"/>
                  <a:pt x="38923" y="37062"/>
                  <a:pt x="43971" y="39634"/>
                </a:cubicBezTo>
                <a:cubicBezTo>
                  <a:pt x="45495" y="40396"/>
                  <a:pt x="45590" y="43634"/>
                  <a:pt x="45495" y="45444"/>
                </a:cubicBezTo>
                <a:cubicBezTo>
                  <a:pt x="44447" y="64494"/>
                  <a:pt x="29112" y="83544"/>
                  <a:pt x="20349" y="84116"/>
                </a:cubicBezTo>
                <a:cubicBezTo>
                  <a:pt x="19396" y="84116"/>
                  <a:pt x="16634" y="84116"/>
                  <a:pt x="15110" y="77924"/>
                </a:cubicBezTo>
                <a:lnTo>
                  <a:pt x="6252" y="80020"/>
                </a:lnTo>
                <a:cubicBezTo>
                  <a:pt x="9014" y="91545"/>
                  <a:pt x="15777" y="93260"/>
                  <a:pt x="19968" y="93260"/>
                </a:cubicBezTo>
                <a:lnTo>
                  <a:pt x="21206" y="93260"/>
                </a:lnTo>
                <a:cubicBezTo>
                  <a:pt x="36256" y="91926"/>
                  <a:pt x="53401" y="67638"/>
                  <a:pt x="54544" y="45635"/>
                </a:cubicBezTo>
                <a:cubicBezTo>
                  <a:pt x="55684" y="39969"/>
                  <a:pt x="53176" y="34192"/>
                  <a:pt x="48257" y="311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6" name="Freeform: Shape 135">
            <a:extLst>
              <a:ext uri="{FF2B5EF4-FFF2-40B4-BE49-F238E27FC236}">
                <a16:creationId xmlns:a16="http://schemas.microsoft.com/office/drawing/2014/main" id="{D2A5A300-501C-44D3-AFE5-3E7EEFF41B1C}"/>
              </a:ext>
            </a:extLst>
          </p:cNvPr>
          <p:cNvSpPr/>
          <p:nvPr/>
        </p:nvSpPr>
        <p:spPr>
          <a:xfrm>
            <a:off x="9118548" y="3363629"/>
            <a:ext cx="46875" cy="45673"/>
          </a:xfrm>
          <a:custGeom>
            <a:avLst/>
            <a:gdLst>
              <a:gd name="connsiteX0" fmla="*/ 40476 w 46875"/>
              <a:gd name="connsiteY0" fmla="*/ 35439 h 45673"/>
              <a:gd name="connsiteX1" fmla="*/ 41048 w 46875"/>
              <a:gd name="connsiteY1" fmla="*/ 26676 h 45673"/>
              <a:gd name="connsiteX2" fmla="*/ 40476 w 46875"/>
              <a:gd name="connsiteY2" fmla="*/ 5245 h 45673"/>
              <a:gd name="connsiteX3" fmla="*/ 34285 w 46875"/>
              <a:gd name="connsiteY3" fmla="*/ 6 h 45673"/>
              <a:gd name="connsiteX4" fmla="*/ 13997 w 46875"/>
              <a:gd name="connsiteY4" fmla="*/ 13437 h 45673"/>
              <a:gd name="connsiteX5" fmla="*/ 16473 w 46875"/>
              <a:gd name="connsiteY5" fmla="*/ 3435 h 45673"/>
              <a:gd name="connsiteX6" fmla="*/ 7710 w 46875"/>
              <a:gd name="connsiteY6" fmla="*/ 1245 h 45673"/>
              <a:gd name="connsiteX7" fmla="*/ 90 w 46875"/>
              <a:gd name="connsiteY7" fmla="*/ 31439 h 45673"/>
              <a:gd name="connsiteX8" fmla="*/ 2567 w 46875"/>
              <a:gd name="connsiteY8" fmla="*/ 36677 h 45673"/>
              <a:gd name="connsiteX9" fmla="*/ 8186 w 46875"/>
              <a:gd name="connsiteY9" fmla="*/ 35153 h 45673"/>
              <a:gd name="connsiteX10" fmla="*/ 32285 w 46875"/>
              <a:gd name="connsiteY10" fmla="*/ 9245 h 45673"/>
              <a:gd name="connsiteX11" fmla="*/ 32285 w 46875"/>
              <a:gd name="connsiteY11" fmla="*/ 25819 h 45673"/>
              <a:gd name="connsiteX12" fmla="*/ 35619 w 46875"/>
              <a:gd name="connsiteY12" fmla="*/ 44869 h 45673"/>
              <a:gd name="connsiteX13" fmla="*/ 38762 w 46875"/>
              <a:gd name="connsiteY13" fmla="*/ 45631 h 45673"/>
              <a:gd name="connsiteX14" fmla="*/ 46858 w 46875"/>
              <a:gd name="connsiteY14" fmla="*/ 41916 h 45673"/>
              <a:gd name="connsiteX15" fmla="*/ 41143 w 46875"/>
              <a:gd name="connsiteY15" fmla="*/ 34868 h 4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875" h="45673">
                <a:moveTo>
                  <a:pt x="40476" y="35439"/>
                </a:moveTo>
                <a:cubicBezTo>
                  <a:pt x="40476" y="32963"/>
                  <a:pt x="40476" y="29343"/>
                  <a:pt x="41048" y="26676"/>
                </a:cubicBezTo>
                <a:cubicBezTo>
                  <a:pt x="42368" y="19572"/>
                  <a:pt x="42173" y="12269"/>
                  <a:pt x="40476" y="5245"/>
                </a:cubicBezTo>
                <a:cubicBezTo>
                  <a:pt x="39591" y="2454"/>
                  <a:pt x="37184" y="418"/>
                  <a:pt x="34285" y="6"/>
                </a:cubicBezTo>
                <a:cubicBezTo>
                  <a:pt x="28761" y="-660"/>
                  <a:pt x="21045" y="5721"/>
                  <a:pt x="13997" y="13437"/>
                </a:cubicBezTo>
                <a:lnTo>
                  <a:pt x="16473" y="3435"/>
                </a:lnTo>
                <a:lnTo>
                  <a:pt x="7710" y="1245"/>
                </a:lnTo>
                <a:lnTo>
                  <a:pt x="90" y="31439"/>
                </a:lnTo>
                <a:cubicBezTo>
                  <a:pt x="-364" y="33544"/>
                  <a:pt x="652" y="35692"/>
                  <a:pt x="2567" y="36677"/>
                </a:cubicBezTo>
                <a:cubicBezTo>
                  <a:pt x="4560" y="37623"/>
                  <a:pt x="6945" y="36977"/>
                  <a:pt x="8186" y="35153"/>
                </a:cubicBezTo>
                <a:cubicBezTo>
                  <a:pt x="14727" y="25241"/>
                  <a:pt x="22871" y="16485"/>
                  <a:pt x="32285" y="9245"/>
                </a:cubicBezTo>
                <a:cubicBezTo>
                  <a:pt x="33042" y="14744"/>
                  <a:pt x="33042" y="20320"/>
                  <a:pt x="32285" y="25819"/>
                </a:cubicBezTo>
                <a:cubicBezTo>
                  <a:pt x="31332" y="35344"/>
                  <a:pt x="30570" y="42297"/>
                  <a:pt x="35619" y="44869"/>
                </a:cubicBezTo>
                <a:cubicBezTo>
                  <a:pt x="36583" y="45389"/>
                  <a:pt x="37666" y="45651"/>
                  <a:pt x="38762" y="45631"/>
                </a:cubicBezTo>
                <a:cubicBezTo>
                  <a:pt x="41788" y="45287"/>
                  <a:pt x="44624" y="43986"/>
                  <a:pt x="46858" y="41916"/>
                </a:cubicBezTo>
                <a:lnTo>
                  <a:pt x="41143" y="3486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7" name="Freeform: Shape 136">
            <a:extLst>
              <a:ext uri="{FF2B5EF4-FFF2-40B4-BE49-F238E27FC236}">
                <a16:creationId xmlns:a16="http://schemas.microsoft.com/office/drawing/2014/main" id="{27666102-879C-424F-86DC-06921CB51474}"/>
              </a:ext>
            </a:extLst>
          </p:cNvPr>
          <p:cNvSpPr/>
          <p:nvPr/>
        </p:nvSpPr>
        <p:spPr>
          <a:xfrm>
            <a:off x="8508199" y="3493122"/>
            <a:ext cx="10953" cy="10325"/>
          </a:xfrm>
          <a:custGeom>
            <a:avLst/>
            <a:gdLst>
              <a:gd name="connsiteX0" fmla="*/ 5507 w 10953"/>
              <a:gd name="connsiteY0" fmla="*/ -42 h 10325"/>
              <a:gd name="connsiteX1" fmla="*/ -17 w 10953"/>
              <a:gd name="connsiteY1" fmla="*/ 5483 h 10325"/>
              <a:gd name="connsiteX2" fmla="*/ 6184 w 10953"/>
              <a:gd name="connsiteY2" fmla="*/ 10236 h 10325"/>
              <a:gd name="connsiteX3" fmla="*/ 10937 w 10953"/>
              <a:gd name="connsiteY3" fmla="*/ 5483 h 10325"/>
              <a:gd name="connsiteX4" fmla="*/ 5507 w 10953"/>
              <a:gd name="connsiteY4" fmla="*/ -42 h 1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 h="10325">
                <a:moveTo>
                  <a:pt x="5507" y="-42"/>
                </a:moveTo>
                <a:cubicBezTo>
                  <a:pt x="2456" y="-42"/>
                  <a:pt x="-17" y="2432"/>
                  <a:pt x="-17" y="5483"/>
                </a:cubicBezTo>
                <a:cubicBezTo>
                  <a:pt x="383" y="8508"/>
                  <a:pt x="3159" y="10636"/>
                  <a:pt x="6184" y="10236"/>
                </a:cubicBezTo>
                <a:cubicBezTo>
                  <a:pt x="8661" y="9908"/>
                  <a:pt x="10609" y="7959"/>
                  <a:pt x="10937" y="5483"/>
                </a:cubicBezTo>
                <a:cubicBezTo>
                  <a:pt x="10937" y="2468"/>
                  <a:pt x="8521" y="10"/>
                  <a:pt x="5507"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8" name="Freeform: Shape 137">
            <a:extLst>
              <a:ext uri="{FF2B5EF4-FFF2-40B4-BE49-F238E27FC236}">
                <a16:creationId xmlns:a16="http://schemas.microsoft.com/office/drawing/2014/main" id="{14BAFE31-86B0-45ED-92D8-99DDAB067D2B}"/>
              </a:ext>
            </a:extLst>
          </p:cNvPr>
          <p:cNvSpPr/>
          <p:nvPr/>
        </p:nvSpPr>
        <p:spPr>
          <a:xfrm>
            <a:off x="7539125" y="1337782"/>
            <a:ext cx="79433" cy="237386"/>
          </a:xfrm>
          <a:custGeom>
            <a:avLst/>
            <a:gdLst>
              <a:gd name="connsiteX0" fmla="*/ 73420 w 79433"/>
              <a:gd name="connsiteY0" fmla="*/ -19 h 237386"/>
              <a:gd name="connsiteX1" fmla="*/ 44845 w 79433"/>
              <a:gd name="connsiteY1" fmla="*/ 9506 h 237386"/>
              <a:gd name="connsiteX2" fmla="*/ 44179 w 79433"/>
              <a:gd name="connsiteY2" fmla="*/ 28556 h 237386"/>
              <a:gd name="connsiteX3" fmla="*/ 44179 w 79433"/>
              <a:gd name="connsiteY3" fmla="*/ 82372 h 237386"/>
              <a:gd name="connsiteX4" fmla="*/ 2364 w 79433"/>
              <a:gd name="connsiteY4" fmla="*/ 108280 h 237386"/>
              <a:gd name="connsiteX5" fmla="*/ 704 w 79433"/>
              <a:gd name="connsiteY5" fmla="*/ 115085 h 237386"/>
              <a:gd name="connsiteX6" fmla="*/ 2935 w 79433"/>
              <a:gd name="connsiteY6" fmla="*/ 117043 h 237386"/>
              <a:gd name="connsiteX7" fmla="*/ 38368 w 79433"/>
              <a:gd name="connsiteY7" fmla="*/ 159525 h 237386"/>
              <a:gd name="connsiteX8" fmla="*/ 22938 w 79433"/>
              <a:gd name="connsiteY8" fmla="*/ 228010 h 237386"/>
              <a:gd name="connsiteX9" fmla="*/ 22938 w 79433"/>
              <a:gd name="connsiteY9" fmla="*/ 232867 h 237386"/>
              <a:gd name="connsiteX10" fmla="*/ 27034 w 79433"/>
              <a:gd name="connsiteY10" fmla="*/ 235344 h 237386"/>
              <a:gd name="connsiteX11" fmla="*/ 66943 w 79433"/>
              <a:gd name="connsiteY11" fmla="*/ 237344 h 237386"/>
              <a:gd name="connsiteX12" fmla="*/ 66943 w 79433"/>
              <a:gd name="connsiteY12" fmla="*/ 237344 h 237386"/>
              <a:gd name="connsiteX13" fmla="*/ 71896 w 79433"/>
              <a:gd name="connsiteY13" fmla="*/ 232677 h 237386"/>
              <a:gd name="connsiteX14" fmla="*/ 67245 w 79433"/>
              <a:gd name="connsiteY14" fmla="*/ 227439 h 237386"/>
              <a:gd name="connsiteX15" fmla="*/ 67229 w 79433"/>
              <a:gd name="connsiteY15" fmla="*/ 227438 h 237386"/>
              <a:gd name="connsiteX16" fmla="*/ 35035 w 79433"/>
              <a:gd name="connsiteY16" fmla="*/ 226200 h 237386"/>
              <a:gd name="connsiteX17" fmla="*/ 48084 w 79433"/>
              <a:gd name="connsiteY17" fmla="*/ 158001 h 237386"/>
              <a:gd name="connsiteX18" fmla="*/ 15127 w 79433"/>
              <a:gd name="connsiteY18" fmla="*/ 112852 h 237386"/>
              <a:gd name="connsiteX19" fmla="*/ 49798 w 79433"/>
              <a:gd name="connsiteY19" fmla="*/ 91326 h 237386"/>
              <a:gd name="connsiteX20" fmla="*/ 53799 w 79433"/>
              <a:gd name="connsiteY20" fmla="*/ 25318 h 237386"/>
              <a:gd name="connsiteX21" fmla="*/ 53799 w 79433"/>
              <a:gd name="connsiteY21" fmla="*/ 15793 h 237386"/>
              <a:gd name="connsiteX22" fmla="*/ 72849 w 79433"/>
              <a:gd name="connsiteY22" fmla="*/ 10363 h 237386"/>
              <a:gd name="connsiteX23" fmla="*/ 79145 w 79433"/>
              <a:gd name="connsiteY23" fmla="*/ 7294 h 237386"/>
              <a:gd name="connsiteX24" fmla="*/ 76076 w 79433"/>
              <a:gd name="connsiteY24" fmla="*/ 998 h 237386"/>
              <a:gd name="connsiteX25" fmla="*/ 73420 w 79433"/>
              <a:gd name="connsiteY25" fmla="*/ 838 h 2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433" h="237386">
                <a:moveTo>
                  <a:pt x="73420" y="-19"/>
                </a:moveTo>
                <a:cubicBezTo>
                  <a:pt x="71325" y="-19"/>
                  <a:pt x="52751" y="-972"/>
                  <a:pt x="44845" y="9506"/>
                </a:cubicBezTo>
                <a:cubicBezTo>
                  <a:pt x="41234" y="15280"/>
                  <a:pt x="40980" y="22543"/>
                  <a:pt x="44179" y="28556"/>
                </a:cubicBezTo>
                <a:cubicBezTo>
                  <a:pt x="48370" y="38081"/>
                  <a:pt x="60657" y="71990"/>
                  <a:pt x="44179" y="82372"/>
                </a:cubicBezTo>
                <a:lnTo>
                  <a:pt x="2364" y="108280"/>
                </a:lnTo>
                <a:cubicBezTo>
                  <a:pt x="26" y="109701"/>
                  <a:pt x="-717" y="112748"/>
                  <a:pt x="704" y="115085"/>
                </a:cubicBezTo>
                <a:cubicBezTo>
                  <a:pt x="1230" y="115951"/>
                  <a:pt x="2009" y="116634"/>
                  <a:pt x="2935" y="117043"/>
                </a:cubicBezTo>
                <a:cubicBezTo>
                  <a:pt x="20520" y="125172"/>
                  <a:pt x="33527" y="140766"/>
                  <a:pt x="38368" y="159525"/>
                </a:cubicBezTo>
                <a:cubicBezTo>
                  <a:pt x="43893" y="189243"/>
                  <a:pt x="23128" y="227629"/>
                  <a:pt x="22938" y="228010"/>
                </a:cubicBezTo>
                <a:cubicBezTo>
                  <a:pt x="22089" y="229518"/>
                  <a:pt x="22089" y="231359"/>
                  <a:pt x="22938" y="232867"/>
                </a:cubicBezTo>
                <a:cubicBezTo>
                  <a:pt x="23812" y="234316"/>
                  <a:pt x="25344" y="235243"/>
                  <a:pt x="27034" y="235344"/>
                </a:cubicBezTo>
                <a:lnTo>
                  <a:pt x="66943" y="237344"/>
                </a:lnTo>
                <a:lnTo>
                  <a:pt x="66943" y="237344"/>
                </a:lnTo>
                <a:cubicBezTo>
                  <a:pt x="69590" y="237398"/>
                  <a:pt x="71793" y="235322"/>
                  <a:pt x="71896" y="232677"/>
                </a:cubicBezTo>
                <a:cubicBezTo>
                  <a:pt x="72058" y="229946"/>
                  <a:pt x="69976" y="227601"/>
                  <a:pt x="67245" y="227439"/>
                </a:cubicBezTo>
                <a:cubicBezTo>
                  <a:pt x="67240" y="227439"/>
                  <a:pt x="67235" y="227438"/>
                  <a:pt x="67229" y="227438"/>
                </a:cubicBezTo>
                <a:lnTo>
                  <a:pt x="35035" y="226200"/>
                </a:lnTo>
                <a:cubicBezTo>
                  <a:pt x="41226" y="213055"/>
                  <a:pt x="52846" y="183528"/>
                  <a:pt x="48084" y="158001"/>
                </a:cubicBezTo>
                <a:cubicBezTo>
                  <a:pt x="43822" y="139038"/>
                  <a:pt x="31889" y="122691"/>
                  <a:pt x="15127" y="112852"/>
                </a:cubicBezTo>
                <a:lnTo>
                  <a:pt x="49798" y="91326"/>
                </a:lnTo>
                <a:cubicBezTo>
                  <a:pt x="65705" y="81801"/>
                  <a:pt x="67134" y="57321"/>
                  <a:pt x="53799" y="25318"/>
                </a:cubicBezTo>
                <a:cubicBezTo>
                  <a:pt x="52207" y="22342"/>
                  <a:pt x="52207" y="18768"/>
                  <a:pt x="53799" y="15793"/>
                </a:cubicBezTo>
                <a:cubicBezTo>
                  <a:pt x="57418" y="10744"/>
                  <a:pt x="69420" y="10173"/>
                  <a:pt x="72849" y="10363"/>
                </a:cubicBezTo>
                <a:cubicBezTo>
                  <a:pt x="75435" y="11254"/>
                  <a:pt x="78254" y="9880"/>
                  <a:pt x="79145" y="7294"/>
                </a:cubicBezTo>
                <a:cubicBezTo>
                  <a:pt x="80036" y="4708"/>
                  <a:pt x="78662" y="1889"/>
                  <a:pt x="76076" y="998"/>
                </a:cubicBezTo>
                <a:cubicBezTo>
                  <a:pt x="75222" y="703"/>
                  <a:pt x="74303" y="648"/>
                  <a:pt x="73420" y="83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39" name="Freeform: Shape 138">
            <a:extLst>
              <a:ext uri="{FF2B5EF4-FFF2-40B4-BE49-F238E27FC236}">
                <a16:creationId xmlns:a16="http://schemas.microsoft.com/office/drawing/2014/main" id="{B1FBD8E9-5AC3-4D5E-86DC-3E6539335542}"/>
              </a:ext>
            </a:extLst>
          </p:cNvPr>
          <p:cNvSpPr/>
          <p:nvPr/>
        </p:nvSpPr>
        <p:spPr>
          <a:xfrm>
            <a:off x="7780909" y="1348039"/>
            <a:ext cx="57670" cy="222498"/>
          </a:xfrm>
          <a:custGeom>
            <a:avLst/>
            <a:gdLst>
              <a:gd name="connsiteX0" fmla="*/ 51569 w 57670"/>
              <a:gd name="connsiteY0" fmla="*/ 92118 h 222498"/>
              <a:gd name="connsiteX1" fmla="*/ 47569 w 57670"/>
              <a:gd name="connsiteY1" fmla="*/ 92118 h 222498"/>
              <a:gd name="connsiteX2" fmla="*/ 18422 w 57670"/>
              <a:gd name="connsiteY2" fmla="*/ 85069 h 222498"/>
              <a:gd name="connsiteX3" fmla="*/ 33758 w 57670"/>
              <a:gd name="connsiteY3" fmla="*/ 52970 h 222498"/>
              <a:gd name="connsiteX4" fmla="*/ 54046 w 57670"/>
              <a:gd name="connsiteY4" fmla="*/ 14870 h 222498"/>
              <a:gd name="connsiteX5" fmla="*/ 47569 w 57670"/>
              <a:gd name="connsiteY5" fmla="*/ 2392 h 222498"/>
              <a:gd name="connsiteX6" fmla="*/ 2706 w 57670"/>
              <a:gd name="connsiteY6" fmla="*/ 10203 h 222498"/>
              <a:gd name="connsiteX7" fmla="*/ 479 w 57670"/>
              <a:gd name="connsiteY7" fmla="*/ 16701 h 222498"/>
              <a:gd name="connsiteX8" fmla="*/ 515 w 57670"/>
              <a:gd name="connsiteY8" fmla="*/ 16775 h 222498"/>
              <a:gd name="connsiteX9" fmla="*/ 7088 w 57670"/>
              <a:gd name="connsiteY9" fmla="*/ 19061 h 222498"/>
              <a:gd name="connsiteX10" fmla="*/ 42330 w 57670"/>
              <a:gd name="connsiteY10" fmla="*/ 10774 h 222498"/>
              <a:gd name="connsiteX11" fmla="*/ 43854 w 57670"/>
              <a:gd name="connsiteY11" fmla="*/ 14584 h 222498"/>
              <a:gd name="connsiteX12" fmla="*/ 25661 w 57670"/>
              <a:gd name="connsiteY12" fmla="*/ 46683 h 222498"/>
              <a:gd name="connsiteX13" fmla="*/ 11755 w 57670"/>
              <a:gd name="connsiteY13" fmla="*/ 92118 h 222498"/>
              <a:gd name="connsiteX14" fmla="*/ 44616 w 57670"/>
              <a:gd name="connsiteY14" fmla="*/ 102309 h 222498"/>
              <a:gd name="connsiteX15" fmla="*/ 36234 w 57670"/>
              <a:gd name="connsiteY15" fmla="*/ 204036 h 222498"/>
              <a:gd name="connsiteX16" fmla="*/ 9564 w 57670"/>
              <a:gd name="connsiteY16" fmla="*/ 211942 h 222498"/>
              <a:gd name="connsiteX17" fmla="*/ 2753 w 57670"/>
              <a:gd name="connsiteY17" fmla="*/ 213578 h 222498"/>
              <a:gd name="connsiteX18" fmla="*/ 2706 w 57670"/>
              <a:gd name="connsiteY18" fmla="*/ 213657 h 222498"/>
              <a:gd name="connsiteX19" fmla="*/ 4421 w 57670"/>
              <a:gd name="connsiteY19" fmla="*/ 220419 h 222498"/>
              <a:gd name="connsiteX20" fmla="*/ 13946 w 57670"/>
              <a:gd name="connsiteY20" fmla="*/ 222420 h 222498"/>
              <a:gd name="connsiteX21" fmla="*/ 41949 w 57670"/>
              <a:gd name="connsiteY21" fmla="*/ 212323 h 222498"/>
              <a:gd name="connsiteX22" fmla="*/ 54141 w 57670"/>
              <a:gd name="connsiteY22" fmla="*/ 95832 h 222498"/>
              <a:gd name="connsiteX23" fmla="*/ 51569 w 57670"/>
              <a:gd name="connsiteY23" fmla="*/ 92118 h 22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7670" h="222498">
                <a:moveTo>
                  <a:pt x="51569" y="92118"/>
                </a:moveTo>
                <a:cubicBezTo>
                  <a:pt x="50293" y="91567"/>
                  <a:pt x="48845" y="91567"/>
                  <a:pt x="47569" y="92118"/>
                </a:cubicBezTo>
                <a:cubicBezTo>
                  <a:pt x="37286" y="94781"/>
                  <a:pt x="26352" y="92137"/>
                  <a:pt x="18422" y="85069"/>
                </a:cubicBezTo>
                <a:cubicBezTo>
                  <a:pt x="12993" y="80307"/>
                  <a:pt x="24518" y="65162"/>
                  <a:pt x="33758" y="52970"/>
                </a:cubicBezTo>
                <a:cubicBezTo>
                  <a:pt x="44235" y="39254"/>
                  <a:pt x="54046" y="26395"/>
                  <a:pt x="54046" y="14870"/>
                </a:cubicBezTo>
                <a:cubicBezTo>
                  <a:pt x="54410" y="9822"/>
                  <a:pt x="51906" y="4999"/>
                  <a:pt x="47569" y="2392"/>
                </a:cubicBezTo>
                <a:cubicBezTo>
                  <a:pt x="35091" y="-5323"/>
                  <a:pt x="8040" y="7536"/>
                  <a:pt x="2706" y="10203"/>
                </a:cubicBezTo>
                <a:cubicBezTo>
                  <a:pt x="296" y="11382"/>
                  <a:pt x="-701" y="14292"/>
                  <a:pt x="479" y="16701"/>
                </a:cubicBezTo>
                <a:cubicBezTo>
                  <a:pt x="491" y="16726"/>
                  <a:pt x="503" y="16750"/>
                  <a:pt x="515" y="16775"/>
                </a:cubicBezTo>
                <a:cubicBezTo>
                  <a:pt x="1712" y="19206"/>
                  <a:pt x="4640" y="20225"/>
                  <a:pt x="7088" y="19061"/>
                </a:cubicBezTo>
                <a:cubicBezTo>
                  <a:pt x="17946" y="13632"/>
                  <a:pt x="36615" y="7250"/>
                  <a:pt x="42330" y="10774"/>
                </a:cubicBezTo>
                <a:cubicBezTo>
                  <a:pt x="42806" y="10774"/>
                  <a:pt x="43854" y="11726"/>
                  <a:pt x="43854" y="14584"/>
                </a:cubicBezTo>
                <a:cubicBezTo>
                  <a:pt x="43854" y="22680"/>
                  <a:pt x="34329" y="35349"/>
                  <a:pt x="25661" y="46683"/>
                </a:cubicBezTo>
                <a:cubicBezTo>
                  <a:pt x="12707" y="63543"/>
                  <a:pt x="-628" y="81354"/>
                  <a:pt x="11755" y="92118"/>
                </a:cubicBezTo>
                <a:cubicBezTo>
                  <a:pt x="20688" y="100162"/>
                  <a:pt x="32698" y="103887"/>
                  <a:pt x="44616" y="102309"/>
                </a:cubicBezTo>
                <a:cubicBezTo>
                  <a:pt x="48617" y="139266"/>
                  <a:pt x="49664" y="195464"/>
                  <a:pt x="36234" y="204036"/>
                </a:cubicBezTo>
                <a:cubicBezTo>
                  <a:pt x="17946" y="215657"/>
                  <a:pt x="9564" y="211942"/>
                  <a:pt x="9564" y="211942"/>
                </a:cubicBezTo>
                <a:cubicBezTo>
                  <a:pt x="7232" y="210513"/>
                  <a:pt x="4182" y="211245"/>
                  <a:pt x="2753" y="213578"/>
                </a:cubicBezTo>
                <a:cubicBezTo>
                  <a:pt x="2737" y="213604"/>
                  <a:pt x="2722" y="213630"/>
                  <a:pt x="2706" y="213657"/>
                </a:cubicBezTo>
                <a:cubicBezTo>
                  <a:pt x="1378" y="216007"/>
                  <a:pt x="2133" y="218986"/>
                  <a:pt x="4421" y="220419"/>
                </a:cubicBezTo>
                <a:cubicBezTo>
                  <a:pt x="7355" y="221939"/>
                  <a:pt x="10648" y="222630"/>
                  <a:pt x="13946" y="222420"/>
                </a:cubicBezTo>
                <a:cubicBezTo>
                  <a:pt x="24044" y="221754"/>
                  <a:pt x="33750" y="218255"/>
                  <a:pt x="41949" y="212323"/>
                </a:cubicBezTo>
                <a:cubicBezTo>
                  <a:pt x="65381" y="197464"/>
                  <a:pt x="56237" y="112692"/>
                  <a:pt x="54141" y="95832"/>
                </a:cubicBezTo>
                <a:cubicBezTo>
                  <a:pt x="53963" y="94240"/>
                  <a:pt x="52997" y="92844"/>
                  <a:pt x="51569" y="9211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0" name="Freeform: Shape 139">
            <a:extLst>
              <a:ext uri="{FF2B5EF4-FFF2-40B4-BE49-F238E27FC236}">
                <a16:creationId xmlns:a16="http://schemas.microsoft.com/office/drawing/2014/main" id="{8D7EAE2D-172A-4A26-80C5-8854BD96748E}"/>
              </a:ext>
            </a:extLst>
          </p:cNvPr>
          <p:cNvSpPr/>
          <p:nvPr/>
        </p:nvSpPr>
        <p:spPr>
          <a:xfrm>
            <a:off x="7625120" y="1417351"/>
            <a:ext cx="89434" cy="97332"/>
          </a:xfrm>
          <a:custGeom>
            <a:avLst/>
            <a:gdLst>
              <a:gd name="connsiteX0" fmla="*/ 80961 w 89434"/>
              <a:gd name="connsiteY0" fmla="*/ 82051 h 97332"/>
              <a:gd name="connsiteX1" fmla="*/ 72198 w 89434"/>
              <a:gd name="connsiteY1" fmla="*/ 87766 h 97332"/>
              <a:gd name="connsiteX2" fmla="*/ 67054 w 89434"/>
              <a:gd name="connsiteY2" fmla="*/ 84147 h 97332"/>
              <a:gd name="connsiteX3" fmla="*/ 53052 w 89434"/>
              <a:gd name="connsiteY3" fmla="*/ 55572 h 97332"/>
              <a:gd name="connsiteX4" fmla="*/ 75531 w 89434"/>
              <a:gd name="connsiteY4" fmla="*/ 6994 h 97332"/>
              <a:gd name="connsiteX5" fmla="*/ 72674 w 89434"/>
              <a:gd name="connsiteY5" fmla="*/ 327 h 97332"/>
              <a:gd name="connsiteX6" fmla="*/ 66006 w 89434"/>
              <a:gd name="connsiteY6" fmla="*/ 3184 h 97332"/>
              <a:gd name="connsiteX7" fmla="*/ 47623 w 89434"/>
              <a:gd name="connsiteY7" fmla="*/ 43380 h 97332"/>
              <a:gd name="connsiteX8" fmla="*/ 35336 w 89434"/>
              <a:gd name="connsiteY8" fmla="*/ 11376 h 97332"/>
              <a:gd name="connsiteX9" fmla="*/ 28907 w 89434"/>
              <a:gd name="connsiteY9" fmla="*/ 8280 h 97332"/>
              <a:gd name="connsiteX10" fmla="*/ 25811 w 89434"/>
              <a:gd name="connsiteY10" fmla="*/ 14710 h 97332"/>
              <a:gd name="connsiteX11" fmla="*/ 41527 w 89434"/>
              <a:gd name="connsiteY11" fmla="*/ 55000 h 97332"/>
              <a:gd name="connsiteX12" fmla="*/ 22477 w 89434"/>
              <a:gd name="connsiteY12" fmla="*/ 84623 h 97332"/>
              <a:gd name="connsiteX13" fmla="*/ 17429 w 89434"/>
              <a:gd name="connsiteY13" fmla="*/ 85385 h 97332"/>
              <a:gd name="connsiteX14" fmla="*/ 9714 w 89434"/>
              <a:gd name="connsiteY14" fmla="*/ 73574 h 97332"/>
              <a:gd name="connsiteX15" fmla="*/ 3618 w 89434"/>
              <a:gd name="connsiteY15" fmla="*/ 70145 h 97332"/>
              <a:gd name="connsiteX16" fmla="*/ 141 w 89434"/>
              <a:gd name="connsiteY16" fmla="*/ 76070 h 97332"/>
              <a:gd name="connsiteX17" fmla="*/ 189 w 89434"/>
              <a:gd name="connsiteY17" fmla="*/ 76241 h 97332"/>
              <a:gd name="connsiteX18" fmla="*/ 13619 w 89434"/>
              <a:gd name="connsiteY18" fmla="*/ 94529 h 97332"/>
              <a:gd name="connsiteX19" fmla="*/ 18953 w 89434"/>
              <a:gd name="connsiteY19" fmla="*/ 95577 h 97332"/>
              <a:gd name="connsiteX20" fmla="*/ 27335 w 89434"/>
              <a:gd name="connsiteY20" fmla="*/ 93196 h 97332"/>
              <a:gd name="connsiteX21" fmla="*/ 46956 w 89434"/>
              <a:gd name="connsiteY21" fmla="*/ 66621 h 97332"/>
              <a:gd name="connsiteX22" fmla="*/ 58958 w 89434"/>
              <a:gd name="connsiteY22" fmla="*/ 89481 h 97332"/>
              <a:gd name="connsiteX23" fmla="*/ 72102 w 89434"/>
              <a:gd name="connsiteY23" fmla="*/ 97291 h 97332"/>
              <a:gd name="connsiteX24" fmla="*/ 72102 w 89434"/>
              <a:gd name="connsiteY24" fmla="*/ 97291 h 97332"/>
              <a:gd name="connsiteX25" fmla="*/ 88676 w 89434"/>
              <a:gd name="connsiteY25" fmla="*/ 87766 h 97332"/>
              <a:gd name="connsiteX26" fmla="*/ 87069 w 89434"/>
              <a:gd name="connsiteY26" fmla="*/ 80949 h 97332"/>
              <a:gd name="connsiteX27" fmla="*/ 80770 w 89434"/>
              <a:gd name="connsiteY27" fmla="*/ 81861 h 9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434" h="97332">
                <a:moveTo>
                  <a:pt x="80961" y="82051"/>
                </a:moveTo>
                <a:cubicBezTo>
                  <a:pt x="78794" y="84919"/>
                  <a:pt x="75695" y="86940"/>
                  <a:pt x="72198" y="87766"/>
                </a:cubicBezTo>
                <a:cubicBezTo>
                  <a:pt x="70483" y="87766"/>
                  <a:pt x="68769" y="86528"/>
                  <a:pt x="67054" y="84147"/>
                </a:cubicBezTo>
                <a:cubicBezTo>
                  <a:pt x="61586" y="75035"/>
                  <a:pt x="56902" y="65476"/>
                  <a:pt x="53052" y="55572"/>
                </a:cubicBezTo>
                <a:cubicBezTo>
                  <a:pt x="63340" y="35569"/>
                  <a:pt x="72674" y="13852"/>
                  <a:pt x="75531" y="6994"/>
                </a:cubicBezTo>
                <a:cubicBezTo>
                  <a:pt x="76584" y="4364"/>
                  <a:pt x="75304" y="1379"/>
                  <a:pt x="72674" y="327"/>
                </a:cubicBezTo>
                <a:cubicBezTo>
                  <a:pt x="70044" y="-725"/>
                  <a:pt x="67059" y="554"/>
                  <a:pt x="66006" y="3184"/>
                </a:cubicBezTo>
                <a:cubicBezTo>
                  <a:pt x="60863" y="15376"/>
                  <a:pt x="54291" y="29949"/>
                  <a:pt x="47623" y="43380"/>
                </a:cubicBezTo>
                <a:cubicBezTo>
                  <a:pt x="40956" y="26711"/>
                  <a:pt x="35431" y="11661"/>
                  <a:pt x="35336" y="11376"/>
                </a:cubicBezTo>
                <a:cubicBezTo>
                  <a:pt x="34415" y="8745"/>
                  <a:pt x="31537" y="7360"/>
                  <a:pt x="28907" y="8280"/>
                </a:cubicBezTo>
                <a:cubicBezTo>
                  <a:pt x="26276" y="9201"/>
                  <a:pt x="24890" y="12079"/>
                  <a:pt x="25811" y="14710"/>
                </a:cubicBezTo>
                <a:cubicBezTo>
                  <a:pt x="26382" y="16138"/>
                  <a:pt x="33621" y="35760"/>
                  <a:pt x="41527" y="55000"/>
                </a:cubicBezTo>
                <a:cubicBezTo>
                  <a:pt x="36960" y="65913"/>
                  <a:pt x="30512" y="75940"/>
                  <a:pt x="22477" y="84623"/>
                </a:cubicBezTo>
                <a:cubicBezTo>
                  <a:pt x="21020" y="85686"/>
                  <a:pt x="19135" y="85970"/>
                  <a:pt x="17429" y="85385"/>
                </a:cubicBezTo>
                <a:cubicBezTo>
                  <a:pt x="13333" y="83670"/>
                  <a:pt x="10380" y="75860"/>
                  <a:pt x="9714" y="73574"/>
                </a:cubicBezTo>
                <a:cubicBezTo>
                  <a:pt x="8931" y="70980"/>
                  <a:pt x="6241" y="69467"/>
                  <a:pt x="3618" y="70145"/>
                </a:cubicBezTo>
                <a:cubicBezTo>
                  <a:pt x="1021" y="70821"/>
                  <a:pt x="-535" y="73474"/>
                  <a:pt x="141" y="76070"/>
                </a:cubicBezTo>
                <a:cubicBezTo>
                  <a:pt x="156" y="76127"/>
                  <a:pt x="172" y="76184"/>
                  <a:pt x="189" y="76241"/>
                </a:cubicBezTo>
                <a:cubicBezTo>
                  <a:pt x="2070" y="83873"/>
                  <a:pt x="6900" y="90449"/>
                  <a:pt x="13619" y="94529"/>
                </a:cubicBezTo>
                <a:cubicBezTo>
                  <a:pt x="15314" y="95214"/>
                  <a:pt x="17125" y="95570"/>
                  <a:pt x="18953" y="95577"/>
                </a:cubicBezTo>
                <a:cubicBezTo>
                  <a:pt x="21904" y="95510"/>
                  <a:pt x="24789" y="94690"/>
                  <a:pt x="27335" y="93196"/>
                </a:cubicBezTo>
                <a:cubicBezTo>
                  <a:pt x="35638" y="85785"/>
                  <a:pt x="42319" y="76738"/>
                  <a:pt x="46956" y="66621"/>
                </a:cubicBezTo>
                <a:cubicBezTo>
                  <a:pt x="50319" y="74559"/>
                  <a:pt x="54333" y="82205"/>
                  <a:pt x="58958" y="89481"/>
                </a:cubicBezTo>
                <a:cubicBezTo>
                  <a:pt x="61781" y="94095"/>
                  <a:pt x="66700" y="97017"/>
                  <a:pt x="72102" y="97291"/>
                </a:cubicBezTo>
                <a:lnTo>
                  <a:pt x="72102" y="97291"/>
                </a:lnTo>
                <a:cubicBezTo>
                  <a:pt x="78711" y="96559"/>
                  <a:pt x="84716" y="93108"/>
                  <a:pt x="88676" y="87766"/>
                </a:cubicBezTo>
                <a:cubicBezTo>
                  <a:pt x="90115" y="85440"/>
                  <a:pt x="89395" y="82387"/>
                  <a:pt x="87069" y="80949"/>
                </a:cubicBezTo>
                <a:cubicBezTo>
                  <a:pt x="85026" y="79685"/>
                  <a:pt x="82371" y="80070"/>
                  <a:pt x="80770" y="8186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1" name="Freeform: Shape 140">
            <a:extLst>
              <a:ext uri="{FF2B5EF4-FFF2-40B4-BE49-F238E27FC236}">
                <a16:creationId xmlns:a16="http://schemas.microsoft.com/office/drawing/2014/main" id="{1B7773D6-4442-42C7-9913-1CB8728452D9}"/>
              </a:ext>
            </a:extLst>
          </p:cNvPr>
          <p:cNvSpPr/>
          <p:nvPr/>
        </p:nvSpPr>
        <p:spPr>
          <a:xfrm>
            <a:off x="7731054" y="1503346"/>
            <a:ext cx="50636" cy="81728"/>
          </a:xfrm>
          <a:custGeom>
            <a:avLst/>
            <a:gdLst>
              <a:gd name="connsiteX0" fmla="*/ 42941 w 50636"/>
              <a:gd name="connsiteY0" fmla="*/ -39 h 81728"/>
              <a:gd name="connsiteX1" fmla="*/ 10651 w 50636"/>
              <a:gd name="connsiteY1" fmla="*/ 46824 h 81728"/>
              <a:gd name="connsiteX2" fmla="*/ 11889 w 50636"/>
              <a:gd name="connsiteY2" fmla="*/ 7105 h 81728"/>
              <a:gd name="connsiteX3" fmla="*/ 7127 w 50636"/>
              <a:gd name="connsiteY3" fmla="*/ 2057 h 81728"/>
              <a:gd name="connsiteX4" fmla="*/ 1983 w 50636"/>
              <a:gd name="connsiteY4" fmla="*/ 6819 h 81728"/>
              <a:gd name="connsiteX5" fmla="*/ -17 w 50636"/>
              <a:gd name="connsiteY5" fmla="*/ 72732 h 81728"/>
              <a:gd name="connsiteX6" fmla="*/ 3888 w 50636"/>
              <a:gd name="connsiteY6" fmla="*/ 77685 h 81728"/>
              <a:gd name="connsiteX7" fmla="*/ 9508 w 50636"/>
              <a:gd name="connsiteY7" fmla="*/ 74733 h 81728"/>
              <a:gd name="connsiteX8" fmla="*/ 40274 w 50636"/>
              <a:gd name="connsiteY8" fmla="*/ 12344 h 81728"/>
              <a:gd name="connsiteX9" fmla="*/ 33987 w 50636"/>
              <a:gd name="connsiteY9" fmla="*/ 75685 h 81728"/>
              <a:gd name="connsiteX10" fmla="*/ 37629 w 50636"/>
              <a:gd name="connsiteY10" fmla="*/ 81669 h 81728"/>
              <a:gd name="connsiteX11" fmla="*/ 37702 w 50636"/>
              <a:gd name="connsiteY11" fmla="*/ 81686 h 81728"/>
              <a:gd name="connsiteX12" fmla="*/ 38750 w 50636"/>
              <a:gd name="connsiteY12" fmla="*/ 81686 h 81728"/>
              <a:gd name="connsiteX13" fmla="*/ 43608 w 50636"/>
              <a:gd name="connsiteY13" fmla="*/ 77781 h 81728"/>
              <a:gd name="connsiteX14" fmla="*/ 49608 w 50636"/>
              <a:gd name="connsiteY14" fmla="*/ 8058 h 81728"/>
              <a:gd name="connsiteX15" fmla="*/ 42941 w 50636"/>
              <a:gd name="connsiteY15" fmla="*/ -39 h 8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636" h="81728">
                <a:moveTo>
                  <a:pt x="42941" y="-39"/>
                </a:moveTo>
                <a:cubicBezTo>
                  <a:pt x="39798" y="-39"/>
                  <a:pt x="32273" y="-1277"/>
                  <a:pt x="10651" y="46824"/>
                </a:cubicBezTo>
                <a:lnTo>
                  <a:pt x="11889" y="7105"/>
                </a:lnTo>
                <a:cubicBezTo>
                  <a:pt x="11943" y="4406"/>
                  <a:pt x="9825" y="2160"/>
                  <a:pt x="7127" y="2057"/>
                </a:cubicBezTo>
                <a:cubicBezTo>
                  <a:pt x="4428" y="2050"/>
                  <a:pt x="2183" y="4129"/>
                  <a:pt x="1983" y="6819"/>
                </a:cubicBezTo>
                <a:lnTo>
                  <a:pt x="-17" y="72732"/>
                </a:lnTo>
                <a:cubicBezTo>
                  <a:pt x="-34" y="75094"/>
                  <a:pt x="1588" y="77151"/>
                  <a:pt x="3888" y="77685"/>
                </a:cubicBezTo>
                <a:cubicBezTo>
                  <a:pt x="6229" y="78189"/>
                  <a:pt x="8595" y="76946"/>
                  <a:pt x="9508" y="74733"/>
                </a:cubicBezTo>
                <a:cubicBezTo>
                  <a:pt x="17789" y="53020"/>
                  <a:pt x="28090" y="32132"/>
                  <a:pt x="40274" y="12344"/>
                </a:cubicBezTo>
                <a:cubicBezTo>
                  <a:pt x="40912" y="33640"/>
                  <a:pt x="38799" y="54930"/>
                  <a:pt x="33987" y="75685"/>
                </a:cubicBezTo>
                <a:cubicBezTo>
                  <a:pt x="33341" y="78343"/>
                  <a:pt x="34971" y="81022"/>
                  <a:pt x="37629" y="81669"/>
                </a:cubicBezTo>
                <a:cubicBezTo>
                  <a:pt x="37653" y="81675"/>
                  <a:pt x="37678" y="81680"/>
                  <a:pt x="37702" y="81686"/>
                </a:cubicBezTo>
                <a:lnTo>
                  <a:pt x="38750" y="81686"/>
                </a:lnTo>
                <a:cubicBezTo>
                  <a:pt x="41101" y="81731"/>
                  <a:pt x="43147" y="80087"/>
                  <a:pt x="43608" y="77781"/>
                </a:cubicBezTo>
                <a:cubicBezTo>
                  <a:pt x="43608" y="75971"/>
                  <a:pt x="53799" y="32727"/>
                  <a:pt x="49608" y="8058"/>
                </a:cubicBezTo>
                <a:cubicBezTo>
                  <a:pt x="48656" y="1581"/>
                  <a:pt x="45036" y="152"/>
                  <a:pt x="42941" y="-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2" name="Freeform: Shape 141">
            <a:extLst>
              <a:ext uri="{FF2B5EF4-FFF2-40B4-BE49-F238E27FC236}">
                <a16:creationId xmlns:a16="http://schemas.microsoft.com/office/drawing/2014/main" id="{23B643E2-E590-48F1-BC64-920041B63621}"/>
              </a:ext>
            </a:extLst>
          </p:cNvPr>
          <p:cNvSpPr/>
          <p:nvPr/>
        </p:nvSpPr>
        <p:spPr>
          <a:xfrm>
            <a:off x="7861156" y="1431585"/>
            <a:ext cx="53895" cy="52333"/>
          </a:xfrm>
          <a:custGeom>
            <a:avLst/>
            <a:gdLst>
              <a:gd name="connsiteX0" fmla="*/ 50951 w 53895"/>
              <a:gd name="connsiteY0" fmla="*/ 19907 h 52333"/>
              <a:gd name="connsiteX1" fmla="*/ 35521 w 53895"/>
              <a:gd name="connsiteY1" fmla="*/ 18573 h 52333"/>
              <a:gd name="connsiteX2" fmla="*/ 37426 w 53895"/>
              <a:gd name="connsiteY2" fmla="*/ 5619 h 52333"/>
              <a:gd name="connsiteX3" fmla="*/ 33243 w 53895"/>
              <a:gd name="connsiteY3" fmla="*/ 1 h 52333"/>
              <a:gd name="connsiteX4" fmla="*/ 33235 w 53895"/>
              <a:gd name="connsiteY4" fmla="*/ -1 h 52333"/>
              <a:gd name="connsiteX5" fmla="*/ 27615 w 53895"/>
              <a:gd name="connsiteY5" fmla="*/ 4190 h 52333"/>
              <a:gd name="connsiteX6" fmla="*/ 25710 w 53895"/>
              <a:gd name="connsiteY6" fmla="*/ 18097 h 52333"/>
              <a:gd name="connsiteX7" fmla="*/ 5422 w 53895"/>
              <a:gd name="connsiteY7" fmla="*/ 15906 h 52333"/>
              <a:gd name="connsiteX8" fmla="*/ -8 w 53895"/>
              <a:gd name="connsiteY8" fmla="*/ 20478 h 52333"/>
              <a:gd name="connsiteX9" fmla="*/ 4564 w 53895"/>
              <a:gd name="connsiteY9" fmla="*/ 25812 h 52333"/>
              <a:gd name="connsiteX10" fmla="*/ 24472 w 53895"/>
              <a:gd name="connsiteY10" fmla="*/ 27622 h 52333"/>
              <a:gd name="connsiteX11" fmla="*/ 21805 w 53895"/>
              <a:gd name="connsiteY11" fmla="*/ 46672 h 52333"/>
              <a:gd name="connsiteX12" fmla="*/ 25996 w 53895"/>
              <a:gd name="connsiteY12" fmla="*/ 52292 h 52333"/>
              <a:gd name="connsiteX13" fmla="*/ 26758 w 53895"/>
              <a:gd name="connsiteY13" fmla="*/ 52292 h 52333"/>
              <a:gd name="connsiteX14" fmla="*/ 31615 w 53895"/>
              <a:gd name="connsiteY14" fmla="*/ 48101 h 52333"/>
              <a:gd name="connsiteX15" fmla="*/ 34378 w 53895"/>
              <a:gd name="connsiteY15" fmla="*/ 29051 h 52333"/>
              <a:gd name="connsiteX16" fmla="*/ 50284 w 53895"/>
              <a:gd name="connsiteY16" fmla="*/ 30479 h 52333"/>
              <a:gd name="connsiteX17" fmla="*/ 50284 w 53895"/>
              <a:gd name="connsiteY17" fmla="*/ 30479 h 52333"/>
              <a:gd name="connsiteX18" fmla="*/ 53686 w 53895"/>
              <a:gd name="connsiteY18" fmla="*/ 24356 h 52333"/>
              <a:gd name="connsiteX19" fmla="*/ 50284 w 53895"/>
              <a:gd name="connsiteY19" fmla="*/ 20954 h 5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3895" h="52333">
                <a:moveTo>
                  <a:pt x="50951" y="19907"/>
                </a:moveTo>
                <a:lnTo>
                  <a:pt x="35521" y="18573"/>
                </a:lnTo>
                <a:lnTo>
                  <a:pt x="37426" y="5619"/>
                </a:lnTo>
                <a:cubicBezTo>
                  <a:pt x="37822" y="2913"/>
                  <a:pt x="35949" y="397"/>
                  <a:pt x="33243" y="1"/>
                </a:cubicBezTo>
                <a:cubicBezTo>
                  <a:pt x="33240" y="0"/>
                  <a:pt x="33237" y="0"/>
                  <a:pt x="33235" y="-1"/>
                </a:cubicBezTo>
                <a:cubicBezTo>
                  <a:pt x="30539" y="-344"/>
                  <a:pt x="28055" y="1508"/>
                  <a:pt x="27615" y="4190"/>
                </a:cubicBezTo>
                <a:lnTo>
                  <a:pt x="25710" y="18097"/>
                </a:lnTo>
                <a:lnTo>
                  <a:pt x="5422" y="15906"/>
                </a:lnTo>
                <a:cubicBezTo>
                  <a:pt x="2682" y="15737"/>
                  <a:pt x="292" y="17749"/>
                  <a:pt x="-8" y="20478"/>
                </a:cubicBezTo>
                <a:cubicBezTo>
                  <a:pt x="-174" y="23199"/>
                  <a:pt x="1850" y="25560"/>
                  <a:pt x="4564" y="25812"/>
                </a:cubicBezTo>
                <a:lnTo>
                  <a:pt x="24472" y="27622"/>
                </a:lnTo>
                <a:lnTo>
                  <a:pt x="21805" y="46672"/>
                </a:lnTo>
                <a:cubicBezTo>
                  <a:pt x="21461" y="49368"/>
                  <a:pt x="23314" y="51852"/>
                  <a:pt x="25996" y="52292"/>
                </a:cubicBezTo>
                <a:lnTo>
                  <a:pt x="26758" y="52292"/>
                </a:lnTo>
                <a:cubicBezTo>
                  <a:pt x="29185" y="52274"/>
                  <a:pt x="31242" y="50499"/>
                  <a:pt x="31615" y="48101"/>
                </a:cubicBezTo>
                <a:lnTo>
                  <a:pt x="34378" y="29051"/>
                </a:lnTo>
                <a:lnTo>
                  <a:pt x="50284" y="30479"/>
                </a:lnTo>
                <a:lnTo>
                  <a:pt x="50284" y="30479"/>
                </a:lnTo>
                <a:cubicBezTo>
                  <a:pt x="52915" y="29728"/>
                  <a:pt x="54438" y="26987"/>
                  <a:pt x="53686" y="24356"/>
                </a:cubicBezTo>
                <a:cubicBezTo>
                  <a:pt x="53216" y="22711"/>
                  <a:pt x="51930" y="21424"/>
                  <a:pt x="50284" y="2095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3" name="Freeform: Shape 142">
            <a:extLst>
              <a:ext uri="{FF2B5EF4-FFF2-40B4-BE49-F238E27FC236}">
                <a16:creationId xmlns:a16="http://schemas.microsoft.com/office/drawing/2014/main" id="{852C7628-DE21-4837-B755-91422447FC3D}"/>
              </a:ext>
            </a:extLst>
          </p:cNvPr>
          <p:cNvSpPr/>
          <p:nvPr/>
        </p:nvSpPr>
        <p:spPr>
          <a:xfrm>
            <a:off x="7924645" y="1351292"/>
            <a:ext cx="52229" cy="239884"/>
          </a:xfrm>
          <a:custGeom>
            <a:avLst/>
            <a:gdLst>
              <a:gd name="connsiteX0" fmla="*/ 49374 w 52229"/>
              <a:gd name="connsiteY0" fmla="*/ 7141 h 239884"/>
              <a:gd name="connsiteX1" fmla="*/ 20037 w 52229"/>
              <a:gd name="connsiteY1" fmla="*/ 1997 h 239884"/>
              <a:gd name="connsiteX2" fmla="*/ 14037 w 52229"/>
              <a:gd name="connsiteY2" fmla="*/ 17713 h 239884"/>
              <a:gd name="connsiteX3" fmla="*/ 20037 w 52229"/>
              <a:gd name="connsiteY3" fmla="*/ 42097 h 239884"/>
              <a:gd name="connsiteX4" fmla="*/ 20704 w 52229"/>
              <a:gd name="connsiteY4" fmla="*/ 72673 h 239884"/>
              <a:gd name="connsiteX5" fmla="*/ 4988 w 52229"/>
              <a:gd name="connsiteY5" fmla="*/ 90199 h 239884"/>
              <a:gd name="connsiteX6" fmla="*/ -17 w 52229"/>
              <a:gd name="connsiteY6" fmla="*/ 95100 h 239884"/>
              <a:gd name="connsiteX7" fmla="*/ 1273 w 52229"/>
              <a:gd name="connsiteY7" fmla="*/ 98485 h 239884"/>
              <a:gd name="connsiteX8" fmla="*/ 14037 w 52229"/>
              <a:gd name="connsiteY8" fmla="*/ 140300 h 239884"/>
              <a:gd name="connsiteX9" fmla="*/ 17942 w 52229"/>
              <a:gd name="connsiteY9" fmla="*/ 232788 h 239884"/>
              <a:gd name="connsiteX10" fmla="*/ 44898 w 52229"/>
              <a:gd name="connsiteY10" fmla="*/ 239836 h 239884"/>
              <a:gd name="connsiteX11" fmla="*/ 48300 w 52229"/>
              <a:gd name="connsiteY11" fmla="*/ 233713 h 239884"/>
              <a:gd name="connsiteX12" fmla="*/ 44898 w 52229"/>
              <a:gd name="connsiteY12" fmla="*/ 230311 h 239884"/>
              <a:gd name="connsiteX13" fmla="*/ 24038 w 52229"/>
              <a:gd name="connsiteY13" fmla="*/ 225454 h 239884"/>
              <a:gd name="connsiteX14" fmla="*/ 24038 w 52229"/>
              <a:gd name="connsiteY14" fmla="*/ 142205 h 239884"/>
              <a:gd name="connsiteX15" fmla="*/ 12894 w 52229"/>
              <a:gd name="connsiteY15" fmla="*/ 97533 h 239884"/>
              <a:gd name="connsiteX16" fmla="*/ 29372 w 52229"/>
              <a:gd name="connsiteY16" fmla="*/ 78483 h 239884"/>
              <a:gd name="connsiteX17" fmla="*/ 29372 w 52229"/>
              <a:gd name="connsiteY17" fmla="*/ 39621 h 239884"/>
              <a:gd name="connsiteX18" fmla="*/ 23847 w 52229"/>
              <a:gd name="connsiteY18" fmla="*/ 17713 h 239884"/>
              <a:gd name="connsiteX19" fmla="*/ 25276 w 52229"/>
              <a:gd name="connsiteY19" fmla="*/ 11141 h 239884"/>
              <a:gd name="connsiteX20" fmla="*/ 44326 w 52229"/>
              <a:gd name="connsiteY20" fmla="*/ 16380 h 239884"/>
              <a:gd name="connsiteX21" fmla="*/ 51089 w 52229"/>
              <a:gd name="connsiteY21" fmla="*/ 14665 h 239884"/>
              <a:gd name="connsiteX22" fmla="*/ 50461 w 52229"/>
              <a:gd name="connsiteY22" fmla="*/ 7824 h 239884"/>
              <a:gd name="connsiteX23" fmla="*/ 49374 w 52229"/>
              <a:gd name="connsiteY23" fmla="*/ 7141 h 23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29" h="239884">
                <a:moveTo>
                  <a:pt x="49374" y="7141"/>
                </a:moveTo>
                <a:cubicBezTo>
                  <a:pt x="46231" y="5236"/>
                  <a:pt x="29753" y="-4099"/>
                  <a:pt x="20037" y="1997"/>
                </a:cubicBezTo>
                <a:cubicBezTo>
                  <a:pt x="15022" y="5525"/>
                  <a:pt x="12649" y="11741"/>
                  <a:pt x="14037" y="17713"/>
                </a:cubicBezTo>
                <a:cubicBezTo>
                  <a:pt x="14928" y="26075"/>
                  <a:pt x="16947" y="34277"/>
                  <a:pt x="20037" y="42097"/>
                </a:cubicBezTo>
                <a:cubicBezTo>
                  <a:pt x="24133" y="53718"/>
                  <a:pt x="27086" y="62005"/>
                  <a:pt x="20704" y="72673"/>
                </a:cubicBezTo>
                <a:cubicBezTo>
                  <a:pt x="11179" y="88770"/>
                  <a:pt x="4702" y="90199"/>
                  <a:pt x="4988" y="90199"/>
                </a:cubicBezTo>
                <a:cubicBezTo>
                  <a:pt x="2253" y="90170"/>
                  <a:pt x="12" y="92364"/>
                  <a:pt x="-17" y="95100"/>
                </a:cubicBezTo>
                <a:cubicBezTo>
                  <a:pt x="-30" y="96351"/>
                  <a:pt x="431" y="97560"/>
                  <a:pt x="1273" y="98485"/>
                </a:cubicBezTo>
                <a:cubicBezTo>
                  <a:pt x="11036" y="110108"/>
                  <a:pt x="15645" y="125206"/>
                  <a:pt x="14037" y="140300"/>
                </a:cubicBezTo>
                <a:cubicBezTo>
                  <a:pt x="11560" y="156683"/>
                  <a:pt x="5940" y="223834"/>
                  <a:pt x="17942" y="232788"/>
                </a:cubicBezTo>
                <a:cubicBezTo>
                  <a:pt x="26117" y="237550"/>
                  <a:pt x="35438" y="239987"/>
                  <a:pt x="44898" y="239836"/>
                </a:cubicBezTo>
                <a:cubicBezTo>
                  <a:pt x="47528" y="239085"/>
                  <a:pt x="49051" y="236344"/>
                  <a:pt x="48300" y="233713"/>
                </a:cubicBezTo>
                <a:cubicBezTo>
                  <a:pt x="47830" y="232068"/>
                  <a:pt x="46543" y="230782"/>
                  <a:pt x="44898" y="230311"/>
                </a:cubicBezTo>
                <a:cubicBezTo>
                  <a:pt x="37646" y="230479"/>
                  <a:pt x="30469" y="228808"/>
                  <a:pt x="24038" y="225454"/>
                </a:cubicBezTo>
                <a:cubicBezTo>
                  <a:pt x="19275" y="220024"/>
                  <a:pt x="19085" y="172590"/>
                  <a:pt x="24038" y="142205"/>
                </a:cubicBezTo>
                <a:cubicBezTo>
                  <a:pt x="25965" y="126449"/>
                  <a:pt x="21995" y="110537"/>
                  <a:pt x="12894" y="97533"/>
                </a:cubicBezTo>
                <a:cubicBezTo>
                  <a:pt x="19658" y="92405"/>
                  <a:pt x="25272" y="85916"/>
                  <a:pt x="29372" y="78483"/>
                </a:cubicBezTo>
                <a:cubicBezTo>
                  <a:pt x="38135" y="63910"/>
                  <a:pt x="33753" y="51527"/>
                  <a:pt x="29372" y="39621"/>
                </a:cubicBezTo>
                <a:cubicBezTo>
                  <a:pt x="26562" y="32597"/>
                  <a:pt x="24704" y="25230"/>
                  <a:pt x="23847" y="17713"/>
                </a:cubicBezTo>
                <a:cubicBezTo>
                  <a:pt x="23847" y="16094"/>
                  <a:pt x="23847" y="12189"/>
                  <a:pt x="25276" y="11141"/>
                </a:cubicBezTo>
                <a:cubicBezTo>
                  <a:pt x="28515" y="9046"/>
                  <a:pt x="38421" y="12856"/>
                  <a:pt x="44326" y="16380"/>
                </a:cubicBezTo>
                <a:cubicBezTo>
                  <a:pt x="46676" y="17709"/>
                  <a:pt x="49656" y="16953"/>
                  <a:pt x="51089" y="14665"/>
                </a:cubicBezTo>
                <a:cubicBezTo>
                  <a:pt x="52805" y="12603"/>
                  <a:pt x="52524" y="9540"/>
                  <a:pt x="50461" y="7824"/>
                </a:cubicBezTo>
                <a:cubicBezTo>
                  <a:pt x="50131" y="7549"/>
                  <a:pt x="49765" y="7319"/>
                  <a:pt x="49374" y="714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4" name="Freeform: Shape 143">
            <a:extLst>
              <a:ext uri="{FF2B5EF4-FFF2-40B4-BE49-F238E27FC236}">
                <a16:creationId xmlns:a16="http://schemas.microsoft.com/office/drawing/2014/main" id="{C2FC7EC5-300D-48F5-B518-EF1FABB7F9C2}"/>
              </a:ext>
            </a:extLst>
          </p:cNvPr>
          <p:cNvSpPr/>
          <p:nvPr/>
        </p:nvSpPr>
        <p:spPr>
          <a:xfrm>
            <a:off x="7986357" y="1405634"/>
            <a:ext cx="81819" cy="160358"/>
          </a:xfrm>
          <a:custGeom>
            <a:avLst/>
            <a:gdLst>
              <a:gd name="connsiteX0" fmla="*/ 78912 w 81819"/>
              <a:gd name="connsiteY0" fmla="*/ 328 h 160358"/>
              <a:gd name="connsiteX1" fmla="*/ 72625 w 81819"/>
              <a:gd name="connsiteY1" fmla="*/ 2519 h 160358"/>
              <a:gd name="connsiteX2" fmla="*/ 28620 w 81819"/>
              <a:gd name="connsiteY2" fmla="*/ 52144 h 160358"/>
              <a:gd name="connsiteX3" fmla="*/ 24715 w 81819"/>
              <a:gd name="connsiteY3" fmla="*/ 48525 h 160358"/>
              <a:gd name="connsiteX4" fmla="*/ 29668 w 81819"/>
              <a:gd name="connsiteY4" fmla="*/ 14806 h 160358"/>
              <a:gd name="connsiteX5" fmla="*/ 27001 w 81819"/>
              <a:gd name="connsiteY5" fmla="*/ 8329 h 160358"/>
              <a:gd name="connsiteX6" fmla="*/ 20598 w 81819"/>
              <a:gd name="connsiteY6" fmla="*/ 10818 h 160358"/>
              <a:gd name="connsiteX7" fmla="*/ 20524 w 81819"/>
              <a:gd name="connsiteY7" fmla="*/ 10996 h 160358"/>
              <a:gd name="connsiteX8" fmla="*/ 15666 w 81819"/>
              <a:gd name="connsiteY8" fmla="*/ 52620 h 160358"/>
              <a:gd name="connsiteX9" fmla="*/ 25191 w 81819"/>
              <a:gd name="connsiteY9" fmla="*/ 61479 h 160358"/>
              <a:gd name="connsiteX10" fmla="*/ 63291 w 81819"/>
              <a:gd name="connsiteY10" fmla="*/ 35285 h 160358"/>
              <a:gd name="connsiteX11" fmla="*/ 52718 w 81819"/>
              <a:gd name="connsiteY11" fmla="*/ 89101 h 160358"/>
              <a:gd name="connsiteX12" fmla="*/ 9379 w 81819"/>
              <a:gd name="connsiteY12" fmla="*/ 117676 h 160358"/>
              <a:gd name="connsiteX13" fmla="*/ 1569 w 81819"/>
              <a:gd name="connsiteY13" fmla="*/ 146251 h 160358"/>
              <a:gd name="connsiteX14" fmla="*/ 29191 w 81819"/>
              <a:gd name="connsiteY14" fmla="*/ 160158 h 160358"/>
              <a:gd name="connsiteX15" fmla="*/ 33192 w 81819"/>
              <a:gd name="connsiteY15" fmla="*/ 160158 h 160358"/>
              <a:gd name="connsiteX16" fmla="*/ 60338 w 81819"/>
              <a:gd name="connsiteY16" fmla="*/ 122058 h 160358"/>
              <a:gd name="connsiteX17" fmla="*/ 61767 w 81819"/>
              <a:gd name="connsiteY17" fmla="*/ 98150 h 160358"/>
              <a:gd name="connsiteX18" fmla="*/ 61767 w 81819"/>
              <a:gd name="connsiteY18" fmla="*/ 96435 h 160358"/>
              <a:gd name="connsiteX19" fmla="*/ 74721 w 81819"/>
              <a:gd name="connsiteY19" fmla="*/ 90149 h 160358"/>
              <a:gd name="connsiteX20" fmla="*/ 77235 w 81819"/>
              <a:gd name="connsiteY20" fmla="*/ 83755 h 160358"/>
              <a:gd name="connsiteX21" fmla="*/ 77197 w 81819"/>
              <a:gd name="connsiteY21" fmla="*/ 83672 h 160358"/>
              <a:gd name="connsiteX22" fmla="*/ 70649 w 81819"/>
              <a:gd name="connsiteY22" fmla="*/ 81184 h 160358"/>
              <a:gd name="connsiteX23" fmla="*/ 70625 w 81819"/>
              <a:gd name="connsiteY23" fmla="*/ 81195 h 160358"/>
              <a:gd name="connsiteX24" fmla="*/ 63386 w 81819"/>
              <a:gd name="connsiteY24" fmla="*/ 84624 h 160358"/>
              <a:gd name="connsiteX25" fmla="*/ 81674 w 81819"/>
              <a:gd name="connsiteY25" fmla="*/ 5948 h 160358"/>
              <a:gd name="connsiteX26" fmla="*/ 78912 w 81819"/>
              <a:gd name="connsiteY26" fmla="*/ 328 h 160358"/>
              <a:gd name="connsiteX27" fmla="*/ 50337 w 81819"/>
              <a:gd name="connsiteY27" fmla="*/ 120819 h 160358"/>
              <a:gd name="connsiteX28" fmla="*/ 32430 w 81819"/>
              <a:gd name="connsiteY28" fmla="*/ 149394 h 160358"/>
              <a:gd name="connsiteX29" fmla="*/ 10522 w 81819"/>
              <a:gd name="connsiteY29" fmla="*/ 141393 h 160358"/>
              <a:gd name="connsiteX30" fmla="*/ 16333 w 81819"/>
              <a:gd name="connsiteY30" fmla="*/ 123867 h 160358"/>
              <a:gd name="connsiteX31" fmla="*/ 51670 w 81819"/>
              <a:gd name="connsiteY31" fmla="*/ 101198 h 160358"/>
              <a:gd name="connsiteX32" fmla="*/ 50623 w 81819"/>
              <a:gd name="connsiteY32" fmla="*/ 120819 h 1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819" h="160358">
                <a:moveTo>
                  <a:pt x="78912" y="328"/>
                </a:moveTo>
                <a:cubicBezTo>
                  <a:pt x="76564" y="-623"/>
                  <a:pt x="73874" y="315"/>
                  <a:pt x="72625" y="2519"/>
                </a:cubicBezTo>
                <a:cubicBezTo>
                  <a:pt x="58147" y="28713"/>
                  <a:pt x="36907" y="54906"/>
                  <a:pt x="28620" y="52144"/>
                </a:cubicBezTo>
                <a:cubicBezTo>
                  <a:pt x="26872" y="51532"/>
                  <a:pt x="25457" y="50221"/>
                  <a:pt x="24715" y="48525"/>
                </a:cubicBezTo>
                <a:cubicBezTo>
                  <a:pt x="21191" y="40809"/>
                  <a:pt x="25858" y="23760"/>
                  <a:pt x="29668" y="14806"/>
                </a:cubicBezTo>
                <a:cubicBezTo>
                  <a:pt x="30665" y="12281"/>
                  <a:pt x="29487" y="9420"/>
                  <a:pt x="27001" y="8329"/>
                </a:cubicBezTo>
                <a:cubicBezTo>
                  <a:pt x="24545" y="7248"/>
                  <a:pt x="21678" y="8363"/>
                  <a:pt x="20598" y="10818"/>
                </a:cubicBezTo>
                <a:cubicBezTo>
                  <a:pt x="20572" y="10877"/>
                  <a:pt x="20547" y="10936"/>
                  <a:pt x="20524" y="10996"/>
                </a:cubicBezTo>
                <a:cubicBezTo>
                  <a:pt x="19381" y="13758"/>
                  <a:pt x="9284" y="38428"/>
                  <a:pt x="15666" y="52620"/>
                </a:cubicBezTo>
                <a:cubicBezTo>
                  <a:pt x="17483" y="56761"/>
                  <a:pt x="20930" y="59967"/>
                  <a:pt x="25191" y="61479"/>
                </a:cubicBezTo>
                <a:cubicBezTo>
                  <a:pt x="37193" y="65479"/>
                  <a:pt x="51670" y="50906"/>
                  <a:pt x="63291" y="35285"/>
                </a:cubicBezTo>
                <a:cubicBezTo>
                  <a:pt x="58764" y="53012"/>
                  <a:pt x="55234" y="70979"/>
                  <a:pt x="52718" y="89101"/>
                </a:cubicBezTo>
                <a:cubicBezTo>
                  <a:pt x="37065" y="96656"/>
                  <a:pt x="22490" y="106266"/>
                  <a:pt x="9379" y="117676"/>
                </a:cubicBezTo>
                <a:cubicBezTo>
                  <a:pt x="925" y="124545"/>
                  <a:pt x="-2216" y="136036"/>
                  <a:pt x="1569" y="146251"/>
                </a:cubicBezTo>
                <a:cubicBezTo>
                  <a:pt x="7256" y="155899"/>
                  <a:pt x="18054" y="161336"/>
                  <a:pt x="29191" y="160158"/>
                </a:cubicBezTo>
                <a:lnTo>
                  <a:pt x="33192" y="160158"/>
                </a:lnTo>
                <a:cubicBezTo>
                  <a:pt x="59005" y="158348"/>
                  <a:pt x="59576" y="143775"/>
                  <a:pt x="60338" y="122058"/>
                </a:cubicBezTo>
                <a:cubicBezTo>
                  <a:pt x="60338" y="115200"/>
                  <a:pt x="60338" y="107389"/>
                  <a:pt x="61767" y="98150"/>
                </a:cubicBezTo>
                <a:cubicBezTo>
                  <a:pt x="61767" y="97578"/>
                  <a:pt x="61767" y="97007"/>
                  <a:pt x="61767" y="96435"/>
                </a:cubicBezTo>
                <a:cubicBezTo>
                  <a:pt x="69292" y="92625"/>
                  <a:pt x="74530" y="90244"/>
                  <a:pt x="74721" y="90149"/>
                </a:cubicBezTo>
                <a:cubicBezTo>
                  <a:pt x="77181" y="89077"/>
                  <a:pt x="78306" y="86215"/>
                  <a:pt x="77235" y="83755"/>
                </a:cubicBezTo>
                <a:cubicBezTo>
                  <a:pt x="77223" y="83727"/>
                  <a:pt x="77210" y="83700"/>
                  <a:pt x="77197" y="83672"/>
                </a:cubicBezTo>
                <a:cubicBezTo>
                  <a:pt x="76076" y="81177"/>
                  <a:pt x="73144" y="80063"/>
                  <a:pt x="70649" y="81184"/>
                </a:cubicBezTo>
                <a:cubicBezTo>
                  <a:pt x="70641" y="81188"/>
                  <a:pt x="70633" y="81192"/>
                  <a:pt x="70625" y="81195"/>
                </a:cubicBezTo>
                <a:lnTo>
                  <a:pt x="63386" y="84624"/>
                </a:lnTo>
                <a:cubicBezTo>
                  <a:pt x="67796" y="58035"/>
                  <a:pt x="73904" y="31756"/>
                  <a:pt x="81674" y="5948"/>
                </a:cubicBezTo>
                <a:cubicBezTo>
                  <a:pt x="82205" y="3656"/>
                  <a:pt x="81050" y="1308"/>
                  <a:pt x="78912" y="328"/>
                </a:cubicBezTo>
                <a:close/>
                <a:moveTo>
                  <a:pt x="50337" y="120819"/>
                </a:moveTo>
                <a:cubicBezTo>
                  <a:pt x="49480" y="144060"/>
                  <a:pt x="48813" y="148442"/>
                  <a:pt x="32430" y="149394"/>
                </a:cubicBezTo>
                <a:cubicBezTo>
                  <a:pt x="21286" y="150156"/>
                  <a:pt x="13380" y="147204"/>
                  <a:pt x="10522" y="141393"/>
                </a:cubicBezTo>
                <a:cubicBezTo>
                  <a:pt x="8612" y="134911"/>
                  <a:pt x="10929" y="127925"/>
                  <a:pt x="16333" y="123867"/>
                </a:cubicBezTo>
                <a:cubicBezTo>
                  <a:pt x="27127" y="114875"/>
                  <a:pt x="38997" y="107260"/>
                  <a:pt x="51670" y="101198"/>
                </a:cubicBezTo>
                <a:cubicBezTo>
                  <a:pt x="51004" y="108437"/>
                  <a:pt x="50813" y="114914"/>
                  <a:pt x="50623" y="1208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5" name="Freeform: Shape 144">
            <a:extLst>
              <a:ext uri="{FF2B5EF4-FFF2-40B4-BE49-F238E27FC236}">
                <a16:creationId xmlns:a16="http://schemas.microsoft.com/office/drawing/2014/main" id="{79F816E6-3643-4E38-86C3-A309A6CDA56F}"/>
              </a:ext>
            </a:extLst>
          </p:cNvPr>
          <p:cNvSpPr/>
          <p:nvPr/>
        </p:nvSpPr>
        <p:spPr>
          <a:xfrm>
            <a:off x="8075852" y="1470107"/>
            <a:ext cx="61990" cy="57531"/>
          </a:xfrm>
          <a:custGeom>
            <a:avLst/>
            <a:gdLst>
              <a:gd name="connsiteX0" fmla="*/ 53235 w 61990"/>
              <a:gd name="connsiteY0" fmla="*/ 39392 h 57531"/>
              <a:gd name="connsiteX1" fmla="*/ 43710 w 61990"/>
              <a:gd name="connsiteY1" fmla="*/ 46440 h 57531"/>
              <a:gd name="connsiteX2" fmla="*/ 44186 w 61990"/>
              <a:gd name="connsiteY2" fmla="*/ 38725 h 57531"/>
              <a:gd name="connsiteX3" fmla="*/ 41519 w 61990"/>
              <a:gd name="connsiteY3" fmla="*/ 6245 h 57531"/>
              <a:gd name="connsiteX4" fmla="*/ 32946 w 61990"/>
              <a:gd name="connsiteY4" fmla="*/ -42 h 57531"/>
              <a:gd name="connsiteX5" fmla="*/ 16373 w 61990"/>
              <a:gd name="connsiteY5" fmla="*/ 15294 h 57531"/>
              <a:gd name="connsiteX6" fmla="*/ 17897 w 61990"/>
              <a:gd name="connsiteY6" fmla="*/ 7198 h 57531"/>
              <a:gd name="connsiteX7" fmla="*/ 13896 w 61990"/>
              <a:gd name="connsiteY7" fmla="*/ 1387 h 57531"/>
              <a:gd name="connsiteX8" fmla="*/ 8181 w 61990"/>
              <a:gd name="connsiteY8" fmla="*/ 5388 h 57531"/>
              <a:gd name="connsiteX9" fmla="*/ 180 w 61990"/>
              <a:gd name="connsiteY9" fmla="*/ 49298 h 57531"/>
              <a:gd name="connsiteX10" fmla="*/ 3562 w 61990"/>
              <a:gd name="connsiteY10" fmla="*/ 55442 h 57531"/>
              <a:gd name="connsiteX11" fmla="*/ 9705 w 61990"/>
              <a:gd name="connsiteY11" fmla="*/ 52060 h 57531"/>
              <a:gd name="connsiteX12" fmla="*/ 32565 w 61990"/>
              <a:gd name="connsiteY12" fmla="*/ 10341 h 57531"/>
              <a:gd name="connsiteX13" fmla="*/ 34375 w 61990"/>
              <a:gd name="connsiteY13" fmla="*/ 37963 h 57531"/>
              <a:gd name="connsiteX14" fmla="*/ 37328 w 61990"/>
              <a:gd name="connsiteY14" fmla="*/ 56156 h 57531"/>
              <a:gd name="connsiteX15" fmla="*/ 41424 w 61990"/>
              <a:gd name="connsiteY15" fmla="*/ 57490 h 57531"/>
              <a:gd name="connsiteX16" fmla="*/ 44853 w 61990"/>
              <a:gd name="connsiteY16" fmla="*/ 56823 h 57531"/>
              <a:gd name="connsiteX17" fmla="*/ 61140 w 61990"/>
              <a:gd name="connsiteY17" fmla="*/ 44917 h 57531"/>
              <a:gd name="connsiteX18" fmla="*/ 59834 w 61990"/>
              <a:gd name="connsiteY18" fmla="*/ 38172 h 57531"/>
              <a:gd name="connsiteX19" fmla="*/ 59807 w 61990"/>
              <a:gd name="connsiteY19" fmla="*/ 38154 h 57531"/>
              <a:gd name="connsiteX20" fmla="*/ 53235 w 61990"/>
              <a:gd name="connsiteY20" fmla="*/ 39392 h 5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990" h="57531">
                <a:moveTo>
                  <a:pt x="53235" y="39392"/>
                </a:moveTo>
                <a:cubicBezTo>
                  <a:pt x="50688" y="42489"/>
                  <a:pt x="47416" y="44910"/>
                  <a:pt x="43710" y="46440"/>
                </a:cubicBezTo>
                <a:cubicBezTo>
                  <a:pt x="43710" y="44250"/>
                  <a:pt x="43710" y="41202"/>
                  <a:pt x="44186" y="38725"/>
                </a:cubicBezTo>
                <a:cubicBezTo>
                  <a:pt x="45886" y="27840"/>
                  <a:pt x="44972" y="16707"/>
                  <a:pt x="41519" y="6245"/>
                </a:cubicBezTo>
                <a:cubicBezTo>
                  <a:pt x="40205" y="2602"/>
                  <a:pt x="36816" y="116"/>
                  <a:pt x="32946" y="-42"/>
                </a:cubicBezTo>
                <a:cubicBezTo>
                  <a:pt x="27612" y="-41"/>
                  <a:pt x="21802" y="6626"/>
                  <a:pt x="16373" y="15294"/>
                </a:cubicBezTo>
                <a:lnTo>
                  <a:pt x="17897" y="7198"/>
                </a:lnTo>
                <a:cubicBezTo>
                  <a:pt x="18311" y="4507"/>
                  <a:pt x="16557" y="1960"/>
                  <a:pt x="13896" y="1387"/>
                </a:cubicBezTo>
                <a:cubicBezTo>
                  <a:pt x="11216" y="926"/>
                  <a:pt x="8665" y="2711"/>
                  <a:pt x="8181" y="5388"/>
                </a:cubicBezTo>
                <a:lnTo>
                  <a:pt x="180" y="49298"/>
                </a:lnTo>
                <a:cubicBezTo>
                  <a:pt x="-582" y="51928"/>
                  <a:pt x="932" y="54679"/>
                  <a:pt x="3562" y="55442"/>
                </a:cubicBezTo>
                <a:cubicBezTo>
                  <a:pt x="6192" y="56204"/>
                  <a:pt x="8943" y="54690"/>
                  <a:pt x="9705" y="52060"/>
                </a:cubicBezTo>
                <a:cubicBezTo>
                  <a:pt x="14926" y="36967"/>
                  <a:pt x="22654" y="22863"/>
                  <a:pt x="32565" y="10341"/>
                </a:cubicBezTo>
                <a:cubicBezTo>
                  <a:pt x="35282" y="19287"/>
                  <a:pt x="35902" y="28739"/>
                  <a:pt x="34375" y="37963"/>
                </a:cubicBezTo>
                <a:cubicBezTo>
                  <a:pt x="33613" y="47488"/>
                  <a:pt x="33137" y="53108"/>
                  <a:pt x="37328" y="56156"/>
                </a:cubicBezTo>
                <a:cubicBezTo>
                  <a:pt x="38515" y="57029"/>
                  <a:pt x="39951" y="57496"/>
                  <a:pt x="41424" y="57490"/>
                </a:cubicBezTo>
                <a:cubicBezTo>
                  <a:pt x="42598" y="57481"/>
                  <a:pt x="43761" y="57255"/>
                  <a:pt x="44853" y="56823"/>
                </a:cubicBezTo>
                <a:cubicBezTo>
                  <a:pt x="51324" y="54521"/>
                  <a:pt x="56984" y="50384"/>
                  <a:pt x="61140" y="44917"/>
                </a:cubicBezTo>
                <a:cubicBezTo>
                  <a:pt x="62642" y="42693"/>
                  <a:pt x="62057" y="39674"/>
                  <a:pt x="59834" y="38172"/>
                </a:cubicBezTo>
                <a:cubicBezTo>
                  <a:pt x="59825" y="38166"/>
                  <a:pt x="59816" y="38160"/>
                  <a:pt x="59807" y="38154"/>
                </a:cubicBezTo>
                <a:cubicBezTo>
                  <a:pt x="57626" y="36802"/>
                  <a:pt x="54774" y="37339"/>
                  <a:pt x="53235" y="3939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6" name="Freeform: Shape 145">
            <a:extLst>
              <a:ext uri="{FF2B5EF4-FFF2-40B4-BE49-F238E27FC236}">
                <a16:creationId xmlns:a16="http://schemas.microsoft.com/office/drawing/2014/main" id="{5FDACA0A-624A-4E71-B3E1-5C0CAB9372F7}"/>
              </a:ext>
            </a:extLst>
          </p:cNvPr>
          <p:cNvSpPr/>
          <p:nvPr/>
        </p:nvSpPr>
        <p:spPr>
          <a:xfrm>
            <a:off x="8149538" y="1353659"/>
            <a:ext cx="55769" cy="201700"/>
          </a:xfrm>
          <a:custGeom>
            <a:avLst/>
            <a:gdLst>
              <a:gd name="connsiteX0" fmla="*/ 53272 w 55769"/>
              <a:gd name="connsiteY0" fmla="*/ 78211 h 201700"/>
              <a:gd name="connsiteX1" fmla="*/ 47653 w 55769"/>
              <a:gd name="connsiteY1" fmla="*/ 79640 h 201700"/>
              <a:gd name="connsiteX2" fmla="*/ 33532 w 55769"/>
              <a:gd name="connsiteY2" fmla="*/ 81757 h 201700"/>
              <a:gd name="connsiteX3" fmla="*/ 32698 w 55769"/>
              <a:gd name="connsiteY3" fmla="*/ 81069 h 201700"/>
              <a:gd name="connsiteX4" fmla="*/ 38604 w 55769"/>
              <a:gd name="connsiteY4" fmla="*/ 49446 h 201700"/>
              <a:gd name="connsiteX5" fmla="*/ 48129 w 55769"/>
              <a:gd name="connsiteY5" fmla="*/ 17727 h 201700"/>
              <a:gd name="connsiteX6" fmla="*/ 43176 w 55769"/>
              <a:gd name="connsiteY6" fmla="*/ 1154 h 201700"/>
              <a:gd name="connsiteX7" fmla="*/ 16030 w 55769"/>
              <a:gd name="connsiteY7" fmla="*/ 11250 h 201700"/>
              <a:gd name="connsiteX8" fmla="*/ 15458 w 55769"/>
              <a:gd name="connsiteY8" fmla="*/ 18204 h 201700"/>
              <a:gd name="connsiteX9" fmla="*/ 22507 w 55769"/>
              <a:gd name="connsiteY9" fmla="*/ 18204 h 201700"/>
              <a:gd name="connsiteX10" fmla="*/ 38223 w 55769"/>
              <a:gd name="connsiteY10" fmla="*/ 9155 h 201700"/>
              <a:gd name="connsiteX11" fmla="*/ 38223 w 55769"/>
              <a:gd name="connsiteY11" fmla="*/ 15727 h 201700"/>
              <a:gd name="connsiteX12" fmla="*/ 28698 w 55769"/>
              <a:gd name="connsiteY12" fmla="*/ 45350 h 201700"/>
              <a:gd name="connsiteX13" fmla="*/ 25650 w 55769"/>
              <a:gd name="connsiteY13" fmla="*/ 88117 h 201700"/>
              <a:gd name="connsiteX14" fmla="*/ 45176 w 55769"/>
              <a:gd name="connsiteY14" fmla="*/ 92118 h 201700"/>
              <a:gd name="connsiteX15" fmla="*/ 34032 w 55769"/>
              <a:gd name="connsiteY15" fmla="*/ 172794 h 201700"/>
              <a:gd name="connsiteX16" fmla="*/ 6985 w 55769"/>
              <a:gd name="connsiteY16" fmla="*/ 191469 h 201700"/>
              <a:gd name="connsiteX17" fmla="*/ 6028 w 55769"/>
              <a:gd name="connsiteY17" fmla="*/ 191273 h 201700"/>
              <a:gd name="connsiteX18" fmla="*/ 123 w 55769"/>
              <a:gd name="connsiteY18" fmla="*/ 194988 h 201700"/>
              <a:gd name="connsiteX19" fmla="*/ 3689 w 55769"/>
              <a:gd name="connsiteY19" fmla="*/ 200859 h 201700"/>
              <a:gd name="connsiteX20" fmla="*/ 3838 w 55769"/>
              <a:gd name="connsiteY20" fmla="*/ 200893 h 201700"/>
              <a:gd name="connsiteX21" fmla="*/ 10886 w 55769"/>
              <a:gd name="connsiteY21" fmla="*/ 201655 h 201700"/>
              <a:gd name="connsiteX22" fmla="*/ 43557 w 55769"/>
              <a:gd name="connsiteY22" fmla="*/ 175461 h 201700"/>
              <a:gd name="connsiteX23" fmla="*/ 55749 w 55769"/>
              <a:gd name="connsiteY23" fmla="*/ 82688 h 201700"/>
              <a:gd name="connsiteX24" fmla="*/ 53272 w 55769"/>
              <a:gd name="connsiteY24" fmla="*/ 78211 h 20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769" h="201700">
                <a:moveTo>
                  <a:pt x="53272" y="78211"/>
                </a:moveTo>
                <a:cubicBezTo>
                  <a:pt x="51285" y="77457"/>
                  <a:pt x="49038" y="78028"/>
                  <a:pt x="47653" y="79640"/>
                </a:cubicBezTo>
                <a:cubicBezTo>
                  <a:pt x="44338" y="84124"/>
                  <a:pt x="38016" y="85072"/>
                  <a:pt x="33532" y="81757"/>
                </a:cubicBezTo>
                <a:cubicBezTo>
                  <a:pt x="33242" y="81542"/>
                  <a:pt x="32964" y="81313"/>
                  <a:pt x="32698" y="81069"/>
                </a:cubicBezTo>
                <a:cubicBezTo>
                  <a:pt x="27936" y="77068"/>
                  <a:pt x="33651" y="62019"/>
                  <a:pt x="38604" y="49446"/>
                </a:cubicBezTo>
                <a:cubicBezTo>
                  <a:pt x="42841" y="39222"/>
                  <a:pt x="46033" y="28595"/>
                  <a:pt x="48129" y="17727"/>
                </a:cubicBezTo>
                <a:cubicBezTo>
                  <a:pt x="49367" y="9250"/>
                  <a:pt x="48129" y="3726"/>
                  <a:pt x="43176" y="1154"/>
                </a:cubicBezTo>
                <a:cubicBezTo>
                  <a:pt x="34794" y="-3513"/>
                  <a:pt x="21364" y="6678"/>
                  <a:pt x="16030" y="11250"/>
                </a:cubicBezTo>
                <a:cubicBezTo>
                  <a:pt x="13962" y="13018"/>
                  <a:pt x="13707" y="16122"/>
                  <a:pt x="15458" y="18204"/>
                </a:cubicBezTo>
                <a:cubicBezTo>
                  <a:pt x="17419" y="20115"/>
                  <a:pt x="20546" y="20115"/>
                  <a:pt x="22507" y="18204"/>
                </a:cubicBezTo>
                <a:cubicBezTo>
                  <a:pt x="26920" y="13939"/>
                  <a:pt x="32319" y="10830"/>
                  <a:pt x="38223" y="9155"/>
                </a:cubicBezTo>
                <a:cubicBezTo>
                  <a:pt x="38223" y="9155"/>
                  <a:pt x="39080" y="10488"/>
                  <a:pt x="38223" y="15727"/>
                </a:cubicBezTo>
                <a:cubicBezTo>
                  <a:pt x="36067" y="25901"/>
                  <a:pt x="32875" y="35827"/>
                  <a:pt x="28698" y="45350"/>
                </a:cubicBezTo>
                <a:cubicBezTo>
                  <a:pt x="21649" y="63828"/>
                  <a:pt x="15553" y="79735"/>
                  <a:pt x="25650" y="88117"/>
                </a:cubicBezTo>
                <a:cubicBezTo>
                  <a:pt x="30886" y="93021"/>
                  <a:pt x="38433" y="94567"/>
                  <a:pt x="45176" y="92118"/>
                </a:cubicBezTo>
                <a:cubicBezTo>
                  <a:pt x="43507" y="119253"/>
                  <a:pt x="39782" y="146223"/>
                  <a:pt x="34032" y="172794"/>
                </a:cubicBezTo>
                <a:cubicBezTo>
                  <a:pt x="31720" y="185420"/>
                  <a:pt x="19610" y="193781"/>
                  <a:pt x="6985" y="191469"/>
                </a:cubicBezTo>
                <a:cubicBezTo>
                  <a:pt x="6664" y="191410"/>
                  <a:pt x="6346" y="191345"/>
                  <a:pt x="6028" y="191273"/>
                </a:cubicBezTo>
                <a:cubicBezTo>
                  <a:pt x="3374" y="190679"/>
                  <a:pt x="737" y="192338"/>
                  <a:pt x="123" y="194988"/>
                </a:cubicBezTo>
                <a:cubicBezTo>
                  <a:pt x="-514" y="197594"/>
                  <a:pt x="1083" y="200223"/>
                  <a:pt x="3689" y="200859"/>
                </a:cubicBezTo>
                <a:cubicBezTo>
                  <a:pt x="3738" y="200871"/>
                  <a:pt x="3788" y="200883"/>
                  <a:pt x="3838" y="200893"/>
                </a:cubicBezTo>
                <a:cubicBezTo>
                  <a:pt x="6150" y="201419"/>
                  <a:pt x="8515" y="201674"/>
                  <a:pt x="10886" y="201655"/>
                </a:cubicBezTo>
                <a:cubicBezTo>
                  <a:pt x="26650" y="201891"/>
                  <a:pt x="40360" y="190899"/>
                  <a:pt x="43557" y="175461"/>
                </a:cubicBezTo>
                <a:cubicBezTo>
                  <a:pt x="49955" y="144889"/>
                  <a:pt x="54031" y="113876"/>
                  <a:pt x="55749" y="82688"/>
                </a:cubicBezTo>
                <a:cubicBezTo>
                  <a:pt x="55818" y="80852"/>
                  <a:pt x="54864" y="79129"/>
                  <a:pt x="53272" y="7821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7" name="Freeform: Shape 146">
            <a:extLst>
              <a:ext uri="{FF2B5EF4-FFF2-40B4-BE49-F238E27FC236}">
                <a16:creationId xmlns:a16="http://schemas.microsoft.com/office/drawing/2014/main" id="{F1C01CD4-DB78-4A9C-8107-8466C44B824F}"/>
              </a:ext>
            </a:extLst>
          </p:cNvPr>
          <p:cNvSpPr/>
          <p:nvPr/>
        </p:nvSpPr>
        <p:spPr>
          <a:xfrm>
            <a:off x="8231974" y="1435531"/>
            <a:ext cx="49815" cy="9906"/>
          </a:xfrm>
          <a:custGeom>
            <a:avLst/>
            <a:gdLst>
              <a:gd name="connsiteX0" fmla="*/ 4936 w 49815"/>
              <a:gd name="connsiteY0" fmla="*/ 9864 h 9906"/>
              <a:gd name="connsiteX1" fmla="*/ 44846 w 49815"/>
              <a:gd name="connsiteY1" fmla="*/ 9864 h 9906"/>
              <a:gd name="connsiteX2" fmla="*/ 49799 w 49815"/>
              <a:gd name="connsiteY2" fmla="*/ 4911 h 9906"/>
              <a:gd name="connsiteX3" fmla="*/ 44846 w 49815"/>
              <a:gd name="connsiteY3" fmla="*/ -41 h 9906"/>
              <a:gd name="connsiteX4" fmla="*/ 4936 w 49815"/>
              <a:gd name="connsiteY4" fmla="*/ -42 h 9906"/>
              <a:gd name="connsiteX5" fmla="*/ -17 w 49815"/>
              <a:gd name="connsiteY5" fmla="*/ 4911 h 9906"/>
              <a:gd name="connsiteX6" fmla="*/ 4936 w 49815"/>
              <a:gd name="connsiteY6" fmla="*/ 9864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15" h="9906">
                <a:moveTo>
                  <a:pt x="4936" y="9864"/>
                </a:moveTo>
                <a:lnTo>
                  <a:pt x="44846" y="9864"/>
                </a:lnTo>
                <a:cubicBezTo>
                  <a:pt x="47581" y="9864"/>
                  <a:pt x="49799" y="7647"/>
                  <a:pt x="49799" y="4911"/>
                </a:cubicBezTo>
                <a:cubicBezTo>
                  <a:pt x="49799" y="2176"/>
                  <a:pt x="47581" y="-41"/>
                  <a:pt x="44846" y="-41"/>
                </a:cubicBezTo>
                <a:lnTo>
                  <a:pt x="4936" y="-42"/>
                </a:lnTo>
                <a:cubicBezTo>
                  <a:pt x="2222" y="9"/>
                  <a:pt x="34" y="2197"/>
                  <a:pt x="-17" y="4911"/>
                </a:cubicBezTo>
                <a:cubicBezTo>
                  <a:pt x="-17" y="7647"/>
                  <a:pt x="2201" y="9864"/>
                  <a:pt x="4936" y="986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8" name="Freeform: Shape 147">
            <a:extLst>
              <a:ext uri="{FF2B5EF4-FFF2-40B4-BE49-F238E27FC236}">
                <a16:creationId xmlns:a16="http://schemas.microsoft.com/office/drawing/2014/main" id="{9BC70299-8204-4D19-9736-E7F6237EFC05}"/>
              </a:ext>
            </a:extLst>
          </p:cNvPr>
          <p:cNvSpPr/>
          <p:nvPr/>
        </p:nvSpPr>
        <p:spPr>
          <a:xfrm>
            <a:off x="8223895" y="1448827"/>
            <a:ext cx="57627" cy="19946"/>
          </a:xfrm>
          <a:custGeom>
            <a:avLst/>
            <a:gdLst>
              <a:gd name="connsiteX0" fmla="*/ 4060 w 57627"/>
              <a:gd name="connsiteY0" fmla="*/ 10380 h 19946"/>
              <a:gd name="connsiteX1" fmla="*/ 51686 w 57627"/>
              <a:gd name="connsiteY1" fmla="*/ 19905 h 19946"/>
              <a:gd name="connsiteX2" fmla="*/ 52638 w 57627"/>
              <a:gd name="connsiteY2" fmla="*/ 19905 h 19946"/>
              <a:gd name="connsiteX3" fmla="*/ 57496 w 57627"/>
              <a:gd name="connsiteY3" fmla="*/ 15904 h 19946"/>
              <a:gd name="connsiteX4" fmla="*/ 53794 w 57627"/>
              <a:gd name="connsiteY4" fmla="*/ 10117 h 19946"/>
              <a:gd name="connsiteX5" fmla="*/ 53686 w 57627"/>
              <a:gd name="connsiteY5" fmla="*/ 10094 h 19946"/>
              <a:gd name="connsiteX6" fmla="*/ 6061 w 57627"/>
              <a:gd name="connsiteY6" fmla="*/ 93 h 19946"/>
              <a:gd name="connsiteX7" fmla="*/ 313 w 57627"/>
              <a:gd name="connsiteY7" fmla="*/ 3603 h 19946"/>
              <a:gd name="connsiteX8" fmla="*/ 251 w 57627"/>
              <a:gd name="connsiteY8" fmla="*/ 3903 h 19946"/>
              <a:gd name="connsiteX9" fmla="*/ 3335 w 57627"/>
              <a:gd name="connsiteY9" fmla="*/ 10192 h 19946"/>
              <a:gd name="connsiteX10" fmla="*/ 4061 w 57627"/>
              <a:gd name="connsiteY10" fmla="*/ 10380 h 1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627" h="19946">
                <a:moveTo>
                  <a:pt x="4060" y="10380"/>
                </a:moveTo>
                <a:lnTo>
                  <a:pt x="51686" y="19905"/>
                </a:lnTo>
                <a:lnTo>
                  <a:pt x="52638" y="19905"/>
                </a:lnTo>
                <a:cubicBezTo>
                  <a:pt x="55005" y="19904"/>
                  <a:pt x="57040" y="18227"/>
                  <a:pt x="57496" y="15904"/>
                </a:cubicBezTo>
                <a:cubicBezTo>
                  <a:pt x="58072" y="13284"/>
                  <a:pt x="56415" y="10693"/>
                  <a:pt x="53794" y="10117"/>
                </a:cubicBezTo>
                <a:cubicBezTo>
                  <a:pt x="53758" y="10109"/>
                  <a:pt x="53722" y="10101"/>
                  <a:pt x="53686" y="10094"/>
                </a:cubicBezTo>
                <a:lnTo>
                  <a:pt x="6061" y="93"/>
                </a:lnTo>
                <a:cubicBezTo>
                  <a:pt x="3504" y="-525"/>
                  <a:pt x="931" y="1047"/>
                  <a:pt x="313" y="3603"/>
                </a:cubicBezTo>
                <a:cubicBezTo>
                  <a:pt x="289" y="3702"/>
                  <a:pt x="268" y="3802"/>
                  <a:pt x="251" y="3903"/>
                </a:cubicBezTo>
                <a:cubicBezTo>
                  <a:pt x="-634" y="6491"/>
                  <a:pt x="747" y="9307"/>
                  <a:pt x="3335" y="10192"/>
                </a:cubicBezTo>
                <a:cubicBezTo>
                  <a:pt x="3572" y="10273"/>
                  <a:pt x="3814" y="10335"/>
                  <a:pt x="4061" y="1038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49" name="Freeform: Shape 148">
            <a:extLst>
              <a:ext uri="{FF2B5EF4-FFF2-40B4-BE49-F238E27FC236}">
                <a16:creationId xmlns:a16="http://schemas.microsoft.com/office/drawing/2014/main" id="{8E848D33-116E-41D7-AA48-26702BD99F69}"/>
              </a:ext>
            </a:extLst>
          </p:cNvPr>
          <p:cNvSpPr/>
          <p:nvPr/>
        </p:nvSpPr>
        <p:spPr>
          <a:xfrm>
            <a:off x="8200180" y="1501467"/>
            <a:ext cx="69637" cy="105609"/>
          </a:xfrm>
          <a:custGeom>
            <a:avLst/>
            <a:gdLst>
              <a:gd name="connsiteX0" fmla="*/ 65495 w 69637"/>
              <a:gd name="connsiteY0" fmla="*/ 31 h 105609"/>
              <a:gd name="connsiteX1" fmla="*/ 59780 w 69637"/>
              <a:gd name="connsiteY1" fmla="*/ 4032 h 105609"/>
              <a:gd name="connsiteX2" fmla="*/ 53779 w 69637"/>
              <a:gd name="connsiteY2" fmla="*/ 40417 h 105609"/>
              <a:gd name="connsiteX3" fmla="*/ 34729 w 69637"/>
              <a:gd name="connsiteY3" fmla="*/ 29940 h 105609"/>
              <a:gd name="connsiteX4" fmla="*/ 12822 w 69637"/>
              <a:gd name="connsiteY4" fmla="*/ 44037 h 105609"/>
              <a:gd name="connsiteX5" fmla="*/ 6059 w 69637"/>
              <a:gd name="connsiteY5" fmla="*/ 102234 h 105609"/>
              <a:gd name="connsiteX6" fmla="*/ 13870 w 69637"/>
              <a:gd name="connsiteY6" fmla="*/ 105473 h 105609"/>
              <a:gd name="connsiteX7" fmla="*/ 21776 w 69637"/>
              <a:gd name="connsiteY7" fmla="*/ 102711 h 105609"/>
              <a:gd name="connsiteX8" fmla="*/ 48446 w 69637"/>
              <a:gd name="connsiteY8" fmla="*/ 73088 h 105609"/>
              <a:gd name="connsiteX9" fmla="*/ 43969 w 69637"/>
              <a:gd name="connsiteY9" fmla="*/ 99853 h 105609"/>
              <a:gd name="connsiteX10" fmla="*/ 47969 w 69637"/>
              <a:gd name="connsiteY10" fmla="*/ 105568 h 105609"/>
              <a:gd name="connsiteX11" fmla="*/ 48826 w 69637"/>
              <a:gd name="connsiteY11" fmla="*/ 105568 h 105609"/>
              <a:gd name="connsiteX12" fmla="*/ 53684 w 69637"/>
              <a:gd name="connsiteY12" fmla="*/ 101472 h 105609"/>
              <a:gd name="connsiteX13" fmla="*/ 69591 w 69637"/>
              <a:gd name="connsiteY13" fmla="*/ 5365 h 105609"/>
              <a:gd name="connsiteX14" fmla="*/ 65495 w 69637"/>
              <a:gd name="connsiteY14" fmla="*/ 31 h 105609"/>
              <a:gd name="connsiteX15" fmla="*/ 15965 w 69637"/>
              <a:gd name="connsiteY15" fmla="*/ 94614 h 105609"/>
              <a:gd name="connsiteX16" fmla="*/ 12822 w 69637"/>
              <a:gd name="connsiteY16" fmla="*/ 94614 h 105609"/>
              <a:gd name="connsiteX17" fmla="*/ 20918 w 69637"/>
              <a:gd name="connsiteY17" fmla="*/ 49085 h 105609"/>
              <a:gd name="connsiteX18" fmla="*/ 33872 w 69637"/>
              <a:gd name="connsiteY18" fmla="*/ 39560 h 105609"/>
              <a:gd name="connsiteX19" fmla="*/ 33872 w 69637"/>
              <a:gd name="connsiteY19" fmla="*/ 39560 h 105609"/>
              <a:gd name="connsiteX20" fmla="*/ 50446 w 69637"/>
              <a:gd name="connsiteY20" fmla="*/ 52323 h 105609"/>
              <a:gd name="connsiteX21" fmla="*/ 15965 w 69637"/>
              <a:gd name="connsiteY21" fmla="*/ 94614 h 10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637" h="105609">
                <a:moveTo>
                  <a:pt x="65495" y="31"/>
                </a:moveTo>
                <a:cubicBezTo>
                  <a:pt x="62815" y="-431"/>
                  <a:pt x="60264" y="1355"/>
                  <a:pt x="59780" y="4032"/>
                </a:cubicBezTo>
                <a:lnTo>
                  <a:pt x="53779" y="40417"/>
                </a:lnTo>
                <a:cubicBezTo>
                  <a:pt x="49058" y="34551"/>
                  <a:pt x="42212" y="30786"/>
                  <a:pt x="34729" y="29940"/>
                </a:cubicBezTo>
                <a:cubicBezTo>
                  <a:pt x="25411" y="30319"/>
                  <a:pt x="17028" y="35713"/>
                  <a:pt x="12822" y="44037"/>
                </a:cubicBezTo>
                <a:cubicBezTo>
                  <a:pt x="-2609" y="67182"/>
                  <a:pt x="-3180" y="93281"/>
                  <a:pt x="6059" y="102234"/>
                </a:cubicBezTo>
                <a:cubicBezTo>
                  <a:pt x="8130" y="104307"/>
                  <a:pt x="10940" y="105472"/>
                  <a:pt x="13870" y="105473"/>
                </a:cubicBezTo>
                <a:cubicBezTo>
                  <a:pt x="16723" y="105368"/>
                  <a:pt x="19478" y="104406"/>
                  <a:pt x="21776" y="102711"/>
                </a:cubicBezTo>
                <a:cubicBezTo>
                  <a:pt x="31862" y="93983"/>
                  <a:pt x="40821" y="84032"/>
                  <a:pt x="48446" y="73088"/>
                </a:cubicBezTo>
                <a:lnTo>
                  <a:pt x="43969" y="99853"/>
                </a:lnTo>
                <a:cubicBezTo>
                  <a:pt x="43507" y="102533"/>
                  <a:pt x="45293" y="105085"/>
                  <a:pt x="47969" y="105568"/>
                </a:cubicBezTo>
                <a:lnTo>
                  <a:pt x="48826" y="105568"/>
                </a:lnTo>
                <a:cubicBezTo>
                  <a:pt x="51223" y="105558"/>
                  <a:pt x="53269" y="103833"/>
                  <a:pt x="53684" y="101472"/>
                </a:cubicBezTo>
                <a:lnTo>
                  <a:pt x="69591" y="5365"/>
                </a:lnTo>
                <a:cubicBezTo>
                  <a:pt x="69876" y="2777"/>
                  <a:pt x="68069" y="424"/>
                  <a:pt x="65495" y="31"/>
                </a:cubicBezTo>
                <a:close/>
                <a:moveTo>
                  <a:pt x="15965" y="94614"/>
                </a:moveTo>
                <a:cubicBezTo>
                  <a:pt x="13870" y="96043"/>
                  <a:pt x="13298" y="95567"/>
                  <a:pt x="12822" y="94614"/>
                </a:cubicBezTo>
                <a:cubicBezTo>
                  <a:pt x="8059" y="89947"/>
                  <a:pt x="7488" y="69183"/>
                  <a:pt x="20918" y="49085"/>
                </a:cubicBezTo>
                <a:cubicBezTo>
                  <a:pt x="25204" y="42608"/>
                  <a:pt x="29586" y="39560"/>
                  <a:pt x="33872" y="39560"/>
                </a:cubicBezTo>
                <a:lnTo>
                  <a:pt x="33872" y="39560"/>
                </a:lnTo>
                <a:cubicBezTo>
                  <a:pt x="40540" y="39560"/>
                  <a:pt x="47112" y="47466"/>
                  <a:pt x="50446" y="52323"/>
                </a:cubicBezTo>
                <a:cubicBezTo>
                  <a:pt x="40699" y="67759"/>
                  <a:pt x="29122" y="81959"/>
                  <a:pt x="15965" y="9461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0" name="Freeform: Shape 149">
            <a:extLst>
              <a:ext uri="{FF2B5EF4-FFF2-40B4-BE49-F238E27FC236}">
                <a16:creationId xmlns:a16="http://schemas.microsoft.com/office/drawing/2014/main" id="{FB718BE0-2848-47C5-A4FB-28E5EBF264A9}"/>
              </a:ext>
            </a:extLst>
          </p:cNvPr>
          <p:cNvSpPr/>
          <p:nvPr/>
        </p:nvSpPr>
        <p:spPr>
          <a:xfrm>
            <a:off x="8267936" y="1511027"/>
            <a:ext cx="57483" cy="96049"/>
          </a:xfrm>
          <a:custGeom>
            <a:avLst/>
            <a:gdLst>
              <a:gd name="connsiteX0" fmla="*/ 36792 w 57483"/>
              <a:gd name="connsiteY0" fmla="*/ -4 h 96049"/>
              <a:gd name="connsiteX1" fmla="*/ 24314 w 57483"/>
              <a:gd name="connsiteY1" fmla="*/ 11235 h 96049"/>
              <a:gd name="connsiteX2" fmla="*/ 20885 w 57483"/>
              <a:gd name="connsiteY2" fmla="*/ 31333 h 96049"/>
              <a:gd name="connsiteX3" fmla="*/ 3359 w 57483"/>
              <a:gd name="connsiteY3" fmla="*/ 34572 h 96049"/>
              <a:gd name="connsiteX4" fmla="*/ 216 w 57483"/>
              <a:gd name="connsiteY4" fmla="*/ 40763 h 96049"/>
              <a:gd name="connsiteX5" fmla="*/ 6470 w 57483"/>
              <a:gd name="connsiteY5" fmla="*/ 43917 h 96049"/>
              <a:gd name="connsiteX6" fmla="*/ 6502 w 57483"/>
              <a:gd name="connsiteY6" fmla="*/ 43906 h 96049"/>
              <a:gd name="connsiteX7" fmla="*/ 20694 w 57483"/>
              <a:gd name="connsiteY7" fmla="*/ 41239 h 96049"/>
              <a:gd name="connsiteX8" fmla="*/ 20694 w 57483"/>
              <a:gd name="connsiteY8" fmla="*/ 43049 h 96049"/>
              <a:gd name="connsiteX9" fmla="*/ 10122 w 57483"/>
              <a:gd name="connsiteY9" fmla="*/ 87054 h 96049"/>
              <a:gd name="connsiteX10" fmla="*/ 8910 w 57483"/>
              <a:gd name="connsiteY10" fmla="*/ 93817 h 96049"/>
              <a:gd name="connsiteX11" fmla="*/ 8979 w 57483"/>
              <a:gd name="connsiteY11" fmla="*/ 93912 h 96049"/>
              <a:gd name="connsiteX12" fmla="*/ 12979 w 57483"/>
              <a:gd name="connsiteY12" fmla="*/ 96008 h 96049"/>
              <a:gd name="connsiteX13" fmla="*/ 15837 w 57483"/>
              <a:gd name="connsiteY13" fmla="*/ 95151 h 96049"/>
              <a:gd name="connsiteX14" fmla="*/ 30600 w 57483"/>
              <a:gd name="connsiteY14" fmla="*/ 43144 h 96049"/>
              <a:gd name="connsiteX15" fmla="*/ 30600 w 57483"/>
              <a:gd name="connsiteY15" fmla="*/ 42096 h 96049"/>
              <a:gd name="connsiteX16" fmla="*/ 35458 w 57483"/>
              <a:gd name="connsiteY16" fmla="*/ 44668 h 96049"/>
              <a:gd name="connsiteX17" fmla="*/ 42190 w 57483"/>
              <a:gd name="connsiteY17" fmla="*/ 44890 h 96049"/>
              <a:gd name="connsiteX18" fmla="*/ 42411 w 57483"/>
              <a:gd name="connsiteY18" fmla="*/ 44668 h 96049"/>
              <a:gd name="connsiteX19" fmla="*/ 42633 w 57483"/>
              <a:gd name="connsiteY19" fmla="*/ 37937 h 96049"/>
              <a:gd name="connsiteX20" fmla="*/ 42411 w 57483"/>
              <a:gd name="connsiteY20" fmla="*/ 37715 h 96049"/>
              <a:gd name="connsiteX21" fmla="*/ 30886 w 57483"/>
              <a:gd name="connsiteY21" fmla="*/ 32000 h 96049"/>
              <a:gd name="connsiteX22" fmla="*/ 33458 w 57483"/>
              <a:gd name="connsiteY22" fmla="*/ 15236 h 96049"/>
              <a:gd name="connsiteX23" fmla="*/ 38697 w 57483"/>
              <a:gd name="connsiteY23" fmla="*/ 9711 h 96049"/>
              <a:gd name="connsiteX24" fmla="*/ 49460 w 57483"/>
              <a:gd name="connsiteY24" fmla="*/ 14760 h 96049"/>
              <a:gd name="connsiteX25" fmla="*/ 56413 w 57483"/>
              <a:gd name="connsiteY25" fmla="*/ 13913 h 96049"/>
              <a:gd name="connsiteX26" fmla="*/ 56413 w 57483"/>
              <a:gd name="connsiteY26" fmla="*/ 7806 h 96049"/>
              <a:gd name="connsiteX27" fmla="*/ 36792 w 57483"/>
              <a:gd name="connsiteY27" fmla="*/ -4 h 9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483" h="96049">
                <a:moveTo>
                  <a:pt x="36792" y="-4"/>
                </a:moveTo>
                <a:cubicBezTo>
                  <a:pt x="31000" y="1392"/>
                  <a:pt x="26306" y="5620"/>
                  <a:pt x="24314" y="11235"/>
                </a:cubicBezTo>
                <a:cubicBezTo>
                  <a:pt x="22049" y="17694"/>
                  <a:pt x="20890" y="24489"/>
                  <a:pt x="20885" y="31333"/>
                </a:cubicBezTo>
                <a:cubicBezTo>
                  <a:pt x="14924" y="31624"/>
                  <a:pt x="9030" y="32713"/>
                  <a:pt x="3359" y="34572"/>
                </a:cubicBezTo>
                <a:cubicBezTo>
                  <a:pt x="798" y="35433"/>
                  <a:pt x="-601" y="38187"/>
                  <a:pt x="216" y="40763"/>
                </a:cubicBezTo>
                <a:cubicBezTo>
                  <a:pt x="1072" y="43361"/>
                  <a:pt x="3872" y="44773"/>
                  <a:pt x="6470" y="43917"/>
                </a:cubicBezTo>
                <a:cubicBezTo>
                  <a:pt x="6481" y="43913"/>
                  <a:pt x="6492" y="43910"/>
                  <a:pt x="6502" y="43906"/>
                </a:cubicBezTo>
                <a:cubicBezTo>
                  <a:pt x="11110" y="42455"/>
                  <a:pt x="15874" y="41560"/>
                  <a:pt x="20694" y="41239"/>
                </a:cubicBezTo>
                <a:cubicBezTo>
                  <a:pt x="20645" y="41841"/>
                  <a:pt x="20645" y="42447"/>
                  <a:pt x="20694" y="43049"/>
                </a:cubicBezTo>
                <a:cubicBezTo>
                  <a:pt x="20694" y="60289"/>
                  <a:pt x="20694" y="79911"/>
                  <a:pt x="10122" y="87054"/>
                </a:cubicBezTo>
                <a:cubicBezTo>
                  <a:pt x="7920" y="88587"/>
                  <a:pt x="7377" y="91615"/>
                  <a:pt x="8910" y="93817"/>
                </a:cubicBezTo>
                <a:cubicBezTo>
                  <a:pt x="8933" y="93849"/>
                  <a:pt x="8955" y="93881"/>
                  <a:pt x="8979" y="93912"/>
                </a:cubicBezTo>
                <a:cubicBezTo>
                  <a:pt x="9875" y="95239"/>
                  <a:pt x="11378" y="96026"/>
                  <a:pt x="12979" y="96008"/>
                </a:cubicBezTo>
                <a:cubicBezTo>
                  <a:pt x="13996" y="96017"/>
                  <a:pt x="14992" y="95718"/>
                  <a:pt x="15837" y="95151"/>
                </a:cubicBezTo>
                <a:cubicBezTo>
                  <a:pt x="30219" y="85149"/>
                  <a:pt x="30410" y="62766"/>
                  <a:pt x="30600" y="43144"/>
                </a:cubicBezTo>
                <a:lnTo>
                  <a:pt x="30600" y="42096"/>
                </a:lnTo>
                <a:cubicBezTo>
                  <a:pt x="32406" y="42542"/>
                  <a:pt x="34074" y="43425"/>
                  <a:pt x="35458" y="44668"/>
                </a:cubicBezTo>
                <a:cubicBezTo>
                  <a:pt x="37256" y="46588"/>
                  <a:pt x="40270" y="46688"/>
                  <a:pt x="42190" y="44890"/>
                </a:cubicBezTo>
                <a:cubicBezTo>
                  <a:pt x="42266" y="44818"/>
                  <a:pt x="42340" y="44744"/>
                  <a:pt x="42411" y="44668"/>
                </a:cubicBezTo>
                <a:cubicBezTo>
                  <a:pt x="44331" y="42871"/>
                  <a:pt x="44431" y="39857"/>
                  <a:pt x="42633" y="37937"/>
                </a:cubicBezTo>
                <a:cubicBezTo>
                  <a:pt x="42561" y="37860"/>
                  <a:pt x="42488" y="37786"/>
                  <a:pt x="42411" y="37715"/>
                </a:cubicBezTo>
                <a:cubicBezTo>
                  <a:pt x="39221" y="34709"/>
                  <a:pt x="35210" y="32720"/>
                  <a:pt x="30886" y="32000"/>
                </a:cubicBezTo>
                <a:cubicBezTo>
                  <a:pt x="30822" y="26309"/>
                  <a:pt x="31691" y="20646"/>
                  <a:pt x="33458" y="15236"/>
                </a:cubicBezTo>
                <a:cubicBezTo>
                  <a:pt x="34982" y="11997"/>
                  <a:pt x="36696" y="10092"/>
                  <a:pt x="38697" y="9711"/>
                </a:cubicBezTo>
                <a:cubicBezTo>
                  <a:pt x="42507" y="9045"/>
                  <a:pt x="48222" y="13236"/>
                  <a:pt x="49460" y="14760"/>
                </a:cubicBezTo>
                <a:cubicBezTo>
                  <a:pt x="51614" y="16446"/>
                  <a:pt x="54727" y="16067"/>
                  <a:pt x="56413" y="13913"/>
                </a:cubicBezTo>
                <a:cubicBezTo>
                  <a:pt x="57817" y="12120"/>
                  <a:pt x="57817" y="9600"/>
                  <a:pt x="56413" y="7806"/>
                </a:cubicBezTo>
                <a:cubicBezTo>
                  <a:pt x="51336" y="2449"/>
                  <a:pt x="44161" y="-406"/>
                  <a:pt x="36792" y="-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1" name="Freeform: Shape 150">
            <a:extLst>
              <a:ext uri="{FF2B5EF4-FFF2-40B4-BE49-F238E27FC236}">
                <a16:creationId xmlns:a16="http://schemas.microsoft.com/office/drawing/2014/main" id="{564DA82D-19AB-4089-84FE-7F5C07EA962C}"/>
              </a:ext>
            </a:extLst>
          </p:cNvPr>
          <p:cNvSpPr/>
          <p:nvPr/>
        </p:nvSpPr>
        <p:spPr>
          <a:xfrm>
            <a:off x="8321689" y="1314343"/>
            <a:ext cx="83747" cy="281018"/>
          </a:xfrm>
          <a:custGeom>
            <a:avLst/>
            <a:gdLst>
              <a:gd name="connsiteX0" fmla="*/ 30663 w 83747"/>
              <a:gd name="connsiteY0" fmla="*/ 266594 h 281018"/>
              <a:gd name="connsiteX1" fmla="*/ 33807 w 83747"/>
              <a:gd name="connsiteY1" fmla="*/ 194013 h 281018"/>
              <a:gd name="connsiteX2" fmla="*/ 15804 w 83747"/>
              <a:gd name="connsiteY2" fmla="*/ 145626 h 281018"/>
              <a:gd name="connsiteX3" fmla="*/ 37140 w 83747"/>
              <a:gd name="connsiteY3" fmla="*/ 122671 h 281018"/>
              <a:gd name="connsiteX4" fmla="*/ 41046 w 83747"/>
              <a:gd name="connsiteY4" fmla="*/ 67807 h 281018"/>
              <a:gd name="connsiteX5" fmla="*/ 39712 w 83747"/>
              <a:gd name="connsiteY5" fmla="*/ 23230 h 281018"/>
              <a:gd name="connsiteX6" fmla="*/ 47427 w 83747"/>
              <a:gd name="connsiteY6" fmla="*/ 10752 h 281018"/>
              <a:gd name="connsiteX7" fmla="*/ 76002 w 83747"/>
              <a:gd name="connsiteY7" fmla="*/ 18468 h 281018"/>
              <a:gd name="connsiteX8" fmla="*/ 82860 w 83747"/>
              <a:gd name="connsiteY8" fmla="*/ 17134 h 281018"/>
              <a:gd name="connsiteX9" fmla="*/ 81622 w 83747"/>
              <a:gd name="connsiteY9" fmla="*/ 10276 h 281018"/>
              <a:gd name="connsiteX10" fmla="*/ 43522 w 83747"/>
              <a:gd name="connsiteY10" fmla="*/ 1704 h 281018"/>
              <a:gd name="connsiteX11" fmla="*/ 29901 w 83747"/>
              <a:gd name="connsiteY11" fmla="*/ 21516 h 281018"/>
              <a:gd name="connsiteX12" fmla="*/ 31140 w 83747"/>
              <a:gd name="connsiteY12" fmla="*/ 69141 h 281018"/>
              <a:gd name="connsiteX13" fmla="*/ 28568 w 83747"/>
              <a:gd name="connsiteY13" fmla="*/ 117813 h 281018"/>
              <a:gd name="connsiteX14" fmla="*/ 4851 w 83747"/>
              <a:gd name="connsiteY14" fmla="*/ 139340 h 281018"/>
              <a:gd name="connsiteX15" fmla="*/ 88 w 83747"/>
              <a:gd name="connsiteY15" fmla="*/ 143245 h 281018"/>
              <a:gd name="connsiteX16" fmla="*/ 2946 w 83747"/>
              <a:gd name="connsiteY16" fmla="*/ 148865 h 281018"/>
              <a:gd name="connsiteX17" fmla="*/ 23901 w 83747"/>
              <a:gd name="connsiteY17" fmla="*/ 194204 h 281018"/>
              <a:gd name="connsiteX18" fmla="*/ 19900 w 83747"/>
              <a:gd name="connsiteY18" fmla="*/ 275547 h 281018"/>
              <a:gd name="connsiteX19" fmla="*/ 22377 w 83747"/>
              <a:gd name="connsiteY19" fmla="*/ 280310 h 281018"/>
              <a:gd name="connsiteX20" fmla="*/ 24853 w 83747"/>
              <a:gd name="connsiteY20" fmla="*/ 280977 h 281018"/>
              <a:gd name="connsiteX21" fmla="*/ 27710 w 83747"/>
              <a:gd name="connsiteY21" fmla="*/ 280024 h 281018"/>
              <a:gd name="connsiteX22" fmla="*/ 53238 w 83747"/>
              <a:gd name="connsiteY22" fmla="*/ 273547 h 281018"/>
              <a:gd name="connsiteX23" fmla="*/ 60286 w 83747"/>
              <a:gd name="connsiteY23" fmla="*/ 273547 h 281018"/>
              <a:gd name="connsiteX24" fmla="*/ 60286 w 83747"/>
              <a:gd name="connsiteY24" fmla="*/ 266499 h 281018"/>
              <a:gd name="connsiteX25" fmla="*/ 30663 w 83747"/>
              <a:gd name="connsiteY25" fmla="*/ 266594 h 28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47" h="281018">
                <a:moveTo>
                  <a:pt x="30663" y="266594"/>
                </a:moveTo>
                <a:cubicBezTo>
                  <a:pt x="31806" y="251735"/>
                  <a:pt x="33807" y="222207"/>
                  <a:pt x="33807" y="194013"/>
                </a:cubicBezTo>
                <a:cubicBezTo>
                  <a:pt x="35087" y="176040"/>
                  <a:pt x="28521" y="158393"/>
                  <a:pt x="15804" y="145626"/>
                </a:cubicBezTo>
                <a:cubicBezTo>
                  <a:pt x="24854" y="140036"/>
                  <a:pt x="32226" y="132105"/>
                  <a:pt x="37140" y="122671"/>
                </a:cubicBezTo>
                <a:cubicBezTo>
                  <a:pt x="45903" y="107717"/>
                  <a:pt x="43522" y="88286"/>
                  <a:pt x="41046" y="67807"/>
                </a:cubicBezTo>
                <a:cubicBezTo>
                  <a:pt x="38429" y="53093"/>
                  <a:pt x="37979" y="38075"/>
                  <a:pt x="39712" y="23230"/>
                </a:cubicBezTo>
                <a:cubicBezTo>
                  <a:pt x="39963" y="18020"/>
                  <a:pt x="42878" y="13305"/>
                  <a:pt x="47427" y="10752"/>
                </a:cubicBezTo>
                <a:cubicBezTo>
                  <a:pt x="56190" y="7038"/>
                  <a:pt x="71049" y="15039"/>
                  <a:pt x="76002" y="18468"/>
                </a:cubicBezTo>
                <a:cubicBezTo>
                  <a:pt x="78266" y="19986"/>
                  <a:pt x="81331" y="19390"/>
                  <a:pt x="82860" y="17134"/>
                </a:cubicBezTo>
                <a:cubicBezTo>
                  <a:pt x="84398" y="14895"/>
                  <a:pt x="83845" y="11836"/>
                  <a:pt x="81622" y="10276"/>
                </a:cubicBezTo>
                <a:cubicBezTo>
                  <a:pt x="79336" y="8752"/>
                  <a:pt x="58857" y="-4773"/>
                  <a:pt x="43522" y="1704"/>
                </a:cubicBezTo>
                <a:cubicBezTo>
                  <a:pt x="35750" y="5378"/>
                  <a:pt x="30549" y="12943"/>
                  <a:pt x="29901" y="21516"/>
                </a:cubicBezTo>
                <a:cubicBezTo>
                  <a:pt x="27964" y="37365"/>
                  <a:pt x="28381" y="53414"/>
                  <a:pt x="31140" y="69141"/>
                </a:cubicBezTo>
                <a:cubicBezTo>
                  <a:pt x="33426" y="88191"/>
                  <a:pt x="35616" y="105812"/>
                  <a:pt x="28568" y="117813"/>
                </a:cubicBezTo>
                <a:cubicBezTo>
                  <a:pt x="16471" y="138578"/>
                  <a:pt x="4851" y="139340"/>
                  <a:pt x="4851" y="139340"/>
                </a:cubicBezTo>
                <a:cubicBezTo>
                  <a:pt x="2535" y="139340"/>
                  <a:pt x="542" y="140975"/>
                  <a:pt x="88" y="143245"/>
                </a:cubicBezTo>
                <a:cubicBezTo>
                  <a:pt x="-390" y="145556"/>
                  <a:pt x="797" y="147890"/>
                  <a:pt x="2946" y="148865"/>
                </a:cubicBezTo>
                <a:cubicBezTo>
                  <a:pt x="3803" y="148865"/>
                  <a:pt x="23901" y="158390"/>
                  <a:pt x="23901" y="194204"/>
                </a:cubicBezTo>
                <a:cubicBezTo>
                  <a:pt x="23901" y="233352"/>
                  <a:pt x="19900" y="275071"/>
                  <a:pt x="19900" y="275547"/>
                </a:cubicBezTo>
                <a:cubicBezTo>
                  <a:pt x="19719" y="277483"/>
                  <a:pt x="20688" y="279346"/>
                  <a:pt x="22377" y="280310"/>
                </a:cubicBezTo>
                <a:cubicBezTo>
                  <a:pt x="23140" y="280720"/>
                  <a:pt x="23987" y="280948"/>
                  <a:pt x="24853" y="280977"/>
                </a:cubicBezTo>
                <a:cubicBezTo>
                  <a:pt x="25876" y="280935"/>
                  <a:pt x="26867" y="280605"/>
                  <a:pt x="27710" y="280024"/>
                </a:cubicBezTo>
                <a:cubicBezTo>
                  <a:pt x="33807" y="275643"/>
                  <a:pt x="47999" y="268213"/>
                  <a:pt x="53238" y="273547"/>
                </a:cubicBezTo>
                <a:cubicBezTo>
                  <a:pt x="55184" y="275494"/>
                  <a:pt x="58340" y="275494"/>
                  <a:pt x="60286" y="273547"/>
                </a:cubicBezTo>
                <a:cubicBezTo>
                  <a:pt x="62233" y="271601"/>
                  <a:pt x="62233" y="268445"/>
                  <a:pt x="60286" y="266499"/>
                </a:cubicBezTo>
                <a:cubicBezTo>
                  <a:pt x="52190" y="258021"/>
                  <a:pt x="39331" y="262212"/>
                  <a:pt x="30663" y="26659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2" name="Freeform: Shape 151">
            <a:extLst>
              <a:ext uri="{FF2B5EF4-FFF2-40B4-BE49-F238E27FC236}">
                <a16:creationId xmlns:a16="http://schemas.microsoft.com/office/drawing/2014/main" id="{5D0CE1B8-B888-405A-BA8E-098BB70FB838}"/>
              </a:ext>
            </a:extLst>
          </p:cNvPr>
          <p:cNvSpPr/>
          <p:nvPr/>
        </p:nvSpPr>
        <p:spPr>
          <a:xfrm>
            <a:off x="8380304" y="1403574"/>
            <a:ext cx="88460" cy="91749"/>
          </a:xfrm>
          <a:custGeom>
            <a:avLst/>
            <a:gdLst>
              <a:gd name="connsiteX0" fmla="*/ 67298 w 88460"/>
              <a:gd name="connsiteY0" fmla="*/ 78303 h 91749"/>
              <a:gd name="connsiteX1" fmla="*/ 59678 w 88460"/>
              <a:gd name="connsiteY1" fmla="*/ 62110 h 91749"/>
              <a:gd name="connsiteX2" fmla="*/ 82443 w 88460"/>
              <a:gd name="connsiteY2" fmla="*/ 10580 h 91749"/>
              <a:gd name="connsiteX3" fmla="*/ 79300 w 88460"/>
              <a:gd name="connsiteY3" fmla="*/ 4198 h 91749"/>
              <a:gd name="connsiteX4" fmla="*/ 72918 w 88460"/>
              <a:gd name="connsiteY4" fmla="*/ 7341 h 91749"/>
              <a:gd name="connsiteX5" fmla="*/ 54725 w 88460"/>
              <a:gd name="connsiteY5" fmla="*/ 50013 h 91749"/>
              <a:gd name="connsiteX6" fmla="*/ 38342 w 88460"/>
              <a:gd name="connsiteY6" fmla="*/ 3436 h 91749"/>
              <a:gd name="connsiteX7" fmla="*/ 32056 w 88460"/>
              <a:gd name="connsiteY7" fmla="*/ 198 h 91749"/>
              <a:gd name="connsiteX8" fmla="*/ 28817 w 88460"/>
              <a:gd name="connsiteY8" fmla="*/ 6484 h 91749"/>
              <a:gd name="connsiteX9" fmla="*/ 47867 w 88460"/>
              <a:gd name="connsiteY9" fmla="*/ 61253 h 91749"/>
              <a:gd name="connsiteX10" fmla="*/ 25960 w 88460"/>
              <a:gd name="connsiteY10" fmla="*/ 81922 h 91749"/>
              <a:gd name="connsiteX11" fmla="*/ 11101 w 88460"/>
              <a:gd name="connsiteY11" fmla="*/ 74969 h 91749"/>
              <a:gd name="connsiteX12" fmla="*/ 9958 w 88460"/>
              <a:gd name="connsiteY12" fmla="*/ 70206 h 91749"/>
              <a:gd name="connsiteX13" fmla="*/ 6529 w 88460"/>
              <a:gd name="connsiteY13" fmla="*/ 64110 h 91749"/>
              <a:gd name="connsiteX14" fmla="*/ 433 w 88460"/>
              <a:gd name="connsiteY14" fmla="*/ 67444 h 91749"/>
              <a:gd name="connsiteX15" fmla="*/ 2624 w 88460"/>
              <a:gd name="connsiteY15" fmla="*/ 80017 h 91749"/>
              <a:gd name="connsiteX16" fmla="*/ 24341 w 88460"/>
              <a:gd name="connsiteY16" fmla="*/ 91638 h 91749"/>
              <a:gd name="connsiteX17" fmla="*/ 26722 w 88460"/>
              <a:gd name="connsiteY17" fmla="*/ 91638 h 91749"/>
              <a:gd name="connsiteX18" fmla="*/ 52534 w 88460"/>
              <a:gd name="connsiteY18" fmla="*/ 71921 h 91749"/>
              <a:gd name="connsiteX19" fmla="*/ 64917 w 88460"/>
              <a:gd name="connsiteY19" fmla="*/ 89637 h 91749"/>
              <a:gd name="connsiteX20" fmla="*/ 65965 w 88460"/>
              <a:gd name="connsiteY20" fmla="*/ 89637 h 91749"/>
              <a:gd name="connsiteX21" fmla="*/ 70537 w 88460"/>
              <a:gd name="connsiteY21" fmla="*/ 87923 h 91749"/>
              <a:gd name="connsiteX22" fmla="*/ 88444 w 88460"/>
              <a:gd name="connsiteY22" fmla="*/ 69921 h 91749"/>
              <a:gd name="connsiteX23" fmla="*/ 81491 w 88460"/>
              <a:gd name="connsiteY23" fmla="*/ 62967 h 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8460" h="91749">
                <a:moveTo>
                  <a:pt x="67298" y="78303"/>
                </a:moveTo>
                <a:cubicBezTo>
                  <a:pt x="64410" y="73076"/>
                  <a:pt x="61865" y="67667"/>
                  <a:pt x="59678" y="62110"/>
                </a:cubicBezTo>
                <a:cubicBezTo>
                  <a:pt x="68769" y="45637"/>
                  <a:pt x="76386" y="28393"/>
                  <a:pt x="82443" y="10580"/>
                </a:cubicBezTo>
                <a:cubicBezTo>
                  <a:pt x="83337" y="7950"/>
                  <a:pt x="81930" y="5092"/>
                  <a:pt x="79300" y="4198"/>
                </a:cubicBezTo>
                <a:cubicBezTo>
                  <a:pt x="76669" y="3304"/>
                  <a:pt x="73812" y="4711"/>
                  <a:pt x="72918" y="7341"/>
                </a:cubicBezTo>
                <a:cubicBezTo>
                  <a:pt x="67886" y="21984"/>
                  <a:pt x="61806" y="36245"/>
                  <a:pt x="54725" y="50013"/>
                </a:cubicBezTo>
                <a:cubicBezTo>
                  <a:pt x="49487" y="36202"/>
                  <a:pt x="43581" y="19438"/>
                  <a:pt x="38342" y="3436"/>
                </a:cubicBezTo>
                <a:cubicBezTo>
                  <a:pt x="37501" y="806"/>
                  <a:pt x="34686" y="-644"/>
                  <a:pt x="32056" y="198"/>
                </a:cubicBezTo>
                <a:cubicBezTo>
                  <a:pt x="29426" y="1039"/>
                  <a:pt x="27976" y="3854"/>
                  <a:pt x="28817" y="6484"/>
                </a:cubicBezTo>
                <a:cubicBezTo>
                  <a:pt x="37009" y="31630"/>
                  <a:pt x="43295" y="49061"/>
                  <a:pt x="47867" y="61253"/>
                </a:cubicBezTo>
                <a:cubicBezTo>
                  <a:pt x="40057" y="74207"/>
                  <a:pt x="32151" y="82970"/>
                  <a:pt x="25960" y="81922"/>
                </a:cubicBezTo>
                <a:cubicBezTo>
                  <a:pt x="16435" y="80303"/>
                  <a:pt x="12625" y="77255"/>
                  <a:pt x="11101" y="74969"/>
                </a:cubicBezTo>
                <a:cubicBezTo>
                  <a:pt x="10092" y="73601"/>
                  <a:pt x="9679" y="71883"/>
                  <a:pt x="9958" y="70206"/>
                </a:cubicBezTo>
                <a:cubicBezTo>
                  <a:pt x="10690" y="67577"/>
                  <a:pt x="9156" y="64850"/>
                  <a:pt x="6529" y="64110"/>
                </a:cubicBezTo>
                <a:cubicBezTo>
                  <a:pt x="3927" y="63371"/>
                  <a:pt x="1214" y="64855"/>
                  <a:pt x="433" y="67444"/>
                </a:cubicBezTo>
                <a:cubicBezTo>
                  <a:pt x="-612" y="71758"/>
                  <a:pt x="181" y="76311"/>
                  <a:pt x="2624" y="80017"/>
                </a:cubicBezTo>
                <a:cubicBezTo>
                  <a:pt x="7824" y="86869"/>
                  <a:pt x="15754" y="91112"/>
                  <a:pt x="24341" y="91638"/>
                </a:cubicBezTo>
                <a:cubicBezTo>
                  <a:pt x="25131" y="91732"/>
                  <a:pt x="25931" y="91732"/>
                  <a:pt x="26722" y="91638"/>
                </a:cubicBezTo>
                <a:cubicBezTo>
                  <a:pt x="35771" y="91638"/>
                  <a:pt x="44629" y="83351"/>
                  <a:pt x="52534" y="71921"/>
                </a:cubicBezTo>
                <a:cubicBezTo>
                  <a:pt x="60154" y="88399"/>
                  <a:pt x="63298" y="89256"/>
                  <a:pt x="64917" y="89637"/>
                </a:cubicBezTo>
                <a:lnTo>
                  <a:pt x="65965" y="89637"/>
                </a:lnTo>
                <a:cubicBezTo>
                  <a:pt x="67638" y="89597"/>
                  <a:pt x="69249" y="88993"/>
                  <a:pt x="70537" y="87923"/>
                </a:cubicBezTo>
                <a:lnTo>
                  <a:pt x="88444" y="69921"/>
                </a:lnTo>
                <a:lnTo>
                  <a:pt x="81491" y="6296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3" name="Freeform: Shape 152">
            <a:extLst>
              <a:ext uri="{FF2B5EF4-FFF2-40B4-BE49-F238E27FC236}">
                <a16:creationId xmlns:a16="http://schemas.microsoft.com/office/drawing/2014/main" id="{F2606DE5-680B-48F6-8919-687E7DB8F92D}"/>
              </a:ext>
            </a:extLst>
          </p:cNvPr>
          <p:cNvSpPr/>
          <p:nvPr/>
        </p:nvSpPr>
        <p:spPr>
          <a:xfrm>
            <a:off x="8479504" y="1471500"/>
            <a:ext cx="61981" cy="81664"/>
          </a:xfrm>
          <a:custGeom>
            <a:avLst/>
            <a:gdLst>
              <a:gd name="connsiteX0" fmla="*/ 52966 w 61981"/>
              <a:gd name="connsiteY0" fmla="*/ 59621 h 81664"/>
              <a:gd name="connsiteX1" fmla="*/ 48871 w 61981"/>
              <a:gd name="connsiteY1" fmla="*/ 63907 h 81664"/>
              <a:gd name="connsiteX2" fmla="*/ 47632 w 61981"/>
              <a:gd name="connsiteY2" fmla="*/ 49715 h 81664"/>
              <a:gd name="connsiteX3" fmla="*/ 43537 w 61981"/>
              <a:gd name="connsiteY3" fmla="*/ 19330 h 81664"/>
              <a:gd name="connsiteX4" fmla="*/ 34869 w 61981"/>
              <a:gd name="connsiteY4" fmla="*/ 11424 h 81664"/>
              <a:gd name="connsiteX5" fmla="*/ 34869 w 61981"/>
              <a:gd name="connsiteY5" fmla="*/ 11424 h 81664"/>
              <a:gd name="connsiteX6" fmla="*/ 12866 w 61981"/>
              <a:gd name="connsiteY6" fmla="*/ 40761 h 81664"/>
              <a:gd name="connsiteX7" fmla="*/ 15819 w 61981"/>
              <a:gd name="connsiteY7" fmla="*/ 5328 h 81664"/>
              <a:gd name="connsiteX8" fmla="*/ 11342 w 61981"/>
              <a:gd name="connsiteY8" fmla="*/ -6 h 81664"/>
              <a:gd name="connsiteX9" fmla="*/ 6037 w 61981"/>
              <a:gd name="connsiteY9" fmla="*/ 4143 h 81664"/>
              <a:gd name="connsiteX10" fmla="*/ 6008 w 61981"/>
              <a:gd name="connsiteY10" fmla="*/ 4471 h 81664"/>
              <a:gd name="connsiteX11" fmla="*/ 7 w 61981"/>
              <a:gd name="connsiteY11" fmla="*/ 76289 h 81664"/>
              <a:gd name="connsiteX12" fmla="*/ 3913 w 61981"/>
              <a:gd name="connsiteY12" fmla="*/ 81623 h 81664"/>
              <a:gd name="connsiteX13" fmla="*/ 4865 w 61981"/>
              <a:gd name="connsiteY13" fmla="*/ 81623 h 81664"/>
              <a:gd name="connsiteX14" fmla="*/ 9627 w 61981"/>
              <a:gd name="connsiteY14" fmla="*/ 78194 h 81664"/>
              <a:gd name="connsiteX15" fmla="*/ 34107 w 61981"/>
              <a:gd name="connsiteY15" fmla="*/ 22283 h 81664"/>
              <a:gd name="connsiteX16" fmla="*/ 34107 w 61981"/>
              <a:gd name="connsiteY16" fmla="*/ 22283 h 81664"/>
              <a:gd name="connsiteX17" fmla="*/ 37726 w 61981"/>
              <a:gd name="connsiteY17" fmla="*/ 50000 h 81664"/>
              <a:gd name="connsiteX18" fmla="*/ 45346 w 61981"/>
              <a:gd name="connsiteY18" fmla="*/ 74289 h 81664"/>
              <a:gd name="connsiteX19" fmla="*/ 60586 w 61981"/>
              <a:gd name="connsiteY19" fmla="*/ 65717 h 81664"/>
              <a:gd name="connsiteX20" fmla="*/ 60439 w 61981"/>
              <a:gd name="connsiteY20" fmla="*/ 58714 h 81664"/>
              <a:gd name="connsiteX21" fmla="*/ 53436 w 61981"/>
              <a:gd name="connsiteY21" fmla="*/ 58861 h 81664"/>
              <a:gd name="connsiteX22" fmla="*/ 52966 w 61981"/>
              <a:gd name="connsiteY22" fmla="*/ 59430 h 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981" h="81664">
                <a:moveTo>
                  <a:pt x="52966" y="59621"/>
                </a:moveTo>
                <a:cubicBezTo>
                  <a:pt x="51743" y="61178"/>
                  <a:pt x="50371" y="62614"/>
                  <a:pt x="48871" y="63907"/>
                </a:cubicBezTo>
                <a:cubicBezTo>
                  <a:pt x="48197" y="59203"/>
                  <a:pt x="47784" y="54465"/>
                  <a:pt x="47632" y="49715"/>
                </a:cubicBezTo>
                <a:cubicBezTo>
                  <a:pt x="47574" y="39453"/>
                  <a:pt x="46197" y="29241"/>
                  <a:pt x="43537" y="19330"/>
                </a:cubicBezTo>
                <a:cubicBezTo>
                  <a:pt x="41346" y="12853"/>
                  <a:pt x="37631" y="11424"/>
                  <a:pt x="34869" y="11424"/>
                </a:cubicBezTo>
                <a:lnTo>
                  <a:pt x="34869" y="11424"/>
                </a:lnTo>
                <a:cubicBezTo>
                  <a:pt x="28582" y="11424"/>
                  <a:pt x="21248" y="20949"/>
                  <a:pt x="12866" y="40761"/>
                </a:cubicBezTo>
                <a:lnTo>
                  <a:pt x="15819" y="5328"/>
                </a:lnTo>
                <a:cubicBezTo>
                  <a:pt x="16039" y="2624"/>
                  <a:pt x="14043" y="246"/>
                  <a:pt x="11342" y="-6"/>
                </a:cubicBezTo>
                <a:cubicBezTo>
                  <a:pt x="8731" y="-325"/>
                  <a:pt x="6356" y="1532"/>
                  <a:pt x="6037" y="4143"/>
                </a:cubicBezTo>
                <a:cubicBezTo>
                  <a:pt x="6023" y="4252"/>
                  <a:pt x="6014" y="4361"/>
                  <a:pt x="6008" y="4471"/>
                </a:cubicBezTo>
                <a:lnTo>
                  <a:pt x="7" y="76289"/>
                </a:lnTo>
                <a:cubicBezTo>
                  <a:pt x="-242" y="78803"/>
                  <a:pt x="1441" y="81101"/>
                  <a:pt x="3913" y="81623"/>
                </a:cubicBezTo>
                <a:lnTo>
                  <a:pt x="4865" y="81623"/>
                </a:lnTo>
                <a:cubicBezTo>
                  <a:pt x="7022" y="81615"/>
                  <a:pt x="8936" y="80237"/>
                  <a:pt x="9627" y="78194"/>
                </a:cubicBezTo>
                <a:cubicBezTo>
                  <a:pt x="17248" y="54668"/>
                  <a:pt x="28677" y="28283"/>
                  <a:pt x="34107" y="22283"/>
                </a:cubicBezTo>
                <a:lnTo>
                  <a:pt x="34107" y="22283"/>
                </a:lnTo>
                <a:cubicBezTo>
                  <a:pt x="36558" y="31316"/>
                  <a:pt x="37776" y="40640"/>
                  <a:pt x="37726" y="50000"/>
                </a:cubicBezTo>
                <a:cubicBezTo>
                  <a:pt x="38393" y="63335"/>
                  <a:pt x="38869" y="72098"/>
                  <a:pt x="45346" y="74289"/>
                </a:cubicBezTo>
                <a:cubicBezTo>
                  <a:pt x="51823" y="76480"/>
                  <a:pt x="56205" y="71051"/>
                  <a:pt x="60586" y="65717"/>
                </a:cubicBezTo>
                <a:cubicBezTo>
                  <a:pt x="62479" y="63742"/>
                  <a:pt x="62413" y="60607"/>
                  <a:pt x="60439" y="58714"/>
                </a:cubicBezTo>
                <a:cubicBezTo>
                  <a:pt x="58464" y="56820"/>
                  <a:pt x="55329" y="56886"/>
                  <a:pt x="53436" y="58861"/>
                </a:cubicBezTo>
                <a:cubicBezTo>
                  <a:pt x="53265" y="59039"/>
                  <a:pt x="53108" y="59229"/>
                  <a:pt x="52966" y="5943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4" name="Freeform: Shape 153">
            <a:extLst>
              <a:ext uri="{FF2B5EF4-FFF2-40B4-BE49-F238E27FC236}">
                <a16:creationId xmlns:a16="http://schemas.microsoft.com/office/drawing/2014/main" id="{99CBB3EE-797F-4835-8143-FF2606AAFD11}"/>
              </a:ext>
            </a:extLst>
          </p:cNvPr>
          <p:cNvSpPr/>
          <p:nvPr/>
        </p:nvSpPr>
        <p:spPr>
          <a:xfrm>
            <a:off x="8550366" y="1430890"/>
            <a:ext cx="50253" cy="50075"/>
          </a:xfrm>
          <a:custGeom>
            <a:avLst/>
            <a:gdLst>
              <a:gd name="connsiteX0" fmla="*/ 43826 w 50253"/>
              <a:gd name="connsiteY0" fmla="*/ 20602 h 50075"/>
              <a:gd name="connsiteX1" fmla="*/ 38111 w 50253"/>
              <a:gd name="connsiteY1" fmla="*/ 20602 h 50075"/>
              <a:gd name="connsiteX2" fmla="*/ 38778 w 50253"/>
              <a:gd name="connsiteY2" fmla="*/ 3552 h 50075"/>
              <a:gd name="connsiteX3" fmla="*/ 32655 w 50253"/>
              <a:gd name="connsiteY3" fmla="*/ 150 h 50075"/>
              <a:gd name="connsiteX4" fmla="*/ 29253 w 50253"/>
              <a:gd name="connsiteY4" fmla="*/ 3552 h 50075"/>
              <a:gd name="connsiteX5" fmla="*/ 28586 w 50253"/>
              <a:gd name="connsiteY5" fmla="*/ 20602 h 50075"/>
              <a:gd name="connsiteX6" fmla="*/ 6298 w 50253"/>
              <a:gd name="connsiteY6" fmla="*/ 20602 h 50075"/>
              <a:gd name="connsiteX7" fmla="*/ 175 w 50253"/>
              <a:gd name="connsiteY7" fmla="*/ 24004 h 50075"/>
              <a:gd name="connsiteX8" fmla="*/ 3577 w 50253"/>
              <a:gd name="connsiteY8" fmla="*/ 30127 h 50075"/>
              <a:gd name="connsiteX9" fmla="*/ 6298 w 50253"/>
              <a:gd name="connsiteY9" fmla="*/ 30127 h 50075"/>
              <a:gd name="connsiteX10" fmla="*/ 28110 w 50253"/>
              <a:gd name="connsiteY10" fmla="*/ 30127 h 50075"/>
              <a:gd name="connsiteX11" fmla="*/ 27253 w 50253"/>
              <a:gd name="connsiteY11" fmla="*/ 44891 h 50075"/>
              <a:gd name="connsiteX12" fmla="*/ 31920 w 50253"/>
              <a:gd name="connsiteY12" fmla="*/ 50034 h 50075"/>
              <a:gd name="connsiteX13" fmla="*/ 31920 w 50253"/>
              <a:gd name="connsiteY13" fmla="*/ 50034 h 50075"/>
              <a:gd name="connsiteX14" fmla="*/ 36873 w 50253"/>
              <a:gd name="connsiteY14" fmla="*/ 45367 h 50075"/>
              <a:gd name="connsiteX15" fmla="*/ 37635 w 50253"/>
              <a:gd name="connsiteY15" fmla="*/ 30127 h 50075"/>
              <a:gd name="connsiteX16" fmla="*/ 43921 w 50253"/>
              <a:gd name="connsiteY16" fmla="*/ 30127 h 50075"/>
              <a:gd name="connsiteX17" fmla="*/ 50044 w 50253"/>
              <a:gd name="connsiteY17" fmla="*/ 26725 h 50075"/>
              <a:gd name="connsiteX18" fmla="*/ 46642 w 50253"/>
              <a:gd name="connsiteY18" fmla="*/ 20602 h 50075"/>
              <a:gd name="connsiteX19" fmla="*/ 43921 w 50253"/>
              <a:gd name="connsiteY19" fmla="*/ 20602 h 5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253" h="50075">
                <a:moveTo>
                  <a:pt x="43826" y="20602"/>
                </a:moveTo>
                <a:lnTo>
                  <a:pt x="38111" y="20602"/>
                </a:lnTo>
                <a:cubicBezTo>
                  <a:pt x="38111" y="12982"/>
                  <a:pt x="38778" y="6029"/>
                  <a:pt x="38778" y="3552"/>
                </a:cubicBezTo>
                <a:cubicBezTo>
                  <a:pt x="38026" y="922"/>
                  <a:pt x="35285" y="-601"/>
                  <a:pt x="32655" y="150"/>
                </a:cubicBezTo>
                <a:cubicBezTo>
                  <a:pt x="31009" y="620"/>
                  <a:pt x="29723" y="1907"/>
                  <a:pt x="29253" y="3552"/>
                </a:cubicBezTo>
                <a:cubicBezTo>
                  <a:pt x="29253" y="5934"/>
                  <a:pt x="29253" y="13077"/>
                  <a:pt x="28586" y="20602"/>
                </a:cubicBezTo>
                <a:lnTo>
                  <a:pt x="6298" y="20602"/>
                </a:lnTo>
                <a:cubicBezTo>
                  <a:pt x="3667" y="19851"/>
                  <a:pt x="926" y="21374"/>
                  <a:pt x="175" y="24004"/>
                </a:cubicBezTo>
                <a:cubicBezTo>
                  <a:pt x="-577" y="26634"/>
                  <a:pt x="946" y="29376"/>
                  <a:pt x="3577" y="30127"/>
                </a:cubicBezTo>
                <a:cubicBezTo>
                  <a:pt x="4466" y="30381"/>
                  <a:pt x="5409" y="30381"/>
                  <a:pt x="6298" y="30127"/>
                </a:cubicBezTo>
                <a:lnTo>
                  <a:pt x="28110" y="30127"/>
                </a:lnTo>
                <a:cubicBezTo>
                  <a:pt x="28110" y="38033"/>
                  <a:pt x="27253" y="44700"/>
                  <a:pt x="27253" y="44891"/>
                </a:cubicBezTo>
                <a:cubicBezTo>
                  <a:pt x="27144" y="47592"/>
                  <a:pt x="29221" y="49880"/>
                  <a:pt x="31920" y="50034"/>
                </a:cubicBezTo>
                <a:lnTo>
                  <a:pt x="31920" y="50034"/>
                </a:lnTo>
                <a:cubicBezTo>
                  <a:pt x="34547" y="50039"/>
                  <a:pt x="36721" y="47990"/>
                  <a:pt x="36873" y="45367"/>
                </a:cubicBezTo>
                <a:cubicBezTo>
                  <a:pt x="36873" y="44796"/>
                  <a:pt x="36873" y="38033"/>
                  <a:pt x="37635" y="30127"/>
                </a:cubicBezTo>
                <a:lnTo>
                  <a:pt x="43921" y="30127"/>
                </a:lnTo>
                <a:cubicBezTo>
                  <a:pt x="46552" y="30878"/>
                  <a:pt x="49293" y="29355"/>
                  <a:pt x="50044" y="26725"/>
                </a:cubicBezTo>
                <a:cubicBezTo>
                  <a:pt x="50796" y="24095"/>
                  <a:pt x="49272" y="21353"/>
                  <a:pt x="46642" y="20602"/>
                </a:cubicBezTo>
                <a:cubicBezTo>
                  <a:pt x="45753" y="20348"/>
                  <a:pt x="44810" y="20348"/>
                  <a:pt x="43921" y="2060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5" name="Freeform: Shape 154">
            <a:extLst>
              <a:ext uri="{FF2B5EF4-FFF2-40B4-BE49-F238E27FC236}">
                <a16:creationId xmlns:a16="http://schemas.microsoft.com/office/drawing/2014/main" id="{798D5C6A-6D8C-4D7B-9234-4EFDCC223FCE}"/>
              </a:ext>
            </a:extLst>
          </p:cNvPr>
          <p:cNvSpPr/>
          <p:nvPr/>
        </p:nvSpPr>
        <p:spPr>
          <a:xfrm>
            <a:off x="8613217" y="1409652"/>
            <a:ext cx="59668" cy="119700"/>
          </a:xfrm>
          <a:custGeom>
            <a:avLst/>
            <a:gdLst>
              <a:gd name="connsiteX0" fmla="*/ 55747 w 59668"/>
              <a:gd name="connsiteY0" fmla="*/ 11455 h 119700"/>
              <a:gd name="connsiteX1" fmla="*/ 45269 w 59668"/>
              <a:gd name="connsiteY1" fmla="*/ 20980 h 119700"/>
              <a:gd name="connsiteX2" fmla="*/ 22028 w 59668"/>
              <a:gd name="connsiteY2" fmla="*/ 47936 h 119700"/>
              <a:gd name="connsiteX3" fmla="*/ 15741 w 59668"/>
              <a:gd name="connsiteY3" fmla="*/ 5550 h 119700"/>
              <a:gd name="connsiteX4" fmla="*/ 11641 w 59668"/>
              <a:gd name="connsiteY4" fmla="*/ 37 h 119700"/>
              <a:gd name="connsiteX5" fmla="*/ 11550 w 59668"/>
              <a:gd name="connsiteY5" fmla="*/ 25 h 119700"/>
              <a:gd name="connsiteX6" fmla="*/ 6065 w 59668"/>
              <a:gd name="connsiteY6" fmla="*/ 3933 h 119700"/>
              <a:gd name="connsiteX7" fmla="*/ 6026 w 59668"/>
              <a:gd name="connsiteY7" fmla="*/ 4216 h 119700"/>
              <a:gd name="connsiteX8" fmla="*/ 19647 w 59668"/>
              <a:gd name="connsiteY8" fmla="*/ 57556 h 119700"/>
              <a:gd name="connsiteX9" fmla="*/ 48984 w 59668"/>
              <a:gd name="connsiteY9" fmla="*/ 34315 h 119700"/>
              <a:gd name="connsiteX10" fmla="*/ 30410 w 59668"/>
              <a:gd name="connsiteY10" fmla="*/ 108324 h 119700"/>
              <a:gd name="connsiteX11" fmla="*/ 22885 w 59668"/>
              <a:gd name="connsiteY11" fmla="*/ 109181 h 119700"/>
              <a:gd name="connsiteX12" fmla="*/ 9550 w 59668"/>
              <a:gd name="connsiteY12" fmla="*/ 91084 h 119700"/>
              <a:gd name="connsiteX13" fmla="*/ 3400 w 59668"/>
              <a:gd name="connsiteY13" fmla="*/ 88022 h 119700"/>
              <a:gd name="connsiteX14" fmla="*/ 3359 w 59668"/>
              <a:gd name="connsiteY14" fmla="*/ 88036 h 119700"/>
              <a:gd name="connsiteX15" fmla="*/ 216 w 59668"/>
              <a:gd name="connsiteY15" fmla="*/ 94227 h 119700"/>
              <a:gd name="connsiteX16" fmla="*/ 19266 w 59668"/>
              <a:gd name="connsiteY16" fmla="*/ 118421 h 119700"/>
              <a:gd name="connsiteX17" fmla="*/ 25648 w 59668"/>
              <a:gd name="connsiteY17" fmla="*/ 119659 h 119700"/>
              <a:gd name="connsiteX18" fmla="*/ 35173 w 59668"/>
              <a:gd name="connsiteY18" fmla="*/ 116992 h 119700"/>
              <a:gd name="connsiteX19" fmla="*/ 59652 w 59668"/>
              <a:gd name="connsiteY19" fmla="*/ 16884 h 119700"/>
              <a:gd name="connsiteX20" fmla="*/ 55746 w 59668"/>
              <a:gd name="connsiteY20" fmla="*/ 11455 h 11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68" h="119700">
                <a:moveTo>
                  <a:pt x="55747" y="11455"/>
                </a:moveTo>
                <a:cubicBezTo>
                  <a:pt x="51460" y="10312"/>
                  <a:pt x="49746" y="13360"/>
                  <a:pt x="45269" y="20980"/>
                </a:cubicBezTo>
                <a:cubicBezTo>
                  <a:pt x="40792" y="28600"/>
                  <a:pt x="29077" y="49555"/>
                  <a:pt x="22028" y="47936"/>
                </a:cubicBezTo>
                <a:cubicBezTo>
                  <a:pt x="14980" y="46317"/>
                  <a:pt x="13551" y="22123"/>
                  <a:pt x="15741" y="5550"/>
                </a:cubicBezTo>
                <a:cubicBezTo>
                  <a:pt x="16131" y="2895"/>
                  <a:pt x="14295" y="427"/>
                  <a:pt x="11641" y="37"/>
                </a:cubicBezTo>
                <a:cubicBezTo>
                  <a:pt x="11611" y="33"/>
                  <a:pt x="11581" y="29"/>
                  <a:pt x="11550" y="25"/>
                </a:cubicBezTo>
                <a:cubicBezTo>
                  <a:pt x="8957" y="-411"/>
                  <a:pt x="6500" y="1339"/>
                  <a:pt x="6065" y="3933"/>
                </a:cubicBezTo>
                <a:cubicBezTo>
                  <a:pt x="6049" y="4027"/>
                  <a:pt x="6036" y="4121"/>
                  <a:pt x="6026" y="4216"/>
                </a:cubicBezTo>
                <a:cubicBezTo>
                  <a:pt x="4883" y="12312"/>
                  <a:pt x="406" y="52794"/>
                  <a:pt x="19647" y="57556"/>
                </a:cubicBezTo>
                <a:cubicBezTo>
                  <a:pt x="31267" y="60509"/>
                  <a:pt x="41364" y="46983"/>
                  <a:pt x="48984" y="34315"/>
                </a:cubicBezTo>
                <a:cubicBezTo>
                  <a:pt x="46888" y="60985"/>
                  <a:pt x="40887" y="102514"/>
                  <a:pt x="30410" y="108324"/>
                </a:cubicBezTo>
                <a:cubicBezTo>
                  <a:pt x="28187" y="109807"/>
                  <a:pt x="25385" y="110126"/>
                  <a:pt x="22885" y="109181"/>
                </a:cubicBezTo>
                <a:cubicBezTo>
                  <a:pt x="16123" y="106610"/>
                  <a:pt x="10979" y="95275"/>
                  <a:pt x="9550" y="91084"/>
                </a:cubicBezTo>
                <a:cubicBezTo>
                  <a:pt x="8698" y="88540"/>
                  <a:pt x="5944" y="87169"/>
                  <a:pt x="3400" y="88022"/>
                </a:cubicBezTo>
                <a:cubicBezTo>
                  <a:pt x="3387" y="88027"/>
                  <a:pt x="3373" y="88031"/>
                  <a:pt x="3359" y="88036"/>
                </a:cubicBezTo>
                <a:cubicBezTo>
                  <a:pt x="798" y="88897"/>
                  <a:pt x="-601" y="91652"/>
                  <a:pt x="216" y="94227"/>
                </a:cubicBezTo>
                <a:cubicBezTo>
                  <a:pt x="882" y="96228"/>
                  <a:pt x="6978" y="113277"/>
                  <a:pt x="19266" y="118421"/>
                </a:cubicBezTo>
                <a:cubicBezTo>
                  <a:pt x="21306" y="119196"/>
                  <a:pt x="23465" y="119615"/>
                  <a:pt x="25648" y="119659"/>
                </a:cubicBezTo>
                <a:cubicBezTo>
                  <a:pt x="28992" y="119554"/>
                  <a:pt x="32260" y="118639"/>
                  <a:pt x="35173" y="116992"/>
                </a:cubicBezTo>
                <a:cubicBezTo>
                  <a:pt x="57461" y="104610"/>
                  <a:pt x="59652" y="17742"/>
                  <a:pt x="59652" y="16884"/>
                </a:cubicBezTo>
                <a:cubicBezTo>
                  <a:pt x="59478" y="14483"/>
                  <a:pt x="57968" y="12383"/>
                  <a:pt x="55746" y="1145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6" name="Freeform: Shape 155">
            <a:extLst>
              <a:ext uri="{FF2B5EF4-FFF2-40B4-BE49-F238E27FC236}">
                <a16:creationId xmlns:a16="http://schemas.microsoft.com/office/drawing/2014/main" id="{DB91B53B-8650-4FF6-884A-5F2793A8FF47}"/>
              </a:ext>
            </a:extLst>
          </p:cNvPr>
          <p:cNvSpPr/>
          <p:nvPr/>
        </p:nvSpPr>
        <p:spPr>
          <a:xfrm>
            <a:off x="8686800" y="1478506"/>
            <a:ext cx="49961" cy="65609"/>
          </a:xfrm>
          <a:custGeom>
            <a:avLst/>
            <a:gdLst>
              <a:gd name="connsiteX0" fmla="*/ 48553 w 49961"/>
              <a:gd name="connsiteY0" fmla="*/ 54234 h 65609"/>
              <a:gd name="connsiteX1" fmla="*/ 42933 w 49961"/>
              <a:gd name="connsiteY1" fmla="*/ 53281 h 65609"/>
              <a:gd name="connsiteX2" fmla="*/ 42933 w 49961"/>
              <a:gd name="connsiteY2" fmla="*/ 43756 h 65609"/>
              <a:gd name="connsiteX3" fmla="*/ 41505 w 49961"/>
              <a:gd name="connsiteY3" fmla="*/ 10704 h 65609"/>
              <a:gd name="connsiteX4" fmla="*/ 33504 w 49961"/>
              <a:gd name="connsiteY4" fmla="*/ 2513 h 65609"/>
              <a:gd name="connsiteX5" fmla="*/ 33504 w 49961"/>
              <a:gd name="connsiteY5" fmla="*/ 2513 h 65609"/>
              <a:gd name="connsiteX6" fmla="*/ 14454 w 49961"/>
              <a:gd name="connsiteY6" fmla="*/ 33755 h 65609"/>
              <a:gd name="connsiteX7" fmla="*/ 9882 w 49961"/>
              <a:gd name="connsiteY7" fmla="*/ 5180 h 65609"/>
              <a:gd name="connsiteX8" fmla="*/ 5204 w 49961"/>
              <a:gd name="connsiteY8" fmla="*/ -34 h 65609"/>
              <a:gd name="connsiteX9" fmla="*/ -10 w 49961"/>
              <a:gd name="connsiteY9" fmla="*/ 4643 h 65609"/>
              <a:gd name="connsiteX10" fmla="*/ 357 w 49961"/>
              <a:gd name="connsiteY10" fmla="*/ 6799 h 65609"/>
              <a:gd name="connsiteX11" fmla="*/ 8453 w 49961"/>
              <a:gd name="connsiteY11" fmla="*/ 56901 h 65609"/>
              <a:gd name="connsiteX12" fmla="*/ 13025 w 49961"/>
              <a:gd name="connsiteY12" fmla="*/ 61092 h 65609"/>
              <a:gd name="connsiteX13" fmla="*/ 17978 w 49961"/>
              <a:gd name="connsiteY13" fmla="*/ 56901 h 65609"/>
              <a:gd name="connsiteX14" fmla="*/ 32932 w 49961"/>
              <a:gd name="connsiteY14" fmla="*/ 15086 h 65609"/>
              <a:gd name="connsiteX15" fmla="*/ 33504 w 49961"/>
              <a:gd name="connsiteY15" fmla="*/ 42899 h 65609"/>
              <a:gd name="connsiteX16" fmla="*/ 37790 w 49961"/>
              <a:gd name="connsiteY16" fmla="*/ 64997 h 65609"/>
              <a:gd name="connsiteX17" fmla="*/ 40457 w 49961"/>
              <a:gd name="connsiteY17" fmla="*/ 65568 h 65609"/>
              <a:gd name="connsiteX18" fmla="*/ 48648 w 49961"/>
              <a:gd name="connsiteY18" fmla="*/ 61091 h 65609"/>
              <a:gd name="connsiteX19" fmla="*/ 48553 w 49961"/>
              <a:gd name="connsiteY19" fmla="*/ 54233 h 6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961" h="65609">
                <a:moveTo>
                  <a:pt x="48553" y="54234"/>
                </a:moveTo>
                <a:cubicBezTo>
                  <a:pt x="47069" y="52762"/>
                  <a:pt x="44820" y="52381"/>
                  <a:pt x="42933" y="53281"/>
                </a:cubicBezTo>
                <a:cubicBezTo>
                  <a:pt x="42933" y="50424"/>
                  <a:pt x="42933" y="46709"/>
                  <a:pt x="42933" y="43756"/>
                </a:cubicBezTo>
                <a:cubicBezTo>
                  <a:pt x="44126" y="32730"/>
                  <a:pt x="43644" y="21587"/>
                  <a:pt x="41505" y="10704"/>
                </a:cubicBezTo>
                <a:cubicBezTo>
                  <a:pt x="39695" y="3942"/>
                  <a:pt x="36171" y="2513"/>
                  <a:pt x="33504" y="2513"/>
                </a:cubicBezTo>
                <a:lnTo>
                  <a:pt x="33504" y="2513"/>
                </a:lnTo>
                <a:cubicBezTo>
                  <a:pt x="30837" y="2513"/>
                  <a:pt x="24645" y="2513"/>
                  <a:pt x="14454" y="33755"/>
                </a:cubicBezTo>
                <a:lnTo>
                  <a:pt x="9882" y="5180"/>
                </a:lnTo>
                <a:cubicBezTo>
                  <a:pt x="10030" y="2448"/>
                  <a:pt x="7935" y="114"/>
                  <a:pt x="5204" y="-34"/>
                </a:cubicBezTo>
                <a:cubicBezTo>
                  <a:pt x="2473" y="-182"/>
                  <a:pt x="138" y="1912"/>
                  <a:pt x="-10" y="4643"/>
                </a:cubicBezTo>
                <a:cubicBezTo>
                  <a:pt x="-50" y="5380"/>
                  <a:pt x="76" y="6117"/>
                  <a:pt x="357" y="6799"/>
                </a:cubicBezTo>
                <a:lnTo>
                  <a:pt x="8453" y="56901"/>
                </a:lnTo>
                <a:cubicBezTo>
                  <a:pt x="8805" y="59197"/>
                  <a:pt x="10707" y="60940"/>
                  <a:pt x="13025" y="61092"/>
                </a:cubicBezTo>
                <a:cubicBezTo>
                  <a:pt x="15503" y="61163"/>
                  <a:pt x="17639" y="59357"/>
                  <a:pt x="17978" y="56901"/>
                </a:cubicBezTo>
                <a:cubicBezTo>
                  <a:pt x="21653" y="42528"/>
                  <a:pt x="26659" y="28529"/>
                  <a:pt x="32932" y="15086"/>
                </a:cubicBezTo>
                <a:cubicBezTo>
                  <a:pt x="34270" y="24298"/>
                  <a:pt x="34462" y="33640"/>
                  <a:pt x="33504" y="42899"/>
                </a:cubicBezTo>
                <a:cubicBezTo>
                  <a:pt x="32742" y="55567"/>
                  <a:pt x="32361" y="62520"/>
                  <a:pt x="37790" y="64997"/>
                </a:cubicBezTo>
                <a:cubicBezTo>
                  <a:pt x="38633" y="65359"/>
                  <a:pt x="39539" y="65553"/>
                  <a:pt x="40457" y="65568"/>
                </a:cubicBezTo>
                <a:cubicBezTo>
                  <a:pt x="43652" y="65155"/>
                  <a:pt x="46575" y="63557"/>
                  <a:pt x="48648" y="61091"/>
                </a:cubicBezTo>
                <a:cubicBezTo>
                  <a:pt x="50413" y="59131"/>
                  <a:pt x="50371" y="56144"/>
                  <a:pt x="48553" y="5423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7" name="Freeform: Shape 156">
            <a:extLst>
              <a:ext uri="{FF2B5EF4-FFF2-40B4-BE49-F238E27FC236}">
                <a16:creationId xmlns:a16="http://schemas.microsoft.com/office/drawing/2014/main" id="{03171162-68F9-4DFD-9F4E-D4182C366B94}"/>
              </a:ext>
            </a:extLst>
          </p:cNvPr>
          <p:cNvSpPr/>
          <p:nvPr/>
        </p:nvSpPr>
        <p:spPr>
          <a:xfrm>
            <a:off x="8733117" y="1346471"/>
            <a:ext cx="51812" cy="228791"/>
          </a:xfrm>
          <a:custGeom>
            <a:avLst/>
            <a:gdLst>
              <a:gd name="connsiteX0" fmla="*/ 35573 w 51812"/>
              <a:gd name="connsiteY0" fmla="*/ 149026 h 228791"/>
              <a:gd name="connsiteX1" fmla="*/ 45098 w 51812"/>
              <a:gd name="connsiteY1" fmla="*/ 76445 h 228791"/>
              <a:gd name="connsiteX2" fmla="*/ 43955 w 51812"/>
              <a:gd name="connsiteY2" fmla="*/ 70254 h 228791"/>
              <a:gd name="connsiteX3" fmla="*/ 30049 w 51812"/>
              <a:gd name="connsiteY3" fmla="*/ 58348 h 228791"/>
              <a:gd name="connsiteX4" fmla="*/ 30049 w 51812"/>
              <a:gd name="connsiteY4" fmla="*/ 39298 h 228791"/>
              <a:gd name="connsiteX5" fmla="*/ 39574 w 51812"/>
              <a:gd name="connsiteY5" fmla="*/ 17771 h 228791"/>
              <a:gd name="connsiteX6" fmla="*/ 37288 w 51812"/>
              <a:gd name="connsiteY6" fmla="*/ 1388 h 228791"/>
              <a:gd name="connsiteX7" fmla="*/ 7760 w 51812"/>
              <a:gd name="connsiteY7" fmla="*/ 12533 h 228791"/>
              <a:gd name="connsiteX8" fmla="*/ 6574 w 51812"/>
              <a:gd name="connsiteY8" fmla="*/ 19436 h 228791"/>
              <a:gd name="connsiteX9" fmla="*/ 13478 w 51812"/>
              <a:gd name="connsiteY9" fmla="*/ 20622 h 228791"/>
              <a:gd name="connsiteX10" fmla="*/ 14047 w 51812"/>
              <a:gd name="connsiteY10" fmla="*/ 20153 h 228791"/>
              <a:gd name="connsiteX11" fmla="*/ 31192 w 51812"/>
              <a:gd name="connsiteY11" fmla="*/ 9866 h 228791"/>
              <a:gd name="connsiteX12" fmla="*/ 30144 w 51812"/>
              <a:gd name="connsiteY12" fmla="*/ 14914 h 228791"/>
              <a:gd name="connsiteX13" fmla="*/ 21762 w 51812"/>
              <a:gd name="connsiteY13" fmla="*/ 34916 h 228791"/>
              <a:gd name="connsiteX14" fmla="*/ 23667 w 51812"/>
              <a:gd name="connsiteY14" fmla="*/ 65968 h 228791"/>
              <a:gd name="connsiteX15" fmla="*/ 34716 w 51812"/>
              <a:gd name="connsiteY15" fmla="*/ 75493 h 228791"/>
              <a:gd name="connsiteX16" fmla="*/ 26048 w 51812"/>
              <a:gd name="connsiteY16" fmla="*/ 150931 h 228791"/>
              <a:gd name="connsiteX17" fmla="*/ 36621 w 51812"/>
              <a:gd name="connsiteY17" fmla="*/ 189031 h 228791"/>
              <a:gd name="connsiteX18" fmla="*/ 35192 w 51812"/>
              <a:gd name="connsiteY18" fmla="*/ 217034 h 228791"/>
              <a:gd name="connsiteX19" fmla="*/ 9475 w 51812"/>
              <a:gd name="connsiteY19" fmla="*/ 205604 h 228791"/>
              <a:gd name="connsiteX20" fmla="*/ 2902 w 51812"/>
              <a:gd name="connsiteY20" fmla="*/ 203128 h 228791"/>
              <a:gd name="connsiteX21" fmla="*/ 426 w 51812"/>
              <a:gd name="connsiteY21" fmla="*/ 209700 h 228791"/>
              <a:gd name="connsiteX22" fmla="*/ 27572 w 51812"/>
              <a:gd name="connsiteY22" fmla="*/ 228750 h 228791"/>
              <a:gd name="connsiteX23" fmla="*/ 38526 w 51812"/>
              <a:gd name="connsiteY23" fmla="*/ 226655 h 228791"/>
              <a:gd name="connsiteX24" fmla="*/ 45956 w 51812"/>
              <a:gd name="connsiteY24" fmla="*/ 186173 h 228791"/>
              <a:gd name="connsiteX25" fmla="*/ 35573 w 51812"/>
              <a:gd name="connsiteY25" fmla="*/ 149026 h 228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812" h="228791">
                <a:moveTo>
                  <a:pt x="35573" y="149026"/>
                </a:moveTo>
                <a:cubicBezTo>
                  <a:pt x="30982" y="124434"/>
                  <a:pt x="34317" y="99020"/>
                  <a:pt x="45098" y="76445"/>
                </a:cubicBezTo>
                <a:cubicBezTo>
                  <a:pt x="46247" y="74374"/>
                  <a:pt x="45768" y="71779"/>
                  <a:pt x="43955" y="70254"/>
                </a:cubicBezTo>
                <a:lnTo>
                  <a:pt x="30049" y="58348"/>
                </a:lnTo>
                <a:cubicBezTo>
                  <a:pt x="23857" y="53014"/>
                  <a:pt x="24810" y="50442"/>
                  <a:pt x="30049" y="39298"/>
                </a:cubicBezTo>
                <a:cubicBezTo>
                  <a:pt x="33900" y="32441"/>
                  <a:pt x="37090" y="25233"/>
                  <a:pt x="39574" y="17771"/>
                </a:cubicBezTo>
                <a:cubicBezTo>
                  <a:pt x="40526" y="14723"/>
                  <a:pt x="43384" y="5484"/>
                  <a:pt x="37288" y="1388"/>
                </a:cubicBezTo>
                <a:cubicBezTo>
                  <a:pt x="29763" y="-3755"/>
                  <a:pt x="15571" y="6151"/>
                  <a:pt x="7760" y="12533"/>
                </a:cubicBezTo>
                <a:cubicBezTo>
                  <a:pt x="5526" y="14111"/>
                  <a:pt x="4995" y="17202"/>
                  <a:pt x="6574" y="19436"/>
                </a:cubicBezTo>
                <a:cubicBezTo>
                  <a:pt x="8153" y="21670"/>
                  <a:pt x="11244" y="22201"/>
                  <a:pt x="13478" y="20622"/>
                </a:cubicBezTo>
                <a:cubicBezTo>
                  <a:pt x="13679" y="20480"/>
                  <a:pt x="13869" y="20323"/>
                  <a:pt x="14047" y="20153"/>
                </a:cubicBezTo>
                <a:cubicBezTo>
                  <a:pt x="19149" y="15793"/>
                  <a:pt x="24944" y="12317"/>
                  <a:pt x="31192" y="9866"/>
                </a:cubicBezTo>
                <a:cubicBezTo>
                  <a:pt x="31062" y="11587"/>
                  <a:pt x="30710" y="13283"/>
                  <a:pt x="30144" y="14914"/>
                </a:cubicBezTo>
                <a:cubicBezTo>
                  <a:pt x="27933" y="21811"/>
                  <a:pt x="25128" y="28503"/>
                  <a:pt x="21762" y="34916"/>
                </a:cubicBezTo>
                <a:cubicBezTo>
                  <a:pt x="16237" y="45965"/>
                  <a:pt x="11380" y="55490"/>
                  <a:pt x="23667" y="65968"/>
                </a:cubicBezTo>
                <a:lnTo>
                  <a:pt x="34716" y="75493"/>
                </a:lnTo>
                <a:cubicBezTo>
                  <a:pt x="24281" y="99188"/>
                  <a:pt x="21260" y="125486"/>
                  <a:pt x="26048" y="150931"/>
                </a:cubicBezTo>
                <a:cubicBezTo>
                  <a:pt x="28567" y="163889"/>
                  <a:pt x="32102" y="176628"/>
                  <a:pt x="36621" y="189031"/>
                </a:cubicBezTo>
                <a:cubicBezTo>
                  <a:pt x="43574" y="209414"/>
                  <a:pt x="44146" y="213701"/>
                  <a:pt x="35192" y="217034"/>
                </a:cubicBezTo>
                <a:cubicBezTo>
                  <a:pt x="24939" y="220809"/>
                  <a:pt x="13543" y="215744"/>
                  <a:pt x="9475" y="205604"/>
                </a:cubicBezTo>
                <a:cubicBezTo>
                  <a:pt x="8344" y="203106"/>
                  <a:pt x="5401" y="201997"/>
                  <a:pt x="2902" y="203128"/>
                </a:cubicBezTo>
                <a:cubicBezTo>
                  <a:pt x="404" y="204259"/>
                  <a:pt x="-705" y="207201"/>
                  <a:pt x="426" y="209700"/>
                </a:cubicBezTo>
                <a:cubicBezTo>
                  <a:pt x="5080" y="220725"/>
                  <a:pt x="15622" y="228123"/>
                  <a:pt x="27572" y="228750"/>
                </a:cubicBezTo>
                <a:cubicBezTo>
                  <a:pt x="31318" y="228696"/>
                  <a:pt x="35025" y="227987"/>
                  <a:pt x="38526" y="226655"/>
                </a:cubicBezTo>
                <a:cubicBezTo>
                  <a:pt x="57576" y="219797"/>
                  <a:pt x="52337" y="204938"/>
                  <a:pt x="45956" y="186173"/>
                </a:cubicBezTo>
                <a:cubicBezTo>
                  <a:pt x="41518" y="174085"/>
                  <a:pt x="38047" y="161663"/>
                  <a:pt x="35573" y="14902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8" name="Freeform: Shape 157">
            <a:extLst>
              <a:ext uri="{FF2B5EF4-FFF2-40B4-BE49-F238E27FC236}">
                <a16:creationId xmlns:a16="http://schemas.microsoft.com/office/drawing/2014/main" id="{0BDD96A2-9A40-4250-B9BF-FE2A52543BFB}"/>
              </a:ext>
            </a:extLst>
          </p:cNvPr>
          <p:cNvSpPr/>
          <p:nvPr/>
        </p:nvSpPr>
        <p:spPr>
          <a:xfrm>
            <a:off x="10156584" y="2904364"/>
            <a:ext cx="77459" cy="237189"/>
          </a:xfrm>
          <a:custGeom>
            <a:avLst/>
            <a:gdLst>
              <a:gd name="connsiteX0" fmla="*/ 73051 w 77459"/>
              <a:gd name="connsiteY0" fmla="*/ -24 h 237189"/>
              <a:gd name="connsiteX1" fmla="*/ 44952 w 77459"/>
              <a:gd name="connsiteY1" fmla="*/ 9501 h 237189"/>
              <a:gd name="connsiteX2" fmla="*/ 44285 w 77459"/>
              <a:gd name="connsiteY2" fmla="*/ 28551 h 237189"/>
              <a:gd name="connsiteX3" fmla="*/ 44285 w 77459"/>
              <a:gd name="connsiteY3" fmla="*/ 82367 h 237189"/>
              <a:gd name="connsiteX4" fmla="*/ 2375 w 77459"/>
              <a:gd name="connsiteY4" fmla="*/ 108275 h 237189"/>
              <a:gd name="connsiteX5" fmla="*/ -6 w 77459"/>
              <a:gd name="connsiteY5" fmla="*/ 112847 h 237189"/>
              <a:gd name="connsiteX6" fmla="*/ 2947 w 77459"/>
              <a:gd name="connsiteY6" fmla="*/ 117038 h 237189"/>
              <a:gd name="connsiteX7" fmla="*/ 37999 w 77459"/>
              <a:gd name="connsiteY7" fmla="*/ 159329 h 237189"/>
              <a:gd name="connsiteX8" fmla="*/ 22568 w 77459"/>
              <a:gd name="connsiteY8" fmla="*/ 227814 h 237189"/>
              <a:gd name="connsiteX9" fmla="*/ 22568 w 77459"/>
              <a:gd name="connsiteY9" fmla="*/ 232672 h 237189"/>
              <a:gd name="connsiteX10" fmla="*/ 26664 w 77459"/>
              <a:gd name="connsiteY10" fmla="*/ 235148 h 237189"/>
              <a:gd name="connsiteX11" fmla="*/ 66574 w 77459"/>
              <a:gd name="connsiteY11" fmla="*/ 237148 h 237189"/>
              <a:gd name="connsiteX12" fmla="*/ 66574 w 77459"/>
              <a:gd name="connsiteY12" fmla="*/ 237148 h 237189"/>
              <a:gd name="connsiteX13" fmla="*/ 71432 w 77459"/>
              <a:gd name="connsiteY13" fmla="*/ 232481 h 237189"/>
              <a:gd name="connsiteX14" fmla="*/ 67066 w 77459"/>
              <a:gd name="connsiteY14" fmla="*/ 227352 h 237189"/>
              <a:gd name="connsiteX15" fmla="*/ 66764 w 77459"/>
              <a:gd name="connsiteY15" fmla="*/ 227338 h 237189"/>
              <a:gd name="connsiteX16" fmla="*/ 34379 w 77459"/>
              <a:gd name="connsiteY16" fmla="*/ 225718 h 237189"/>
              <a:gd name="connsiteX17" fmla="*/ 47428 w 77459"/>
              <a:gd name="connsiteY17" fmla="*/ 157519 h 237189"/>
              <a:gd name="connsiteX18" fmla="*/ 14472 w 77459"/>
              <a:gd name="connsiteY18" fmla="*/ 112275 h 237189"/>
              <a:gd name="connsiteX19" fmla="*/ 49143 w 77459"/>
              <a:gd name="connsiteY19" fmla="*/ 90749 h 237189"/>
              <a:gd name="connsiteX20" fmla="*/ 53144 w 77459"/>
              <a:gd name="connsiteY20" fmla="*/ 24741 h 237189"/>
              <a:gd name="connsiteX21" fmla="*/ 53144 w 77459"/>
              <a:gd name="connsiteY21" fmla="*/ 15216 h 237189"/>
              <a:gd name="connsiteX22" fmla="*/ 72194 w 77459"/>
              <a:gd name="connsiteY22" fmla="*/ 9882 h 237189"/>
              <a:gd name="connsiteX23" fmla="*/ 77432 w 77459"/>
              <a:gd name="connsiteY23" fmla="*/ 5214 h 237189"/>
              <a:gd name="connsiteX24" fmla="*/ 73051 w 77459"/>
              <a:gd name="connsiteY24" fmla="*/ -24 h 237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459" h="237189">
                <a:moveTo>
                  <a:pt x="73051" y="-24"/>
                </a:moveTo>
                <a:cubicBezTo>
                  <a:pt x="71051" y="-24"/>
                  <a:pt x="52382" y="-882"/>
                  <a:pt x="44952" y="9501"/>
                </a:cubicBezTo>
                <a:cubicBezTo>
                  <a:pt x="41340" y="15275"/>
                  <a:pt x="41086" y="22538"/>
                  <a:pt x="44285" y="28551"/>
                </a:cubicBezTo>
                <a:cubicBezTo>
                  <a:pt x="48476" y="38076"/>
                  <a:pt x="60763" y="71985"/>
                  <a:pt x="44285" y="82367"/>
                </a:cubicBezTo>
                <a:cubicBezTo>
                  <a:pt x="27807" y="92749"/>
                  <a:pt x="2375" y="108275"/>
                  <a:pt x="2375" y="108275"/>
                </a:cubicBezTo>
                <a:cubicBezTo>
                  <a:pt x="789" y="109233"/>
                  <a:pt x="-130" y="110997"/>
                  <a:pt x="-6" y="112847"/>
                </a:cubicBezTo>
                <a:cubicBezTo>
                  <a:pt x="181" y="114663"/>
                  <a:pt x="1300" y="116251"/>
                  <a:pt x="2947" y="117038"/>
                </a:cubicBezTo>
                <a:cubicBezTo>
                  <a:pt x="20343" y="125216"/>
                  <a:pt x="33191" y="140718"/>
                  <a:pt x="37999" y="159329"/>
                </a:cubicBezTo>
                <a:cubicBezTo>
                  <a:pt x="43619" y="189047"/>
                  <a:pt x="22759" y="227433"/>
                  <a:pt x="22568" y="227814"/>
                </a:cubicBezTo>
                <a:cubicBezTo>
                  <a:pt x="21720" y="229322"/>
                  <a:pt x="21720" y="231164"/>
                  <a:pt x="22568" y="232672"/>
                </a:cubicBezTo>
                <a:cubicBezTo>
                  <a:pt x="23443" y="234121"/>
                  <a:pt x="24975" y="235047"/>
                  <a:pt x="26664" y="235148"/>
                </a:cubicBezTo>
                <a:lnTo>
                  <a:pt x="66574" y="237148"/>
                </a:lnTo>
                <a:lnTo>
                  <a:pt x="66574" y="237148"/>
                </a:lnTo>
                <a:cubicBezTo>
                  <a:pt x="69184" y="237150"/>
                  <a:pt x="71329" y="235089"/>
                  <a:pt x="71432" y="232481"/>
                </a:cubicBezTo>
                <a:cubicBezTo>
                  <a:pt x="71642" y="229859"/>
                  <a:pt x="69688" y="227563"/>
                  <a:pt x="67066" y="227352"/>
                </a:cubicBezTo>
                <a:cubicBezTo>
                  <a:pt x="66966" y="227344"/>
                  <a:pt x="66865" y="227339"/>
                  <a:pt x="66764" y="227338"/>
                </a:cubicBezTo>
                <a:lnTo>
                  <a:pt x="34379" y="225718"/>
                </a:lnTo>
                <a:cubicBezTo>
                  <a:pt x="40570" y="212478"/>
                  <a:pt x="52191" y="182951"/>
                  <a:pt x="47428" y="157519"/>
                </a:cubicBezTo>
                <a:cubicBezTo>
                  <a:pt x="43234" y="138502"/>
                  <a:pt x="31287" y="122100"/>
                  <a:pt x="14472" y="112275"/>
                </a:cubicBezTo>
                <a:lnTo>
                  <a:pt x="49143" y="90749"/>
                </a:lnTo>
                <a:cubicBezTo>
                  <a:pt x="65050" y="81224"/>
                  <a:pt x="66478" y="56840"/>
                  <a:pt x="53144" y="24741"/>
                </a:cubicBezTo>
                <a:cubicBezTo>
                  <a:pt x="51552" y="21765"/>
                  <a:pt x="51552" y="18191"/>
                  <a:pt x="53144" y="15216"/>
                </a:cubicBezTo>
                <a:cubicBezTo>
                  <a:pt x="56763" y="10167"/>
                  <a:pt x="68765" y="9596"/>
                  <a:pt x="72194" y="9882"/>
                </a:cubicBezTo>
                <a:cubicBezTo>
                  <a:pt x="74912" y="9992"/>
                  <a:pt x="77229" y="7928"/>
                  <a:pt x="77432" y="5214"/>
                </a:cubicBezTo>
                <a:cubicBezTo>
                  <a:pt x="77602" y="2579"/>
                  <a:pt x="75674" y="275"/>
                  <a:pt x="73051" y="-2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59" name="Freeform: Shape 158">
            <a:extLst>
              <a:ext uri="{FF2B5EF4-FFF2-40B4-BE49-F238E27FC236}">
                <a16:creationId xmlns:a16="http://schemas.microsoft.com/office/drawing/2014/main" id="{1A23036C-C0C8-433D-A1C0-A5CA6BFA760D}"/>
              </a:ext>
            </a:extLst>
          </p:cNvPr>
          <p:cNvSpPr/>
          <p:nvPr/>
        </p:nvSpPr>
        <p:spPr>
          <a:xfrm>
            <a:off x="10398358" y="2914616"/>
            <a:ext cx="56943" cy="222486"/>
          </a:xfrm>
          <a:custGeom>
            <a:avLst/>
            <a:gdLst>
              <a:gd name="connsiteX0" fmla="*/ 51209 w 56943"/>
              <a:gd name="connsiteY0" fmla="*/ 92308 h 222486"/>
              <a:gd name="connsiteX1" fmla="*/ 47018 w 56943"/>
              <a:gd name="connsiteY1" fmla="*/ 91736 h 222486"/>
              <a:gd name="connsiteX2" fmla="*/ 17872 w 56943"/>
              <a:gd name="connsiteY2" fmla="*/ 84783 h 222486"/>
              <a:gd name="connsiteX3" fmla="*/ 33207 w 56943"/>
              <a:gd name="connsiteY3" fmla="*/ 52684 h 222486"/>
              <a:gd name="connsiteX4" fmla="*/ 53495 w 56943"/>
              <a:gd name="connsiteY4" fmla="*/ 14584 h 222486"/>
              <a:gd name="connsiteX5" fmla="*/ 47304 w 56943"/>
              <a:gd name="connsiteY5" fmla="*/ 2392 h 222486"/>
              <a:gd name="connsiteX6" fmla="*/ 2441 w 56943"/>
              <a:gd name="connsiteY6" fmla="*/ 10202 h 222486"/>
              <a:gd name="connsiteX7" fmla="*/ 658 w 56943"/>
              <a:gd name="connsiteY7" fmla="*/ 16976 h 222486"/>
              <a:gd name="connsiteX8" fmla="*/ 6823 w 56943"/>
              <a:gd name="connsiteY8" fmla="*/ 19061 h 222486"/>
              <a:gd name="connsiteX9" fmla="*/ 42065 w 56943"/>
              <a:gd name="connsiteY9" fmla="*/ 10774 h 222486"/>
              <a:gd name="connsiteX10" fmla="*/ 43589 w 56943"/>
              <a:gd name="connsiteY10" fmla="*/ 14584 h 222486"/>
              <a:gd name="connsiteX11" fmla="*/ 25396 w 56943"/>
              <a:gd name="connsiteY11" fmla="*/ 46683 h 222486"/>
              <a:gd name="connsiteX12" fmla="*/ 11395 w 56943"/>
              <a:gd name="connsiteY12" fmla="*/ 92213 h 222486"/>
              <a:gd name="connsiteX13" fmla="*/ 44256 w 56943"/>
              <a:gd name="connsiteY13" fmla="*/ 102309 h 222486"/>
              <a:gd name="connsiteX14" fmla="*/ 35969 w 56943"/>
              <a:gd name="connsiteY14" fmla="*/ 204036 h 222486"/>
              <a:gd name="connsiteX15" fmla="*/ 9204 w 56943"/>
              <a:gd name="connsiteY15" fmla="*/ 211942 h 222486"/>
              <a:gd name="connsiteX16" fmla="*/ 2595 w 56943"/>
              <a:gd name="connsiteY16" fmla="*/ 214262 h 222486"/>
              <a:gd name="connsiteX17" fmla="*/ 4156 w 56943"/>
              <a:gd name="connsiteY17" fmla="*/ 220419 h 222486"/>
              <a:gd name="connsiteX18" fmla="*/ 13204 w 56943"/>
              <a:gd name="connsiteY18" fmla="*/ 222419 h 222486"/>
              <a:gd name="connsiteX19" fmla="*/ 41208 w 56943"/>
              <a:gd name="connsiteY19" fmla="*/ 212894 h 222486"/>
              <a:gd name="connsiteX20" fmla="*/ 53495 w 56943"/>
              <a:gd name="connsiteY20" fmla="*/ 96309 h 222486"/>
              <a:gd name="connsiteX21" fmla="*/ 51209 w 56943"/>
              <a:gd name="connsiteY21" fmla="*/ 92308 h 22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943" h="222486">
                <a:moveTo>
                  <a:pt x="51209" y="92308"/>
                </a:moveTo>
                <a:cubicBezTo>
                  <a:pt x="49984" y="91459"/>
                  <a:pt x="48426" y="91247"/>
                  <a:pt x="47018" y="91736"/>
                </a:cubicBezTo>
                <a:cubicBezTo>
                  <a:pt x="36751" y="94461"/>
                  <a:pt x="25803" y="91849"/>
                  <a:pt x="17872" y="84783"/>
                </a:cubicBezTo>
                <a:cubicBezTo>
                  <a:pt x="12442" y="80021"/>
                  <a:pt x="23968" y="64781"/>
                  <a:pt x="33207" y="52684"/>
                </a:cubicBezTo>
                <a:cubicBezTo>
                  <a:pt x="43685" y="38968"/>
                  <a:pt x="53495" y="26014"/>
                  <a:pt x="53495" y="14584"/>
                </a:cubicBezTo>
                <a:cubicBezTo>
                  <a:pt x="53852" y="9686"/>
                  <a:pt x="51469" y="4993"/>
                  <a:pt x="47304" y="2392"/>
                </a:cubicBezTo>
                <a:cubicBezTo>
                  <a:pt x="34826" y="-5323"/>
                  <a:pt x="7775" y="7535"/>
                  <a:pt x="2441" y="10202"/>
                </a:cubicBezTo>
                <a:cubicBezTo>
                  <a:pt x="78" y="11581"/>
                  <a:pt x="-720" y="14614"/>
                  <a:pt x="658" y="16976"/>
                </a:cubicBezTo>
                <a:cubicBezTo>
                  <a:pt x="1905" y="19113"/>
                  <a:pt x="4536" y="20002"/>
                  <a:pt x="6823" y="19061"/>
                </a:cubicBezTo>
                <a:cubicBezTo>
                  <a:pt x="17681" y="13631"/>
                  <a:pt x="36350" y="7250"/>
                  <a:pt x="42065" y="10774"/>
                </a:cubicBezTo>
                <a:cubicBezTo>
                  <a:pt x="42065" y="10774"/>
                  <a:pt x="43589" y="11726"/>
                  <a:pt x="43589" y="14584"/>
                </a:cubicBezTo>
                <a:cubicBezTo>
                  <a:pt x="43589" y="22680"/>
                  <a:pt x="34064" y="35444"/>
                  <a:pt x="25396" y="46683"/>
                </a:cubicBezTo>
                <a:cubicBezTo>
                  <a:pt x="12442" y="63733"/>
                  <a:pt x="-988" y="81354"/>
                  <a:pt x="11395" y="92213"/>
                </a:cubicBezTo>
                <a:cubicBezTo>
                  <a:pt x="20357" y="100201"/>
                  <a:pt x="32355" y="103887"/>
                  <a:pt x="44256" y="102309"/>
                </a:cubicBezTo>
                <a:cubicBezTo>
                  <a:pt x="48256" y="139266"/>
                  <a:pt x="49304" y="195464"/>
                  <a:pt x="35969" y="204036"/>
                </a:cubicBezTo>
                <a:cubicBezTo>
                  <a:pt x="17586" y="215657"/>
                  <a:pt x="9204" y="211942"/>
                  <a:pt x="9204" y="211942"/>
                </a:cubicBezTo>
                <a:cubicBezTo>
                  <a:pt x="6738" y="210757"/>
                  <a:pt x="3779" y="211796"/>
                  <a:pt x="2595" y="214262"/>
                </a:cubicBezTo>
                <a:cubicBezTo>
                  <a:pt x="1557" y="216422"/>
                  <a:pt x="2214" y="219014"/>
                  <a:pt x="4156" y="220419"/>
                </a:cubicBezTo>
                <a:cubicBezTo>
                  <a:pt x="6933" y="221899"/>
                  <a:pt x="10062" y="222591"/>
                  <a:pt x="13204" y="222419"/>
                </a:cubicBezTo>
                <a:cubicBezTo>
                  <a:pt x="23252" y="221958"/>
                  <a:pt x="32963" y="218655"/>
                  <a:pt x="41208" y="212894"/>
                </a:cubicBezTo>
                <a:cubicBezTo>
                  <a:pt x="64639" y="197940"/>
                  <a:pt x="55496" y="113168"/>
                  <a:pt x="53495" y="96309"/>
                </a:cubicBezTo>
                <a:cubicBezTo>
                  <a:pt x="53438" y="94680"/>
                  <a:pt x="52583" y="93184"/>
                  <a:pt x="51209" y="9230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0" name="Freeform: Shape 159">
            <a:extLst>
              <a:ext uri="{FF2B5EF4-FFF2-40B4-BE49-F238E27FC236}">
                <a16:creationId xmlns:a16="http://schemas.microsoft.com/office/drawing/2014/main" id="{698E8ABF-B760-4FB0-95AA-02CBFDADB1C6}"/>
              </a:ext>
            </a:extLst>
          </p:cNvPr>
          <p:cNvSpPr/>
          <p:nvPr/>
        </p:nvSpPr>
        <p:spPr>
          <a:xfrm>
            <a:off x="10242899" y="2984074"/>
            <a:ext cx="89547" cy="97472"/>
          </a:xfrm>
          <a:custGeom>
            <a:avLst/>
            <a:gdLst>
              <a:gd name="connsiteX0" fmla="*/ 80366 w 89547"/>
              <a:gd name="connsiteY0" fmla="*/ 81905 h 97472"/>
              <a:gd name="connsiteX1" fmla="*/ 71508 w 89547"/>
              <a:gd name="connsiteY1" fmla="*/ 87620 h 97472"/>
              <a:gd name="connsiteX2" fmla="*/ 66365 w 89547"/>
              <a:gd name="connsiteY2" fmla="*/ 84001 h 97472"/>
              <a:gd name="connsiteX3" fmla="*/ 52363 w 89547"/>
              <a:gd name="connsiteY3" fmla="*/ 55426 h 97472"/>
              <a:gd name="connsiteX4" fmla="*/ 74842 w 89547"/>
              <a:gd name="connsiteY4" fmla="*/ 6848 h 97472"/>
              <a:gd name="connsiteX5" fmla="*/ 72270 w 89547"/>
              <a:gd name="connsiteY5" fmla="*/ 371 h 97472"/>
              <a:gd name="connsiteX6" fmla="*/ 65867 w 89547"/>
              <a:gd name="connsiteY6" fmla="*/ 2861 h 97472"/>
              <a:gd name="connsiteX7" fmla="*/ 65793 w 89547"/>
              <a:gd name="connsiteY7" fmla="*/ 3038 h 97472"/>
              <a:gd name="connsiteX8" fmla="*/ 47410 w 89547"/>
              <a:gd name="connsiteY8" fmla="*/ 43234 h 97472"/>
              <a:gd name="connsiteX9" fmla="*/ 35027 w 89547"/>
              <a:gd name="connsiteY9" fmla="*/ 11230 h 97472"/>
              <a:gd name="connsiteX10" fmla="*/ 28682 w 89547"/>
              <a:gd name="connsiteY10" fmla="*/ 8263 h 97472"/>
              <a:gd name="connsiteX11" fmla="*/ 28646 w 89547"/>
              <a:gd name="connsiteY11" fmla="*/ 8277 h 97472"/>
              <a:gd name="connsiteX12" fmla="*/ 25788 w 89547"/>
              <a:gd name="connsiteY12" fmla="*/ 14659 h 97472"/>
              <a:gd name="connsiteX13" fmla="*/ 41504 w 89547"/>
              <a:gd name="connsiteY13" fmla="*/ 54854 h 97472"/>
              <a:gd name="connsiteX14" fmla="*/ 22454 w 89547"/>
              <a:gd name="connsiteY14" fmla="*/ 84477 h 97472"/>
              <a:gd name="connsiteX15" fmla="*/ 17406 w 89547"/>
              <a:gd name="connsiteY15" fmla="*/ 85239 h 97472"/>
              <a:gd name="connsiteX16" fmla="*/ 9691 w 89547"/>
              <a:gd name="connsiteY16" fmla="*/ 73523 h 97472"/>
              <a:gd name="connsiteX17" fmla="*/ 3595 w 89547"/>
              <a:gd name="connsiteY17" fmla="*/ 69999 h 97472"/>
              <a:gd name="connsiteX18" fmla="*/ 166 w 89547"/>
              <a:gd name="connsiteY18" fmla="*/ 76095 h 97472"/>
              <a:gd name="connsiteX19" fmla="*/ 13691 w 89547"/>
              <a:gd name="connsiteY19" fmla="*/ 94383 h 97472"/>
              <a:gd name="connsiteX20" fmla="*/ 19025 w 89547"/>
              <a:gd name="connsiteY20" fmla="*/ 95431 h 97472"/>
              <a:gd name="connsiteX21" fmla="*/ 27312 w 89547"/>
              <a:gd name="connsiteY21" fmla="*/ 93050 h 97472"/>
              <a:gd name="connsiteX22" fmla="*/ 46933 w 89547"/>
              <a:gd name="connsiteY22" fmla="*/ 66570 h 97472"/>
              <a:gd name="connsiteX23" fmla="*/ 58744 w 89547"/>
              <a:gd name="connsiteY23" fmla="*/ 89621 h 97472"/>
              <a:gd name="connsiteX24" fmla="*/ 71889 w 89547"/>
              <a:gd name="connsiteY24" fmla="*/ 97431 h 97472"/>
              <a:gd name="connsiteX25" fmla="*/ 71889 w 89547"/>
              <a:gd name="connsiteY25" fmla="*/ 97431 h 97472"/>
              <a:gd name="connsiteX26" fmla="*/ 88558 w 89547"/>
              <a:gd name="connsiteY26" fmla="*/ 87906 h 97472"/>
              <a:gd name="connsiteX27" fmla="*/ 87587 w 89547"/>
              <a:gd name="connsiteY27" fmla="*/ 81105 h 97472"/>
              <a:gd name="connsiteX28" fmla="*/ 87510 w 89547"/>
              <a:gd name="connsiteY28" fmla="*/ 81048 h 97472"/>
              <a:gd name="connsiteX29" fmla="*/ 80783 w 89547"/>
              <a:gd name="connsiteY29" fmla="*/ 81375 h 97472"/>
              <a:gd name="connsiteX30" fmla="*/ 80366 w 89547"/>
              <a:gd name="connsiteY30" fmla="*/ 81905 h 9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547" h="97472">
                <a:moveTo>
                  <a:pt x="80366" y="81905"/>
                </a:moveTo>
                <a:cubicBezTo>
                  <a:pt x="78187" y="84803"/>
                  <a:pt x="75047" y="86830"/>
                  <a:pt x="71508" y="87620"/>
                </a:cubicBezTo>
                <a:cubicBezTo>
                  <a:pt x="69793" y="87620"/>
                  <a:pt x="68079" y="86382"/>
                  <a:pt x="66365" y="84001"/>
                </a:cubicBezTo>
                <a:cubicBezTo>
                  <a:pt x="60935" y="74868"/>
                  <a:pt x="56253" y="65312"/>
                  <a:pt x="52363" y="55426"/>
                </a:cubicBezTo>
                <a:cubicBezTo>
                  <a:pt x="62650" y="35423"/>
                  <a:pt x="71984" y="13706"/>
                  <a:pt x="74842" y="6848"/>
                </a:cubicBezTo>
                <a:cubicBezTo>
                  <a:pt x="75905" y="4349"/>
                  <a:pt x="74758" y="1460"/>
                  <a:pt x="72270" y="371"/>
                </a:cubicBezTo>
                <a:cubicBezTo>
                  <a:pt x="69814" y="-710"/>
                  <a:pt x="66948" y="405"/>
                  <a:pt x="65867" y="2861"/>
                </a:cubicBezTo>
                <a:cubicBezTo>
                  <a:pt x="65841" y="2919"/>
                  <a:pt x="65816" y="2979"/>
                  <a:pt x="65793" y="3038"/>
                </a:cubicBezTo>
                <a:cubicBezTo>
                  <a:pt x="60649" y="15230"/>
                  <a:pt x="53982" y="29803"/>
                  <a:pt x="47410" y="43234"/>
                </a:cubicBezTo>
                <a:cubicBezTo>
                  <a:pt x="40647" y="26660"/>
                  <a:pt x="35123" y="11515"/>
                  <a:pt x="35027" y="11230"/>
                </a:cubicBezTo>
                <a:cubicBezTo>
                  <a:pt x="34094" y="8658"/>
                  <a:pt x="31253" y="7330"/>
                  <a:pt x="28682" y="8263"/>
                </a:cubicBezTo>
                <a:cubicBezTo>
                  <a:pt x="28670" y="8268"/>
                  <a:pt x="28658" y="8272"/>
                  <a:pt x="28646" y="8277"/>
                </a:cubicBezTo>
                <a:cubicBezTo>
                  <a:pt x="26136" y="9293"/>
                  <a:pt x="24875" y="12109"/>
                  <a:pt x="25788" y="14659"/>
                </a:cubicBezTo>
                <a:cubicBezTo>
                  <a:pt x="26264" y="15992"/>
                  <a:pt x="33503" y="35614"/>
                  <a:pt x="41504" y="54854"/>
                </a:cubicBezTo>
                <a:cubicBezTo>
                  <a:pt x="36946" y="65772"/>
                  <a:pt x="30497" y="75800"/>
                  <a:pt x="22454" y="84477"/>
                </a:cubicBezTo>
                <a:cubicBezTo>
                  <a:pt x="20997" y="85540"/>
                  <a:pt x="19112" y="85824"/>
                  <a:pt x="17406" y="85239"/>
                </a:cubicBezTo>
                <a:cubicBezTo>
                  <a:pt x="13310" y="83524"/>
                  <a:pt x="10357" y="75714"/>
                  <a:pt x="9691" y="73523"/>
                </a:cubicBezTo>
                <a:cubicBezTo>
                  <a:pt x="8949" y="70891"/>
                  <a:pt x="6246" y="69329"/>
                  <a:pt x="3595" y="69999"/>
                </a:cubicBezTo>
                <a:cubicBezTo>
                  <a:pt x="967" y="70739"/>
                  <a:pt x="-567" y="73465"/>
                  <a:pt x="166" y="76095"/>
                </a:cubicBezTo>
                <a:cubicBezTo>
                  <a:pt x="2051" y="83753"/>
                  <a:pt x="6921" y="90338"/>
                  <a:pt x="13691" y="94383"/>
                </a:cubicBezTo>
                <a:cubicBezTo>
                  <a:pt x="15380" y="95090"/>
                  <a:pt x="17195" y="95446"/>
                  <a:pt x="19025" y="95431"/>
                </a:cubicBezTo>
                <a:cubicBezTo>
                  <a:pt x="21953" y="95405"/>
                  <a:pt x="24818" y="94582"/>
                  <a:pt x="27312" y="93050"/>
                </a:cubicBezTo>
                <a:cubicBezTo>
                  <a:pt x="35597" y="85660"/>
                  <a:pt x="42275" y="76647"/>
                  <a:pt x="46933" y="66570"/>
                </a:cubicBezTo>
                <a:cubicBezTo>
                  <a:pt x="50237" y="74562"/>
                  <a:pt x="54187" y="82271"/>
                  <a:pt x="58744" y="89621"/>
                </a:cubicBezTo>
                <a:cubicBezTo>
                  <a:pt x="61543" y="94259"/>
                  <a:pt x="66477" y="97191"/>
                  <a:pt x="71889" y="97431"/>
                </a:cubicBezTo>
                <a:lnTo>
                  <a:pt x="71889" y="97431"/>
                </a:lnTo>
                <a:cubicBezTo>
                  <a:pt x="78532" y="96724"/>
                  <a:pt x="84576" y="93271"/>
                  <a:pt x="88558" y="87906"/>
                </a:cubicBezTo>
                <a:cubicBezTo>
                  <a:pt x="90168" y="85760"/>
                  <a:pt x="89733" y="82715"/>
                  <a:pt x="87587" y="81105"/>
                </a:cubicBezTo>
                <a:cubicBezTo>
                  <a:pt x="87562" y="81086"/>
                  <a:pt x="87536" y="81067"/>
                  <a:pt x="87510" y="81048"/>
                </a:cubicBezTo>
                <a:cubicBezTo>
                  <a:pt x="85562" y="79281"/>
                  <a:pt x="82550" y="79427"/>
                  <a:pt x="80783" y="81375"/>
                </a:cubicBezTo>
                <a:cubicBezTo>
                  <a:pt x="80631" y="81542"/>
                  <a:pt x="80492" y="81719"/>
                  <a:pt x="80366" y="8190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1" name="Freeform: Shape 160">
            <a:extLst>
              <a:ext uri="{FF2B5EF4-FFF2-40B4-BE49-F238E27FC236}">
                <a16:creationId xmlns:a16="http://schemas.microsoft.com/office/drawing/2014/main" id="{18400DE5-B159-40E4-BB47-21E322C9F854}"/>
              </a:ext>
            </a:extLst>
          </p:cNvPr>
          <p:cNvSpPr/>
          <p:nvPr/>
        </p:nvSpPr>
        <p:spPr>
          <a:xfrm>
            <a:off x="10347853" y="3069924"/>
            <a:ext cx="50729" cy="81726"/>
          </a:xfrm>
          <a:custGeom>
            <a:avLst/>
            <a:gdLst>
              <a:gd name="connsiteX0" fmla="*/ 42849 w 50729"/>
              <a:gd name="connsiteY0" fmla="*/ -39 h 81726"/>
              <a:gd name="connsiteX1" fmla="*/ 10655 w 50729"/>
              <a:gd name="connsiteY1" fmla="*/ 46824 h 81726"/>
              <a:gd name="connsiteX2" fmla="*/ 11798 w 50729"/>
              <a:gd name="connsiteY2" fmla="*/ 7105 h 81726"/>
              <a:gd name="connsiteX3" fmla="*/ 7135 w 50729"/>
              <a:gd name="connsiteY3" fmla="*/ 2059 h 81726"/>
              <a:gd name="connsiteX4" fmla="*/ 7035 w 50729"/>
              <a:gd name="connsiteY4" fmla="*/ 2056 h 81726"/>
              <a:gd name="connsiteX5" fmla="*/ 1987 w 50729"/>
              <a:gd name="connsiteY5" fmla="*/ 6819 h 81726"/>
              <a:gd name="connsiteX6" fmla="*/ -13 w 50729"/>
              <a:gd name="connsiteY6" fmla="*/ 72732 h 81726"/>
              <a:gd name="connsiteX7" fmla="*/ 3892 w 50729"/>
              <a:gd name="connsiteY7" fmla="*/ 77685 h 81726"/>
              <a:gd name="connsiteX8" fmla="*/ 9512 w 50729"/>
              <a:gd name="connsiteY8" fmla="*/ 74732 h 81726"/>
              <a:gd name="connsiteX9" fmla="*/ 40277 w 50729"/>
              <a:gd name="connsiteY9" fmla="*/ 12343 h 81726"/>
              <a:gd name="connsiteX10" fmla="*/ 33991 w 50729"/>
              <a:gd name="connsiteY10" fmla="*/ 75780 h 81726"/>
              <a:gd name="connsiteX11" fmla="*/ 37706 w 50729"/>
              <a:gd name="connsiteY11" fmla="*/ 81685 h 81726"/>
              <a:gd name="connsiteX12" fmla="*/ 38849 w 50729"/>
              <a:gd name="connsiteY12" fmla="*/ 81685 h 81726"/>
              <a:gd name="connsiteX13" fmla="*/ 43611 w 50729"/>
              <a:gd name="connsiteY13" fmla="*/ 77875 h 81726"/>
              <a:gd name="connsiteX14" fmla="*/ 49707 w 50729"/>
              <a:gd name="connsiteY14" fmla="*/ 8057 h 81726"/>
              <a:gd name="connsiteX15" fmla="*/ 42849 w 50729"/>
              <a:gd name="connsiteY15" fmla="*/ -39 h 8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729" h="81726">
                <a:moveTo>
                  <a:pt x="42849" y="-39"/>
                </a:moveTo>
                <a:cubicBezTo>
                  <a:pt x="39706" y="-39"/>
                  <a:pt x="32277" y="-1182"/>
                  <a:pt x="10655" y="46824"/>
                </a:cubicBezTo>
                <a:lnTo>
                  <a:pt x="11798" y="7105"/>
                </a:lnTo>
                <a:cubicBezTo>
                  <a:pt x="11903" y="4424"/>
                  <a:pt x="9816" y="2165"/>
                  <a:pt x="7135" y="2059"/>
                </a:cubicBezTo>
                <a:cubicBezTo>
                  <a:pt x="7102" y="2058"/>
                  <a:pt x="7068" y="2057"/>
                  <a:pt x="7035" y="2056"/>
                </a:cubicBezTo>
                <a:cubicBezTo>
                  <a:pt x="4355" y="2052"/>
                  <a:pt x="2139" y="4143"/>
                  <a:pt x="1987" y="6819"/>
                </a:cubicBezTo>
                <a:lnTo>
                  <a:pt x="-13" y="72732"/>
                </a:lnTo>
                <a:cubicBezTo>
                  <a:pt x="-106" y="75118"/>
                  <a:pt x="1550" y="77218"/>
                  <a:pt x="3892" y="77685"/>
                </a:cubicBezTo>
                <a:cubicBezTo>
                  <a:pt x="6227" y="78149"/>
                  <a:pt x="8569" y="76918"/>
                  <a:pt x="9512" y="74732"/>
                </a:cubicBezTo>
                <a:cubicBezTo>
                  <a:pt x="17757" y="53003"/>
                  <a:pt x="28059" y="32112"/>
                  <a:pt x="40277" y="12343"/>
                </a:cubicBezTo>
                <a:cubicBezTo>
                  <a:pt x="40910" y="33671"/>
                  <a:pt x="38797" y="54991"/>
                  <a:pt x="33991" y="75780"/>
                </a:cubicBezTo>
                <a:cubicBezTo>
                  <a:pt x="33398" y="78434"/>
                  <a:pt x="35056" y="81071"/>
                  <a:pt x="37706" y="81685"/>
                </a:cubicBezTo>
                <a:lnTo>
                  <a:pt x="38849" y="81685"/>
                </a:lnTo>
                <a:cubicBezTo>
                  <a:pt x="41135" y="81694"/>
                  <a:pt x="43118" y="80108"/>
                  <a:pt x="43611" y="77875"/>
                </a:cubicBezTo>
                <a:cubicBezTo>
                  <a:pt x="44087" y="75970"/>
                  <a:pt x="53803" y="32727"/>
                  <a:pt x="49707" y="8057"/>
                </a:cubicBezTo>
                <a:cubicBezTo>
                  <a:pt x="48945" y="1580"/>
                  <a:pt x="45326" y="151"/>
                  <a:pt x="42849" y="-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2" name="Freeform: Shape 161">
            <a:extLst>
              <a:ext uri="{FF2B5EF4-FFF2-40B4-BE49-F238E27FC236}">
                <a16:creationId xmlns:a16="http://schemas.microsoft.com/office/drawing/2014/main" id="{CDF076E9-CD10-4C1B-A3F1-D78BA72189FC}"/>
              </a:ext>
            </a:extLst>
          </p:cNvPr>
          <p:cNvSpPr/>
          <p:nvPr/>
        </p:nvSpPr>
        <p:spPr>
          <a:xfrm>
            <a:off x="10478238" y="2999300"/>
            <a:ext cx="55361" cy="51099"/>
          </a:xfrm>
          <a:custGeom>
            <a:avLst/>
            <a:gdLst>
              <a:gd name="connsiteX0" fmla="*/ 50958 w 55361"/>
              <a:gd name="connsiteY0" fmla="*/ 18769 h 51099"/>
              <a:gd name="connsiteX1" fmla="*/ 35623 w 55361"/>
              <a:gd name="connsiteY1" fmla="*/ 17435 h 51099"/>
              <a:gd name="connsiteX2" fmla="*/ 37433 w 55361"/>
              <a:gd name="connsiteY2" fmla="*/ 4481 h 51099"/>
              <a:gd name="connsiteX3" fmla="*/ 32068 w 55361"/>
              <a:gd name="connsiteY3" fmla="*/ -22 h 51099"/>
              <a:gd name="connsiteX4" fmla="*/ 27908 w 55361"/>
              <a:gd name="connsiteY4" fmla="*/ 3052 h 51099"/>
              <a:gd name="connsiteX5" fmla="*/ 26003 w 55361"/>
              <a:gd name="connsiteY5" fmla="*/ 16578 h 51099"/>
              <a:gd name="connsiteX6" fmla="*/ 5334 w 55361"/>
              <a:gd name="connsiteY6" fmla="*/ 14863 h 51099"/>
              <a:gd name="connsiteX7" fmla="*/ 11 w 55361"/>
              <a:gd name="connsiteY7" fmla="*/ 19207 h 51099"/>
              <a:gd name="connsiteX8" fmla="*/ 0 w 55361"/>
              <a:gd name="connsiteY8" fmla="*/ 19340 h 51099"/>
              <a:gd name="connsiteX9" fmla="*/ 4476 w 55361"/>
              <a:gd name="connsiteY9" fmla="*/ 24674 h 51099"/>
              <a:gd name="connsiteX10" fmla="*/ 24574 w 55361"/>
              <a:gd name="connsiteY10" fmla="*/ 26388 h 51099"/>
              <a:gd name="connsiteX11" fmla="*/ 21907 w 55361"/>
              <a:gd name="connsiteY11" fmla="*/ 45438 h 51099"/>
              <a:gd name="connsiteX12" fmla="*/ 26104 w 55361"/>
              <a:gd name="connsiteY12" fmla="*/ 51046 h 51099"/>
              <a:gd name="connsiteX13" fmla="*/ 26193 w 55361"/>
              <a:gd name="connsiteY13" fmla="*/ 51058 h 51099"/>
              <a:gd name="connsiteX14" fmla="*/ 26765 w 55361"/>
              <a:gd name="connsiteY14" fmla="*/ 51058 h 51099"/>
              <a:gd name="connsiteX15" fmla="*/ 31623 w 55361"/>
              <a:gd name="connsiteY15" fmla="*/ 46867 h 51099"/>
              <a:gd name="connsiteX16" fmla="*/ 34385 w 55361"/>
              <a:gd name="connsiteY16" fmla="*/ 27817 h 51099"/>
              <a:gd name="connsiteX17" fmla="*/ 50292 w 55361"/>
              <a:gd name="connsiteY17" fmla="*/ 29246 h 51099"/>
              <a:gd name="connsiteX18" fmla="*/ 50292 w 55361"/>
              <a:gd name="connsiteY18" fmla="*/ 29246 h 51099"/>
              <a:gd name="connsiteX19" fmla="*/ 55244 w 55361"/>
              <a:gd name="connsiteY19" fmla="*/ 24769 h 51099"/>
              <a:gd name="connsiteX20" fmla="*/ 51292 w 55361"/>
              <a:gd name="connsiteY20" fmla="*/ 18824 h 51099"/>
              <a:gd name="connsiteX21" fmla="*/ 50958 w 55361"/>
              <a:gd name="connsiteY21" fmla="*/ 18769 h 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361" h="51099">
                <a:moveTo>
                  <a:pt x="50958" y="18769"/>
                </a:moveTo>
                <a:lnTo>
                  <a:pt x="35623" y="17435"/>
                </a:lnTo>
                <a:lnTo>
                  <a:pt x="37433" y="4481"/>
                </a:lnTo>
                <a:cubicBezTo>
                  <a:pt x="37195" y="1756"/>
                  <a:pt x="34793" y="-261"/>
                  <a:pt x="32068" y="-22"/>
                </a:cubicBezTo>
                <a:cubicBezTo>
                  <a:pt x="30214" y="139"/>
                  <a:pt x="28607" y="1327"/>
                  <a:pt x="27908" y="3052"/>
                </a:cubicBezTo>
                <a:lnTo>
                  <a:pt x="26003" y="16578"/>
                </a:lnTo>
                <a:lnTo>
                  <a:pt x="5334" y="14863"/>
                </a:lnTo>
                <a:cubicBezTo>
                  <a:pt x="2664" y="14593"/>
                  <a:pt x="281" y="16538"/>
                  <a:pt x="11" y="19207"/>
                </a:cubicBezTo>
                <a:cubicBezTo>
                  <a:pt x="7" y="19251"/>
                  <a:pt x="3" y="19296"/>
                  <a:pt x="0" y="19340"/>
                </a:cubicBezTo>
                <a:cubicBezTo>
                  <a:pt x="-221" y="22044"/>
                  <a:pt x="1775" y="24422"/>
                  <a:pt x="4476" y="24674"/>
                </a:cubicBezTo>
                <a:lnTo>
                  <a:pt x="24574" y="26388"/>
                </a:lnTo>
                <a:lnTo>
                  <a:pt x="21907" y="45438"/>
                </a:lnTo>
                <a:cubicBezTo>
                  <a:pt x="21517" y="48146"/>
                  <a:pt x="23397" y="50657"/>
                  <a:pt x="26104" y="51046"/>
                </a:cubicBezTo>
                <a:cubicBezTo>
                  <a:pt x="26134" y="51051"/>
                  <a:pt x="26164" y="51054"/>
                  <a:pt x="26193" y="51058"/>
                </a:cubicBezTo>
                <a:lnTo>
                  <a:pt x="26765" y="51058"/>
                </a:lnTo>
                <a:cubicBezTo>
                  <a:pt x="29207" y="51081"/>
                  <a:pt x="31287" y="49287"/>
                  <a:pt x="31623" y="46867"/>
                </a:cubicBezTo>
                <a:lnTo>
                  <a:pt x="34385" y="27817"/>
                </a:lnTo>
                <a:lnTo>
                  <a:pt x="50292" y="29246"/>
                </a:lnTo>
                <a:lnTo>
                  <a:pt x="50292" y="29246"/>
                </a:lnTo>
                <a:cubicBezTo>
                  <a:pt x="52869" y="29305"/>
                  <a:pt x="55043" y="27340"/>
                  <a:pt x="55244" y="24769"/>
                </a:cubicBezTo>
                <a:cubicBezTo>
                  <a:pt x="55795" y="22036"/>
                  <a:pt x="54025" y="19374"/>
                  <a:pt x="51292" y="18824"/>
                </a:cubicBezTo>
                <a:cubicBezTo>
                  <a:pt x="51181" y="18802"/>
                  <a:pt x="51070" y="18783"/>
                  <a:pt x="50958" y="187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3" name="Freeform: Shape 162">
            <a:extLst>
              <a:ext uri="{FF2B5EF4-FFF2-40B4-BE49-F238E27FC236}">
                <a16:creationId xmlns:a16="http://schemas.microsoft.com/office/drawing/2014/main" id="{A10709AB-EAC2-40F8-A632-0A9537ABE22D}"/>
              </a:ext>
            </a:extLst>
          </p:cNvPr>
          <p:cNvSpPr/>
          <p:nvPr/>
        </p:nvSpPr>
        <p:spPr>
          <a:xfrm>
            <a:off x="10541805" y="2917869"/>
            <a:ext cx="51802" cy="240069"/>
          </a:xfrm>
          <a:custGeom>
            <a:avLst/>
            <a:gdLst>
              <a:gd name="connsiteX0" fmla="*/ 49399 w 51802"/>
              <a:gd name="connsiteY0" fmla="*/ 7141 h 240069"/>
              <a:gd name="connsiteX1" fmla="*/ 19967 w 51802"/>
              <a:gd name="connsiteY1" fmla="*/ 1997 h 240069"/>
              <a:gd name="connsiteX2" fmla="*/ 13966 w 51802"/>
              <a:gd name="connsiteY2" fmla="*/ 17809 h 240069"/>
              <a:gd name="connsiteX3" fmla="*/ 19967 w 51802"/>
              <a:gd name="connsiteY3" fmla="*/ 42193 h 240069"/>
              <a:gd name="connsiteX4" fmla="*/ 20634 w 51802"/>
              <a:gd name="connsiteY4" fmla="*/ 72673 h 240069"/>
              <a:gd name="connsiteX5" fmla="*/ 4917 w 51802"/>
              <a:gd name="connsiteY5" fmla="*/ 90198 h 240069"/>
              <a:gd name="connsiteX6" fmla="*/ 441 w 51802"/>
              <a:gd name="connsiteY6" fmla="*/ 93151 h 240069"/>
              <a:gd name="connsiteX7" fmla="*/ 1202 w 51802"/>
              <a:gd name="connsiteY7" fmla="*/ 98485 h 240069"/>
              <a:gd name="connsiteX8" fmla="*/ 13966 w 51802"/>
              <a:gd name="connsiteY8" fmla="*/ 140300 h 240069"/>
              <a:gd name="connsiteX9" fmla="*/ 17871 w 51802"/>
              <a:gd name="connsiteY9" fmla="*/ 232883 h 240069"/>
              <a:gd name="connsiteX10" fmla="*/ 44827 w 51802"/>
              <a:gd name="connsiteY10" fmla="*/ 239836 h 240069"/>
              <a:gd name="connsiteX11" fmla="*/ 50950 w 51802"/>
              <a:gd name="connsiteY11" fmla="*/ 236434 h 240069"/>
              <a:gd name="connsiteX12" fmla="*/ 47548 w 51802"/>
              <a:gd name="connsiteY12" fmla="*/ 230311 h 240069"/>
              <a:gd name="connsiteX13" fmla="*/ 44827 w 51802"/>
              <a:gd name="connsiteY13" fmla="*/ 230311 h 240069"/>
              <a:gd name="connsiteX14" fmla="*/ 23967 w 51802"/>
              <a:gd name="connsiteY14" fmla="*/ 225454 h 240069"/>
              <a:gd name="connsiteX15" fmla="*/ 23967 w 51802"/>
              <a:gd name="connsiteY15" fmla="*/ 142205 h 240069"/>
              <a:gd name="connsiteX16" fmla="*/ 12823 w 51802"/>
              <a:gd name="connsiteY16" fmla="*/ 97533 h 240069"/>
              <a:gd name="connsiteX17" fmla="*/ 29301 w 51802"/>
              <a:gd name="connsiteY17" fmla="*/ 78483 h 240069"/>
              <a:gd name="connsiteX18" fmla="*/ 29301 w 51802"/>
              <a:gd name="connsiteY18" fmla="*/ 39526 h 240069"/>
              <a:gd name="connsiteX19" fmla="*/ 23777 w 51802"/>
              <a:gd name="connsiteY19" fmla="*/ 17618 h 240069"/>
              <a:gd name="connsiteX20" fmla="*/ 25206 w 51802"/>
              <a:gd name="connsiteY20" fmla="*/ 11046 h 240069"/>
              <a:gd name="connsiteX21" fmla="*/ 44256 w 51802"/>
              <a:gd name="connsiteY21" fmla="*/ 16285 h 240069"/>
              <a:gd name="connsiteX22" fmla="*/ 51066 w 51802"/>
              <a:gd name="connsiteY22" fmla="*/ 14618 h 240069"/>
              <a:gd name="connsiteX23" fmla="*/ 49399 w 51802"/>
              <a:gd name="connsiteY23" fmla="*/ 7807 h 24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02" h="240069">
                <a:moveTo>
                  <a:pt x="49399" y="7141"/>
                </a:moveTo>
                <a:cubicBezTo>
                  <a:pt x="46160" y="5236"/>
                  <a:pt x="29682" y="-4099"/>
                  <a:pt x="19967" y="1997"/>
                </a:cubicBezTo>
                <a:cubicBezTo>
                  <a:pt x="14999" y="5605"/>
                  <a:pt x="12643" y="11814"/>
                  <a:pt x="13966" y="17809"/>
                </a:cubicBezTo>
                <a:cubicBezTo>
                  <a:pt x="14869" y="26168"/>
                  <a:pt x="16887" y="34369"/>
                  <a:pt x="19967" y="42193"/>
                </a:cubicBezTo>
                <a:cubicBezTo>
                  <a:pt x="24063" y="53718"/>
                  <a:pt x="27015" y="62100"/>
                  <a:pt x="20634" y="72673"/>
                </a:cubicBezTo>
                <a:cubicBezTo>
                  <a:pt x="11109" y="88770"/>
                  <a:pt x="4632" y="90198"/>
                  <a:pt x="4917" y="90198"/>
                </a:cubicBezTo>
                <a:cubicBezTo>
                  <a:pt x="2983" y="90243"/>
                  <a:pt x="1243" y="91390"/>
                  <a:pt x="441" y="93151"/>
                </a:cubicBezTo>
                <a:cubicBezTo>
                  <a:pt x="-379" y="94924"/>
                  <a:pt x="-81" y="97013"/>
                  <a:pt x="1202" y="98485"/>
                </a:cubicBezTo>
                <a:cubicBezTo>
                  <a:pt x="10966" y="110108"/>
                  <a:pt x="15574" y="125206"/>
                  <a:pt x="13966" y="140300"/>
                </a:cubicBezTo>
                <a:cubicBezTo>
                  <a:pt x="11490" y="156683"/>
                  <a:pt x="5870" y="223835"/>
                  <a:pt x="17871" y="232883"/>
                </a:cubicBezTo>
                <a:cubicBezTo>
                  <a:pt x="26067" y="237585"/>
                  <a:pt x="35380" y="239987"/>
                  <a:pt x="44827" y="239836"/>
                </a:cubicBezTo>
                <a:cubicBezTo>
                  <a:pt x="47457" y="240588"/>
                  <a:pt x="50198" y="239065"/>
                  <a:pt x="50950" y="236434"/>
                </a:cubicBezTo>
                <a:cubicBezTo>
                  <a:pt x="51701" y="233804"/>
                  <a:pt x="50178" y="231063"/>
                  <a:pt x="47548" y="230311"/>
                </a:cubicBezTo>
                <a:cubicBezTo>
                  <a:pt x="46658" y="230057"/>
                  <a:pt x="45716" y="230057"/>
                  <a:pt x="44827" y="230311"/>
                </a:cubicBezTo>
                <a:cubicBezTo>
                  <a:pt x="37575" y="230479"/>
                  <a:pt x="30399" y="228808"/>
                  <a:pt x="23967" y="225454"/>
                </a:cubicBezTo>
                <a:cubicBezTo>
                  <a:pt x="19205" y="220024"/>
                  <a:pt x="19110" y="172590"/>
                  <a:pt x="23967" y="142205"/>
                </a:cubicBezTo>
                <a:cubicBezTo>
                  <a:pt x="25895" y="126449"/>
                  <a:pt x="21925" y="110537"/>
                  <a:pt x="12823" y="97533"/>
                </a:cubicBezTo>
                <a:cubicBezTo>
                  <a:pt x="19604" y="92422"/>
                  <a:pt x="25220" y="85929"/>
                  <a:pt x="29301" y="78483"/>
                </a:cubicBezTo>
                <a:cubicBezTo>
                  <a:pt x="38064" y="63814"/>
                  <a:pt x="33683" y="51527"/>
                  <a:pt x="29301" y="39526"/>
                </a:cubicBezTo>
                <a:cubicBezTo>
                  <a:pt x="26492" y="32502"/>
                  <a:pt x="24634" y="25134"/>
                  <a:pt x="23777" y="17618"/>
                </a:cubicBezTo>
                <a:cubicBezTo>
                  <a:pt x="23777" y="15999"/>
                  <a:pt x="23777" y="12094"/>
                  <a:pt x="25206" y="11046"/>
                </a:cubicBezTo>
                <a:cubicBezTo>
                  <a:pt x="28539" y="8950"/>
                  <a:pt x="38445" y="12760"/>
                  <a:pt x="44256" y="16285"/>
                </a:cubicBezTo>
                <a:cubicBezTo>
                  <a:pt x="46597" y="17705"/>
                  <a:pt x="49646" y="16959"/>
                  <a:pt x="51066" y="14618"/>
                </a:cubicBezTo>
                <a:cubicBezTo>
                  <a:pt x="52486" y="12277"/>
                  <a:pt x="51740" y="9228"/>
                  <a:pt x="49399" y="780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4" name="Freeform: Shape 163">
            <a:extLst>
              <a:ext uri="{FF2B5EF4-FFF2-40B4-BE49-F238E27FC236}">
                <a16:creationId xmlns:a16="http://schemas.microsoft.com/office/drawing/2014/main" id="{D536D614-9372-498A-BA44-D98284CF273B}"/>
              </a:ext>
            </a:extLst>
          </p:cNvPr>
          <p:cNvSpPr/>
          <p:nvPr/>
        </p:nvSpPr>
        <p:spPr>
          <a:xfrm>
            <a:off x="10603615" y="2972211"/>
            <a:ext cx="81494" cy="159872"/>
          </a:xfrm>
          <a:custGeom>
            <a:avLst/>
            <a:gdLst>
              <a:gd name="connsiteX0" fmla="*/ 78743 w 81494"/>
              <a:gd name="connsiteY0" fmla="*/ 328 h 159872"/>
              <a:gd name="connsiteX1" fmla="*/ 72457 w 81494"/>
              <a:gd name="connsiteY1" fmla="*/ 2519 h 159872"/>
              <a:gd name="connsiteX2" fmla="*/ 28451 w 81494"/>
              <a:gd name="connsiteY2" fmla="*/ 52144 h 159872"/>
              <a:gd name="connsiteX3" fmla="*/ 24546 w 81494"/>
              <a:gd name="connsiteY3" fmla="*/ 48525 h 159872"/>
              <a:gd name="connsiteX4" fmla="*/ 29499 w 81494"/>
              <a:gd name="connsiteY4" fmla="*/ 14806 h 159872"/>
              <a:gd name="connsiteX5" fmla="*/ 26832 w 81494"/>
              <a:gd name="connsiteY5" fmla="*/ 8329 h 159872"/>
              <a:gd name="connsiteX6" fmla="*/ 20355 w 81494"/>
              <a:gd name="connsiteY6" fmla="*/ 10996 h 159872"/>
              <a:gd name="connsiteX7" fmla="*/ 15593 w 81494"/>
              <a:gd name="connsiteY7" fmla="*/ 52620 h 159872"/>
              <a:gd name="connsiteX8" fmla="*/ 25118 w 81494"/>
              <a:gd name="connsiteY8" fmla="*/ 61478 h 159872"/>
              <a:gd name="connsiteX9" fmla="*/ 63218 w 81494"/>
              <a:gd name="connsiteY9" fmla="*/ 35285 h 159872"/>
              <a:gd name="connsiteX10" fmla="*/ 52645 w 81494"/>
              <a:gd name="connsiteY10" fmla="*/ 89101 h 159872"/>
              <a:gd name="connsiteX11" fmla="*/ 9306 w 81494"/>
              <a:gd name="connsiteY11" fmla="*/ 117200 h 159872"/>
              <a:gd name="connsiteX12" fmla="*/ 1591 w 81494"/>
              <a:gd name="connsiteY12" fmla="*/ 145775 h 159872"/>
              <a:gd name="connsiteX13" fmla="*/ 29118 w 81494"/>
              <a:gd name="connsiteY13" fmla="*/ 159681 h 159872"/>
              <a:gd name="connsiteX14" fmla="*/ 33119 w 81494"/>
              <a:gd name="connsiteY14" fmla="*/ 159681 h 159872"/>
              <a:gd name="connsiteX15" fmla="*/ 60265 w 81494"/>
              <a:gd name="connsiteY15" fmla="*/ 121581 h 159872"/>
              <a:gd name="connsiteX16" fmla="*/ 61694 w 81494"/>
              <a:gd name="connsiteY16" fmla="*/ 97674 h 159872"/>
              <a:gd name="connsiteX17" fmla="*/ 61694 w 81494"/>
              <a:gd name="connsiteY17" fmla="*/ 95959 h 159872"/>
              <a:gd name="connsiteX18" fmla="*/ 74552 w 81494"/>
              <a:gd name="connsiteY18" fmla="*/ 89768 h 159872"/>
              <a:gd name="connsiteX19" fmla="*/ 77267 w 81494"/>
              <a:gd name="connsiteY19" fmla="*/ 82957 h 159872"/>
              <a:gd name="connsiteX20" fmla="*/ 70457 w 81494"/>
              <a:gd name="connsiteY20" fmla="*/ 80243 h 159872"/>
              <a:gd name="connsiteX21" fmla="*/ 63218 w 81494"/>
              <a:gd name="connsiteY21" fmla="*/ 83672 h 159872"/>
              <a:gd name="connsiteX22" fmla="*/ 81220 w 81494"/>
              <a:gd name="connsiteY22" fmla="*/ 6329 h 159872"/>
              <a:gd name="connsiteX23" fmla="*/ 78743 w 81494"/>
              <a:gd name="connsiteY23" fmla="*/ 328 h 159872"/>
              <a:gd name="connsiteX24" fmla="*/ 50168 w 81494"/>
              <a:gd name="connsiteY24" fmla="*/ 120819 h 159872"/>
              <a:gd name="connsiteX25" fmla="*/ 32261 w 81494"/>
              <a:gd name="connsiteY25" fmla="*/ 149394 h 159872"/>
              <a:gd name="connsiteX26" fmla="*/ 10354 w 81494"/>
              <a:gd name="connsiteY26" fmla="*/ 141393 h 159872"/>
              <a:gd name="connsiteX27" fmla="*/ 16164 w 81494"/>
              <a:gd name="connsiteY27" fmla="*/ 123867 h 159872"/>
              <a:gd name="connsiteX28" fmla="*/ 51216 w 81494"/>
              <a:gd name="connsiteY28" fmla="*/ 100626 h 159872"/>
              <a:gd name="connsiteX29" fmla="*/ 50454 w 81494"/>
              <a:gd name="connsiteY29" fmla="*/ 120819 h 15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494" h="159872">
                <a:moveTo>
                  <a:pt x="78743" y="328"/>
                </a:moveTo>
                <a:cubicBezTo>
                  <a:pt x="76395" y="-623"/>
                  <a:pt x="73706" y="315"/>
                  <a:pt x="72457" y="2519"/>
                </a:cubicBezTo>
                <a:cubicBezTo>
                  <a:pt x="57979" y="28712"/>
                  <a:pt x="36833" y="55001"/>
                  <a:pt x="28451" y="52144"/>
                </a:cubicBezTo>
                <a:cubicBezTo>
                  <a:pt x="26704" y="51532"/>
                  <a:pt x="25289" y="50221"/>
                  <a:pt x="24546" y="48525"/>
                </a:cubicBezTo>
                <a:cubicBezTo>
                  <a:pt x="21117" y="40809"/>
                  <a:pt x="25689" y="23759"/>
                  <a:pt x="29499" y="14806"/>
                </a:cubicBezTo>
                <a:cubicBezTo>
                  <a:pt x="30496" y="12281"/>
                  <a:pt x="29318" y="9420"/>
                  <a:pt x="26832" y="8329"/>
                </a:cubicBezTo>
                <a:cubicBezTo>
                  <a:pt x="24307" y="7277"/>
                  <a:pt x="21407" y="8471"/>
                  <a:pt x="20355" y="10996"/>
                </a:cubicBezTo>
                <a:cubicBezTo>
                  <a:pt x="19212" y="13758"/>
                  <a:pt x="9116" y="38428"/>
                  <a:pt x="15593" y="52620"/>
                </a:cubicBezTo>
                <a:cubicBezTo>
                  <a:pt x="17360" y="56796"/>
                  <a:pt x="20825" y="60018"/>
                  <a:pt x="25118" y="61478"/>
                </a:cubicBezTo>
                <a:cubicBezTo>
                  <a:pt x="37119" y="65479"/>
                  <a:pt x="51692" y="50906"/>
                  <a:pt x="63218" y="35285"/>
                </a:cubicBezTo>
                <a:cubicBezTo>
                  <a:pt x="58736" y="53022"/>
                  <a:pt x="55207" y="70987"/>
                  <a:pt x="52645" y="89101"/>
                </a:cubicBezTo>
                <a:cubicBezTo>
                  <a:pt x="37051" y="96566"/>
                  <a:pt x="22485" y="106010"/>
                  <a:pt x="9306" y="117200"/>
                </a:cubicBezTo>
                <a:cubicBezTo>
                  <a:pt x="886" y="124093"/>
                  <a:pt x="-2216" y="135580"/>
                  <a:pt x="1591" y="145775"/>
                </a:cubicBezTo>
                <a:cubicBezTo>
                  <a:pt x="7263" y="155389"/>
                  <a:pt x="18014" y="160820"/>
                  <a:pt x="29118" y="159681"/>
                </a:cubicBezTo>
                <a:lnTo>
                  <a:pt x="33119" y="159681"/>
                </a:lnTo>
                <a:cubicBezTo>
                  <a:pt x="59027" y="157872"/>
                  <a:pt x="59503" y="143298"/>
                  <a:pt x="60265" y="121581"/>
                </a:cubicBezTo>
                <a:cubicBezTo>
                  <a:pt x="60265" y="114723"/>
                  <a:pt x="60741" y="106913"/>
                  <a:pt x="61694" y="97674"/>
                </a:cubicBezTo>
                <a:cubicBezTo>
                  <a:pt x="61647" y="97103"/>
                  <a:pt x="61647" y="96530"/>
                  <a:pt x="61694" y="95959"/>
                </a:cubicBezTo>
                <a:cubicBezTo>
                  <a:pt x="69123" y="92244"/>
                  <a:pt x="74457" y="89768"/>
                  <a:pt x="74552" y="89768"/>
                </a:cubicBezTo>
                <a:cubicBezTo>
                  <a:pt x="77183" y="88637"/>
                  <a:pt x="78398" y="85588"/>
                  <a:pt x="77267" y="82957"/>
                </a:cubicBezTo>
                <a:cubicBezTo>
                  <a:pt x="76136" y="80327"/>
                  <a:pt x="73087" y="79112"/>
                  <a:pt x="70457" y="80243"/>
                </a:cubicBezTo>
                <a:lnTo>
                  <a:pt x="63218" y="83672"/>
                </a:lnTo>
                <a:cubicBezTo>
                  <a:pt x="67654" y="57552"/>
                  <a:pt x="73665" y="31724"/>
                  <a:pt x="81220" y="6329"/>
                </a:cubicBezTo>
                <a:cubicBezTo>
                  <a:pt x="82003" y="3991"/>
                  <a:pt x="80947" y="1433"/>
                  <a:pt x="78743" y="328"/>
                </a:cubicBezTo>
                <a:close/>
                <a:moveTo>
                  <a:pt x="50168" y="120819"/>
                </a:moveTo>
                <a:cubicBezTo>
                  <a:pt x="49406" y="144060"/>
                  <a:pt x="48740" y="148537"/>
                  <a:pt x="32261" y="149394"/>
                </a:cubicBezTo>
                <a:cubicBezTo>
                  <a:pt x="21212" y="150156"/>
                  <a:pt x="13211" y="147203"/>
                  <a:pt x="10354" y="141393"/>
                </a:cubicBezTo>
                <a:cubicBezTo>
                  <a:pt x="8473" y="134912"/>
                  <a:pt x="10783" y="127941"/>
                  <a:pt x="16164" y="123867"/>
                </a:cubicBezTo>
                <a:cubicBezTo>
                  <a:pt x="26838" y="114695"/>
                  <a:pt x="38612" y="106888"/>
                  <a:pt x="51216" y="100626"/>
                </a:cubicBezTo>
                <a:cubicBezTo>
                  <a:pt x="50931" y="108437"/>
                  <a:pt x="50645" y="114914"/>
                  <a:pt x="50454" y="1208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5" name="Freeform: Shape 164">
            <a:extLst>
              <a:ext uri="{FF2B5EF4-FFF2-40B4-BE49-F238E27FC236}">
                <a16:creationId xmlns:a16="http://schemas.microsoft.com/office/drawing/2014/main" id="{F0A59822-B15B-4B09-8B7E-1ED65E027D5A}"/>
              </a:ext>
            </a:extLst>
          </p:cNvPr>
          <p:cNvSpPr/>
          <p:nvPr/>
        </p:nvSpPr>
        <p:spPr>
          <a:xfrm>
            <a:off x="10693049" y="3036684"/>
            <a:ext cx="62011" cy="57532"/>
          </a:xfrm>
          <a:custGeom>
            <a:avLst/>
            <a:gdLst>
              <a:gd name="connsiteX0" fmla="*/ 53127 w 62011"/>
              <a:gd name="connsiteY0" fmla="*/ 39487 h 57532"/>
              <a:gd name="connsiteX1" fmla="*/ 43602 w 62011"/>
              <a:gd name="connsiteY1" fmla="*/ 46441 h 57532"/>
              <a:gd name="connsiteX2" fmla="*/ 44078 w 62011"/>
              <a:gd name="connsiteY2" fmla="*/ 38725 h 57532"/>
              <a:gd name="connsiteX3" fmla="*/ 41411 w 62011"/>
              <a:gd name="connsiteY3" fmla="*/ 6340 h 57532"/>
              <a:gd name="connsiteX4" fmla="*/ 32838 w 62011"/>
              <a:gd name="connsiteY4" fmla="*/ -42 h 57532"/>
              <a:gd name="connsiteX5" fmla="*/ 16360 w 62011"/>
              <a:gd name="connsiteY5" fmla="*/ 15294 h 57532"/>
              <a:gd name="connsiteX6" fmla="*/ 17789 w 62011"/>
              <a:gd name="connsiteY6" fmla="*/ 7198 h 57532"/>
              <a:gd name="connsiteX7" fmla="*/ 13937 w 62011"/>
              <a:gd name="connsiteY7" fmla="*/ 1509 h 57532"/>
              <a:gd name="connsiteX8" fmla="*/ 13788 w 62011"/>
              <a:gd name="connsiteY8" fmla="*/ 1483 h 57532"/>
              <a:gd name="connsiteX9" fmla="*/ 8087 w 62011"/>
              <a:gd name="connsiteY9" fmla="*/ 5315 h 57532"/>
              <a:gd name="connsiteX10" fmla="*/ 8073 w 62011"/>
              <a:gd name="connsiteY10" fmla="*/ 5388 h 57532"/>
              <a:gd name="connsiteX11" fmla="*/ 72 w 62011"/>
              <a:gd name="connsiteY11" fmla="*/ 49298 h 57532"/>
              <a:gd name="connsiteX12" fmla="*/ 3597 w 62011"/>
              <a:gd name="connsiteY12" fmla="*/ 54918 h 57532"/>
              <a:gd name="connsiteX13" fmla="*/ 9502 w 62011"/>
              <a:gd name="connsiteY13" fmla="*/ 52060 h 57532"/>
              <a:gd name="connsiteX14" fmla="*/ 32362 w 62011"/>
              <a:gd name="connsiteY14" fmla="*/ 10341 h 57532"/>
              <a:gd name="connsiteX15" fmla="*/ 34172 w 62011"/>
              <a:gd name="connsiteY15" fmla="*/ 37963 h 57532"/>
              <a:gd name="connsiteX16" fmla="*/ 37125 w 62011"/>
              <a:gd name="connsiteY16" fmla="*/ 56156 h 57532"/>
              <a:gd name="connsiteX17" fmla="*/ 41316 w 62011"/>
              <a:gd name="connsiteY17" fmla="*/ 57490 h 57532"/>
              <a:gd name="connsiteX18" fmla="*/ 44745 w 62011"/>
              <a:gd name="connsiteY18" fmla="*/ 56823 h 57532"/>
              <a:gd name="connsiteX19" fmla="*/ 60937 w 62011"/>
              <a:gd name="connsiteY19" fmla="*/ 45012 h 57532"/>
              <a:gd name="connsiteX20" fmla="*/ 60099 w 62011"/>
              <a:gd name="connsiteY20" fmla="*/ 38058 h 57532"/>
              <a:gd name="connsiteX21" fmla="*/ 53144 w 62011"/>
              <a:gd name="connsiteY21" fmla="*/ 38896 h 57532"/>
              <a:gd name="connsiteX22" fmla="*/ 52746 w 62011"/>
              <a:gd name="connsiteY22" fmla="*/ 39487 h 5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011" h="57532">
                <a:moveTo>
                  <a:pt x="53127" y="39487"/>
                </a:moveTo>
                <a:cubicBezTo>
                  <a:pt x="50526" y="42504"/>
                  <a:pt x="47267" y="44883"/>
                  <a:pt x="43602" y="46441"/>
                </a:cubicBezTo>
                <a:cubicBezTo>
                  <a:pt x="43602" y="44250"/>
                  <a:pt x="43602" y="41202"/>
                  <a:pt x="44078" y="38725"/>
                </a:cubicBezTo>
                <a:cubicBezTo>
                  <a:pt x="45781" y="27872"/>
                  <a:pt x="44867" y="16769"/>
                  <a:pt x="41411" y="6340"/>
                </a:cubicBezTo>
                <a:cubicBezTo>
                  <a:pt x="40128" y="2659"/>
                  <a:pt x="36732" y="131"/>
                  <a:pt x="32838" y="-42"/>
                </a:cubicBezTo>
                <a:cubicBezTo>
                  <a:pt x="27504" y="-42"/>
                  <a:pt x="21694" y="6626"/>
                  <a:pt x="16360" y="15294"/>
                </a:cubicBezTo>
                <a:lnTo>
                  <a:pt x="17789" y="7198"/>
                </a:lnTo>
                <a:cubicBezTo>
                  <a:pt x="18296" y="4563"/>
                  <a:pt x="16572" y="2016"/>
                  <a:pt x="13937" y="1509"/>
                </a:cubicBezTo>
                <a:cubicBezTo>
                  <a:pt x="13888" y="1499"/>
                  <a:pt x="13838" y="1491"/>
                  <a:pt x="13788" y="1483"/>
                </a:cubicBezTo>
                <a:cubicBezTo>
                  <a:pt x="11155" y="967"/>
                  <a:pt x="8603" y="2683"/>
                  <a:pt x="8087" y="5315"/>
                </a:cubicBezTo>
                <a:cubicBezTo>
                  <a:pt x="8082" y="5340"/>
                  <a:pt x="8077" y="5364"/>
                  <a:pt x="8073" y="5388"/>
                </a:cubicBezTo>
                <a:lnTo>
                  <a:pt x="72" y="49298"/>
                </a:lnTo>
                <a:cubicBezTo>
                  <a:pt x="-414" y="51807"/>
                  <a:pt x="1127" y="54263"/>
                  <a:pt x="3597" y="54918"/>
                </a:cubicBezTo>
                <a:cubicBezTo>
                  <a:pt x="6012" y="55689"/>
                  <a:pt x="8608" y="54433"/>
                  <a:pt x="9502" y="52060"/>
                </a:cubicBezTo>
                <a:cubicBezTo>
                  <a:pt x="14722" y="36968"/>
                  <a:pt x="22451" y="22863"/>
                  <a:pt x="32362" y="10341"/>
                </a:cubicBezTo>
                <a:cubicBezTo>
                  <a:pt x="35079" y="19287"/>
                  <a:pt x="35698" y="28739"/>
                  <a:pt x="34172" y="37963"/>
                </a:cubicBezTo>
                <a:cubicBezTo>
                  <a:pt x="33505" y="47488"/>
                  <a:pt x="33029" y="53108"/>
                  <a:pt x="37125" y="56156"/>
                </a:cubicBezTo>
                <a:cubicBezTo>
                  <a:pt x="38341" y="57042"/>
                  <a:pt x="39811" y="57510"/>
                  <a:pt x="41316" y="57490"/>
                </a:cubicBezTo>
                <a:cubicBezTo>
                  <a:pt x="42488" y="57465"/>
                  <a:pt x="43648" y="57239"/>
                  <a:pt x="44745" y="56823"/>
                </a:cubicBezTo>
                <a:cubicBezTo>
                  <a:pt x="51141" y="54480"/>
                  <a:pt x="56752" y="50387"/>
                  <a:pt x="60937" y="45012"/>
                </a:cubicBezTo>
                <a:cubicBezTo>
                  <a:pt x="62626" y="42860"/>
                  <a:pt x="62251" y="39747"/>
                  <a:pt x="60099" y="38058"/>
                </a:cubicBezTo>
                <a:cubicBezTo>
                  <a:pt x="57947" y="36369"/>
                  <a:pt x="54833" y="36745"/>
                  <a:pt x="53144" y="38896"/>
                </a:cubicBezTo>
                <a:cubicBezTo>
                  <a:pt x="52998" y="39084"/>
                  <a:pt x="52864" y="39281"/>
                  <a:pt x="52746" y="3948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6" name="Freeform: Shape 165">
            <a:extLst>
              <a:ext uri="{FF2B5EF4-FFF2-40B4-BE49-F238E27FC236}">
                <a16:creationId xmlns:a16="http://schemas.microsoft.com/office/drawing/2014/main" id="{0B95D33E-A381-4E91-AD5B-2BBA5C9B2A44}"/>
              </a:ext>
            </a:extLst>
          </p:cNvPr>
          <p:cNvSpPr/>
          <p:nvPr/>
        </p:nvSpPr>
        <p:spPr>
          <a:xfrm>
            <a:off x="10766246" y="2920285"/>
            <a:ext cx="55765" cy="201174"/>
          </a:xfrm>
          <a:custGeom>
            <a:avLst/>
            <a:gdLst>
              <a:gd name="connsiteX0" fmla="*/ 53748 w 55765"/>
              <a:gd name="connsiteY0" fmla="*/ 78162 h 201174"/>
              <a:gd name="connsiteX1" fmla="*/ 48129 w 55765"/>
              <a:gd name="connsiteY1" fmla="*/ 79590 h 201174"/>
              <a:gd name="connsiteX2" fmla="*/ 33712 w 55765"/>
              <a:gd name="connsiteY2" fmla="*/ 81542 h 201174"/>
              <a:gd name="connsiteX3" fmla="*/ 33079 w 55765"/>
              <a:gd name="connsiteY3" fmla="*/ 81019 h 201174"/>
              <a:gd name="connsiteX4" fmla="*/ 38984 w 55765"/>
              <a:gd name="connsiteY4" fmla="*/ 49396 h 201174"/>
              <a:gd name="connsiteX5" fmla="*/ 48509 w 55765"/>
              <a:gd name="connsiteY5" fmla="*/ 17678 h 201174"/>
              <a:gd name="connsiteX6" fmla="*/ 43652 w 55765"/>
              <a:gd name="connsiteY6" fmla="*/ 1200 h 201174"/>
              <a:gd name="connsiteX7" fmla="*/ 16410 w 55765"/>
              <a:gd name="connsiteY7" fmla="*/ 10725 h 201174"/>
              <a:gd name="connsiteX8" fmla="*/ 15886 w 55765"/>
              <a:gd name="connsiteY8" fmla="*/ 17726 h 201174"/>
              <a:gd name="connsiteX9" fmla="*/ 22887 w 55765"/>
              <a:gd name="connsiteY9" fmla="*/ 18249 h 201174"/>
              <a:gd name="connsiteX10" fmla="*/ 38603 w 55765"/>
              <a:gd name="connsiteY10" fmla="*/ 8724 h 201174"/>
              <a:gd name="connsiteX11" fmla="*/ 38604 w 55765"/>
              <a:gd name="connsiteY11" fmla="*/ 15201 h 201174"/>
              <a:gd name="connsiteX12" fmla="*/ 29079 w 55765"/>
              <a:gd name="connsiteY12" fmla="*/ 44919 h 201174"/>
              <a:gd name="connsiteX13" fmla="*/ 26126 w 55765"/>
              <a:gd name="connsiteY13" fmla="*/ 87591 h 201174"/>
              <a:gd name="connsiteX14" fmla="*/ 45176 w 55765"/>
              <a:gd name="connsiteY14" fmla="*/ 91592 h 201174"/>
              <a:gd name="connsiteX15" fmla="*/ 34127 w 55765"/>
              <a:gd name="connsiteY15" fmla="*/ 172269 h 201174"/>
              <a:gd name="connsiteX16" fmla="*/ 7097 w 55765"/>
              <a:gd name="connsiteY16" fmla="*/ 190968 h 201174"/>
              <a:gd name="connsiteX17" fmla="*/ 6028 w 55765"/>
              <a:gd name="connsiteY17" fmla="*/ 190747 h 201174"/>
              <a:gd name="connsiteX18" fmla="*/ 123 w 55765"/>
              <a:gd name="connsiteY18" fmla="*/ 194462 h 201174"/>
              <a:gd name="connsiteX19" fmla="*/ 3689 w 55765"/>
              <a:gd name="connsiteY19" fmla="*/ 200334 h 201174"/>
              <a:gd name="connsiteX20" fmla="*/ 3838 w 55765"/>
              <a:gd name="connsiteY20" fmla="*/ 200368 h 201174"/>
              <a:gd name="connsiteX21" fmla="*/ 10886 w 55765"/>
              <a:gd name="connsiteY21" fmla="*/ 201129 h 201174"/>
              <a:gd name="connsiteX22" fmla="*/ 43652 w 55765"/>
              <a:gd name="connsiteY22" fmla="*/ 175031 h 201174"/>
              <a:gd name="connsiteX23" fmla="*/ 55749 w 55765"/>
              <a:gd name="connsiteY23" fmla="*/ 82162 h 201174"/>
              <a:gd name="connsiteX24" fmla="*/ 53749 w 55765"/>
              <a:gd name="connsiteY24" fmla="*/ 78162 h 201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765" h="201174">
                <a:moveTo>
                  <a:pt x="53748" y="78162"/>
                </a:moveTo>
                <a:cubicBezTo>
                  <a:pt x="51763" y="77377"/>
                  <a:pt x="49498" y="77953"/>
                  <a:pt x="48129" y="79590"/>
                </a:cubicBezTo>
                <a:cubicBezTo>
                  <a:pt x="44687" y="84110"/>
                  <a:pt x="38232" y="84984"/>
                  <a:pt x="33712" y="81542"/>
                </a:cubicBezTo>
                <a:cubicBezTo>
                  <a:pt x="33494" y="81376"/>
                  <a:pt x="33283" y="81202"/>
                  <a:pt x="33079" y="81019"/>
                </a:cubicBezTo>
                <a:cubicBezTo>
                  <a:pt x="28412" y="77114"/>
                  <a:pt x="34031" y="61969"/>
                  <a:pt x="38984" y="49396"/>
                </a:cubicBezTo>
                <a:cubicBezTo>
                  <a:pt x="43222" y="39172"/>
                  <a:pt x="46413" y="28545"/>
                  <a:pt x="48509" y="17678"/>
                </a:cubicBezTo>
                <a:cubicBezTo>
                  <a:pt x="49748" y="9201"/>
                  <a:pt x="48509" y="3676"/>
                  <a:pt x="43652" y="1200"/>
                </a:cubicBezTo>
                <a:cubicBezTo>
                  <a:pt x="35174" y="-3563"/>
                  <a:pt x="21744" y="6629"/>
                  <a:pt x="16410" y="10725"/>
                </a:cubicBezTo>
                <a:cubicBezTo>
                  <a:pt x="14332" y="12513"/>
                  <a:pt x="14098" y="15648"/>
                  <a:pt x="15886" y="17726"/>
                </a:cubicBezTo>
                <a:cubicBezTo>
                  <a:pt x="17675" y="19803"/>
                  <a:pt x="20809" y="20038"/>
                  <a:pt x="22887" y="18249"/>
                </a:cubicBezTo>
                <a:cubicBezTo>
                  <a:pt x="27203" y="13754"/>
                  <a:pt x="32622" y="10470"/>
                  <a:pt x="38603" y="8724"/>
                </a:cubicBezTo>
                <a:cubicBezTo>
                  <a:pt x="38604" y="8724"/>
                  <a:pt x="39556" y="10058"/>
                  <a:pt x="38604" y="15201"/>
                </a:cubicBezTo>
                <a:cubicBezTo>
                  <a:pt x="36476" y="25413"/>
                  <a:pt x="33283" y="35373"/>
                  <a:pt x="29079" y="44919"/>
                </a:cubicBezTo>
                <a:cubicBezTo>
                  <a:pt x="22030" y="63303"/>
                  <a:pt x="15934" y="79209"/>
                  <a:pt x="26126" y="87591"/>
                </a:cubicBezTo>
                <a:cubicBezTo>
                  <a:pt x="31264" y="92313"/>
                  <a:pt x="38572" y="93848"/>
                  <a:pt x="45176" y="91592"/>
                </a:cubicBezTo>
                <a:cubicBezTo>
                  <a:pt x="43494" y="118721"/>
                  <a:pt x="39800" y="145687"/>
                  <a:pt x="34127" y="172269"/>
                </a:cubicBezTo>
                <a:cubicBezTo>
                  <a:pt x="31826" y="184896"/>
                  <a:pt x="19724" y="193268"/>
                  <a:pt x="7097" y="190968"/>
                </a:cubicBezTo>
                <a:cubicBezTo>
                  <a:pt x="6739" y="190903"/>
                  <a:pt x="6383" y="190829"/>
                  <a:pt x="6028" y="190747"/>
                </a:cubicBezTo>
                <a:cubicBezTo>
                  <a:pt x="3374" y="190154"/>
                  <a:pt x="737" y="191812"/>
                  <a:pt x="123" y="194462"/>
                </a:cubicBezTo>
                <a:cubicBezTo>
                  <a:pt x="-514" y="197068"/>
                  <a:pt x="1083" y="199697"/>
                  <a:pt x="3689" y="200334"/>
                </a:cubicBezTo>
                <a:cubicBezTo>
                  <a:pt x="3739" y="200346"/>
                  <a:pt x="3788" y="200357"/>
                  <a:pt x="3838" y="200368"/>
                </a:cubicBezTo>
                <a:cubicBezTo>
                  <a:pt x="6150" y="200893"/>
                  <a:pt x="8515" y="201149"/>
                  <a:pt x="10886" y="201129"/>
                </a:cubicBezTo>
                <a:cubicBezTo>
                  <a:pt x="26630" y="201345"/>
                  <a:pt x="40341" y="190425"/>
                  <a:pt x="43652" y="175031"/>
                </a:cubicBezTo>
                <a:cubicBezTo>
                  <a:pt x="49981" y="144418"/>
                  <a:pt x="54024" y="113376"/>
                  <a:pt x="55749" y="82162"/>
                </a:cubicBezTo>
                <a:cubicBezTo>
                  <a:pt x="55741" y="80590"/>
                  <a:pt x="55002" y="79111"/>
                  <a:pt x="53749" y="7816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7" name="Freeform: Shape 166">
            <a:extLst>
              <a:ext uri="{FF2B5EF4-FFF2-40B4-BE49-F238E27FC236}">
                <a16:creationId xmlns:a16="http://schemas.microsoft.com/office/drawing/2014/main" id="{72956C61-C632-4ED5-A38E-778918A4D736}"/>
              </a:ext>
            </a:extLst>
          </p:cNvPr>
          <p:cNvSpPr/>
          <p:nvPr/>
        </p:nvSpPr>
        <p:spPr>
          <a:xfrm>
            <a:off x="10847796" y="3002107"/>
            <a:ext cx="49818" cy="9907"/>
          </a:xfrm>
          <a:custGeom>
            <a:avLst/>
            <a:gdLst>
              <a:gd name="connsiteX0" fmla="*/ 6298 w 49818"/>
              <a:gd name="connsiteY0" fmla="*/ 9675 h 9907"/>
              <a:gd name="connsiteX1" fmla="*/ 46207 w 49818"/>
              <a:gd name="connsiteY1" fmla="*/ 9675 h 9907"/>
              <a:gd name="connsiteX2" fmla="*/ 49609 w 49818"/>
              <a:gd name="connsiteY2" fmla="*/ 3552 h 9907"/>
              <a:gd name="connsiteX3" fmla="*/ 46207 w 49818"/>
              <a:gd name="connsiteY3" fmla="*/ 150 h 9907"/>
              <a:gd name="connsiteX4" fmla="*/ 6298 w 49818"/>
              <a:gd name="connsiteY4" fmla="*/ 150 h 9907"/>
              <a:gd name="connsiteX5" fmla="*/ 175 w 49818"/>
              <a:gd name="connsiteY5" fmla="*/ 3552 h 9907"/>
              <a:gd name="connsiteX6" fmla="*/ 3577 w 49818"/>
              <a:gd name="connsiteY6" fmla="*/ 9675 h 9907"/>
              <a:gd name="connsiteX7" fmla="*/ 6298 w 49818"/>
              <a:gd name="connsiteY7" fmla="*/ 9675 h 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8" h="9907">
                <a:moveTo>
                  <a:pt x="6298" y="9675"/>
                </a:moveTo>
                <a:lnTo>
                  <a:pt x="46207" y="9675"/>
                </a:lnTo>
                <a:cubicBezTo>
                  <a:pt x="48838" y="8924"/>
                  <a:pt x="50361" y="6182"/>
                  <a:pt x="49609" y="3552"/>
                </a:cubicBezTo>
                <a:cubicBezTo>
                  <a:pt x="49139" y="1907"/>
                  <a:pt x="47853" y="620"/>
                  <a:pt x="46207" y="150"/>
                </a:cubicBezTo>
                <a:lnTo>
                  <a:pt x="6298" y="150"/>
                </a:lnTo>
                <a:cubicBezTo>
                  <a:pt x="3667" y="-601"/>
                  <a:pt x="926" y="922"/>
                  <a:pt x="175" y="3552"/>
                </a:cubicBezTo>
                <a:cubicBezTo>
                  <a:pt x="-577" y="6183"/>
                  <a:pt x="946" y="8924"/>
                  <a:pt x="3577" y="9675"/>
                </a:cubicBezTo>
                <a:cubicBezTo>
                  <a:pt x="4466" y="9929"/>
                  <a:pt x="5408" y="9929"/>
                  <a:pt x="6298" y="967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8" name="Freeform: Shape 167">
            <a:extLst>
              <a:ext uri="{FF2B5EF4-FFF2-40B4-BE49-F238E27FC236}">
                <a16:creationId xmlns:a16="http://schemas.microsoft.com/office/drawing/2014/main" id="{59742AA8-5442-466E-ACF5-FAD129787499}"/>
              </a:ext>
            </a:extLst>
          </p:cNvPr>
          <p:cNvSpPr/>
          <p:nvPr/>
        </p:nvSpPr>
        <p:spPr>
          <a:xfrm>
            <a:off x="10840984" y="3015540"/>
            <a:ext cx="57628" cy="19905"/>
          </a:xfrm>
          <a:custGeom>
            <a:avLst/>
            <a:gdLst>
              <a:gd name="connsiteX0" fmla="*/ 4061 w 57628"/>
              <a:gd name="connsiteY0" fmla="*/ 10339 h 19905"/>
              <a:gd name="connsiteX1" fmla="*/ 51686 w 57628"/>
              <a:gd name="connsiteY1" fmla="*/ 19864 h 19905"/>
              <a:gd name="connsiteX2" fmla="*/ 52733 w 57628"/>
              <a:gd name="connsiteY2" fmla="*/ 19864 h 19905"/>
              <a:gd name="connsiteX3" fmla="*/ 57496 w 57628"/>
              <a:gd name="connsiteY3" fmla="*/ 15958 h 19905"/>
              <a:gd name="connsiteX4" fmla="*/ 53718 w 57628"/>
              <a:gd name="connsiteY4" fmla="*/ 10060 h 19905"/>
              <a:gd name="connsiteX5" fmla="*/ 53686 w 57628"/>
              <a:gd name="connsiteY5" fmla="*/ 10053 h 19905"/>
              <a:gd name="connsiteX6" fmla="*/ 6061 w 57628"/>
              <a:gd name="connsiteY6" fmla="*/ 51 h 19905"/>
              <a:gd name="connsiteX7" fmla="*/ 251 w 57628"/>
              <a:gd name="connsiteY7" fmla="*/ 3957 h 19905"/>
              <a:gd name="connsiteX8" fmla="*/ 3255 w 57628"/>
              <a:gd name="connsiteY8" fmla="*/ 10135 h 19905"/>
              <a:gd name="connsiteX9" fmla="*/ 4061 w 57628"/>
              <a:gd name="connsiteY9" fmla="*/ 10339 h 1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28" h="19905">
                <a:moveTo>
                  <a:pt x="4061" y="10339"/>
                </a:moveTo>
                <a:lnTo>
                  <a:pt x="51686" y="19864"/>
                </a:lnTo>
                <a:lnTo>
                  <a:pt x="52733" y="19864"/>
                </a:lnTo>
                <a:cubicBezTo>
                  <a:pt x="55049" y="19863"/>
                  <a:pt x="57042" y="18229"/>
                  <a:pt x="57496" y="15958"/>
                </a:cubicBezTo>
                <a:cubicBezTo>
                  <a:pt x="58082" y="13286"/>
                  <a:pt x="56390" y="10645"/>
                  <a:pt x="53718" y="10060"/>
                </a:cubicBezTo>
                <a:cubicBezTo>
                  <a:pt x="53708" y="10057"/>
                  <a:pt x="53697" y="10055"/>
                  <a:pt x="53686" y="10053"/>
                </a:cubicBezTo>
                <a:lnTo>
                  <a:pt x="6061" y="51"/>
                </a:lnTo>
                <a:cubicBezTo>
                  <a:pt x="3379" y="-473"/>
                  <a:pt x="778" y="1275"/>
                  <a:pt x="251" y="3957"/>
                </a:cubicBezTo>
                <a:cubicBezTo>
                  <a:pt x="-626" y="6492"/>
                  <a:pt x="719" y="9258"/>
                  <a:pt x="3255" y="10135"/>
                </a:cubicBezTo>
                <a:cubicBezTo>
                  <a:pt x="3517" y="10226"/>
                  <a:pt x="3787" y="10294"/>
                  <a:pt x="4061" y="103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69" name="Freeform: Shape 168">
            <a:extLst>
              <a:ext uri="{FF2B5EF4-FFF2-40B4-BE49-F238E27FC236}">
                <a16:creationId xmlns:a16="http://schemas.microsoft.com/office/drawing/2014/main" id="{02837A38-8723-4706-B92D-65B06D03ED7E}"/>
              </a:ext>
            </a:extLst>
          </p:cNvPr>
          <p:cNvSpPr/>
          <p:nvPr/>
        </p:nvSpPr>
        <p:spPr>
          <a:xfrm>
            <a:off x="10817214" y="3068029"/>
            <a:ext cx="69731" cy="105624"/>
          </a:xfrm>
          <a:custGeom>
            <a:avLst/>
            <a:gdLst>
              <a:gd name="connsiteX0" fmla="*/ 65550 w 69731"/>
              <a:gd name="connsiteY0" fmla="*/ 46 h 105624"/>
              <a:gd name="connsiteX1" fmla="*/ 59969 w 69731"/>
              <a:gd name="connsiteY1" fmla="*/ 3817 h 105624"/>
              <a:gd name="connsiteX2" fmla="*/ 59931 w 69731"/>
              <a:gd name="connsiteY2" fmla="*/ 4047 h 105624"/>
              <a:gd name="connsiteX3" fmla="*/ 53834 w 69731"/>
              <a:gd name="connsiteY3" fmla="*/ 40527 h 105624"/>
              <a:gd name="connsiteX4" fmla="*/ 34784 w 69731"/>
              <a:gd name="connsiteY4" fmla="*/ 29955 h 105624"/>
              <a:gd name="connsiteX5" fmla="*/ 12782 w 69731"/>
              <a:gd name="connsiteY5" fmla="*/ 44052 h 105624"/>
              <a:gd name="connsiteX6" fmla="*/ 6019 w 69731"/>
              <a:gd name="connsiteY6" fmla="*/ 102250 h 105624"/>
              <a:gd name="connsiteX7" fmla="*/ 13830 w 69731"/>
              <a:gd name="connsiteY7" fmla="*/ 105488 h 105624"/>
              <a:gd name="connsiteX8" fmla="*/ 21735 w 69731"/>
              <a:gd name="connsiteY8" fmla="*/ 102726 h 105624"/>
              <a:gd name="connsiteX9" fmla="*/ 48405 w 69731"/>
              <a:gd name="connsiteY9" fmla="*/ 73103 h 105624"/>
              <a:gd name="connsiteX10" fmla="*/ 43929 w 69731"/>
              <a:gd name="connsiteY10" fmla="*/ 99868 h 105624"/>
              <a:gd name="connsiteX11" fmla="*/ 47987 w 69731"/>
              <a:gd name="connsiteY11" fmla="*/ 105577 h 105624"/>
              <a:gd name="connsiteX12" fmla="*/ 48024 w 69731"/>
              <a:gd name="connsiteY12" fmla="*/ 105583 h 105624"/>
              <a:gd name="connsiteX13" fmla="*/ 48786 w 69731"/>
              <a:gd name="connsiteY13" fmla="*/ 105583 h 105624"/>
              <a:gd name="connsiteX14" fmla="*/ 53644 w 69731"/>
              <a:gd name="connsiteY14" fmla="*/ 101392 h 105624"/>
              <a:gd name="connsiteX15" fmla="*/ 69646 w 69731"/>
              <a:gd name="connsiteY15" fmla="*/ 5571 h 105624"/>
              <a:gd name="connsiteX16" fmla="*/ 65751 w 69731"/>
              <a:gd name="connsiteY16" fmla="*/ 76 h 105624"/>
              <a:gd name="connsiteX17" fmla="*/ 65550 w 69731"/>
              <a:gd name="connsiteY17" fmla="*/ 46 h 105624"/>
              <a:gd name="connsiteX18" fmla="*/ 16020 w 69731"/>
              <a:gd name="connsiteY18" fmla="*/ 94629 h 105624"/>
              <a:gd name="connsiteX19" fmla="*/ 12972 w 69731"/>
              <a:gd name="connsiteY19" fmla="*/ 95106 h 105624"/>
              <a:gd name="connsiteX20" fmla="*/ 20973 w 69731"/>
              <a:gd name="connsiteY20" fmla="*/ 49576 h 105624"/>
              <a:gd name="connsiteX21" fmla="*/ 34023 w 69731"/>
              <a:gd name="connsiteY21" fmla="*/ 40051 h 105624"/>
              <a:gd name="connsiteX22" fmla="*/ 34023 w 69731"/>
              <a:gd name="connsiteY22" fmla="*/ 40051 h 105624"/>
              <a:gd name="connsiteX23" fmla="*/ 50596 w 69731"/>
              <a:gd name="connsiteY23" fmla="*/ 52815 h 105624"/>
              <a:gd name="connsiteX24" fmla="*/ 16020 w 69731"/>
              <a:gd name="connsiteY24" fmla="*/ 94630 h 1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731" h="105624">
                <a:moveTo>
                  <a:pt x="65550" y="46"/>
                </a:moveTo>
                <a:cubicBezTo>
                  <a:pt x="62968" y="-454"/>
                  <a:pt x="60469" y="1234"/>
                  <a:pt x="59969" y="3817"/>
                </a:cubicBezTo>
                <a:cubicBezTo>
                  <a:pt x="59954" y="3893"/>
                  <a:pt x="59942" y="3970"/>
                  <a:pt x="59931" y="4047"/>
                </a:cubicBezTo>
                <a:lnTo>
                  <a:pt x="53834" y="40527"/>
                </a:lnTo>
                <a:cubicBezTo>
                  <a:pt x="49130" y="34626"/>
                  <a:pt x="42282" y="30825"/>
                  <a:pt x="34784" y="29955"/>
                </a:cubicBezTo>
                <a:cubicBezTo>
                  <a:pt x="25450" y="30360"/>
                  <a:pt x="17051" y="35741"/>
                  <a:pt x="12782" y="44052"/>
                </a:cubicBezTo>
                <a:cubicBezTo>
                  <a:pt x="-2649" y="67197"/>
                  <a:pt x="-3125" y="93296"/>
                  <a:pt x="6019" y="102250"/>
                </a:cubicBezTo>
                <a:cubicBezTo>
                  <a:pt x="8090" y="104322"/>
                  <a:pt x="10900" y="105487"/>
                  <a:pt x="13830" y="105488"/>
                </a:cubicBezTo>
                <a:cubicBezTo>
                  <a:pt x="16693" y="105440"/>
                  <a:pt x="19465" y="104471"/>
                  <a:pt x="21735" y="102726"/>
                </a:cubicBezTo>
                <a:cubicBezTo>
                  <a:pt x="31844" y="94021"/>
                  <a:pt x="40806" y="84067"/>
                  <a:pt x="48405" y="73103"/>
                </a:cubicBezTo>
                <a:lnTo>
                  <a:pt x="43929" y="99868"/>
                </a:lnTo>
                <a:cubicBezTo>
                  <a:pt x="43473" y="102565"/>
                  <a:pt x="45290" y="105121"/>
                  <a:pt x="47987" y="105577"/>
                </a:cubicBezTo>
                <a:cubicBezTo>
                  <a:pt x="48000" y="105579"/>
                  <a:pt x="48012" y="105581"/>
                  <a:pt x="48024" y="105583"/>
                </a:cubicBezTo>
                <a:lnTo>
                  <a:pt x="48786" y="105583"/>
                </a:lnTo>
                <a:cubicBezTo>
                  <a:pt x="51214" y="105565"/>
                  <a:pt x="53271" y="103791"/>
                  <a:pt x="53644" y="101392"/>
                </a:cubicBezTo>
                <a:lnTo>
                  <a:pt x="69646" y="5571"/>
                </a:lnTo>
                <a:cubicBezTo>
                  <a:pt x="70088" y="2978"/>
                  <a:pt x="68344" y="518"/>
                  <a:pt x="65751" y="76"/>
                </a:cubicBezTo>
                <a:cubicBezTo>
                  <a:pt x="65684" y="64"/>
                  <a:pt x="65617" y="55"/>
                  <a:pt x="65550" y="46"/>
                </a:cubicBezTo>
                <a:close/>
                <a:moveTo>
                  <a:pt x="16020" y="94629"/>
                </a:moveTo>
                <a:cubicBezTo>
                  <a:pt x="14020" y="96153"/>
                  <a:pt x="13353" y="95582"/>
                  <a:pt x="12972" y="95106"/>
                </a:cubicBezTo>
                <a:cubicBezTo>
                  <a:pt x="8115" y="90534"/>
                  <a:pt x="7543" y="69674"/>
                  <a:pt x="20973" y="49576"/>
                </a:cubicBezTo>
                <a:cubicBezTo>
                  <a:pt x="25259" y="43099"/>
                  <a:pt x="29641" y="40051"/>
                  <a:pt x="34023" y="40051"/>
                </a:cubicBezTo>
                <a:lnTo>
                  <a:pt x="34023" y="40051"/>
                </a:lnTo>
                <a:cubicBezTo>
                  <a:pt x="40690" y="40051"/>
                  <a:pt x="47262" y="47957"/>
                  <a:pt x="50596" y="52815"/>
                </a:cubicBezTo>
                <a:cubicBezTo>
                  <a:pt x="40788" y="68089"/>
                  <a:pt x="29180" y="82127"/>
                  <a:pt x="16020" y="9463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0" name="Freeform: Shape 169">
            <a:extLst>
              <a:ext uri="{FF2B5EF4-FFF2-40B4-BE49-F238E27FC236}">
                <a16:creationId xmlns:a16="http://schemas.microsoft.com/office/drawing/2014/main" id="{DC2DBDD8-8310-4C30-83A9-0ABD950EF39D}"/>
              </a:ext>
            </a:extLst>
          </p:cNvPr>
          <p:cNvSpPr/>
          <p:nvPr/>
        </p:nvSpPr>
        <p:spPr>
          <a:xfrm>
            <a:off x="10885025" y="3077699"/>
            <a:ext cx="57759" cy="96049"/>
          </a:xfrm>
          <a:custGeom>
            <a:avLst/>
            <a:gdLst>
              <a:gd name="connsiteX0" fmla="*/ 36791 w 57759"/>
              <a:gd name="connsiteY0" fmla="*/ -4 h 96049"/>
              <a:gd name="connsiteX1" fmla="*/ 24409 w 57759"/>
              <a:gd name="connsiteY1" fmla="*/ 11140 h 96049"/>
              <a:gd name="connsiteX2" fmla="*/ 20980 w 57759"/>
              <a:gd name="connsiteY2" fmla="*/ 31238 h 96049"/>
              <a:gd name="connsiteX3" fmla="*/ 3359 w 57759"/>
              <a:gd name="connsiteY3" fmla="*/ 34476 h 96049"/>
              <a:gd name="connsiteX4" fmla="*/ 216 w 57759"/>
              <a:gd name="connsiteY4" fmla="*/ 40668 h 96049"/>
              <a:gd name="connsiteX5" fmla="*/ 6502 w 57759"/>
              <a:gd name="connsiteY5" fmla="*/ 43811 h 96049"/>
              <a:gd name="connsiteX6" fmla="*/ 20694 w 57759"/>
              <a:gd name="connsiteY6" fmla="*/ 41144 h 96049"/>
              <a:gd name="connsiteX7" fmla="*/ 20694 w 57759"/>
              <a:gd name="connsiteY7" fmla="*/ 42953 h 96049"/>
              <a:gd name="connsiteX8" fmla="*/ 10121 w 57759"/>
              <a:gd name="connsiteY8" fmla="*/ 86959 h 96049"/>
              <a:gd name="connsiteX9" fmla="*/ 8883 w 57759"/>
              <a:gd name="connsiteY9" fmla="*/ 93817 h 96049"/>
              <a:gd name="connsiteX10" fmla="*/ 12979 w 57759"/>
              <a:gd name="connsiteY10" fmla="*/ 96008 h 96049"/>
              <a:gd name="connsiteX11" fmla="*/ 15741 w 57759"/>
              <a:gd name="connsiteY11" fmla="*/ 95055 h 96049"/>
              <a:gd name="connsiteX12" fmla="*/ 30505 w 57759"/>
              <a:gd name="connsiteY12" fmla="*/ 43049 h 96049"/>
              <a:gd name="connsiteX13" fmla="*/ 30505 w 57759"/>
              <a:gd name="connsiteY13" fmla="*/ 42096 h 96049"/>
              <a:gd name="connsiteX14" fmla="*/ 35363 w 57759"/>
              <a:gd name="connsiteY14" fmla="*/ 44668 h 96049"/>
              <a:gd name="connsiteX15" fmla="*/ 38887 w 57759"/>
              <a:gd name="connsiteY15" fmla="*/ 46097 h 96049"/>
              <a:gd name="connsiteX16" fmla="*/ 42411 w 57759"/>
              <a:gd name="connsiteY16" fmla="*/ 44668 h 96049"/>
              <a:gd name="connsiteX17" fmla="*/ 42411 w 57759"/>
              <a:gd name="connsiteY17" fmla="*/ 37620 h 96049"/>
              <a:gd name="connsiteX18" fmla="*/ 30791 w 57759"/>
              <a:gd name="connsiteY18" fmla="*/ 31904 h 96049"/>
              <a:gd name="connsiteX19" fmla="*/ 33458 w 57759"/>
              <a:gd name="connsiteY19" fmla="*/ 15236 h 96049"/>
              <a:gd name="connsiteX20" fmla="*/ 38601 w 57759"/>
              <a:gd name="connsiteY20" fmla="*/ 9711 h 96049"/>
              <a:gd name="connsiteX21" fmla="*/ 49364 w 57759"/>
              <a:gd name="connsiteY21" fmla="*/ 14664 h 96049"/>
              <a:gd name="connsiteX22" fmla="*/ 56234 w 57759"/>
              <a:gd name="connsiteY22" fmla="*/ 14748 h 96049"/>
              <a:gd name="connsiteX23" fmla="*/ 56318 w 57759"/>
              <a:gd name="connsiteY23" fmla="*/ 14664 h 96049"/>
              <a:gd name="connsiteX24" fmla="*/ 56318 w 57759"/>
              <a:gd name="connsiteY24" fmla="*/ 7711 h 96049"/>
              <a:gd name="connsiteX25" fmla="*/ 36791 w 57759"/>
              <a:gd name="connsiteY25" fmla="*/ -4 h 9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759" h="96049">
                <a:moveTo>
                  <a:pt x="36791" y="-4"/>
                </a:moveTo>
                <a:cubicBezTo>
                  <a:pt x="30998" y="1287"/>
                  <a:pt x="26301" y="5514"/>
                  <a:pt x="24409" y="11140"/>
                </a:cubicBezTo>
                <a:cubicBezTo>
                  <a:pt x="22054" y="17576"/>
                  <a:pt x="20892" y="24386"/>
                  <a:pt x="20980" y="31238"/>
                </a:cubicBezTo>
                <a:cubicBezTo>
                  <a:pt x="14994" y="31580"/>
                  <a:pt x="9075" y="32667"/>
                  <a:pt x="3359" y="34476"/>
                </a:cubicBezTo>
                <a:cubicBezTo>
                  <a:pt x="798" y="35337"/>
                  <a:pt x="-601" y="38092"/>
                  <a:pt x="216" y="40668"/>
                </a:cubicBezTo>
                <a:cubicBezTo>
                  <a:pt x="1118" y="43242"/>
                  <a:pt x="3902" y="44633"/>
                  <a:pt x="6502" y="43811"/>
                </a:cubicBezTo>
                <a:cubicBezTo>
                  <a:pt x="11121" y="42406"/>
                  <a:pt x="15880" y="41512"/>
                  <a:pt x="20694" y="41144"/>
                </a:cubicBezTo>
                <a:lnTo>
                  <a:pt x="20694" y="42953"/>
                </a:lnTo>
                <a:cubicBezTo>
                  <a:pt x="20694" y="60194"/>
                  <a:pt x="20694" y="79815"/>
                  <a:pt x="10121" y="86959"/>
                </a:cubicBezTo>
                <a:cubicBezTo>
                  <a:pt x="7898" y="88519"/>
                  <a:pt x="7346" y="91578"/>
                  <a:pt x="8883" y="93817"/>
                </a:cubicBezTo>
                <a:cubicBezTo>
                  <a:pt x="9788" y="95195"/>
                  <a:pt x="11330" y="96020"/>
                  <a:pt x="12979" y="96008"/>
                </a:cubicBezTo>
                <a:cubicBezTo>
                  <a:pt x="13981" y="96016"/>
                  <a:pt x="14956" y="95680"/>
                  <a:pt x="15741" y="95055"/>
                </a:cubicBezTo>
                <a:cubicBezTo>
                  <a:pt x="30124" y="85530"/>
                  <a:pt x="30314" y="62766"/>
                  <a:pt x="30505" y="43049"/>
                </a:cubicBezTo>
                <a:lnTo>
                  <a:pt x="30505" y="42096"/>
                </a:lnTo>
                <a:cubicBezTo>
                  <a:pt x="32311" y="42542"/>
                  <a:pt x="33979" y="43425"/>
                  <a:pt x="35363" y="44668"/>
                </a:cubicBezTo>
                <a:cubicBezTo>
                  <a:pt x="36306" y="45585"/>
                  <a:pt x="37571" y="46098"/>
                  <a:pt x="38887" y="46097"/>
                </a:cubicBezTo>
                <a:cubicBezTo>
                  <a:pt x="40199" y="46079"/>
                  <a:pt x="41457" y="45569"/>
                  <a:pt x="42411" y="44668"/>
                </a:cubicBezTo>
                <a:cubicBezTo>
                  <a:pt x="44323" y="42707"/>
                  <a:pt x="44323" y="39580"/>
                  <a:pt x="42411" y="37620"/>
                </a:cubicBezTo>
                <a:cubicBezTo>
                  <a:pt x="39176" y="34625"/>
                  <a:pt x="35137" y="32639"/>
                  <a:pt x="30791" y="31904"/>
                </a:cubicBezTo>
                <a:cubicBezTo>
                  <a:pt x="30694" y="26235"/>
                  <a:pt x="31597" y="20592"/>
                  <a:pt x="33458" y="15236"/>
                </a:cubicBezTo>
                <a:cubicBezTo>
                  <a:pt x="34886" y="11902"/>
                  <a:pt x="36601" y="10092"/>
                  <a:pt x="38601" y="9711"/>
                </a:cubicBezTo>
                <a:cubicBezTo>
                  <a:pt x="42506" y="8949"/>
                  <a:pt x="48126" y="13140"/>
                  <a:pt x="49364" y="14664"/>
                </a:cubicBezTo>
                <a:cubicBezTo>
                  <a:pt x="51238" y="16584"/>
                  <a:pt x="54314" y="16622"/>
                  <a:pt x="56234" y="14748"/>
                </a:cubicBezTo>
                <a:cubicBezTo>
                  <a:pt x="56262" y="14721"/>
                  <a:pt x="56290" y="14693"/>
                  <a:pt x="56318" y="14664"/>
                </a:cubicBezTo>
                <a:cubicBezTo>
                  <a:pt x="58218" y="12736"/>
                  <a:pt x="58218" y="9639"/>
                  <a:pt x="56318" y="7711"/>
                </a:cubicBezTo>
                <a:cubicBezTo>
                  <a:pt x="51245" y="2415"/>
                  <a:pt x="44114" y="-403"/>
                  <a:pt x="36791" y="-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1" name="Freeform: Shape 170">
            <a:extLst>
              <a:ext uri="{FF2B5EF4-FFF2-40B4-BE49-F238E27FC236}">
                <a16:creationId xmlns:a16="http://schemas.microsoft.com/office/drawing/2014/main" id="{563D2E21-60C8-413F-B395-F557666C8246}"/>
              </a:ext>
            </a:extLst>
          </p:cNvPr>
          <p:cNvSpPr/>
          <p:nvPr/>
        </p:nvSpPr>
        <p:spPr>
          <a:xfrm>
            <a:off x="10938788" y="2880919"/>
            <a:ext cx="83870" cy="281019"/>
          </a:xfrm>
          <a:custGeom>
            <a:avLst/>
            <a:gdLst>
              <a:gd name="connsiteX0" fmla="*/ 30748 w 83870"/>
              <a:gd name="connsiteY0" fmla="*/ 266594 h 281019"/>
              <a:gd name="connsiteX1" fmla="*/ 33987 w 83870"/>
              <a:gd name="connsiteY1" fmla="*/ 194013 h 281019"/>
              <a:gd name="connsiteX2" fmla="*/ 15890 w 83870"/>
              <a:gd name="connsiteY2" fmla="*/ 145627 h 281019"/>
              <a:gd name="connsiteX3" fmla="*/ 37321 w 83870"/>
              <a:gd name="connsiteY3" fmla="*/ 122671 h 281019"/>
              <a:gd name="connsiteX4" fmla="*/ 41131 w 83870"/>
              <a:gd name="connsiteY4" fmla="*/ 67807 h 281019"/>
              <a:gd name="connsiteX5" fmla="*/ 39892 w 83870"/>
              <a:gd name="connsiteY5" fmla="*/ 23230 h 281019"/>
              <a:gd name="connsiteX6" fmla="*/ 47512 w 83870"/>
              <a:gd name="connsiteY6" fmla="*/ 10753 h 281019"/>
              <a:gd name="connsiteX7" fmla="*/ 76088 w 83870"/>
              <a:gd name="connsiteY7" fmla="*/ 18468 h 281019"/>
              <a:gd name="connsiteX8" fmla="*/ 82946 w 83870"/>
              <a:gd name="connsiteY8" fmla="*/ 17134 h 281019"/>
              <a:gd name="connsiteX9" fmla="*/ 81823 w 83870"/>
              <a:gd name="connsiteY9" fmla="*/ 10356 h 281019"/>
              <a:gd name="connsiteX10" fmla="*/ 81707 w 83870"/>
              <a:gd name="connsiteY10" fmla="*/ 10276 h 281019"/>
              <a:gd name="connsiteX11" fmla="*/ 43607 w 83870"/>
              <a:gd name="connsiteY11" fmla="*/ 1704 h 281019"/>
              <a:gd name="connsiteX12" fmla="*/ 30082 w 83870"/>
              <a:gd name="connsiteY12" fmla="*/ 21516 h 281019"/>
              <a:gd name="connsiteX13" fmla="*/ 31225 w 83870"/>
              <a:gd name="connsiteY13" fmla="*/ 69141 h 281019"/>
              <a:gd name="connsiteX14" fmla="*/ 28653 w 83870"/>
              <a:gd name="connsiteY14" fmla="*/ 117813 h 281019"/>
              <a:gd name="connsiteX15" fmla="*/ 4936 w 83870"/>
              <a:gd name="connsiteY15" fmla="*/ 139340 h 281019"/>
              <a:gd name="connsiteX16" fmla="*/ -17 w 83870"/>
              <a:gd name="connsiteY16" fmla="*/ 144293 h 281019"/>
              <a:gd name="connsiteX17" fmla="*/ 3031 w 83870"/>
              <a:gd name="connsiteY17" fmla="*/ 148865 h 281019"/>
              <a:gd name="connsiteX18" fmla="*/ 23986 w 83870"/>
              <a:gd name="connsiteY18" fmla="*/ 194204 h 281019"/>
              <a:gd name="connsiteX19" fmla="*/ 19985 w 83870"/>
              <a:gd name="connsiteY19" fmla="*/ 275547 h 281019"/>
              <a:gd name="connsiteX20" fmla="*/ 22462 w 83870"/>
              <a:gd name="connsiteY20" fmla="*/ 280310 h 281019"/>
              <a:gd name="connsiteX21" fmla="*/ 24939 w 83870"/>
              <a:gd name="connsiteY21" fmla="*/ 280977 h 281019"/>
              <a:gd name="connsiteX22" fmla="*/ 27796 w 83870"/>
              <a:gd name="connsiteY22" fmla="*/ 280024 h 281019"/>
              <a:gd name="connsiteX23" fmla="*/ 53323 w 83870"/>
              <a:gd name="connsiteY23" fmla="*/ 273547 h 281019"/>
              <a:gd name="connsiteX24" fmla="*/ 60371 w 83870"/>
              <a:gd name="connsiteY24" fmla="*/ 273547 h 281019"/>
              <a:gd name="connsiteX25" fmla="*/ 60371 w 83870"/>
              <a:gd name="connsiteY25" fmla="*/ 266499 h 281019"/>
              <a:gd name="connsiteX26" fmla="*/ 30748 w 83870"/>
              <a:gd name="connsiteY26" fmla="*/ 266594 h 281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3870" h="281019">
                <a:moveTo>
                  <a:pt x="30748" y="266594"/>
                </a:moveTo>
                <a:cubicBezTo>
                  <a:pt x="31987" y="251735"/>
                  <a:pt x="33987" y="222207"/>
                  <a:pt x="33987" y="194013"/>
                </a:cubicBezTo>
                <a:cubicBezTo>
                  <a:pt x="35267" y="176022"/>
                  <a:pt x="28663" y="158362"/>
                  <a:pt x="15890" y="145627"/>
                </a:cubicBezTo>
                <a:cubicBezTo>
                  <a:pt x="24971" y="140046"/>
                  <a:pt x="32376" y="132114"/>
                  <a:pt x="37321" y="122671"/>
                </a:cubicBezTo>
                <a:cubicBezTo>
                  <a:pt x="45989" y="107717"/>
                  <a:pt x="43607" y="88286"/>
                  <a:pt x="41131" y="67807"/>
                </a:cubicBezTo>
                <a:cubicBezTo>
                  <a:pt x="38590" y="53084"/>
                  <a:pt x="38172" y="38072"/>
                  <a:pt x="39892" y="23230"/>
                </a:cubicBezTo>
                <a:cubicBezTo>
                  <a:pt x="40069" y="18023"/>
                  <a:pt x="42960" y="13288"/>
                  <a:pt x="47512" y="10753"/>
                </a:cubicBezTo>
                <a:cubicBezTo>
                  <a:pt x="56276" y="7038"/>
                  <a:pt x="71135" y="15039"/>
                  <a:pt x="76088" y="18468"/>
                </a:cubicBezTo>
                <a:cubicBezTo>
                  <a:pt x="78351" y="19986"/>
                  <a:pt x="81416" y="19390"/>
                  <a:pt x="82946" y="17134"/>
                </a:cubicBezTo>
                <a:cubicBezTo>
                  <a:pt x="84507" y="14953"/>
                  <a:pt x="84005" y="11918"/>
                  <a:pt x="81823" y="10356"/>
                </a:cubicBezTo>
                <a:cubicBezTo>
                  <a:pt x="81785" y="10329"/>
                  <a:pt x="81747" y="10302"/>
                  <a:pt x="81707" y="10276"/>
                </a:cubicBezTo>
                <a:cubicBezTo>
                  <a:pt x="79421" y="8752"/>
                  <a:pt x="58943" y="-4773"/>
                  <a:pt x="43607" y="1704"/>
                </a:cubicBezTo>
                <a:cubicBezTo>
                  <a:pt x="35872" y="5404"/>
                  <a:pt x="30711" y="12964"/>
                  <a:pt x="30082" y="21516"/>
                </a:cubicBezTo>
                <a:cubicBezTo>
                  <a:pt x="28113" y="37360"/>
                  <a:pt x="28498" y="53409"/>
                  <a:pt x="31225" y="69141"/>
                </a:cubicBezTo>
                <a:cubicBezTo>
                  <a:pt x="33511" y="88191"/>
                  <a:pt x="35702" y="105812"/>
                  <a:pt x="28653" y="117813"/>
                </a:cubicBezTo>
                <a:cubicBezTo>
                  <a:pt x="16556" y="138578"/>
                  <a:pt x="4936" y="139340"/>
                  <a:pt x="4936" y="139340"/>
                </a:cubicBezTo>
                <a:cubicBezTo>
                  <a:pt x="2200" y="139340"/>
                  <a:pt x="-17" y="141558"/>
                  <a:pt x="-17" y="144293"/>
                </a:cubicBezTo>
                <a:cubicBezTo>
                  <a:pt x="-17" y="146293"/>
                  <a:pt x="1185" y="148096"/>
                  <a:pt x="3031" y="148865"/>
                </a:cubicBezTo>
                <a:cubicBezTo>
                  <a:pt x="3888" y="148865"/>
                  <a:pt x="23986" y="158390"/>
                  <a:pt x="23986" y="194204"/>
                </a:cubicBezTo>
                <a:cubicBezTo>
                  <a:pt x="23986" y="233447"/>
                  <a:pt x="20081" y="275166"/>
                  <a:pt x="19985" y="275547"/>
                </a:cubicBezTo>
                <a:cubicBezTo>
                  <a:pt x="19805" y="277483"/>
                  <a:pt x="20773" y="279346"/>
                  <a:pt x="22462" y="280310"/>
                </a:cubicBezTo>
                <a:cubicBezTo>
                  <a:pt x="23207" y="280764"/>
                  <a:pt x="24066" y="280995"/>
                  <a:pt x="24939" y="280977"/>
                </a:cubicBezTo>
                <a:cubicBezTo>
                  <a:pt x="25965" y="280951"/>
                  <a:pt x="26960" y="280620"/>
                  <a:pt x="27796" y="280024"/>
                </a:cubicBezTo>
                <a:cubicBezTo>
                  <a:pt x="33892" y="275643"/>
                  <a:pt x="48084" y="268213"/>
                  <a:pt x="53323" y="273547"/>
                </a:cubicBezTo>
                <a:cubicBezTo>
                  <a:pt x="55269" y="275494"/>
                  <a:pt x="58425" y="275494"/>
                  <a:pt x="60371" y="273547"/>
                </a:cubicBezTo>
                <a:cubicBezTo>
                  <a:pt x="62318" y="271601"/>
                  <a:pt x="62318" y="268445"/>
                  <a:pt x="60371" y="266499"/>
                </a:cubicBezTo>
                <a:cubicBezTo>
                  <a:pt x="51989" y="258021"/>
                  <a:pt x="39321" y="262212"/>
                  <a:pt x="30748" y="26659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2" name="Freeform: Shape 171">
            <a:extLst>
              <a:ext uri="{FF2B5EF4-FFF2-40B4-BE49-F238E27FC236}">
                <a16:creationId xmlns:a16="http://schemas.microsoft.com/office/drawing/2014/main" id="{6ECD3DD9-981E-40BB-808C-8AFAF70CAB25}"/>
              </a:ext>
            </a:extLst>
          </p:cNvPr>
          <p:cNvSpPr/>
          <p:nvPr/>
        </p:nvSpPr>
        <p:spPr>
          <a:xfrm>
            <a:off x="10998158" y="2970249"/>
            <a:ext cx="88553" cy="91650"/>
          </a:xfrm>
          <a:custGeom>
            <a:avLst/>
            <a:gdLst>
              <a:gd name="connsiteX0" fmla="*/ 66914 w 88553"/>
              <a:gd name="connsiteY0" fmla="*/ 78204 h 91650"/>
              <a:gd name="connsiteX1" fmla="*/ 59390 w 88553"/>
              <a:gd name="connsiteY1" fmla="*/ 62012 h 91650"/>
              <a:gd name="connsiteX2" fmla="*/ 82059 w 88553"/>
              <a:gd name="connsiteY2" fmla="*/ 10482 h 91650"/>
              <a:gd name="connsiteX3" fmla="*/ 79168 w 88553"/>
              <a:gd name="connsiteY3" fmla="*/ 4250 h 91650"/>
              <a:gd name="connsiteX4" fmla="*/ 79011 w 88553"/>
              <a:gd name="connsiteY4" fmla="*/ 4195 h 91650"/>
              <a:gd name="connsiteX5" fmla="*/ 72725 w 88553"/>
              <a:gd name="connsiteY5" fmla="*/ 7243 h 91650"/>
              <a:gd name="connsiteX6" fmla="*/ 54627 w 88553"/>
              <a:gd name="connsiteY6" fmla="*/ 49916 h 91650"/>
              <a:gd name="connsiteX7" fmla="*/ 38244 w 88553"/>
              <a:gd name="connsiteY7" fmla="*/ 3338 h 91650"/>
              <a:gd name="connsiteX8" fmla="*/ 31958 w 88553"/>
              <a:gd name="connsiteY8" fmla="*/ 195 h 91650"/>
              <a:gd name="connsiteX9" fmla="*/ 28815 w 88553"/>
              <a:gd name="connsiteY9" fmla="*/ 6386 h 91650"/>
              <a:gd name="connsiteX10" fmla="*/ 47864 w 88553"/>
              <a:gd name="connsiteY10" fmla="*/ 61155 h 91650"/>
              <a:gd name="connsiteX11" fmla="*/ 25957 w 88553"/>
              <a:gd name="connsiteY11" fmla="*/ 81824 h 91650"/>
              <a:gd name="connsiteX12" fmla="*/ 11098 w 88553"/>
              <a:gd name="connsiteY12" fmla="*/ 74871 h 91650"/>
              <a:gd name="connsiteX13" fmla="*/ 9955 w 88553"/>
              <a:gd name="connsiteY13" fmla="*/ 70108 h 91650"/>
              <a:gd name="connsiteX14" fmla="*/ 6858 w 88553"/>
              <a:gd name="connsiteY14" fmla="*/ 63825 h 91650"/>
              <a:gd name="connsiteX15" fmla="*/ 575 w 88553"/>
              <a:gd name="connsiteY15" fmla="*/ 66922 h 91650"/>
              <a:gd name="connsiteX16" fmla="*/ 430 w 88553"/>
              <a:gd name="connsiteY16" fmla="*/ 67441 h 91650"/>
              <a:gd name="connsiteX17" fmla="*/ 2621 w 88553"/>
              <a:gd name="connsiteY17" fmla="*/ 79919 h 91650"/>
              <a:gd name="connsiteX18" fmla="*/ 24338 w 88553"/>
              <a:gd name="connsiteY18" fmla="*/ 91539 h 91650"/>
              <a:gd name="connsiteX19" fmla="*/ 26719 w 88553"/>
              <a:gd name="connsiteY19" fmla="*/ 91539 h 91650"/>
              <a:gd name="connsiteX20" fmla="*/ 52627 w 88553"/>
              <a:gd name="connsiteY20" fmla="*/ 71823 h 91650"/>
              <a:gd name="connsiteX21" fmla="*/ 65010 w 88553"/>
              <a:gd name="connsiteY21" fmla="*/ 89539 h 91650"/>
              <a:gd name="connsiteX22" fmla="*/ 65962 w 88553"/>
              <a:gd name="connsiteY22" fmla="*/ 89539 h 91650"/>
              <a:gd name="connsiteX23" fmla="*/ 70534 w 88553"/>
              <a:gd name="connsiteY23" fmla="*/ 87825 h 91650"/>
              <a:gd name="connsiteX24" fmla="*/ 88536 w 88553"/>
              <a:gd name="connsiteY24" fmla="*/ 69822 h 91650"/>
              <a:gd name="connsiteX25" fmla="*/ 81488 w 88553"/>
              <a:gd name="connsiteY25" fmla="*/ 62869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8553" h="91650">
                <a:moveTo>
                  <a:pt x="66914" y="78204"/>
                </a:moveTo>
                <a:cubicBezTo>
                  <a:pt x="64027" y="72991"/>
                  <a:pt x="61513" y="67580"/>
                  <a:pt x="59390" y="62012"/>
                </a:cubicBezTo>
                <a:cubicBezTo>
                  <a:pt x="68478" y="45550"/>
                  <a:pt x="76065" y="28304"/>
                  <a:pt x="82059" y="10482"/>
                </a:cubicBezTo>
                <a:cubicBezTo>
                  <a:pt x="82982" y="7962"/>
                  <a:pt x="81687" y="5172"/>
                  <a:pt x="79168" y="4250"/>
                </a:cubicBezTo>
                <a:cubicBezTo>
                  <a:pt x="79116" y="4231"/>
                  <a:pt x="79064" y="4212"/>
                  <a:pt x="79011" y="4195"/>
                </a:cubicBezTo>
                <a:cubicBezTo>
                  <a:pt x="76434" y="3309"/>
                  <a:pt x="73625" y="4671"/>
                  <a:pt x="72725" y="7243"/>
                </a:cubicBezTo>
                <a:cubicBezTo>
                  <a:pt x="67744" y="21891"/>
                  <a:pt x="61695" y="36153"/>
                  <a:pt x="54627" y="49916"/>
                </a:cubicBezTo>
                <a:cubicBezTo>
                  <a:pt x="49293" y="36104"/>
                  <a:pt x="43388" y="19340"/>
                  <a:pt x="38244" y="3338"/>
                </a:cubicBezTo>
                <a:cubicBezTo>
                  <a:pt x="37342" y="764"/>
                  <a:pt x="34559" y="-628"/>
                  <a:pt x="31958" y="195"/>
                </a:cubicBezTo>
                <a:cubicBezTo>
                  <a:pt x="29397" y="1056"/>
                  <a:pt x="27998" y="3810"/>
                  <a:pt x="28815" y="6386"/>
                </a:cubicBezTo>
                <a:cubicBezTo>
                  <a:pt x="37006" y="31532"/>
                  <a:pt x="43293" y="48963"/>
                  <a:pt x="47864" y="61155"/>
                </a:cubicBezTo>
                <a:cubicBezTo>
                  <a:pt x="40054" y="74109"/>
                  <a:pt x="32148" y="82872"/>
                  <a:pt x="25957" y="81824"/>
                </a:cubicBezTo>
                <a:cubicBezTo>
                  <a:pt x="20257" y="81655"/>
                  <a:pt x="14880" y="79139"/>
                  <a:pt x="11098" y="74871"/>
                </a:cubicBezTo>
                <a:cubicBezTo>
                  <a:pt x="10144" y="73478"/>
                  <a:pt x="9737" y="71782"/>
                  <a:pt x="9955" y="70108"/>
                </a:cubicBezTo>
                <a:cubicBezTo>
                  <a:pt x="10835" y="67518"/>
                  <a:pt x="9448" y="64705"/>
                  <a:pt x="6858" y="63825"/>
                </a:cubicBezTo>
                <a:cubicBezTo>
                  <a:pt x="4268" y="62946"/>
                  <a:pt x="1455" y="64332"/>
                  <a:pt x="575" y="66922"/>
                </a:cubicBezTo>
                <a:cubicBezTo>
                  <a:pt x="518" y="67092"/>
                  <a:pt x="469" y="67266"/>
                  <a:pt x="430" y="67441"/>
                </a:cubicBezTo>
                <a:cubicBezTo>
                  <a:pt x="-611" y="71724"/>
                  <a:pt x="183" y="76247"/>
                  <a:pt x="2621" y="79919"/>
                </a:cubicBezTo>
                <a:cubicBezTo>
                  <a:pt x="7822" y="86771"/>
                  <a:pt x="15752" y="91014"/>
                  <a:pt x="24338" y="91539"/>
                </a:cubicBezTo>
                <a:cubicBezTo>
                  <a:pt x="25129" y="91632"/>
                  <a:pt x="25928" y="91632"/>
                  <a:pt x="26719" y="91539"/>
                </a:cubicBezTo>
                <a:cubicBezTo>
                  <a:pt x="36244" y="91539"/>
                  <a:pt x="44626" y="83157"/>
                  <a:pt x="52627" y="71823"/>
                </a:cubicBezTo>
                <a:cubicBezTo>
                  <a:pt x="60152" y="88206"/>
                  <a:pt x="63390" y="89158"/>
                  <a:pt x="65010" y="89539"/>
                </a:cubicBezTo>
                <a:lnTo>
                  <a:pt x="65962" y="89539"/>
                </a:lnTo>
                <a:cubicBezTo>
                  <a:pt x="67639" y="89515"/>
                  <a:pt x="69255" y="88908"/>
                  <a:pt x="70534" y="87825"/>
                </a:cubicBezTo>
                <a:lnTo>
                  <a:pt x="88536" y="69822"/>
                </a:lnTo>
                <a:lnTo>
                  <a:pt x="81488" y="62869"/>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3" name="Freeform: Shape 172">
            <a:extLst>
              <a:ext uri="{FF2B5EF4-FFF2-40B4-BE49-F238E27FC236}">
                <a16:creationId xmlns:a16="http://schemas.microsoft.com/office/drawing/2014/main" id="{C76C1D3D-042E-48AB-96C2-00339310AA0D}"/>
              </a:ext>
            </a:extLst>
          </p:cNvPr>
          <p:cNvSpPr/>
          <p:nvPr/>
        </p:nvSpPr>
        <p:spPr>
          <a:xfrm>
            <a:off x="11096887" y="3036587"/>
            <a:ext cx="61702" cy="82964"/>
          </a:xfrm>
          <a:custGeom>
            <a:avLst/>
            <a:gdLst>
              <a:gd name="connsiteX0" fmla="*/ 52767 w 61702"/>
              <a:gd name="connsiteY0" fmla="*/ 60920 h 82964"/>
              <a:gd name="connsiteX1" fmla="*/ 48576 w 61702"/>
              <a:gd name="connsiteY1" fmla="*/ 65301 h 82964"/>
              <a:gd name="connsiteX2" fmla="*/ 47338 w 61702"/>
              <a:gd name="connsiteY2" fmla="*/ 51109 h 82964"/>
              <a:gd name="connsiteX3" fmla="*/ 43242 w 61702"/>
              <a:gd name="connsiteY3" fmla="*/ 20629 h 82964"/>
              <a:gd name="connsiteX4" fmla="*/ 34574 w 61702"/>
              <a:gd name="connsiteY4" fmla="*/ 12723 h 82964"/>
              <a:gd name="connsiteX5" fmla="*/ 34574 w 61702"/>
              <a:gd name="connsiteY5" fmla="*/ 12723 h 82964"/>
              <a:gd name="connsiteX6" fmla="*/ 12572 w 61702"/>
              <a:gd name="connsiteY6" fmla="*/ 42060 h 82964"/>
              <a:gd name="connsiteX7" fmla="*/ 15524 w 61702"/>
              <a:gd name="connsiteY7" fmla="*/ 6627 h 82964"/>
              <a:gd name="connsiteX8" fmla="*/ 12592 w 61702"/>
              <a:gd name="connsiteY8" fmla="*/ 266 h 82964"/>
              <a:gd name="connsiteX9" fmla="*/ 6231 w 61702"/>
              <a:gd name="connsiteY9" fmla="*/ 3198 h 82964"/>
              <a:gd name="connsiteX10" fmla="*/ 6000 w 61702"/>
              <a:gd name="connsiteY10" fmla="*/ 5770 h 82964"/>
              <a:gd name="connsiteX11" fmla="*/ -1 w 61702"/>
              <a:gd name="connsiteY11" fmla="*/ 77684 h 82964"/>
              <a:gd name="connsiteX12" fmla="*/ 3904 w 61702"/>
              <a:gd name="connsiteY12" fmla="*/ 82923 h 82964"/>
              <a:gd name="connsiteX13" fmla="*/ 4952 w 61702"/>
              <a:gd name="connsiteY13" fmla="*/ 82923 h 82964"/>
              <a:gd name="connsiteX14" fmla="*/ 9619 w 61702"/>
              <a:gd name="connsiteY14" fmla="*/ 79494 h 82964"/>
              <a:gd name="connsiteX15" fmla="*/ 34098 w 61702"/>
              <a:gd name="connsiteY15" fmla="*/ 23582 h 82964"/>
              <a:gd name="connsiteX16" fmla="*/ 34098 w 61702"/>
              <a:gd name="connsiteY16" fmla="*/ 23582 h 82964"/>
              <a:gd name="connsiteX17" fmla="*/ 37718 w 61702"/>
              <a:gd name="connsiteY17" fmla="*/ 51395 h 82964"/>
              <a:gd name="connsiteX18" fmla="*/ 45338 w 61702"/>
              <a:gd name="connsiteY18" fmla="*/ 75588 h 82964"/>
              <a:gd name="connsiteX19" fmla="*/ 60482 w 61702"/>
              <a:gd name="connsiteY19" fmla="*/ 67016 h 82964"/>
              <a:gd name="connsiteX20" fmla="*/ 60027 w 61702"/>
              <a:gd name="connsiteY20" fmla="*/ 60161 h 82964"/>
              <a:gd name="connsiteX21" fmla="*/ 59911 w 61702"/>
              <a:gd name="connsiteY21" fmla="*/ 60063 h 82964"/>
              <a:gd name="connsiteX22" fmla="*/ 52936 w 61702"/>
              <a:gd name="connsiteY22" fmla="*/ 60705 h 82964"/>
              <a:gd name="connsiteX23" fmla="*/ 52767 w 61702"/>
              <a:gd name="connsiteY23" fmla="*/ 60920 h 8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702" h="82964">
                <a:moveTo>
                  <a:pt x="52767" y="60920"/>
                </a:moveTo>
                <a:cubicBezTo>
                  <a:pt x="51459" y="62463"/>
                  <a:pt x="50060" y="63926"/>
                  <a:pt x="48576" y="65301"/>
                </a:cubicBezTo>
                <a:cubicBezTo>
                  <a:pt x="47907" y="60596"/>
                  <a:pt x="47494" y="55859"/>
                  <a:pt x="47338" y="51109"/>
                </a:cubicBezTo>
                <a:cubicBezTo>
                  <a:pt x="47327" y="40813"/>
                  <a:pt x="45950" y="30563"/>
                  <a:pt x="43242" y="20629"/>
                </a:cubicBezTo>
                <a:cubicBezTo>
                  <a:pt x="41052" y="14152"/>
                  <a:pt x="37337" y="12723"/>
                  <a:pt x="34574" y="12723"/>
                </a:cubicBezTo>
                <a:lnTo>
                  <a:pt x="34574" y="12723"/>
                </a:lnTo>
                <a:cubicBezTo>
                  <a:pt x="28288" y="12723"/>
                  <a:pt x="20954" y="22248"/>
                  <a:pt x="12572" y="42060"/>
                </a:cubicBezTo>
                <a:lnTo>
                  <a:pt x="15524" y="6627"/>
                </a:lnTo>
                <a:cubicBezTo>
                  <a:pt x="16471" y="4061"/>
                  <a:pt x="15158" y="1213"/>
                  <a:pt x="12592" y="266"/>
                </a:cubicBezTo>
                <a:cubicBezTo>
                  <a:pt x="10026" y="-681"/>
                  <a:pt x="7178" y="632"/>
                  <a:pt x="6231" y="3198"/>
                </a:cubicBezTo>
                <a:cubicBezTo>
                  <a:pt x="5928" y="4020"/>
                  <a:pt x="5848" y="4907"/>
                  <a:pt x="6000" y="5770"/>
                </a:cubicBezTo>
                <a:lnTo>
                  <a:pt x="-1" y="77684"/>
                </a:lnTo>
                <a:cubicBezTo>
                  <a:pt x="-199" y="80163"/>
                  <a:pt x="1472" y="82405"/>
                  <a:pt x="3904" y="82923"/>
                </a:cubicBezTo>
                <a:lnTo>
                  <a:pt x="4952" y="82923"/>
                </a:lnTo>
                <a:cubicBezTo>
                  <a:pt x="7093" y="82933"/>
                  <a:pt x="8989" y="81540"/>
                  <a:pt x="9619" y="79494"/>
                </a:cubicBezTo>
                <a:cubicBezTo>
                  <a:pt x="17239" y="55967"/>
                  <a:pt x="28669" y="29583"/>
                  <a:pt x="34098" y="23582"/>
                </a:cubicBezTo>
                <a:lnTo>
                  <a:pt x="34098" y="23582"/>
                </a:lnTo>
                <a:cubicBezTo>
                  <a:pt x="36463" y="32665"/>
                  <a:pt x="37679" y="42009"/>
                  <a:pt x="37718" y="51395"/>
                </a:cubicBezTo>
                <a:cubicBezTo>
                  <a:pt x="38289" y="64635"/>
                  <a:pt x="38765" y="73398"/>
                  <a:pt x="45338" y="75588"/>
                </a:cubicBezTo>
                <a:cubicBezTo>
                  <a:pt x="51910" y="77779"/>
                  <a:pt x="56101" y="72350"/>
                  <a:pt x="60482" y="67016"/>
                </a:cubicBezTo>
                <a:cubicBezTo>
                  <a:pt x="62249" y="64997"/>
                  <a:pt x="62046" y="61928"/>
                  <a:pt x="60027" y="60161"/>
                </a:cubicBezTo>
                <a:cubicBezTo>
                  <a:pt x="59989" y="60128"/>
                  <a:pt x="59950" y="60095"/>
                  <a:pt x="59911" y="60063"/>
                </a:cubicBezTo>
                <a:cubicBezTo>
                  <a:pt x="57807" y="58314"/>
                  <a:pt x="54684" y="58602"/>
                  <a:pt x="52936" y="60705"/>
                </a:cubicBezTo>
                <a:cubicBezTo>
                  <a:pt x="52878" y="60775"/>
                  <a:pt x="52821" y="60847"/>
                  <a:pt x="52767" y="6092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4" name="Freeform: Shape 173">
            <a:extLst>
              <a:ext uri="{FF2B5EF4-FFF2-40B4-BE49-F238E27FC236}">
                <a16:creationId xmlns:a16="http://schemas.microsoft.com/office/drawing/2014/main" id="{256E2E00-DCCC-404D-8312-2649333FBB1C}"/>
              </a:ext>
            </a:extLst>
          </p:cNvPr>
          <p:cNvSpPr/>
          <p:nvPr/>
        </p:nvSpPr>
        <p:spPr>
          <a:xfrm>
            <a:off x="11167074" y="2996203"/>
            <a:ext cx="47532" cy="51339"/>
          </a:xfrm>
          <a:custGeom>
            <a:avLst/>
            <a:gdLst>
              <a:gd name="connsiteX0" fmla="*/ 44207 w 47532"/>
              <a:gd name="connsiteY0" fmla="*/ 21866 h 51339"/>
              <a:gd name="connsiteX1" fmla="*/ 38492 w 47532"/>
              <a:gd name="connsiteY1" fmla="*/ 21866 h 51339"/>
              <a:gd name="connsiteX2" fmla="*/ 39159 w 47532"/>
              <a:gd name="connsiteY2" fmla="*/ 4911 h 51339"/>
              <a:gd name="connsiteX3" fmla="*/ 34206 w 47532"/>
              <a:gd name="connsiteY3" fmla="*/ -42 h 51339"/>
              <a:gd name="connsiteX4" fmla="*/ 29253 w 47532"/>
              <a:gd name="connsiteY4" fmla="*/ 4911 h 51339"/>
              <a:gd name="connsiteX5" fmla="*/ 28586 w 47532"/>
              <a:gd name="connsiteY5" fmla="*/ 21866 h 51339"/>
              <a:gd name="connsiteX6" fmla="*/ 6298 w 47532"/>
              <a:gd name="connsiteY6" fmla="*/ 21866 h 51339"/>
              <a:gd name="connsiteX7" fmla="*/ 175 w 47532"/>
              <a:gd name="connsiteY7" fmla="*/ 25268 h 51339"/>
              <a:gd name="connsiteX8" fmla="*/ 3577 w 47532"/>
              <a:gd name="connsiteY8" fmla="*/ 31391 h 51339"/>
              <a:gd name="connsiteX9" fmla="*/ 6298 w 47532"/>
              <a:gd name="connsiteY9" fmla="*/ 31391 h 51339"/>
              <a:gd name="connsiteX10" fmla="*/ 28110 w 47532"/>
              <a:gd name="connsiteY10" fmla="*/ 31391 h 51339"/>
              <a:gd name="connsiteX11" fmla="*/ 27348 w 47532"/>
              <a:gd name="connsiteY11" fmla="*/ 46154 h 51339"/>
              <a:gd name="connsiteX12" fmla="*/ 31903 w 47532"/>
              <a:gd name="connsiteY12" fmla="*/ 51297 h 51339"/>
              <a:gd name="connsiteX13" fmla="*/ 31920 w 47532"/>
              <a:gd name="connsiteY13" fmla="*/ 51298 h 51339"/>
              <a:gd name="connsiteX14" fmla="*/ 31920 w 47532"/>
              <a:gd name="connsiteY14" fmla="*/ 51298 h 51339"/>
              <a:gd name="connsiteX15" fmla="*/ 36872 w 47532"/>
              <a:gd name="connsiteY15" fmla="*/ 46631 h 51339"/>
              <a:gd name="connsiteX16" fmla="*/ 37730 w 47532"/>
              <a:gd name="connsiteY16" fmla="*/ 31295 h 51339"/>
              <a:gd name="connsiteX17" fmla="*/ 43921 w 47532"/>
              <a:gd name="connsiteY17" fmla="*/ 31295 h 51339"/>
              <a:gd name="connsiteX18" fmla="*/ 47323 w 47532"/>
              <a:gd name="connsiteY18" fmla="*/ 25173 h 51339"/>
              <a:gd name="connsiteX19" fmla="*/ 43921 w 47532"/>
              <a:gd name="connsiteY19" fmla="*/ 21770 h 51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532" h="51339">
                <a:moveTo>
                  <a:pt x="44207" y="21866"/>
                </a:moveTo>
                <a:lnTo>
                  <a:pt x="38492" y="21866"/>
                </a:lnTo>
                <a:cubicBezTo>
                  <a:pt x="38492" y="14246"/>
                  <a:pt x="39159" y="7293"/>
                  <a:pt x="39159" y="4911"/>
                </a:cubicBezTo>
                <a:cubicBezTo>
                  <a:pt x="39159" y="2176"/>
                  <a:pt x="36941" y="-42"/>
                  <a:pt x="34206" y="-42"/>
                </a:cubicBezTo>
                <a:cubicBezTo>
                  <a:pt x="31470" y="-42"/>
                  <a:pt x="29253" y="2176"/>
                  <a:pt x="29253" y="4911"/>
                </a:cubicBezTo>
                <a:cubicBezTo>
                  <a:pt x="29253" y="7197"/>
                  <a:pt x="29253" y="14436"/>
                  <a:pt x="28586" y="21866"/>
                </a:cubicBezTo>
                <a:lnTo>
                  <a:pt x="6298" y="21866"/>
                </a:lnTo>
                <a:cubicBezTo>
                  <a:pt x="3667" y="21114"/>
                  <a:pt x="926" y="22638"/>
                  <a:pt x="175" y="25268"/>
                </a:cubicBezTo>
                <a:cubicBezTo>
                  <a:pt x="-577" y="27898"/>
                  <a:pt x="946" y="30639"/>
                  <a:pt x="3577" y="31391"/>
                </a:cubicBezTo>
                <a:cubicBezTo>
                  <a:pt x="4466" y="31645"/>
                  <a:pt x="5408" y="31645"/>
                  <a:pt x="6298" y="31391"/>
                </a:cubicBezTo>
                <a:lnTo>
                  <a:pt x="28110" y="31391"/>
                </a:lnTo>
                <a:cubicBezTo>
                  <a:pt x="28110" y="39392"/>
                  <a:pt x="27348" y="45964"/>
                  <a:pt x="27348" y="46154"/>
                </a:cubicBezTo>
                <a:cubicBezTo>
                  <a:pt x="27186" y="48832"/>
                  <a:pt x="29225" y="51135"/>
                  <a:pt x="31903" y="51297"/>
                </a:cubicBezTo>
                <a:cubicBezTo>
                  <a:pt x="31909" y="51297"/>
                  <a:pt x="31914" y="51297"/>
                  <a:pt x="31920" y="51298"/>
                </a:cubicBezTo>
                <a:lnTo>
                  <a:pt x="31920" y="51298"/>
                </a:lnTo>
                <a:cubicBezTo>
                  <a:pt x="34547" y="51302"/>
                  <a:pt x="36721" y="49254"/>
                  <a:pt x="36872" y="46631"/>
                </a:cubicBezTo>
                <a:cubicBezTo>
                  <a:pt x="36873" y="45964"/>
                  <a:pt x="36873" y="39201"/>
                  <a:pt x="37730" y="31295"/>
                </a:cubicBezTo>
                <a:lnTo>
                  <a:pt x="43921" y="31295"/>
                </a:lnTo>
                <a:cubicBezTo>
                  <a:pt x="46552" y="30544"/>
                  <a:pt x="48075" y="27803"/>
                  <a:pt x="47323" y="25173"/>
                </a:cubicBezTo>
                <a:cubicBezTo>
                  <a:pt x="46853" y="23527"/>
                  <a:pt x="45567" y="22241"/>
                  <a:pt x="43921" y="2177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5" name="Freeform: Shape 174">
            <a:extLst>
              <a:ext uri="{FF2B5EF4-FFF2-40B4-BE49-F238E27FC236}">
                <a16:creationId xmlns:a16="http://schemas.microsoft.com/office/drawing/2014/main" id="{1B0E0A93-5073-4D91-BAD7-6991641FC091}"/>
              </a:ext>
            </a:extLst>
          </p:cNvPr>
          <p:cNvSpPr/>
          <p:nvPr/>
        </p:nvSpPr>
        <p:spPr>
          <a:xfrm>
            <a:off x="11230395" y="2976993"/>
            <a:ext cx="59580" cy="118556"/>
          </a:xfrm>
          <a:custGeom>
            <a:avLst/>
            <a:gdLst>
              <a:gd name="connsiteX0" fmla="*/ 55658 w 59580"/>
              <a:gd name="connsiteY0" fmla="*/ 10405 h 118556"/>
              <a:gd name="connsiteX1" fmla="*/ 45085 w 59580"/>
              <a:gd name="connsiteY1" fmla="*/ 19930 h 118556"/>
              <a:gd name="connsiteX2" fmla="*/ 21939 w 59580"/>
              <a:gd name="connsiteY2" fmla="*/ 46886 h 118556"/>
              <a:gd name="connsiteX3" fmla="*/ 15653 w 59580"/>
              <a:gd name="connsiteY3" fmla="*/ 4404 h 118556"/>
              <a:gd name="connsiteX4" fmla="*/ 10218 w 59580"/>
              <a:gd name="connsiteY4" fmla="*/ -15 h 118556"/>
              <a:gd name="connsiteX5" fmla="*/ 6128 w 59580"/>
              <a:gd name="connsiteY5" fmla="*/ 3071 h 118556"/>
              <a:gd name="connsiteX6" fmla="*/ 19749 w 59580"/>
              <a:gd name="connsiteY6" fmla="*/ 56411 h 118556"/>
              <a:gd name="connsiteX7" fmla="*/ 49086 w 59580"/>
              <a:gd name="connsiteY7" fmla="*/ 33170 h 118556"/>
              <a:gd name="connsiteX8" fmla="*/ 30607 w 59580"/>
              <a:gd name="connsiteY8" fmla="*/ 107179 h 118556"/>
              <a:gd name="connsiteX9" fmla="*/ 22987 w 59580"/>
              <a:gd name="connsiteY9" fmla="*/ 108036 h 118556"/>
              <a:gd name="connsiteX10" fmla="*/ 9747 w 59580"/>
              <a:gd name="connsiteY10" fmla="*/ 90034 h 118556"/>
              <a:gd name="connsiteX11" fmla="*/ 3461 w 59580"/>
              <a:gd name="connsiteY11" fmla="*/ 86795 h 118556"/>
              <a:gd name="connsiteX12" fmla="*/ 222 w 59580"/>
              <a:gd name="connsiteY12" fmla="*/ 93082 h 118556"/>
              <a:gd name="connsiteX13" fmla="*/ 19272 w 59580"/>
              <a:gd name="connsiteY13" fmla="*/ 117275 h 118556"/>
              <a:gd name="connsiteX14" fmla="*/ 25559 w 59580"/>
              <a:gd name="connsiteY14" fmla="*/ 118514 h 118556"/>
              <a:gd name="connsiteX15" fmla="*/ 35084 w 59580"/>
              <a:gd name="connsiteY15" fmla="*/ 115847 h 118556"/>
              <a:gd name="connsiteX16" fmla="*/ 59563 w 59580"/>
              <a:gd name="connsiteY16" fmla="*/ 15739 h 118556"/>
              <a:gd name="connsiteX17" fmla="*/ 55658 w 59580"/>
              <a:gd name="connsiteY17" fmla="*/ 10405 h 11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580" h="118556">
                <a:moveTo>
                  <a:pt x="55658" y="10405"/>
                </a:moveTo>
                <a:cubicBezTo>
                  <a:pt x="51276" y="9357"/>
                  <a:pt x="49657" y="12310"/>
                  <a:pt x="45085" y="19930"/>
                </a:cubicBezTo>
                <a:cubicBezTo>
                  <a:pt x="40513" y="27550"/>
                  <a:pt x="28893" y="48505"/>
                  <a:pt x="21939" y="46886"/>
                </a:cubicBezTo>
                <a:cubicBezTo>
                  <a:pt x="14986" y="45266"/>
                  <a:pt x="13367" y="20978"/>
                  <a:pt x="15653" y="4404"/>
                </a:cubicBezTo>
                <a:cubicBezTo>
                  <a:pt x="15372" y="1683"/>
                  <a:pt x="12939" y="-296"/>
                  <a:pt x="10218" y="-15"/>
                </a:cubicBezTo>
                <a:cubicBezTo>
                  <a:pt x="8387" y="174"/>
                  <a:pt x="6812" y="1362"/>
                  <a:pt x="6128" y="3071"/>
                </a:cubicBezTo>
                <a:cubicBezTo>
                  <a:pt x="4985" y="11167"/>
                  <a:pt x="508" y="51648"/>
                  <a:pt x="19749" y="56411"/>
                </a:cubicBezTo>
                <a:cubicBezTo>
                  <a:pt x="31464" y="59363"/>
                  <a:pt x="41466" y="45838"/>
                  <a:pt x="49086" y="33170"/>
                </a:cubicBezTo>
                <a:cubicBezTo>
                  <a:pt x="47085" y="59840"/>
                  <a:pt x="41085" y="101369"/>
                  <a:pt x="30607" y="107179"/>
                </a:cubicBezTo>
                <a:cubicBezTo>
                  <a:pt x="28343" y="108648"/>
                  <a:pt x="25520" y="108966"/>
                  <a:pt x="22987" y="108036"/>
                </a:cubicBezTo>
                <a:cubicBezTo>
                  <a:pt x="16224" y="105465"/>
                  <a:pt x="11081" y="94130"/>
                  <a:pt x="9747" y="90034"/>
                </a:cubicBezTo>
                <a:cubicBezTo>
                  <a:pt x="8905" y="87403"/>
                  <a:pt x="6091" y="85954"/>
                  <a:pt x="3461" y="86795"/>
                </a:cubicBezTo>
                <a:cubicBezTo>
                  <a:pt x="830" y="87637"/>
                  <a:pt x="-620" y="90452"/>
                  <a:pt x="222" y="93082"/>
                </a:cubicBezTo>
                <a:cubicBezTo>
                  <a:pt x="889" y="95082"/>
                  <a:pt x="6985" y="112132"/>
                  <a:pt x="19272" y="117275"/>
                </a:cubicBezTo>
                <a:cubicBezTo>
                  <a:pt x="21260" y="118116"/>
                  <a:pt x="23400" y="118537"/>
                  <a:pt x="25559" y="118514"/>
                </a:cubicBezTo>
                <a:cubicBezTo>
                  <a:pt x="28906" y="118432"/>
                  <a:pt x="32180" y="117515"/>
                  <a:pt x="35084" y="115847"/>
                </a:cubicBezTo>
                <a:cubicBezTo>
                  <a:pt x="57372" y="103464"/>
                  <a:pt x="59563" y="16596"/>
                  <a:pt x="59563" y="15739"/>
                </a:cubicBezTo>
                <a:cubicBezTo>
                  <a:pt x="59377" y="13365"/>
                  <a:pt x="57865" y="11300"/>
                  <a:pt x="55658" y="1040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6" name="Freeform: Shape 175">
            <a:extLst>
              <a:ext uri="{FF2B5EF4-FFF2-40B4-BE49-F238E27FC236}">
                <a16:creationId xmlns:a16="http://schemas.microsoft.com/office/drawing/2014/main" id="{F4F23C75-68E7-493D-9CA4-A925EA0ADF0F}"/>
              </a:ext>
            </a:extLst>
          </p:cNvPr>
          <p:cNvSpPr/>
          <p:nvPr/>
        </p:nvSpPr>
        <p:spPr>
          <a:xfrm>
            <a:off x="11304174" y="3045178"/>
            <a:ext cx="50231" cy="65895"/>
          </a:xfrm>
          <a:custGeom>
            <a:avLst/>
            <a:gdLst>
              <a:gd name="connsiteX0" fmla="*/ 48553 w 50231"/>
              <a:gd name="connsiteY0" fmla="*/ 54234 h 65895"/>
              <a:gd name="connsiteX1" fmla="*/ 42933 w 50231"/>
              <a:gd name="connsiteY1" fmla="*/ 53281 h 65895"/>
              <a:gd name="connsiteX2" fmla="*/ 42933 w 50231"/>
              <a:gd name="connsiteY2" fmla="*/ 43756 h 65895"/>
              <a:gd name="connsiteX3" fmla="*/ 41505 w 50231"/>
              <a:gd name="connsiteY3" fmla="*/ 10704 h 65895"/>
              <a:gd name="connsiteX4" fmla="*/ 33504 w 50231"/>
              <a:gd name="connsiteY4" fmla="*/ 2513 h 65895"/>
              <a:gd name="connsiteX5" fmla="*/ 33504 w 50231"/>
              <a:gd name="connsiteY5" fmla="*/ 2513 h 65895"/>
              <a:gd name="connsiteX6" fmla="*/ 14454 w 50231"/>
              <a:gd name="connsiteY6" fmla="*/ 33755 h 65895"/>
              <a:gd name="connsiteX7" fmla="*/ 9882 w 50231"/>
              <a:gd name="connsiteY7" fmla="*/ 5180 h 65895"/>
              <a:gd name="connsiteX8" fmla="*/ 5204 w 50231"/>
              <a:gd name="connsiteY8" fmla="*/ -34 h 65895"/>
              <a:gd name="connsiteX9" fmla="*/ -10 w 50231"/>
              <a:gd name="connsiteY9" fmla="*/ 4643 h 65895"/>
              <a:gd name="connsiteX10" fmla="*/ 357 w 50231"/>
              <a:gd name="connsiteY10" fmla="*/ 6799 h 65895"/>
              <a:gd name="connsiteX11" fmla="*/ 8358 w 50231"/>
              <a:gd name="connsiteY11" fmla="*/ 56615 h 65895"/>
              <a:gd name="connsiteX12" fmla="*/ 13025 w 50231"/>
              <a:gd name="connsiteY12" fmla="*/ 60806 h 65895"/>
              <a:gd name="connsiteX13" fmla="*/ 18073 w 50231"/>
              <a:gd name="connsiteY13" fmla="*/ 57186 h 65895"/>
              <a:gd name="connsiteX14" fmla="*/ 32932 w 50231"/>
              <a:gd name="connsiteY14" fmla="*/ 15372 h 65895"/>
              <a:gd name="connsiteX15" fmla="*/ 33504 w 50231"/>
              <a:gd name="connsiteY15" fmla="*/ 43185 h 65895"/>
              <a:gd name="connsiteX16" fmla="*/ 37885 w 50231"/>
              <a:gd name="connsiteY16" fmla="*/ 65283 h 65895"/>
              <a:gd name="connsiteX17" fmla="*/ 40552 w 50231"/>
              <a:gd name="connsiteY17" fmla="*/ 65854 h 65895"/>
              <a:gd name="connsiteX18" fmla="*/ 48649 w 50231"/>
              <a:gd name="connsiteY18" fmla="*/ 61377 h 65895"/>
              <a:gd name="connsiteX19" fmla="*/ 48981 w 50231"/>
              <a:gd name="connsiteY19" fmla="*/ 54650 h 65895"/>
              <a:gd name="connsiteX20" fmla="*/ 48553 w 50231"/>
              <a:gd name="connsiteY20" fmla="*/ 54233 h 6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231" h="65895">
                <a:moveTo>
                  <a:pt x="48553" y="54234"/>
                </a:moveTo>
                <a:cubicBezTo>
                  <a:pt x="47114" y="52677"/>
                  <a:pt x="44805" y="52285"/>
                  <a:pt x="42933" y="53281"/>
                </a:cubicBezTo>
                <a:cubicBezTo>
                  <a:pt x="42933" y="50424"/>
                  <a:pt x="42933" y="46614"/>
                  <a:pt x="42933" y="43756"/>
                </a:cubicBezTo>
                <a:cubicBezTo>
                  <a:pt x="44126" y="32730"/>
                  <a:pt x="43644" y="21587"/>
                  <a:pt x="41505" y="10704"/>
                </a:cubicBezTo>
                <a:cubicBezTo>
                  <a:pt x="39695" y="3942"/>
                  <a:pt x="36171" y="2513"/>
                  <a:pt x="33504" y="2513"/>
                </a:cubicBezTo>
                <a:lnTo>
                  <a:pt x="33504" y="2513"/>
                </a:lnTo>
                <a:cubicBezTo>
                  <a:pt x="30932" y="2513"/>
                  <a:pt x="24645" y="2513"/>
                  <a:pt x="14454" y="33755"/>
                </a:cubicBezTo>
                <a:lnTo>
                  <a:pt x="9882" y="5180"/>
                </a:lnTo>
                <a:cubicBezTo>
                  <a:pt x="10030" y="2448"/>
                  <a:pt x="7936" y="114"/>
                  <a:pt x="5204" y="-34"/>
                </a:cubicBezTo>
                <a:cubicBezTo>
                  <a:pt x="2473" y="-182"/>
                  <a:pt x="138" y="1912"/>
                  <a:pt x="-10" y="4643"/>
                </a:cubicBezTo>
                <a:cubicBezTo>
                  <a:pt x="-50" y="5380"/>
                  <a:pt x="75" y="6117"/>
                  <a:pt x="357" y="6799"/>
                </a:cubicBezTo>
                <a:lnTo>
                  <a:pt x="8358" y="56615"/>
                </a:lnTo>
                <a:cubicBezTo>
                  <a:pt x="8682" y="58964"/>
                  <a:pt x="10655" y="60735"/>
                  <a:pt x="13025" y="60806"/>
                </a:cubicBezTo>
                <a:cubicBezTo>
                  <a:pt x="15339" y="60900"/>
                  <a:pt x="17420" y="59408"/>
                  <a:pt x="18073" y="57186"/>
                </a:cubicBezTo>
                <a:cubicBezTo>
                  <a:pt x="21723" y="42819"/>
                  <a:pt x="26698" y="28821"/>
                  <a:pt x="32932" y="15372"/>
                </a:cubicBezTo>
                <a:cubicBezTo>
                  <a:pt x="34270" y="24584"/>
                  <a:pt x="34462" y="33925"/>
                  <a:pt x="33504" y="43185"/>
                </a:cubicBezTo>
                <a:cubicBezTo>
                  <a:pt x="32837" y="55853"/>
                  <a:pt x="32361" y="62806"/>
                  <a:pt x="37885" y="65283"/>
                </a:cubicBezTo>
                <a:cubicBezTo>
                  <a:pt x="38726" y="65652"/>
                  <a:pt x="39634" y="65847"/>
                  <a:pt x="40552" y="65854"/>
                </a:cubicBezTo>
                <a:cubicBezTo>
                  <a:pt x="43713" y="65418"/>
                  <a:pt x="46599" y="63822"/>
                  <a:pt x="48649" y="61377"/>
                </a:cubicBezTo>
                <a:cubicBezTo>
                  <a:pt x="50598" y="59612"/>
                  <a:pt x="50747" y="56600"/>
                  <a:pt x="48981" y="54650"/>
                </a:cubicBezTo>
                <a:cubicBezTo>
                  <a:pt x="48848" y="54503"/>
                  <a:pt x="48705" y="54363"/>
                  <a:pt x="48553" y="5423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7" name="Freeform: Shape 176">
            <a:extLst>
              <a:ext uri="{FF2B5EF4-FFF2-40B4-BE49-F238E27FC236}">
                <a16:creationId xmlns:a16="http://schemas.microsoft.com/office/drawing/2014/main" id="{5C82B22A-DF2F-4917-B124-2C53C08D85F7}"/>
              </a:ext>
            </a:extLst>
          </p:cNvPr>
          <p:cNvSpPr/>
          <p:nvPr/>
        </p:nvSpPr>
        <p:spPr>
          <a:xfrm>
            <a:off x="11349856" y="2913340"/>
            <a:ext cx="51863" cy="228785"/>
          </a:xfrm>
          <a:custGeom>
            <a:avLst/>
            <a:gdLst>
              <a:gd name="connsiteX0" fmla="*/ 35923 w 51863"/>
              <a:gd name="connsiteY0" fmla="*/ 148734 h 228785"/>
              <a:gd name="connsiteX1" fmla="*/ 45448 w 51863"/>
              <a:gd name="connsiteY1" fmla="*/ 76154 h 228785"/>
              <a:gd name="connsiteX2" fmla="*/ 44305 w 51863"/>
              <a:gd name="connsiteY2" fmla="*/ 70057 h 228785"/>
              <a:gd name="connsiteX3" fmla="*/ 30399 w 51863"/>
              <a:gd name="connsiteY3" fmla="*/ 58056 h 228785"/>
              <a:gd name="connsiteX4" fmla="*/ 30875 w 51863"/>
              <a:gd name="connsiteY4" fmla="*/ 39006 h 228785"/>
              <a:gd name="connsiteX5" fmla="*/ 39829 w 51863"/>
              <a:gd name="connsiteY5" fmla="*/ 17480 h 228785"/>
              <a:gd name="connsiteX6" fmla="*/ 37543 w 51863"/>
              <a:gd name="connsiteY6" fmla="*/ 1001 h 228785"/>
              <a:gd name="connsiteX7" fmla="*/ 8110 w 51863"/>
              <a:gd name="connsiteY7" fmla="*/ 12146 h 228785"/>
              <a:gd name="connsiteX8" fmla="*/ 7236 w 51863"/>
              <a:gd name="connsiteY8" fmla="*/ 18960 h 228785"/>
              <a:gd name="connsiteX9" fmla="*/ 7348 w 51863"/>
              <a:gd name="connsiteY9" fmla="*/ 19099 h 228785"/>
              <a:gd name="connsiteX10" fmla="*/ 14301 w 51863"/>
              <a:gd name="connsiteY10" fmla="*/ 19861 h 228785"/>
              <a:gd name="connsiteX11" fmla="*/ 31446 w 51863"/>
              <a:gd name="connsiteY11" fmla="*/ 9479 h 228785"/>
              <a:gd name="connsiteX12" fmla="*/ 30399 w 51863"/>
              <a:gd name="connsiteY12" fmla="*/ 14527 h 228785"/>
              <a:gd name="connsiteX13" fmla="*/ 22017 w 51863"/>
              <a:gd name="connsiteY13" fmla="*/ 34529 h 228785"/>
              <a:gd name="connsiteX14" fmla="*/ 23922 w 51863"/>
              <a:gd name="connsiteY14" fmla="*/ 65676 h 228785"/>
              <a:gd name="connsiteX15" fmla="*/ 34971 w 51863"/>
              <a:gd name="connsiteY15" fmla="*/ 75201 h 228785"/>
              <a:gd name="connsiteX16" fmla="*/ 26303 w 51863"/>
              <a:gd name="connsiteY16" fmla="*/ 150639 h 228785"/>
              <a:gd name="connsiteX17" fmla="*/ 36876 w 51863"/>
              <a:gd name="connsiteY17" fmla="*/ 188739 h 228785"/>
              <a:gd name="connsiteX18" fmla="*/ 35447 w 51863"/>
              <a:gd name="connsiteY18" fmla="*/ 216743 h 228785"/>
              <a:gd name="connsiteX19" fmla="*/ 9730 w 51863"/>
              <a:gd name="connsiteY19" fmla="*/ 205313 h 228785"/>
              <a:gd name="connsiteX20" fmla="*/ 3256 w 51863"/>
              <a:gd name="connsiteY20" fmla="*/ 203012 h 228785"/>
              <a:gd name="connsiteX21" fmla="*/ 2872 w 51863"/>
              <a:gd name="connsiteY21" fmla="*/ 203217 h 228785"/>
              <a:gd name="connsiteX22" fmla="*/ 395 w 51863"/>
              <a:gd name="connsiteY22" fmla="*/ 209694 h 228785"/>
              <a:gd name="connsiteX23" fmla="*/ 27541 w 51863"/>
              <a:gd name="connsiteY23" fmla="*/ 228744 h 228785"/>
              <a:gd name="connsiteX24" fmla="*/ 38590 w 51863"/>
              <a:gd name="connsiteY24" fmla="*/ 226649 h 228785"/>
              <a:gd name="connsiteX25" fmla="*/ 45924 w 51863"/>
              <a:gd name="connsiteY25" fmla="*/ 186167 h 228785"/>
              <a:gd name="connsiteX26" fmla="*/ 35923 w 51863"/>
              <a:gd name="connsiteY26" fmla="*/ 148734 h 22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863" h="228785">
                <a:moveTo>
                  <a:pt x="35923" y="148734"/>
                </a:moveTo>
                <a:cubicBezTo>
                  <a:pt x="31345" y="124142"/>
                  <a:pt x="34680" y="98732"/>
                  <a:pt x="45448" y="76154"/>
                </a:cubicBezTo>
                <a:cubicBezTo>
                  <a:pt x="46583" y="74111"/>
                  <a:pt x="46103" y="71550"/>
                  <a:pt x="44305" y="70057"/>
                </a:cubicBezTo>
                <a:lnTo>
                  <a:pt x="30399" y="58056"/>
                </a:lnTo>
                <a:cubicBezTo>
                  <a:pt x="24207" y="52722"/>
                  <a:pt x="25160" y="50150"/>
                  <a:pt x="30875" y="39006"/>
                </a:cubicBezTo>
                <a:cubicBezTo>
                  <a:pt x="34451" y="32091"/>
                  <a:pt x="37446" y="24891"/>
                  <a:pt x="39829" y="17480"/>
                </a:cubicBezTo>
                <a:cubicBezTo>
                  <a:pt x="40781" y="14432"/>
                  <a:pt x="43639" y="5097"/>
                  <a:pt x="37543" y="1001"/>
                </a:cubicBezTo>
                <a:cubicBezTo>
                  <a:pt x="31447" y="-3094"/>
                  <a:pt x="15921" y="5764"/>
                  <a:pt x="8110" y="12146"/>
                </a:cubicBezTo>
                <a:cubicBezTo>
                  <a:pt x="5987" y="13786"/>
                  <a:pt x="5596" y="16837"/>
                  <a:pt x="7236" y="18960"/>
                </a:cubicBezTo>
                <a:cubicBezTo>
                  <a:pt x="7273" y="19007"/>
                  <a:pt x="7310" y="19053"/>
                  <a:pt x="7348" y="19099"/>
                </a:cubicBezTo>
                <a:cubicBezTo>
                  <a:pt x="9060" y="21226"/>
                  <a:pt x="12170" y="21567"/>
                  <a:pt x="14301" y="19861"/>
                </a:cubicBezTo>
                <a:cubicBezTo>
                  <a:pt x="19381" y="15445"/>
                  <a:pt x="25180" y="11934"/>
                  <a:pt x="31446" y="9479"/>
                </a:cubicBezTo>
                <a:cubicBezTo>
                  <a:pt x="31316" y="11200"/>
                  <a:pt x="30964" y="12896"/>
                  <a:pt x="30399" y="14527"/>
                </a:cubicBezTo>
                <a:cubicBezTo>
                  <a:pt x="28229" y="21439"/>
                  <a:pt x="25423" y="28135"/>
                  <a:pt x="22017" y="34529"/>
                </a:cubicBezTo>
                <a:cubicBezTo>
                  <a:pt x="16492" y="45578"/>
                  <a:pt x="11730" y="55103"/>
                  <a:pt x="23922" y="65676"/>
                </a:cubicBezTo>
                <a:lnTo>
                  <a:pt x="34971" y="75201"/>
                </a:lnTo>
                <a:cubicBezTo>
                  <a:pt x="24548" y="98900"/>
                  <a:pt x="21527" y="125194"/>
                  <a:pt x="26303" y="150639"/>
                </a:cubicBezTo>
                <a:cubicBezTo>
                  <a:pt x="28854" y="163589"/>
                  <a:pt x="32389" y="176326"/>
                  <a:pt x="36876" y="188739"/>
                </a:cubicBezTo>
                <a:cubicBezTo>
                  <a:pt x="43829" y="209123"/>
                  <a:pt x="44400" y="213409"/>
                  <a:pt x="35447" y="216743"/>
                </a:cubicBezTo>
                <a:cubicBezTo>
                  <a:pt x="25198" y="220411"/>
                  <a:pt x="13875" y="215379"/>
                  <a:pt x="9730" y="205313"/>
                </a:cubicBezTo>
                <a:cubicBezTo>
                  <a:pt x="8577" y="202890"/>
                  <a:pt x="5679" y="201860"/>
                  <a:pt x="3256" y="203012"/>
                </a:cubicBezTo>
                <a:cubicBezTo>
                  <a:pt x="3125" y="203075"/>
                  <a:pt x="2997" y="203143"/>
                  <a:pt x="2872" y="203217"/>
                </a:cubicBezTo>
                <a:cubicBezTo>
                  <a:pt x="420" y="204342"/>
                  <a:pt x="-681" y="207221"/>
                  <a:pt x="395" y="209694"/>
                </a:cubicBezTo>
                <a:cubicBezTo>
                  <a:pt x="5048" y="220719"/>
                  <a:pt x="15591" y="228117"/>
                  <a:pt x="27541" y="228744"/>
                </a:cubicBezTo>
                <a:cubicBezTo>
                  <a:pt x="31318" y="228689"/>
                  <a:pt x="35056" y="227980"/>
                  <a:pt x="38590" y="226649"/>
                </a:cubicBezTo>
                <a:cubicBezTo>
                  <a:pt x="57640" y="219790"/>
                  <a:pt x="52402" y="204932"/>
                  <a:pt x="45924" y="186167"/>
                </a:cubicBezTo>
                <a:cubicBezTo>
                  <a:pt x="41602" y="173975"/>
                  <a:pt x="38257" y="161457"/>
                  <a:pt x="35923" y="14873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8" name="Freeform: Shape 177">
            <a:extLst>
              <a:ext uri="{FF2B5EF4-FFF2-40B4-BE49-F238E27FC236}">
                <a16:creationId xmlns:a16="http://schemas.microsoft.com/office/drawing/2014/main" id="{49546339-9568-4450-876A-7CD31B0AB27B}"/>
              </a:ext>
            </a:extLst>
          </p:cNvPr>
          <p:cNvSpPr/>
          <p:nvPr/>
        </p:nvSpPr>
        <p:spPr>
          <a:xfrm>
            <a:off x="8810995" y="1447561"/>
            <a:ext cx="21899" cy="50073"/>
          </a:xfrm>
          <a:custGeom>
            <a:avLst/>
            <a:gdLst>
              <a:gd name="connsiteX0" fmla="*/ 17607 w 21899"/>
              <a:gd name="connsiteY0" fmla="*/ 25 h 50073"/>
              <a:gd name="connsiteX1" fmla="*/ 12016 w 21899"/>
              <a:gd name="connsiteY1" fmla="*/ 4018 h 50073"/>
              <a:gd name="connsiteX2" fmla="*/ 11987 w 21899"/>
              <a:gd name="connsiteY2" fmla="*/ 4216 h 50073"/>
              <a:gd name="connsiteX3" fmla="*/ 748 w 21899"/>
              <a:gd name="connsiteY3" fmla="*/ 42316 h 50073"/>
              <a:gd name="connsiteX4" fmla="*/ 2361 w 21899"/>
              <a:gd name="connsiteY4" fmla="*/ 49271 h 50073"/>
              <a:gd name="connsiteX5" fmla="*/ 4844 w 21899"/>
              <a:gd name="connsiteY5" fmla="*/ 50032 h 50073"/>
              <a:gd name="connsiteX6" fmla="*/ 9035 w 21899"/>
              <a:gd name="connsiteY6" fmla="*/ 47841 h 50073"/>
              <a:gd name="connsiteX7" fmla="*/ 21798 w 21899"/>
              <a:gd name="connsiteY7" fmla="*/ 5836 h 50073"/>
              <a:gd name="connsiteX8" fmla="*/ 17832 w 21899"/>
              <a:gd name="connsiteY8" fmla="*/ 62 h 50073"/>
              <a:gd name="connsiteX9" fmla="*/ 17607 w 21899"/>
              <a:gd name="connsiteY9" fmla="*/ 25 h 5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99" h="50073">
                <a:moveTo>
                  <a:pt x="17607" y="25"/>
                </a:moveTo>
                <a:cubicBezTo>
                  <a:pt x="14961" y="-416"/>
                  <a:pt x="12458" y="1371"/>
                  <a:pt x="12016" y="4018"/>
                </a:cubicBezTo>
                <a:cubicBezTo>
                  <a:pt x="12005" y="4084"/>
                  <a:pt x="11996" y="4150"/>
                  <a:pt x="11987" y="4216"/>
                </a:cubicBezTo>
                <a:cubicBezTo>
                  <a:pt x="10402" y="17457"/>
                  <a:pt x="6603" y="30336"/>
                  <a:pt x="748" y="42316"/>
                </a:cubicBezTo>
                <a:cubicBezTo>
                  <a:pt x="-727" y="44682"/>
                  <a:pt x="-5" y="47796"/>
                  <a:pt x="2361" y="49271"/>
                </a:cubicBezTo>
                <a:cubicBezTo>
                  <a:pt x="3108" y="49737"/>
                  <a:pt x="3964" y="49999"/>
                  <a:pt x="4844" y="50032"/>
                </a:cubicBezTo>
                <a:cubicBezTo>
                  <a:pt x="6517" y="50041"/>
                  <a:pt x="8087" y="49221"/>
                  <a:pt x="9035" y="47841"/>
                </a:cubicBezTo>
                <a:cubicBezTo>
                  <a:pt x="15571" y="34637"/>
                  <a:pt x="19883" y="20444"/>
                  <a:pt x="21798" y="5836"/>
                </a:cubicBezTo>
                <a:cubicBezTo>
                  <a:pt x="22297" y="3146"/>
                  <a:pt x="20522" y="561"/>
                  <a:pt x="17832" y="62"/>
                </a:cubicBezTo>
                <a:cubicBezTo>
                  <a:pt x="17758" y="48"/>
                  <a:pt x="17682" y="36"/>
                  <a:pt x="17607" y="2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79" name="Freeform: Shape 178">
            <a:extLst>
              <a:ext uri="{FF2B5EF4-FFF2-40B4-BE49-F238E27FC236}">
                <a16:creationId xmlns:a16="http://schemas.microsoft.com/office/drawing/2014/main" id="{9391B73A-5836-4865-A197-01BB025F9355}"/>
              </a:ext>
            </a:extLst>
          </p:cNvPr>
          <p:cNvSpPr/>
          <p:nvPr/>
        </p:nvSpPr>
        <p:spPr>
          <a:xfrm>
            <a:off x="8816777" y="1402354"/>
            <a:ext cx="11867" cy="31082"/>
          </a:xfrm>
          <a:custGeom>
            <a:avLst/>
            <a:gdLst>
              <a:gd name="connsiteX0" fmla="*/ 6872 w 11867"/>
              <a:gd name="connsiteY0" fmla="*/ 31041 h 31082"/>
              <a:gd name="connsiteX1" fmla="*/ 7349 w 11867"/>
              <a:gd name="connsiteY1" fmla="*/ 31041 h 31082"/>
              <a:gd name="connsiteX2" fmla="*/ 11830 w 11867"/>
              <a:gd name="connsiteY2" fmla="*/ 25657 h 31082"/>
              <a:gd name="connsiteX3" fmla="*/ 11826 w 11867"/>
              <a:gd name="connsiteY3" fmla="*/ 25611 h 31082"/>
              <a:gd name="connsiteX4" fmla="*/ 9825 w 11867"/>
              <a:gd name="connsiteY4" fmla="*/ 5704 h 31082"/>
              <a:gd name="connsiteX5" fmla="*/ 5728 w 11867"/>
              <a:gd name="connsiteY5" fmla="*/ 23 h 31082"/>
              <a:gd name="connsiteX6" fmla="*/ 47 w 11867"/>
              <a:gd name="connsiteY6" fmla="*/ 4120 h 31082"/>
              <a:gd name="connsiteX7" fmla="*/ 300 w 11867"/>
              <a:gd name="connsiteY7" fmla="*/ 6656 h 31082"/>
              <a:gd name="connsiteX8" fmla="*/ 2301 w 11867"/>
              <a:gd name="connsiteY8" fmla="*/ 26659 h 31082"/>
              <a:gd name="connsiteX9" fmla="*/ 6872 w 11867"/>
              <a:gd name="connsiteY9" fmla="*/ 31041 h 3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67" h="31082">
                <a:moveTo>
                  <a:pt x="6872" y="31041"/>
                </a:moveTo>
                <a:lnTo>
                  <a:pt x="7349" y="31041"/>
                </a:lnTo>
                <a:cubicBezTo>
                  <a:pt x="10073" y="30791"/>
                  <a:pt x="12079" y="28381"/>
                  <a:pt x="11830" y="25657"/>
                </a:cubicBezTo>
                <a:cubicBezTo>
                  <a:pt x="11828" y="25642"/>
                  <a:pt x="11827" y="25626"/>
                  <a:pt x="11826" y="25611"/>
                </a:cubicBezTo>
                <a:lnTo>
                  <a:pt x="9825" y="5704"/>
                </a:lnTo>
                <a:cubicBezTo>
                  <a:pt x="10263" y="3004"/>
                  <a:pt x="8428" y="460"/>
                  <a:pt x="5728" y="23"/>
                </a:cubicBezTo>
                <a:cubicBezTo>
                  <a:pt x="3027" y="-414"/>
                  <a:pt x="484" y="1420"/>
                  <a:pt x="47" y="4120"/>
                </a:cubicBezTo>
                <a:cubicBezTo>
                  <a:pt x="-91" y="4973"/>
                  <a:pt x="-4" y="5848"/>
                  <a:pt x="300" y="6656"/>
                </a:cubicBezTo>
                <a:lnTo>
                  <a:pt x="2301" y="26659"/>
                </a:lnTo>
                <a:cubicBezTo>
                  <a:pt x="2492" y="29068"/>
                  <a:pt x="4458" y="30952"/>
                  <a:pt x="6872" y="3104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0" name="Freeform: Shape 179">
            <a:extLst>
              <a:ext uri="{FF2B5EF4-FFF2-40B4-BE49-F238E27FC236}">
                <a16:creationId xmlns:a16="http://schemas.microsoft.com/office/drawing/2014/main" id="{E37E14EB-B01B-4A84-93C9-0CC8EDA8A48E}"/>
              </a:ext>
            </a:extLst>
          </p:cNvPr>
          <p:cNvSpPr/>
          <p:nvPr/>
        </p:nvSpPr>
        <p:spPr>
          <a:xfrm>
            <a:off x="8888655" y="1405743"/>
            <a:ext cx="35790" cy="137325"/>
          </a:xfrm>
          <a:custGeom>
            <a:avLst/>
            <a:gdLst>
              <a:gd name="connsiteX0" fmla="*/ 2146 w 35790"/>
              <a:gd name="connsiteY0" fmla="*/ 48892 h 137325"/>
              <a:gd name="connsiteX1" fmla="*/ 9004 w 35790"/>
              <a:gd name="connsiteY1" fmla="*/ 47368 h 137325"/>
              <a:gd name="connsiteX2" fmla="*/ 21386 w 35790"/>
              <a:gd name="connsiteY2" fmla="*/ 28318 h 137325"/>
              <a:gd name="connsiteX3" fmla="*/ 2336 w 35790"/>
              <a:gd name="connsiteY3" fmla="*/ 131474 h 137325"/>
              <a:gd name="connsiteX4" fmla="*/ 6058 w 35790"/>
              <a:gd name="connsiteY4" fmla="*/ 137248 h 137325"/>
              <a:gd name="connsiteX5" fmla="*/ 6242 w 35790"/>
              <a:gd name="connsiteY5" fmla="*/ 137284 h 137325"/>
              <a:gd name="connsiteX6" fmla="*/ 7194 w 35790"/>
              <a:gd name="connsiteY6" fmla="*/ 137284 h 137325"/>
              <a:gd name="connsiteX7" fmla="*/ 12052 w 35790"/>
              <a:gd name="connsiteY7" fmla="*/ 133284 h 137325"/>
              <a:gd name="connsiteX8" fmla="*/ 35674 w 35790"/>
              <a:gd name="connsiteY8" fmla="*/ 5839 h 137325"/>
              <a:gd name="connsiteX9" fmla="*/ 32626 w 35790"/>
              <a:gd name="connsiteY9" fmla="*/ 315 h 137325"/>
              <a:gd name="connsiteX10" fmla="*/ 26625 w 35790"/>
              <a:gd name="connsiteY10" fmla="*/ 2220 h 137325"/>
              <a:gd name="connsiteX11" fmla="*/ 717 w 35790"/>
              <a:gd name="connsiteY11" fmla="*/ 42130 h 137325"/>
              <a:gd name="connsiteX12" fmla="*/ 2146 w 35790"/>
              <a:gd name="connsiteY12" fmla="*/ 48892 h 13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790" h="137325">
                <a:moveTo>
                  <a:pt x="2146" y="48892"/>
                </a:moveTo>
                <a:cubicBezTo>
                  <a:pt x="4468" y="50319"/>
                  <a:pt x="7504" y="49644"/>
                  <a:pt x="9004" y="47368"/>
                </a:cubicBezTo>
                <a:lnTo>
                  <a:pt x="21386" y="28318"/>
                </a:lnTo>
                <a:lnTo>
                  <a:pt x="2336" y="131474"/>
                </a:lnTo>
                <a:cubicBezTo>
                  <a:pt x="1770" y="134096"/>
                  <a:pt x="3436" y="136682"/>
                  <a:pt x="6058" y="137248"/>
                </a:cubicBezTo>
                <a:cubicBezTo>
                  <a:pt x="6119" y="137261"/>
                  <a:pt x="6180" y="137273"/>
                  <a:pt x="6242" y="137284"/>
                </a:cubicBezTo>
                <a:lnTo>
                  <a:pt x="7194" y="137284"/>
                </a:lnTo>
                <a:cubicBezTo>
                  <a:pt x="9561" y="137283"/>
                  <a:pt x="11596" y="135607"/>
                  <a:pt x="12052" y="133284"/>
                </a:cubicBezTo>
                <a:lnTo>
                  <a:pt x="35674" y="5839"/>
                </a:lnTo>
                <a:cubicBezTo>
                  <a:pt x="36155" y="3499"/>
                  <a:pt x="34862" y="1156"/>
                  <a:pt x="32626" y="315"/>
                </a:cubicBezTo>
                <a:cubicBezTo>
                  <a:pt x="30427" y="-567"/>
                  <a:pt x="27912" y="232"/>
                  <a:pt x="26625" y="2220"/>
                </a:cubicBezTo>
                <a:lnTo>
                  <a:pt x="717" y="42130"/>
                </a:lnTo>
                <a:cubicBezTo>
                  <a:pt x="-667" y="44407"/>
                  <a:pt x="-41" y="47369"/>
                  <a:pt x="2146" y="4889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1" name="Freeform: Shape 180">
            <a:extLst>
              <a:ext uri="{FF2B5EF4-FFF2-40B4-BE49-F238E27FC236}">
                <a16:creationId xmlns:a16="http://schemas.microsoft.com/office/drawing/2014/main" id="{B48E04DD-EA3D-4FCE-9F18-5F7EB1411C30}"/>
              </a:ext>
            </a:extLst>
          </p:cNvPr>
          <p:cNvSpPr/>
          <p:nvPr/>
        </p:nvSpPr>
        <p:spPr>
          <a:xfrm>
            <a:off x="8926231" y="1403968"/>
            <a:ext cx="60003" cy="123955"/>
          </a:xfrm>
          <a:custGeom>
            <a:avLst/>
            <a:gdLst>
              <a:gd name="connsiteX0" fmla="*/ 9242 w 60003"/>
              <a:gd name="connsiteY0" fmla="*/ 35427 h 123955"/>
              <a:gd name="connsiteX1" fmla="*/ 30292 w 60003"/>
              <a:gd name="connsiteY1" fmla="*/ 11710 h 123955"/>
              <a:gd name="connsiteX2" fmla="*/ 30292 w 60003"/>
              <a:gd name="connsiteY2" fmla="*/ 11710 h 123955"/>
              <a:gd name="connsiteX3" fmla="*/ 7051 w 60003"/>
              <a:gd name="connsiteY3" fmla="*/ 68860 h 123955"/>
              <a:gd name="connsiteX4" fmla="*/ 8194 w 60003"/>
              <a:gd name="connsiteY4" fmla="*/ 75337 h 123955"/>
              <a:gd name="connsiteX5" fmla="*/ 14671 w 60003"/>
              <a:gd name="connsiteY5" fmla="*/ 75337 h 123955"/>
              <a:gd name="connsiteX6" fmla="*/ 49438 w 60003"/>
              <a:gd name="connsiteY6" fmla="*/ 53144 h 123955"/>
              <a:gd name="connsiteX7" fmla="*/ 50295 w 60003"/>
              <a:gd name="connsiteY7" fmla="*/ 61240 h 123955"/>
              <a:gd name="connsiteX8" fmla="*/ 21720 w 60003"/>
              <a:gd name="connsiteY8" fmla="*/ 113246 h 123955"/>
              <a:gd name="connsiteX9" fmla="*/ 12195 w 60003"/>
              <a:gd name="connsiteY9" fmla="*/ 110389 h 123955"/>
              <a:gd name="connsiteX10" fmla="*/ 5325 w 60003"/>
              <a:gd name="connsiteY10" fmla="*/ 110305 h 123955"/>
              <a:gd name="connsiteX11" fmla="*/ 5242 w 60003"/>
              <a:gd name="connsiteY11" fmla="*/ 110389 h 123955"/>
              <a:gd name="connsiteX12" fmla="*/ 5242 w 60003"/>
              <a:gd name="connsiteY12" fmla="*/ 117342 h 123955"/>
              <a:gd name="connsiteX13" fmla="*/ 18958 w 60003"/>
              <a:gd name="connsiteY13" fmla="*/ 123914 h 123955"/>
              <a:gd name="connsiteX14" fmla="*/ 24673 w 60003"/>
              <a:gd name="connsiteY14" fmla="*/ 123057 h 123955"/>
              <a:gd name="connsiteX15" fmla="*/ 59725 w 60003"/>
              <a:gd name="connsiteY15" fmla="*/ 62669 h 123955"/>
              <a:gd name="connsiteX16" fmla="*/ 53438 w 60003"/>
              <a:gd name="connsiteY16" fmla="*/ 44666 h 123955"/>
              <a:gd name="connsiteX17" fmla="*/ 26959 w 60003"/>
              <a:gd name="connsiteY17" fmla="*/ 52477 h 123955"/>
              <a:gd name="connsiteX18" fmla="*/ 39817 w 60003"/>
              <a:gd name="connsiteY18" fmla="*/ 12662 h 123955"/>
              <a:gd name="connsiteX19" fmla="*/ 34769 w 60003"/>
              <a:gd name="connsiteY19" fmla="*/ 661 h 123955"/>
              <a:gd name="connsiteX20" fmla="*/ 955 w 60003"/>
              <a:gd name="connsiteY20" fmla="*/ 29236 h 123955"/>
              <a:gd name="connsiteX21" fmla="*/ 1926 w 60003"/>
              <a:gd name="connsiteY21" fmla="*/ 36037 h 123955"/>
              <a:gd name="connsiteX22" fmla="*/ 2003 w 60003"/>
              <a:gd name="connsiteY22" fmla="*/ 36094 h 123955"/>
              <a:gd name="connsiteX23" fmla="*/ 8998 w 60003"/>
              <a:gd name="connsiteY23" fmla="*/ 35721 h 123955"/>
              <a:gd name="connsiteX24" fmla="*/ 9242 w 60003"/>
              <a:gd name="connsiteY24" fmla="*/ 35427 h 12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003" h="123955">
                <a:moveTo>
                  <a:pt x="9242" y="35427"/>
                </a:moveTo>
                <a:cubicBezTo>
                  <a:pt x="15277" y="26702"/>
                  <a:pt x="22345" y="18738"/>
                  <a:pt x="30292" y="11710"/>
                </a:cubicBezTo>
                <a:lnTo>
                  <a:pt x="30292" y="11710"/>
                </a:lnTo>
                <a:cubicBezTo>
                  <a:pt x="28483" y="34189"/>
                  <a:pt x="7337" y="68860"/>
                  <a:pt x="7051" y="68860"/>
                </a:cubicBezTo>
                <a:cubicBezTo>
                  <a:pt x="5781" y="71005"/>
                  <a:pt x="6266" y="73756"/>
                  <a:pt x="8194" y="75337"/>
                </a:cubicBezTo>
                <a:cubicBezTo>
                  <a:pt x="10054" y="76944"/>
                  <a:pt x="12811" y="76944"/>
                  <a:pt x="14671" y="75337"/>
                </a:cubicBezTo>
                <a:cubicBezTo>
                  <a:pt x="28863" y="61716"/>
                  <a:pt x="45437" y="51239"/>
                  <a:pt x="49438" y="53144"/>
                </a:cubicBezTo>
                <a:cubicBezTo>
                  <a:pt x="49438" y="53144"/>
                  <a:pt x="50962" y="55334"/>
                  <a:pt x="50295" y="61240"/>
                </a:cubicBezTo>
                <a:cubicBezTo>
                  <a:pt x="47342" y="87529"/>
                  <a:pt x="33055" y="109722"/>
                  <a:pt x="21720" y="113246"/>
                </a:cubicBezTo>
                <a:cubicBezTo>
                  <a:pt x="18268" y="114660"/>
                  <a:pt x="14298" y="113469"/>
                  <a:pt x="12195" y="110389"/>
                </a:cubicBezTo>
                <a:cubicBezTo>
                  <a:pt x="10321" y="108469"/>
                  <a:pt x="7245" y="108431"/>
                  <a:pt x="5325" y="110305"/>
                </a:cubicBezTo>
                <a:cubicBezTo>
                  <a:pt x="5297" y="110333"/>
                  <a:pt x="5269" y="110361"/>
                  <a:pt x="5242" y="110389"/>
                </a:cubicBezTo>
                <a:cubicBezTo>
                  <a:pt x="3341" y="112317"/>
                  <a:pt x="3341" y="115414"/>
                  <a:pt x="5242" y="117342"/>
                </a:cubicBezTo>
                <a:cubicBezTo>
                  <a:pt x="8618" y="121451"/>
                  <a:pt x="13639" y="123857"/>
                  <a:pt x="18958" y="123914"/>
                </a:cubicBezTo>
                <a:cubicBezTo>
                  <a:pt x="20893" y="123896"/>
                  <a:pt x="22817" y="123608"/>
                  <a:pt x="24673" y="123057"/>
                </a:cubicBezTo>
                <a:cubicBezTo>
                  <a:pt x="40865" y="117914"/>
                  <a:pt x="56581" y="90767"/>
                  <a:pt x="59725" y="62669"/>
                </a:cubicBezTo>
                <a:cubicBezTo>
                  <a:pt x="60772" y="53144"/>
                  <a:pt x="58677" y="47238"/>
                  <a:pt x="53438" y="44666"/>
                </a:cubicBezTo>
                <a:cubicBezTo>
                  <a:pt x="46675" y="41333"/>
                  <a:pt x="36293" y="46095"/>
                  <a:pt x="26959" y="52477"/>
                </a:cubicBezTo>
                <a:cubicBezTo>
                  <a:pt x="33414" y="40006"/>
                  <a:pt x="37759" y="26553"/>
                  <a:pt x="39817" y="12662"/>
                </a:cubicBezTo>
                <a:cubicBezTo>
                  <a:pt x="39817" y="6185"/>
                  <a:pt x="38674" y="2090"/>
                  <a:pt x="34769" y="661"/>
                </a:cubicBezTo>
                <a:cubicBezTo>
                  <a:pt x="30864" y="-768"/>
                  <a:pt x="24577" y="-3149"/>
                  <a:pt x="955" y="29236"/>
                </a:cubicBezTo>
                <a:cubicBezTo>
                  <a:pt x="-655" y="31382"/>
                  <a:pt x="-220" y="34427"/>
                  <a:pt x="1926" y="36037"/>
                </a:cubicBezTo>
                <a:cubicBezTo>
                  <a:pt x="1951" y="36056"/>
                  <a:pt x="1977" y="36075"/>
                  <a:pt x="2003" y="36094"/>
                </a:cubicBezTo>
                <a:cubicBezTo>
                  <a:pt x="4038" y="37922"/>
                  <a:pt x="7169" y="37756"/>
                  <a:pt x="8998" y="35721"/>
                </a:cubicBezTo>
                <a:cubicBezTo>
                  <a:pt x="9083" y="35626"/>
                  <a:pt x="9164" y="35528"/>
                  <a:pt x="9242" y="3542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2" name="Freeform: Shape 181">
            <a:extLst>
              <a:ext uri="{FF2B5EF4-FFF2-40B4-BE49-F238E27FC236}">
                <a16:creationId xmlns:a16="http://schemas.microsoft.com/office/drawing/2014/main" id="{5472B68E-D7B5-410B-ACB9-995FD052125C}"/>
              </a:ext>
            </a:extLst>
          </p:cNvPr>
          <p:cNvSpPr/>
          <p:nvPr/>
        </p:nvSpPr>
        <p:spPr>
          <a:xfrm>
            <a:off x="8936013" y="1225946"/>
            <a:ext cx="19400" cy="121675"/>
          </a:xfrm>
          <a:custGeom>
            <a:avLst/>
            <a:gdLst>
              <a:gd name="connsiteX0" fmla="*/ 4984 w 19400"/>
              <a:gd name="connsiteY0" fmla="*/ 121628 h 121675"/>
              <a:gd name="connsiteX1" fmla="*/ 4984 w 19400"/>
              <a:gd name="connsiteY1" fmla="*/ 121628 h 121675"/>
              <a:gd name="connsiteX2" fmla="*/ 9842 w 19400"/>
              <a:gd name="connsiteY2" fmla="*/ 117056 h 121675"/>
              <a:gd name="connsiteX3" fmla="*/ 19367 w 19400"/>
              <a:gd name="connsiteY3" fmla="*/ 5328 h 121675"/>
              <a:gd name="connsiteX4" fmla="*/ 14890 w 19400"/>
              <a:gd name="connsiteY4" fmla="*/ -6 h 121675"/>
              <a:gd name="connsiteX5" fmla="*/ 9585 w 19400"/>
              <a:gd name="connsiteY5" fmla="*/ 4143 h 121675"/>
              <a:gd name="connsiteX6" fmla="*/ 9556 w 19400"/>
              <a:gd name="connsiteY6" fmla="*/ 4471 h 121675"/>
              <a:gd name="connsiteX7" fmla="*/ 31 w 19400"/>
              <a:gd name="connsiteY7" fmla="*/ 116199 h 121675"/>
              <a:gd name="connsiteX8" fmla="*/ 4073 w 19400"/>
              <a:gd name="connsiteY8" fmla="*/ 121587 h 121675"/>
              <a:gd name="connsiteX9" fmla="*/ 4984 w 19400"/>
              <a:gd name="connsiteY9" fmla="*/ 121628 h 12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400" h="121675">
                <a:moveTo>
                  <a:pt x="4984" y="121628"/>
                </a:moveTo>
                <a:lnTo>
                  <a:pt x="4984" y="121628"/>
                </a:lnTo>
                <a:cubicBezTo>
                  <a:pt x="7541" y="121587"/>
                  <a:pt x="9646" y="119606"/>
                  <a:pt x="9842" y="117056"/>
                </a:cubicBezTo>
                <a:lnTo>
                  <a:pt x="19367" y="5328"/>
                </a:lnTo>
                <a:cubicBezTo>
                  <a:pt x="19587" y="2624"/>
                  <a:pt x="17592" y="246"/>
                  <a:pt x="14890" y="-6"/>
                </a:cubicBezTo>
                <a:cubicBezTo>
                  <a:pt x="12280" y="-325"/>
                  <a:pt x="9904" y="1532"/>
                  <a:pt x="9585" y="4143"/>
                </a:cubicBezTo>
                <a:cubicBezTo>
                  <a:pt x="9572" y="4252"/>
                  <a:pt x="9562" y="4361"/>
                  <a:pt x="9556" y="4471"/>
                </a:cubicBezTo>
                <a:lnTo>
                  <a:pt x="31" y="116199"/>
                </a:lnTo>
                <a:cubicBezTo>
                  <a:pt x="-340" y="118803"/>
                  <a:pt x="1469" y="121215"/>
                  <a:pt x="4073" y="121587"/>
                </a:cubicBezTo>
                <a:cubicBezTo>
                  <a:pt x="4375" y="121630"/>
                  <a:pt x="4680" y="121644"/>
                  <a:pt x="4984" y="12162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3" name="Freeform: Shape 182">
            <a:extLst>
              <a:ext uri="{FF2B5EF4-FFF2-40B4-BE49-F238E27FC236}">
                <a16:creationId xmlns:a16="http://schemas.microsoft.com/office/drawing/2014/main" id="{34D891B5-CF19-4BCF-9EFF-D56A51654A51}"/>
              </a:ext>
            </a:extLst>
          </p:cNvPr>
          <p:cNvSpPr/>
          <p:nvPr/>
        </p:nvSpPr>
        <p:spPr>
          <a:xfrm>
            <a:off x="8960326" y="1229187"/>
            <a:ext cx="17550" cy="116428"/>
          </a:xfrm>
          <a:custGeom>
            <a:avLst/>
            <a:gdLst>
              <a:gd name="connsiteX0" fmla="*/ 4674 w 17550"/>
              <a:gd name="connsiteY0" fmla="*/ 116387 h 116428"/>
              <a:gd name="connsiteX1" fmla="*/ 4674 w 17550"/>
              <a:gd name="connsiteY1" fmla="*/ 116387 h 116428"/>
              <a:gd name="connsiteX2" fmla="*/ 9627 w 17550"/>
              <a:gd name="connsiteY2" fmla="*/ 111815 h 116428"/>
              <a:gd name="connsiteX3" fmla="*/ 17533 w 17550"/>
              <a:gd name="connsiteY3" fmla="*/ 3992 h 116428"/>
              <a:gd name="connsiteX4" fmla="*/ 11745 w 17550"/>
              <a:gd name="connsiteY4" fmla="*/ 46 h 116428"/>
              <a:gd name="connsiteX5" fmla="*/ 8008 w 17550"/>
              <a:gd name="connsiteY5" fmla="*/ 3230 h 116428"/>
              <a:gd name="connsiteX6" fmla="*/ 7 w 17550"/>
              <a:gd name="connsiteY6" fmla="*/ 111053 h 116428"/>
              <a:gd name="connsiteX7" fmla="*/ 4362 w 17550"/>
              <a:gd name="connsiteY7" fmla="*/ 116366 h 116428"/>
              <a:gd name="connsiteX8" fmla="*/ 4674 w 17550"/>
              <a:gd name="connsiteY8" fmla="*/ 116387 h 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50" h="116428">
                <a:moveTo>
                  <a:pt x="4674" y="116387"/>
                </a:moveTo>
                <a:lnTo>
                  <a:pt x="4674" y="116387"/>
                </a:lnTo>
                <a:cubicBezTo>
                  <a:pt x="7268" y="116394"/>
                  <a:pt x="9428" y="114400"/>
                  <a:pt x="9627" y="111815"/>
                </a:cubicBezTo>
                <a:lnTo>
                  <a:pt x="17533" y="3992"/>
                </a:lnTo>
                <a:cubicBezTo>
                  <a:pt x="17024" y="1304"/>
                  <a:pt x="14433" y="-463"/>
                  <a:pt x="11745" y="46"/>
                </a:cubicBezTo>
                <a:cubicBezTo>
                  <a:pt x="10024" y="371"/>
                  <a:pt x="8603" y="1582"/>
                  <a:pt x="8008" y="3230"/>
                </a:cubicBezTo>
                <a:lnTo>
                  <a:pt x="7" y="111053"/>
                </a:lnTo>
                <a:cubicBezTo>
                  <a:pt x="-258" y="113722"/>
                  <a:pt x="1692" y="116101"/>
                  <a:pt x="4362" y="116366"/>
                </a:cubicBezTo>
                <a:cubicBezTo>
                  <a:pt x="4466" y="116376"/>
                  <a:pt x="4570" y="116383"/>
                  <a:pt x="4674" y="11638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4" name="Freeform: Shape 183">
            <a:extLst>
              <a:ext uri="{FF2B5EF4-FFF2-40B4-BE49-F238E27FC236}">
                <a16:creationId xmlns:a16="http://schemas.microsoft.com/office/drawing/2014/main" id="{6176E6F2-10AF-458C-95DA-1071A7BD0A37}"/>
              </a:ext>
            </a:extLst>
          </p:cNvPr>
          <p:cNvSpPr/>
          <p:nvPr/>
        </p:nvSpPr>
        <p:spPr>
          <a:xfrm>
            <a:off x="8888433" y="1607163"/>
            <a:ext cx="13819" cy="109736"/>
          </a:xfrm>
          <a:custGeom>
            <a:avLst/>
            <a:gdLst>
              <a:gd name="connsiteX0" fmla="*/ 4940 w 13819"/>
              <a:gd name="connsiteY0" fmla="*/ 109695 h 109736"/>
              <a:gd name="connsiteX1" fmla="*/ 4940 w 13819"/>
              <a:gd name="connsiteY1" fmla="*/ 109695 h 109736"/>
              <a:gd name="connsiteX2" fmla="*/ 9797 w 13819"/>
              <a:gd name="connsiteY2" fmla="*/ 104933 h 109736"/>
              <a:gd name="connsiteX3" fmla="*/ 13798 w 13819"/>
              <a:gd name="connsiteY3" fmla="*/ 5111 h 109736"/>
              <a:gd name="connsiteX4" fmla="*/ 9131 w 13819"/>
              <a:gd name="connsiteY4" fmla="*/ -33 h 109736"/>
              <a:gd name="connsiteX5" fmla="*/ 3995 w 13819"/>
              <a:gd name="connsiteY5" fmla="*/ 4530 h 109736"/>
              <a:gd name="connsiteX6" fmla="*/ 3987 w 13819"/>
              <a:gd name="connsiteY6" fmla="*/ 4730 h 109736"/>
              <a:gd name="connsiteX7" fmla="*/ -13 w 13819"/>
              <a:gd name="connsiteY7" fmla="*/ 104552 h 109736"/>
              <a:gd name="connsiteX8" fmla="*/ 4746 w 13819"/>
              <a:gd name="connsiteY8" fmla="*/ 109691 h 109736"/>
              <a:gd name="connsiteX9" fmla="*/ 4940 w 13819"/>
              <a:gd name="connsiteY9" fmla="*/ 109695 h 10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19" h="109736">
                <a:moveTo>
                  <a:pt x="4940" y="109695"/>
                </a:moveTo>
                <a:lnTo>
                  <a:pt x="4940" y="109695"/>
                </a:lnTo>
                <a:cubicBezTo>
                  <a:pt x="7566" y="109647"/>
                  <a:pt x="9697" y="107557"/>
                  <a:pt x="9797" y="104933"/>
                </a:cubicBezTo>
                <a:lnTo>
                  <a:pt x="13798" y="5111"/>
                </a:lnTo>
                <a:cubicBezTo>
                  <a:pt x="13906" y="2410"/>
                  <a:pt x="11829" y="121"/>
                  <a:pt x="9131" y="-33"/>
                </a:cubicBezTo>
                <a:cubicBezTo>
                  <a:pt x="6452" y="-191"/>
                  <a:pt x="4153" y="1852"/>
                  <a:pt x="3995" y="4530"/>
                </a:cubicBezTo>
                <a:cubicBezTo>
                  <a:pt x="3991" y="4596"/>
                  <a:pt x="3988" y="4663"/>
                  <a:pt x="3987" y="4730"/>
                </a:cubicBezTo>
                <a:lnTo>
                  <a:pt x="-13" y="104552"/>
                </a:lnTo>
                <a:cubicBezTo>
                  <a:pt x="-119" y="107285"/>
                  <a:pt x="2012" y="109586"/>
                  <a:pt x="4746" y="109691"/>
                </a:cubicBezTo>
                <a:cubicBezTo>
                  <a:pt x="4810" y="109694"/>
                  <a:pt x="4875" y="109695"/>
                  <a:pt x="4940" y="10969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5" name="Freeform: Shape 184">
            <a:extLst>
              <a:ext uri="{FF2B5EF4-FFF2-40B4-BE49-F238E27FC236}">
                <a16:creationId xmlns:a16="http://schemas.microsoft.com/office/drawing/2014/main" id="{9C713F4B-8BDD-4EEA-A1EA-5DF5E7351A97}"/>
              </a:ext>
            </a:extLst>
          </p:cNvPr>
          <p:cNvSpPr/>
          <p:nvPr/>
        </p:nvSpPr>
        <p:spPr>
          <a:xfrm>
            <a:off x="8912531" y="1609648"/>
            <a:ext cx="15629" cy="123634"/>
          </a:xfrm>
          <a:custGeom>
            <a:avLst/>
            <a:gdLst>
              <a:gd name="connsiteX0" fmla="*/ 5988 w 15629"/>
              <a:gd name="connsiteY0" fmla="*/ 4150 h 123634"/>
              <a:gd name="connsiteX1" fmla="*/ -13 w 15629"/>
              <a:gd name="connsiteY1" fmla="*/ 118450 h 123634"/>
              <a:gd name="connsiteX2" fmla="*/ 4654 w 15629"/>
              <a:gd name="connsiteY2" fmla="*/ 123593 h 123634"/>
              <a:gd name="connsiteX3" fmla="*/ 4654 w 15629"/>
              <a:gd name="connsiteY3" fmla="*/ 123593 h 123634"/>
              <a:gd name="connsiteX4" fmla="*/ 9607 w 15629"/>
              <a:gd name="connsiteY4" fmla="*/ 118926 h 123634"/>
              <a:gd name="connsiteX5" fmla="*/ 15608 w 15629"/>
              <a:gd name="connsiteY5" fmla="*/ 5198 h 123634"/>
              <a:gd name="connsiteX6" fmla="*/ 10941 w 15629"/>
              <a:gd name="connsiteY6" fmla="*/ -41 h 123634"/>
              <a:gd name="connsiteX7" fmla="*/ 5988 w 15629"/>
              <a:gd name="connsiteY7" fmla="*/ 4150 h 12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9" h="123634">
                <a:moveTo>
                  <a:pt x="5988" y="4150"/>
                </a:moveTo>
                <a:lnTo>
                  <a:pt x="-13" y="118450"/>
                </a:lnTo>
                <a:cubicBezTo>
                  <a:pt x="-121" y="121151"/>
                  <a:pt x="1956" y="123440"/>
                  <a:pt x="4654" y="123593"/>
                </a:cubicBezTo>
                <a:lnTo>
                  <a:pt x="4654" y="123593"/>
                </a:lnTo>
                <a:cubicBezTo>
                  <a:pt x="7282" y="123598"/>
                  <a:pt x="9456" y="121549"/>
                  <a:pt x="9607" y="118926"/>
                </a:cubicBezTo>
                <a:lnTo>
                  <a:pt x="15608" y="5198"/>
                </a:lnTo>
                <a:cubicBezTo>
                  <a:pt x="15718" y="2479"/>
                  <a:pt x="13654" y="162"/>
                  <a:pt x="10941" y="-41"/>
                </a:cubicBezTo>
                <a:cubicBezTo>
                  <a:pt x="8477" y="-70"/>
                  <a:pt x="6367" y="1715"/>
                  <a:pt x="5988" y="415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6" name="Freeform: Shape 185">
            <a:extLst>
              <a:ext uri="{FF2B5EF4-FFF2-40B4-BE49-F238E27FC236}">
                <a16:creationId xmlns:a16="http://schemas.microsoft.com/office/drawing/2014/main" id="{B29AFE14-11D4-45B7-BB1F-8C22D0352AD3}"/>
              </a:ext>
            </a:extLst>
          </p:cNvPr>
          <p:cNvSpPr/>
          <p:nvPr/>
        </p:nvSpPr>
        <p:spPr>
          <a:xfrm>
            <a:off x="8859057" y="1699018"/>
            <a:ext cx="109818" cy="87605"/>
          </a:xfrm>
          <a:custGeom>
            <a:avLst/>
            <a:gdLst>
              <a:gd name="connsiteX0" fmla="*/ 102895 w 109818"/>
              <a:gd name="connsiteY0" fmla="*/ 10316 h 87605"/>
              <a:gd name="connsiteX1" fmla="*/ 32886 w 109818"/>
              <a:gd name="connsiteY1" fmla="*/ 73181 h 87605"/>
              <a:gd name="connsiteX2" fmla="*/ 9645 w 109818"/>
              <a:gd name="connsiteY2" fmla="*/ 3363 h 87605"/>
              <a:gd name="connsiteX3" fmla="*/ 3391 w 109818"/>
              <a:gd name="connsiteY3" fmla="*/ 209 h 87605"/>
              <a:gd name="connsiteX4" fmla="*/ 3359 w 109818"/>
              <a:gd name="connsiteY4" fmla="*/ 219 h 87605"/>
              <a:gd name="connsiteX5" fmla="*/ 216 w 109818"/>
              <a:gd name="connsiteY5" fmla="*/ 6411 h 87605"/>
              <a:gd name="connsiteX6" fmla="*/ 26219 w 109818"/>
              <a:gd name="connsiteY6" fmla="*/ 84325 h 87605"/>
              <a:gd name="connsiteX7" fmla="*/ 29838 w 109818"/>
              <a:gd name="connsiteY7" fmla="*/ 87564 h 87605"/>
              <a:gd name="connsiteX8" fmla="*/ 30886 w 109818"/>
              <a:gd name="connsiteY8" fmla="*/ 87564 h 87605"/>
              <a:gd name="connsiteX9" fmla="*/ 34506 w 109818"/>
              <a:gd name="connsiteY9" fmla="*/ 85944 h 87605"/>
              <a:gd name="connsiteX10" fmla="*/ 106515 w 109818"/>
              <a:gd name="connsiteY10" fmla="*/ 19269 h 87605"/>
              <a:gd name="connsiteX11" fmla="*/ 109467 w 109818"/>
              <a:gd name="connsiteY11" fmla="*/ 12697 h 87605"/>
              <a:gd name="connsiteX12" fmla="*/ 102895 w 109818"/>
              <a:gd name="connsiteY12" fmla="*/ 9744 h 8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818" h="87605">
                <a:moveTo>
                  <a:pt x="102895" y="10316"/>
                </a:moveTo>
                <a:cubicBezTo>
                  <a:pt x="85655" y="17174"/>
                  <a:pt x="47841" y="56988"/>
                  <a:pt x="32886" y="73181"/>
                </a:cubicBezTo>
                <a:lnTo>
                  <a:pt x="9645" y="3363"/>
                </a:lnTo>
                <a:cubicBezTo>
                  <a:pt x="8789" y="765"/>
                  <a:pt x="5989" y="-648"/>
                  <a:pt x="3391" y="209"/>
                </a:cubicBezTo>
                <a:cubicBezTo>
                  <a:pt x="3380" y="212"/>
                  <a:pt x="3370" y="216"/>
                  <a:pt x="3359" y="219"/>
                </a:cubicBezTo>
                <a:cubicBezTo>
                  <a:pt x="798" y="1080"/>
                  <a:pt x="-601" y="3835"/>
                  <a:pt x="216" y="6411"/>
                </a:cubicBezTo>
                <a:lnTo>
                  <a:pt x="26219" y="84325"/>
                </a:lnTo>
                <a:cubicBezTo>
                  <a:pt x="26760" y="85974"/>
                  <a:pt x="28140" y="87208"/>
                  <a:pt x="29838" y="87564"/>
                </a:cubicBezTo>
                <a:lnTo>
                  <a:pt x="30886" y="87564"/>
                </a:lnTo>
                <a:cubicBezTo>
                  <a:pt x="32265" y="87551"/>
                  <a:pt x="33577" y="86964"/>
                  <a:pt x="34506" y="85944"/>
                </a:cubicBezTo>
                <a:cubicBezTo>
                  <a:pt x="49269" y="69561"/>
                  <a:pt x="91084" y="25556"/>
                  <a:pt x="106515" y="19269"/>
                </a:cubicBezTo>
                <a:cubicBezTo>
                  <a:pt x="109145" y="18270"/>
                  <a:pt x="110467" y="15327"/>
                  <a:pt x="109467" y="12697"/>
                </a:cubicBezTo>
                <a:cubicBezTo>
                  <a:pt x="108468" y="10067"/>
                  <a:pt x="105525" y="8745"/>
                  <a:pt x="102895" y="974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7" name="Freeform: Shape 186">
            <a:extLst>
              <a:ext uri="{FF2B5EF4-FFF2-40B4-BE49-F238E27FC236}">
                <a16:creationId xmlns:a16="http://schemas.microsoft.com/office/drawing/2014/main" id="{8410636B-C2A2-47A3-A800-787C7EC502E3}"/>
              </a:ext>
            </a:extLst>
          </p:cNvPr>
          <p:cNvSpPr/>
          <p:nvPr/>
        </p:nvSpPr>
        <p:spPr>
          <a:xfrm>
            <a:off x="8984951" y="1743316"/>
            <a:ext cx="69256" cy="77662"/>
          </a:xfrm>
          <a:custGeom>
            <a:avLst/>
            <a:gdLst>
              <a:gd name="connsiteX0" fmla="*/ 60917 w 69256"/>
              <a:gd name="connsiteY0" fmla="*/ 61173 h 77662"/>
              <a:gd name="connsiteX1" fmla="*/ 56440 w 69256"/>
              <a:gd name="connsiteY1" fmla="*/ 64602 h 77662"/>
              <a:gd name="connsiteX2" fmla="*/ 56440 w 69256"/>
              <a:gd name="connsiteY2" fmla="*/ 38408 h 77662"/>
              <a:gd name="connsiteX3" fmla="*/ 57297 w 69256"/>
              <a:gd name="connsiteY3" fmla="*/ 12976 h 77662"/>
              <a:gd name="connsiteX4" fmla="*/ 50820 w 69256"/>
              <a:gd name="connsiteY4" fmla="*/ 213 h 77662"/>
              <a:gd name="connsiteX5" fmla="*/ 14149 w 69256"/>
              <a:gd name="connsiteY5" fmla="*/ 43647 h 77662"/>
              <a:gd name="connsiteX6" fmla="*/ 19292 w 69256"/>
              <a:gd name="connsiteY6" fmla="*/ 11738 h 77662"/>
              <a:gd name="connsiteX7" fmla="*/ 15507 w 69256"/>
              <a:gd name="connsiteY7" fmla="*/ 6167 h 77662"/>
              <a:gd name="connsiteX8" fmla="*/ 15197 w 69256"/>
              <a:gd name="connsiteY8" fmla="*/ 6118 h 77662"/>
              <a:gd name="connsiteX9" fmla="*/ 9595 w 69256"/>
              <a:gd name="connsiteY9" fmla="*/ 10096 h 77662"/>
              <a:gd name="connsiteX10" fmla="*/ 9577 w 69256"/>
              <a:gd name="connsiteY10" fmla="*/ 10214 h 77662"/>
              <a:gd name="connsiteX11" fmla="*/ 52 w 69256"/>
              <a:gd name="connsiteY11" fmla="*/ 72031 h 77662"/>
              <a:gd name="connsiteX12" fmla="*/ 3386 w 69256"/>
              <a:gd name="connsiteY12" fmla="*/ 77556 h 77662"/>
              <a:gd name="connsiteX13" fmla="*/ 4910 w 69256"/>
              <a:gd name="connsiteY13" fmla="*/ 77556 h 77662"/>
              <a:gd name="connsiteX14" fmla="*/ 9386 w 69256"/>
              <a:gd name="connsiteY14" fmla="*/ 74889 h 77662"/>
              <a:gd name="connsiteX15" fmla="*/ 47486 w 69256"/>
              <a:gd name="connsiteY15" fmla="*/ 11262 h 77662"/>
              <a:gd name="connsiteX16" fmla="*/ 47486 w 69256"/>
              <a:gd name="connsiteY16" fmla="*/ 12786 h 77662"/>
              <a:gd name="connsiteX17" fmla="*/ 46629 w 69256"/>
              <a:gd name="connsiteY17" fmla="*/ 37741 h 77662"/>
              <a:gd name="connsiteX18" fmla="*/ 52249 w 69256"/>
              <a:gd name="connsiteY18" fmla="*/ 73746 h 77662"/>
              <a:gd name="connsiteX19" fmla="*/ 67775 w 69256"/>
              <a:gd name="connsiteY19" fmla="*/ 68316 h 77662"/>
              <a:gd name="connsiteX20" fmla="*/ 67858 w 69256"/>
              <a:gd name="connsiteY20" fmla="*/ 61447 h 77662"/>
              <a:gd name="connsiteX21" fmla="*/ 67775 w 69256"/>
              <a:gd name="connsiteY21" fmla="*/ 61363 h 77662"/>
              <a:gd name="connsiteX22" fmla="*/ 60917 w 69256"/>
              <a:gd name="connsiteY22" fmla="*/ 61173 h 7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9256" h="77662">
                <a:moveTo>
                  <a:pt x="60917" y="61173"/>
                </a:moveTo>
                <a:cubicBezTo>
                  <a:pt x="59547" y="62468"/>
                  <a:pt x="58047" y="63617"/>
                  <a:pt x="56440" y="64602"/>
                </a:cubicBezTo>
                <a:cubicBezTo>
                  <a:pt x="55447" y="55899"/>
                  <a:pt x="55447" y="47111"/>
                  <a:pt x="56440" y="38408"/>
                </a:cubicBezTo>
                <a:cubicBezTo>
                  <a:pt x="56440" y="30693"/>
                  <a:pt x="57297" y="21834"/>
                  <a:pt x="57297" y="12976"/>
                </a:cubicBezTo>
                <a:cubicBezTo>
                  <a:pt x="57297" y="10214"/>
                  <a:pt x="57297" y="1737"/>
                  <a:pt x="50820" y="213"/>
                </a:cubicBezTo>
                <a:cubicBezTo>
                  <a:pt x="47867" y="-549"/>
                  <a:pt x="39771" y="-2454"/>
                  <a:pt x="14149" y="43647"/>
                </a:cubicBezTo>
                <a:lnTo>
                  <a:pt x="19292" y="11738"/>
                </a:lnTo>
                <a:cubicBezTo>
                  <a:pt x="19786" y="9154"/>
                  <a:pt x="18091" y="6660"/>
                  <a:pt x="15507" y="6167"/>
                </a:cubicBezTo>
                <a:cubicBezTo>
                  <a:pt x="15404" y="6147"/>
                  <a:pt x="15301" y="6131"/>
                  <a:pt x="15197" y="6118"/>
                </a:cubicBezTo>
                <a:cubicBezTo>
                  <a:pt x="12551" y="5670"/>
                  <a:pt x="10044" y="7451"/>
                  <a:pt x="9595" y="10096"/>
                </a:cubicBezTo>
                <a:cubicBezTo>
                  <a:pt x="9589" y="10135"/>
                  <a:pt x="9583" y="10174"/>
                  <a:pt x="9577" y="10214"/>
                </a:cubicBezTo>
                <a:lnTo>
                  <a:pt x="52" y="72031"/>
                </a:lnTo>
                <a:cubicBezTo>
                  <a:pt x="-353" y="74443"/>
                  <a:pt x="1063" y="76790"/>
                  <a:pt x="3386" y="77556"/>
                </a:cubicBezTo>
                <a:cubicBezTo>
                  <a:pt x="3890" y="77643"/>
                  <a:pt x="4405" y="77643"/>
                  <a:pt x="4910" y="77556"/>
                </a:cubicBezTo>
                <a:cubicBezTo>
                  <a:pt x="6793" y="77610"/>
                  <a:pt x="8538" y="76571"/>
                  <a:pt x="9386" y="74889"/>
                </a:cubicBezTo>
                <a:cubicBezTo>
                  <a:pt x="19681" y="52329"/>
                  <a:pt x="32460" y="30988"/>
                  <a:pt x="47486" y="11262"/>
                </a:cubicBezTo>
                <a:lnTo>
                  <a:pt x="47486" y="12786"/>
                </a:lnTo>
                <a:cubicBezTo>
                  <a:pt x="47486" y="21453"/>
                  <a:pt x="47486" y="30121"/>
                  <a:pt x="46629" y="37741"/>
                </a:cubicBezTo>
                <a:cubicBezTo>
                  <a:pt x="45486" y="58029"/>
                  <a:pt x="44819" y="70221"/>
                  <a:pt x="52249" y="73746"/>
                </a:cubicBezTo>
                <a:cubicBezTo>
                  <a:pt x="59678" y="77270"/>
                  <a:pt x="65203" y="70602"/>
                  <a:pt x="67775" y="68316"/>
                </a:cubicBezTo>
                <a:cubicBezTo>
                  <a:pt x="69695" y="66443"/>
                  <a:pt x="69732" y="63367"/>
                  <a:pt x="67858" y="61447"/>
                </a:cubicBezTo>
                <a:cubicBezTo>
                  <a:pt x="67831" y="61419"/>
                  <a:pt x="67803" y="61391"/>
                  <a:pt x="67775" y="61363"/>
                </a:cubicBezTo>
                <a:cubicBezTo>
                  <a:pt x="65910" y="59470"/>
                  <a:pt x="62884" y="59386"/>
                  <a:pt x="60917" y="6117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8" name="Freeform: Shape 187">
            <a:extLst>
              <a:ext uri="{FF2B5EF4-FFF2-40B4-BE49-F238E27FC236}">
                <a16:creationId xmlns:a16="http://schemas.microsoft.com/office/drawing/2014/main" id="{A09F8CDE-F0B9-4C2D-951D-685894908622}"/>
              </a:ext>
            </a:extLst>
          </p:cNvPr>
          <p:cNvSpPr/>
          <p:nvPr/>
        </p:nvSpPr>
        <p:spPr>
          <a:xfrm>
            <a:off x="9078079" y="1763680"/>
            <a:ext cx="81816" cy="47517"/>
          </a:xfrm>
          <a:custGeom>
            <a:avLst/>
            <a:gdLst>
              <a:gd name="connsiteX0" fmla="*/ 78850 w 81816"/>
              <a:gd name="connsiteY0" fmla="*/ 16043 h 47517"/>
              <a:gd name="connsiteX1" fmla="*/ 42941 w 81816"/>
              <a:gd name="connsiteY1" fmla="*/ 327 h 47517"/>
              <a:gd name="connsiteX2" fmla="*/ 36464 w 81816"/>
              <a:gd name="connsiteY2" fmla="*/ 2899 h 47517"/>
              <a:gd name="connsiteX3" fmla="*/ 38857 w 81816"/>
              <a:gd name="connsiteY3" fmla="*/ 9338 h 47517"/>
              <a:gd name="connsiteX4" fmla="*/ 38940 w 81816"/>
              <a:gd name="connsiteY4" fmla="*/ 9376 h 47517"/>
              <a:gd name="connsiteX5" fmla="*/ 57990 w 81816"/>
              <a:gd name="connsiteY5" fmla="*/ 17853 h 47517"/>
              <a:gd name="connsiteX6" fmla="*/ 4936 w 81816"/>
              <a:gd name="connsiteY6" fmla="*/ 17853 h 47517"/>
              <a:gd name="connsiteX7" fmla="*/ -17 w 81816"/>
              <a:gd name="connsiteY7" fmla="*/ 22806 h 47517"/>
              <a:gd name="connsiteX8" fmla="*/ 4936 w 81816"/>
              <a:gd name="connsiteY8" fmla="*/ 27759 h 47517"/>
              <a:gd name="connsiteX9" fmla="*/ 57990 w 81816"/>
              <a:gd name="connsiteY9" fmla="*/ 27759 h 47517"/>
              <a:gd name="connsiteX10" fmla="*/ 42179 w 81816"/>
              <a:gd name="connsiteY10" fmla="*/ 38427 h 47517"/>
              <a:gd name="connsiteX11" fmla="*/ 40845 w 81816"/>
              <a:gd name="connsiteY11" fmla="*/ 45285 h 47517"/>
              <a:gd name="connsiteX12" fmla="*/ 44941 w 81816"/>
              <a:gd name="connsiteY12" fmla="*/ 47476 h 47517"/>
              <a:gd name="connsiteX13" fmla="*/ 47798 w 81816"/>
              <a:gd name="connsiteY13" fmla="*/ 46618 h 47517"/>
              <a:gd name="connsiteX14" fmla="*/ 79707 w 81816"/>
              <a:gd name="connsiteY14" fmla="*/ 24616 h 47517"/>
              <a:gd name="connsiteX15" fmla="*/ 80889 w 81816"/>
              <a:gd name="connsiteY15" fmla="*/ 17711 h 47517"/>
              <a:gd name="connsiteX16" fmla="*/ 78850 w 81816"/>
              <a:gd name="connsiteY16" fmla="*/ 16043 h 47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16" h="47517">
                <a:moveTo>
                  <a:pt x="78850" y="16043"/>
                </a:moveTo>
                <a:lnTo>
                  <a:pt x="42941" y="327"/>
                </a:lnTo>
                <a:cubicBezTo>
                  <a:pt x="40441" y="-683"/>
                  <a:pt x="37590" y="450"/>
                  <a:pt x="36464" y="2899"/>
                </a:cubicBezTo>
                <a:cubicBezTo>
                  <a:pt x="35346" y="5338"/>
                  <a:pt x="36418" y="8221"/>
                  <a:pt x="38857" y="9338"/>
                </a:cubicBezTo>
                <a:cubicBezTo>
                  <a:pt x="38884" y="9351"/>
                  <a:pt x="38912" y="9364"/>
                  <a:pt x="38940" y="9376"/>
                </a:cubicBezTo>
                <a:lnTo>
                  <a:pt x="57990" y="17853"/>
                </a:lnTo>
                <a:lnTo>
                  <a:pt x="4936" y="17853"/>
                </a:lnTo>
                <a:cubicBezTo>
                  <a:pt x="2201" y="17853"/>
                  <a:pt x="-17" y="20070"/>
                  <a:pt x="-17" y="22806"/>
                </a:cubicBezTo>
                <a:cubicBezTo>
                  <a:pt x="-17" y="25541"/>
                  <a:pt x="2201" y="27759"/>
                  <a:pt x="4936" y="27759"/>
                </a:cubicBezTo>
                <a:lnTo>
                  <a:pt x="57990" y="27759"/>
                </a:lnTo>
                <a:lnTo>
                  <a:pt x="42179" y="38427"/>
                </a:lnTo>
                <a:cubicBezTo>
                  <a:pt x="39923" y="39957"/>
                  <a:pt x="39327" y="43021"/>
                  <a:pt x="40845" y="45285"/>
                </a:cubicBezTo>
                <a:cubicBezTo>
                  <a:pt x="41762" y="46650"/>
                  <a:pt x="43297" y="47470"/>
                  <a:pt x="44941" y="47476"/>
                </a:cubicBezTo>
                <a:cubicBezTo>
                  <a:pt x="45956" y="47473"/>
                  <a:pt x="46949" y="47175"/>
                  <a:pt x="47798" y="46618"/>
                </a:cubicBezTo>
                <a:lnTo>
                  <a:pt x="79707" y="24616"/>
                </a:lnTo>
                <a:cubicBezTo>
                  <a:pt x="81940" y="23036"/>
                  <a:pt x="82469" y="19944"/>
                  <a:pt x="80889" y="17711"/>
                </a:cubicBezTo>
                <a:cubicBezTo>
                  <a:pt x="80372" y="16981"/>
                  <a:pt x="79668" y="16405"/>
                  <a:pt x="78850" y="1604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89" name="Freeform: Shape 188">
            <a:extLst>
              <a:ext uri="{FF2B5EF4-FFF2-40B4-BE49-F238E27FC236}">
                <a16:creationId xmlns:a16="http://schemas.microsoft.com/office/drawing/2014/main" id="{AA983938-A5AD-46B2-90FF-D9E63C5192CD}"/>
              </a:ext>
            </a:extLst>
          </p:cNvPr>
          <p:cNvSpPr/>
          <p:nvPr/>
        </p:nvSpPr>
        <p:spPr>
          <a:xfrm>
            <a:off x="9166560" y="1744804"/>
            <a:ext cx="118270" cy="60107"/>
          </a:xfrm>
          <a:custGeom>
            <a:avLst/>
            <a:gdLst>
              <a:gd name="connsiteX0" fmla="*/ 99049 w 118270"/>
              <a:gd name="connsiteY0" fmla="*/ 630 h 60107"/>
              <a:gd name="connsiteX1" fmla="*/ 49329 w 118270"/>
              <a:gd name="connsiteY1" fmla="*/ 15489 h 60107"/>
              <a:gd name="connsiteX2" fmla="*/ 47805 w 118270"/>
              <a:gd name="connsiteY2" fmla="*/ 17393 h 60107"/>
              <a:gd name="connsiteX3" fmla="*/ 46662 w 118270"/>
              <a:gd name="connsiteY3" fmla="*/ 19775 h 60107"/>
              <a:gd name="connsiteX4" fmla="*/ 43614 w 118270"/>
              <a:gd name="connsiteY4" fmla="*/ 17108 h 60107"/>
              <a:gd name="connsiteX5" fmla="*/ 21802 w 118270"/>
              <a:gd name="connsiteY5" fmla="*/ 2725 h 60107"/>
              <a:gd name="connsiteX6" fmla="*/ 2758 w 118270"/>
              <a:gd name="connsiteY6" fmla="*/ 12229 h 60107"/>
              <a:gd name="connsiteX7" fmla="*/ 2752 w 118270"/>
              <a:gd name="connsiteY7" fmla="*/ 12250 h 60107"/>
              <a:gd name="connsiteX8" fmla="*/ 13801 w 118270"/>
              <a:gd name="connsiteY8" fmla="*/ 57875 h 60107"/>
              <a:gd name="connsiteX9" fmla="*/ 21421 w 118270"/>
              <a:gd name="connsiteY9" fmla="*/ 60065 h 60107"/>
              <a:gd name="connsiteX10" fmla="*/ 25897 w 118270"/>
              <a:gd name="connsiteY10" fmla="*/ 59399 h 60107"/>
              <a:gd name="connsiteX11" fmla="*/ 49805 w 118270"/>
              <a:gd name="connsiteY11" fmla="*/ 35110 h 60107"/>
              <a:gd name="connsiteX12" fmla="*/ 84000 w 118270"/>
              <a:gd name="connsiteY12" fmla="*/ 46635 h 60107"/>
              <a:gd name="connsiteX13" fmla="*/ 118099 w 118270"/>
              <a:gd name="connsiteY13" fmla="*/ 25299 h 60107"/>
              <a:gd name="connsiteX14" fmla="*/ 99049 w 118270"/>
              <a:gd name="connsiteY14" fmla="*/ 630 h 60107"/>
              <a:gd name="connsiteX15" fmla="*/ 22849 w 118270"/>
              <a:gd name="connsiteY15" fmla="*/ 49683 h 60107"/>
              <a:gd name="connsiteX16" fmla="*/ 18849 w 118270"/>
              <a:gd name="connsiteY16" fmla="*/ 49683 h 60107"/>
              <a:gd name="connsiteX17" fmla="*/ 11515 w 118270"/>
              <a:gd name="connsiteY17" fmla="*/ 16441 h 60107"/>
              <a:gd name="connsiteX18" fmla="*/ 16563 w 118270"/>
              <a:gd name="connsiteY18" fmla="*/ 12345 h 60107"/>
              <a:gd name="connsiteX19" fmla="*/ 18849 w 118270"/>
              <a:gd name="connsiteY19" fmla="*/ 12345 h 60107"/>
              <a:gd name="connsiteX20" fmla="*/ 36946 w 118270"/>
              <a:gd name="connsiteY20" fmla="*/ 24537 h 60107"/>
              <a:gd name="connsiteX21" fmla="*/ 41804 w 118270"/>
              <a:gd name="connsiteY21" fmla="*/ 28823 h 60107"/>
              <a:gd name="connsiteX22" fmla="*/ 22945 w 118270"/>
              <a:gd name="connsiteY22" fmla="*/ 49683 h 60107"/>
              <a:gd name="connsiteX23" fmla="*/ 84381 w 118270"/>
              <a:gd name="connsiteY23" fmla="*/ 36539 h 60107"/>
              <a:gd name="connsiteX24" fmla="*/ 54472 w 118270"/>
              <a:gd name="connsiteY24" fmla="*/ 26157 h 60107"/>
              <a:gd name="connsiteX25" fmla="*/ 56092 w 118270"/>
              <a:gd name="connsiteY25" fmla="*/ 22727 h 60107"/>
              <a:gd name="connsiteX26" fmla="*/ 97144 w 118270"/>
              <a:gd name="connsiteY26" fmla="*/ 10345 h 60107"/>
              <a:gd name="connsiteX27" fmla="*/ 108098 w 118270"/>
              <a:gd name="connsiteY27" fmla="*/ 23871 h 60107"/>
              <a:gd name="connsiteX28" fmla="*/ 84476 w 118270"/>
              <a:gd name="connsiteY28" fmla="*/ 36539 h 6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8270" h="60107">
                <a:moveTo>
                  <a:pt x="99049" y="630"/>
                </a:moveTo>
                <a:cubicBezTo>
                  <a:pt x="75237" y="-3752"/>
                  <a:pt x="50377" y="14726"/>
                  <a:pt x="49329" y="15489"/>
                </a:cubicBezTo>
                <a:cubicBezTo>
                  <a:pt x="48667" y="15984"/>
                  <a:pt x="48143" y="16639"/>
                  <a:pt x="47805" y="17393"/>
                </a:cubicBezTo>
                <a:lnTo>
                  <a:pt x="46662" y="19775"/>
                </a:lnTo>
                <a:lnTo>
                  <a:pt x="43614" y="17108"/>
                </a:lnTo>
                <a:cubicBezTo>
                  <a:pt x="37486" y="10772"/>
                  <a:pt x="30039" y="5862"/>
                  <a:pt x="21802" y="2725"/>
                </a:cubicBezTo>
                <a:cubicBezTo>
                  <a:pt x="13918" y="91"/>
                  <a:pt x="5393" y="4346"/>
                  <a:pt x="2758" y="12229"/>
                </a:cubicBezTo>
                <a:cubicBezTo>
                  <a:pt x="2756" y="12236"/>
                  <a:pt x="2754" y="12243"/>
                  <a:pt x="2752" y="12250"/>
                </a:cubicBezTo>
                <a:cubicBezTo>
                  <a:pt x="-3344" y="25490"/>
                  <a:pt x="751" y="49683"/>
                  <a:pt x="13801" y="57875"/>
                </a:cubicBezTo>
                <a:cubicBezTo>
                  <a:pt x="16074" y="59329"/>
                  <a:pt x="18722" y="60090"/>
                  <a:pt x="21421" y="60065"/>
                </a:cubicBezTo>
                <a:cubicBezTo>
                  <a:pt x="22938" y="60078"/>
                  <a:pt x="24449" y="59853"/>
                  <a:pt x="25897" y="59399"/>
                </a:cubicBezTo>
                <a:cubicBezTo>
                  <a:pt x="35422" y="56636"/>
                  <a:pt x="43995" y="44826"/>
                  <a:pt x="49805" y="35110"/>
                </a:cubicBezTo>
                <a:cubicBezTo>
                  <a:pt x="59862" y="42152"/>
                  <a:pt x="71732" y="46152"/>
                  <a:pt x="84000" y="46635"/>
                </a:cubicBezTo>
                <a:cubicBezTo>
                  <a:pt x="105812" y="47969"/>
                  <a:pt x="116766" y="37110"/>
                  <a:pt x="118099" y="25299"/>
                </a:cubicBezTo>
                <a:cubicBezTo>
                  <a:pt x="119511" y="13265"/>
                  <a:pt x="111049" y="2308"/>
                  <a:pt x="99049" y="630"/>
                </a:cubicBezTo>
                <a:close/>
                <a:moveTo>
                  <a:pt x="22849" y="49683"/>
                </a:moveTo>
                <a:cubicBezTo>
                  <a:pt x="21587" y="50298"/>
                  <a:pt x="20112" y="50298"/>
                  <a:pt x="18849" y="49683"/>
                </a:cubicBezTo>
                <a:cubicBezTo>
                  <a:pt x="10467" y="44444"/>
                  <a:pt x="7324" y="25680"/>
                  <a:pt x="11515" y="16441"/>
                </a:cubicBezTo>
                <a:cubicBezTo>
                  <a:pt x="13039" y="13202"/>
                  <a:pt x="14753" y="12345"/>
                  <a:pt x="16563" y="12345"/>
                </a:cubicBezTo>
                <a:cubicBezTo>
                  <a:pt x="17319" y="12208"/>
                  <a:pt x="18093" y="12208"/>
                  <a:pt x="18849" y="12345"/>
                </a:cubicBezTo>
                <a:cubicBezTo>
                  <a:pt x="25670" y="15094"/>
                  <a:pt x="31837" y="19248"/>
                  <a:pt x="36946" y="24537"/>
                </a:cubicBezTo>
                <a:lnTo>
                  <a:pt x="41804" y="28823"/>
                </a:lnTo>
                <a:cubicBezTo>
                  <a:pt x="36280" y="38253"/>
                  <a:pt x="28945" y="47778"/>
                  <a:pt x="22945" y="49683"/>
                </a:cubicBezTo>
                <a:close/>
                <a:moveTo>
                  <a:pt x="84381" y="36539"/>
                </a:moveTo>
                <a:cubicBezTo>
                  <a:pt x="73599" y="36138"/>
                  <a:pt x="63184" y="32522"/>
                  <a:pt x="54472" y="26157"/>
                </a:cubicBezTo>
                <a:lnTo>
                  <a:pt x="56092" y="22727"/>
                </a:lnTo>
                <a:cubicBezTo>
                  <a:pt x="60568" y="19680"/>
                  <a:pt x="79904" y="7202"/>
                  <a:pt x="97144" y="10345"/>
                </a:cubicBezTo>
                <a:cubicBezTo>
                  <a:pt x="103856" y="11143"/>
                  <a:pt x="108713" y="17139"/>
                  <a:pt x="108098" y="23871"/>
                </a:cubicBezTo>
                <a:cubicBezTo>
                  <a:pt x="107431" y="30252"/>
                  <a:pt x="100764" y="37301"/>
                  <a:pt x="84476" y="365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0" name="Freeform: Shape 189">
            <a:extLst>
              <a:ext uri="{FF2B5EF4-FFF2-40B4-BE49-F238E27FC236}">
                <a16:creationId xmlns:a16="http://schemas.microsoft.com/office/drawing/2014/main" id="{AA16F5F9-9F15-4772-B9FE-1AA0368A637B}"/>
              </a:ext>
            </a:extLst>
          </p:cNvPr>
          <p:cNvSpPr/>
          <p:nvPr/>
        </p:nvSpPr>
        <p:spPr>
          <a:xfrm>
            <a:off x="9281550" y="1775373"/>
            <a:ext cx="27530" cy="49731"/>
          </a:xfrm>
          <a:custGeom>
            <a:avLst/>
            <a:gdLst>
              <a:gd name="connsiteX0" fmla="*/ 23303 w 27530"/>
              <a:gd name="connsiteY0" fmla="*/ -31 h 49731"/>
              <a:gd name="connsiteX1" fmla="*/ 17969 w 27530"/>
              <a:gd name="connsiteY1" fmla="*/ 4445 h 49731"/>
              <a:gd name="connsiteX2" fmla="*/ 1491 w 27530"/>
              <a:gd name="connsiteY2" fmla="*/ 41307 h 49731"/>
              <a:gd name="connsiteX3" fmla="*/ 1269 w 27530"/>
              <a:gd name="connsiteY3" fmla="*/ 48039 h 49731"/>
              <a:gd name="connsiteX4" fmla="*/ 1491 w 27530"/>
              <a:gd name="connsiteY4" fmla="*/ 48260 h 49731"/>
              <a:gd name="connsiteX5" fmla="*/ 4920 w 27530"/>
              <a:gd name="connsiteY5" fmla="*/ 49689 h 49731"/>
              <a:gd name="connsiteX6" fmla="*/ 8444 w 27530"/>
              <a:gd name="connsiteY6" fmla="*/ 48260 h 49731"/>
              <a:gd name="connsiteX7" fmla="*/ 27494 w 27530"/>
              <a:gd name="connsiteY7" fmla="*/ 5303 h 49731"/>
              <a:gd name="connsiteX8" fmla="*/ 23303 w 27530"/>
              <a:gd name="connsiteY8" fmla="*/ -31 h 4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0" h="49731">
                <a:moveTo>
                  <a:pt x="23303" y="-31"/>
                </a:moveTo>
                <a:cubicBezTo>
                  <a:pt x="20615" y="-201"/>
                  <a:pt x="18268" y="1769"/>
                  <a:pt x="17969" y="4445"/>
                </a:cubicBezTo>
                <a:cubicBezTo>
                  <a:pt x="16418" y="18140"/>
                  <a:pt x="10661" y="31018"/>
                  <a:pt x="1491" y="41307"/>
                </a:cubicBezTo>
                <a:cubicBezTo>
                  <a:pt x="-430" y="43105"/>
                  <a:pt x="-529" y="46119"/>
                  <a:pt x="1269" y="48039"/>
                </a:cubicBezTo>
                <a:cubicBezTo>
                  <a:pt x="1340" y="48115"/>
                  <a:pt x="1414" y="48189"/>
                  <a:pt x="1491" y="48260"/>
                </a:cubicBezTo>
                <a:cubicBezTo>
                  <a:pt x="2399" y="49172"/>
                  <a:pt x="3632" y="49686"/>
                  <a:pt x="4920" y="49689"/>
                </a:cubicBezTo>
                <a:cubicBezTo>
                  <a:pt x="6240" y="49711"/>
                  <a:pt x="7512" y="49196"/>
                  <a:pt x="8444" y="48260"/>
                </a:cubicBezTo>
                <a:cubicBezTo>
                  <a:pt x="19161" y="36305"/>
                  <a:pt x="25828" y="21271"/>
                  <a:pt x="27494" y="5303"/>
                </a:cubicBezTo>
                <a:cubicBezTo>
                  <a:pt x="27725" y="2697"/>
                  <a:pt x="25889" y="361"/>
                  <a:pt x="23303" y="-3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1" name="Freeform: Shape 190">
            <a:extLst>
              <a:ext uri="{FF2B5EF4-FFF2-40B4-BE49-F238E27FC236}">
                <a16:creationId xmlns:a16="http://schemas.microsoft.com/office/drawing/2014/main" id="{312E724E-96BA-44C0-9EEC-76D1E5FF17BB}"/>
              </a:ext>
            </a:extLst>
          </p:cNvPr>
          <p:cNvSpPr/>
          <p:nvPr/>
        </p:nvSpPr>
        <p:spPr>
          <a:xfrm>
            <a:off x="9304679" y="1752333"/>
            <a:ext cx="12001" cy="12001"/>
          </a:xfrm>
          <a:custGeom>
            <a:avLst/>
            <a:gdLst>
              <a:gd name="connsiteX0" fmla="*/ 5984 w 12001"/>
              <a:gd name="connsiteY0" fmla="*/ -42 h 12001"/>
              <a:gd name="connsiteX1" fmla="*/ -17 w 12001"/>
              <a:gd name="connsiteY1" fmla="*/ 5959 h 12001"/>
              <a:gd name="connsiteX2" fmla="*/ 5984 w 12001"/>
              <a:gd name="connsiteY2" fmla="*/ 11960 h 12001"/>
              <a:gd name="connsiteX3" fmla="*/ 11985 w 12001"/>
              <a:gd name="connsiteY3" fmla="*/ 5959 h 12001"/>
              <a:gd name="connsiteX4" fmla="*/ 5984 w 12001"/>
              <a:gd name="connsiteY4" fmla="*/ -42 h 1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2001">
                <a:moveTo>
                  <a:pt x="5984" y="-42"/>
                </a:moveTo>
                <a:cubicBezTo>
                  <a:pt x="2670" y="-42"/>
                  <a:pt x="-17" y="2645"/>
                  <a:pt x="-17" y="5959"/>
                </a:cubicBezTo>
                <a:cubicBezTo>
                  <a:pt x="-17" y="9273"/>
                  <a:pt x="2670" y="11960"/>
                  <a:pt x="5984" y="11960"/>
                </a:cubicBezTo>
                <a:cubicBezTo>
                  <a:pt x="9298" y="11960"/>
                  <a:pt x="11985" y="9273"/>
                  <a:pt x="11985" y="5959"/>
                </a:cubicBezTo>
                <a:cubicBezTo>
                  <a:pt x="11985" y="2645"/>
                  <a:pt x="9298" y="-42"/>
                  <a:pt x="5984"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2" name="Freeform: Shape 191">
            <a:extLst>
              <a:ext uri="{FF2B5EF4-FFF2-40B4-BE49-F238E27FC236}">
                <a16:creationId xmlns:a16="http://schemas.microsoft.com/office/drawing/2014/main" id="{6AD3B2F2-D09E-45F9-B23B-347756D7F86D}"/>
              </a:ext>
            </a:extLst>
          </p:cNvPr>
          <p:cNvSpPr/>
          <p:nvPr/>
        </p:nvSpPr>
        <p:spPr>
          <a:xfrm>
            <a:off x="10304518" y="1524781"/>
            <a:ext cx="12001" cy="12001"/>
          </a:xfrm>
          <a:custGeom>
            <a:avLst/>
            <a:gdLst>
              <a:gd name="connsiteX0" fmla="*/ 11985 w 12001"/>
              <a:gd name="connsiteY0" fmla="*/ 5959 h 12001"/>
              <a:gd name="connsiteX1" fmla="*/ 5984 w 12001"/>
              <a:gd name="connsiteY1" fmla="*/ -42 h 12001"/>
              <a:gd name="connsiteX2" fmla="*/ -17 w 12001"/>
              <a:gd name="connsiteY2" fmla="*/ 5959 h 12001"/>
              <a:gd name="connsiteX3" fmla="*/ 5984 w 12001"/>
              <a:gd name="connsiteY3" fmla="*/ 11960 h 12001"/>
              <a:gd name="connsiteX4" fmla="*/ 11985 w 12001"/>
              <a:gd name="connsiteY4" fmla="*/ 5959 h 1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2001">
                <a:moveTo>
                  <a:pt x="11985" y="5959"/>
                </a:moveTo>
                <a:cubicBezTo>
                  <a:pt x="11985" y="2645"/>
                  <a:pt x="9298" y="-42"/>
                  <a:pt x="5984" y="-42"/>
                </a:cubicBezTo>
                <a:cubicBezTo>
                  <a:pt x="2670" y="-42"/>
                  <a:pt x="-17" y="2645"/>
                  <a:pt x="-17" y="5959"/>
                </a:cubicBezTo>
                <a:cubicBezTo>
                  <a:pt x="-17" y="9273"/>
                  <a:pt x="2670" y="11960"/>
                  <a:pt x="5984" y="11960"/>
                </a:cubicBezTo>
                <a:cubicBezTo>
                  <a:pt x="9298" y="11960"/>
                  <a:pt x="11985" y="9273"/>
                  <a:pt x="11985" y="59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3" name="Freeform: Shape 192">
            <a:extLst>
              <a:ext uri="{FF2B5EF4-FFF2-40B4-BE49-F238E27FC236}">
                <a16:creationId xmlns:a16="http://schemas.microsoft.com/office/drawing/2014/main" id="{EB5FA0FC-68C8-4F74-821D-F368DEDE4052}"/>
              </a:ext>
            </a:extLst>
          </p:cNvPr>
          <p:cNvSpPr/>
          <p:nvPr/>
        </p:nvSpPr>
        <p:spPr>
          <a:xfrm>
            <a:off x="10294517" y="1568691"/>
            <a:ext cx="12001" cy="12001"/>
          </a:xfrm>
          <a:custGeom>
            <a:avLst/>
            <a:gdLst>
              <a:gd name="connsiteX0" fmla="*/ 5984 w 12001"/>
              <a:gd name="connsiteY0" fmla="*/ -42 h 12001"/>
              <a:gd name="connsiteX1" fmla="*/ -17 w 12001"/>
              <a:gd name="connsiteY1" fmla="*/ 5959 h 12001"/>
              <a:gd name="connsiteX2" fmla="*/ 5984 w 12001"/>
              <a:gd name="connsiteY2" fmla="*/ 11960 h 12001"/>
              <a:gd name="connsiteX3" fmla="*/ 11985 w 12001"/>
              <a:gd name="connsiteY3" fmla="*/ 5959 h 12001"/>
              <a:gd name="connsiteX4" fmla="*/ 5984 w 12001"/>
              <a:gd name="connsiteY4" fmla="*/ -42 h 1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2001">
                <a:moveTo>
                  <a:pt x="5984" y="-42"/>
                </a:moveTo>
                <a:cubicBezTo>
                  <a:pt x="2670" y="-42"/>
                  <a:pt x="-17" y="2645"/>
                  <a:pt x="-17" y="5959"/>
                </a:cubicBezTo>
                <a:cubicBezTo>
                  <a:pt x="-17" y="9273"/>
                  <a:pt x="2670" y="11960"/>
                  <a:pt x="5984" y="11960"/>
                </a:cubicBezTo>
                <a:cubicBezTo>
                  <a:pt x="9298" y="11960"/>
                  <a:pt x="11985" y="9273"/>
                  <a:pt x="11985" y="5959"/>
                </a:cubicBezTo>
                <a:cubicBezTo>
                  <a:pt x="11985" y="2645"/>
                  <a:pt x="9298" y="-42"/>
                  <a:pt x="5984"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4" name="Freeform: Shape 193">
            <a:extLst>
              <a:ext uri="{FF2B5EF4-FFF2-40B4-BE49-F238E27FC236}">
                <a16:creationId xmlns:a16="http://schemas.microsoft.com/office/drawing/2014/main" id="{BCBD91B2-90A5-4EE8-B529-83423C56BD32}"/>
              </a:ext>
            </a:extLst>
          </p:cNvPr>
          <p:cNvSpPr/>
          <p:nvPr/>
        </p:nvSpPr>
        <p:spPr>
          <a:xfrm>
            <a:off x="10705616" y="1666513"/>
            <a:ext cx="12001" cy="12001"/>
          </a:xfrm>
          <a:custGeom>
            <a:avLst/>
            <a:gdLst>
              <a:gd name="connsiteX0" fmla="*/ 5984 w 12001"/>
              <a:gd name="connsiteY0" fmla="*/ -42 h 12001"/>
              <a:gd name="connsiteX1" fmla="*/ -17 w 12001"/>
              <a:gd name="connsiteY1" fmla="*/ 5959 h 12001"/>
              <a:gd name="connsiteX2" fmla="*/ 5984 w 12001"/>
              <a:gd name="connsiteY2" fmla="*/ 11960 h 12001"/>
              <a:gd name="connsiteX3" fmla="*/ 11985 w 12001"/>
              <a:gd name="connsiteY3" fmla="*/ 5959 h 12001"/>
              <a:gd name="connsiteX4" fmla="*/ 5984 w 12001"/>
              <a:gd name="connsiteY4" fmla="*/ -42 h 1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2001">
                <a:moveTo>
                  <a:pt x="5984" y="-42"/>
                </a:moveTo>
                <a:cubicBezTo>
                  <a:pt x="2670" y="-42"/>
                  <a:pt x="-17" y="2645"/>
                  <a:pt x="-17" y="5959"/>
                </a:cubicBezTo>
                <a:cubicBezTo>
                  <a:pt x="-17" y="9273"/>
                  <a:pt x="2670" y="11960"/>
                  <a:pt x="5984" y="11960"/>
                </a:cubicBezTo>
                <a:cubicBezTo>
                  <a:pt x="9298" y="11960"/>
                  <a:pt x="11985" y="9273"/>
                  <a:pt x="11985" y="5959"/>
                </a:cubicBezTo>
                <a:cubicBezTo>
                  <a:pt x="11985" y="2645"/>
                  <a:pt x="9298" y="-42"/>
                  <a:pt x="5984"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5" name="Freeform: Shape 194">
            <a:extLst>
              <a:ext uri="{FF2B5EF4-FFF2-40B4-BE49-F238E27FC236}">
                <a16:creationId xmlns:a16="http://schemas.microsoft.com/office/drawing/2014/main" id="{140E1BB0-2683-4ABD-A487-A2C7177B3139}"/>
              </a:ext>
            </a:extLst>
          </p:cNvPr>
          <p:cNvSpPr/>
          <p:nvPr/>
        </p:nvSpPr>
        <p:spPr>
          <a:xfrm>
            <a:off x="11134717" y="1648510"/>
            <a:ext cx="12001" cy="12001"/>
          </a:xfrm>
          <a:custGeom>
            <a:avLst/>
            <a:gdLst>
              <a:gd name="connsiteX0" fmla="*/ 5984 w 12001"/>
              <a:gd name="connsiteY0" fmla="*/ 11960 h 12001"/>
              <a:gd name="connsiteX1" fmla="*/ 11985 w 12001"/>
              <a:gd name="connsiteY1" fmla="*/ 5959 h 12001"/>
              <a:gd name="connsiteX2" fmla="*/ 5984 w 12001"/>
              <a:gd name="connsiteY2" fmla="*/ -42 h 12001"/>
              <a:gd name="connsiteX3" fmla="*/ -17 w 12001"/>
              <a:gd name="connsiteY3" fmla="*/ 5959 h 12001"/>
              <a:gd name="connsiteX4" fmla="*/ 5984 w 12001"/>
              <a:gd name="connsiteY4" fmla="*/ 11960 h 12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 h="12001">
                <a:moveTo>
                  <a:pt x="5984" y="11960"/>
                </a:moveTo>
                <a:cubicBezTo>
                  <a:pt x="9298" y="11960"/>
                  <a:pt x="11985" y="9273"/>
                  <a:pt x="11985" y="5959"/>
                </a:cubicBezTo>
                <a:cubicBezTo>
                  <a:pt x="11985" y="2645"/>
                  <a:pt x="9298" y="-42"/>
                  <a:pt x="5984" y="-42"/>
                </a:cubicBezTo>
                <a:cubicBezTo>
                  <a:pt x="2670" y="-42"/>
                  <a:pt x="-17" y="2645"/>
                  <a:pt x="-17" y="5959"/>
                </a:cubicBezTo>
                <a:cubicBezTo>
                  <a:pt x="-17" y="9273"/>
                  <a:pt x="2670" y="11960"/>
                  <a:pt x="5984" y="1196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6" name="Freeform: Shape 195">
            <a:extLst>
              <a:ext uri="{FF2B5EF4-FFF2-40B4-BE49-F238E27FC236}">
                <a16:creationId xmlns:a16="http://schemas.microsoft.com/office/drawing/2014/main" id="{B43560EA-C13A-456E-BC2C-F83AF6106EF0}"/>
              </a:ext>
            </a:extLst>
          </p:cNvPr>
          <p:cNvSpPr/>
          <p:nvPr/>
        </p:nvSpPr>
        <p:spPr>
          <a:xfrm>
            <a:off x="9469862" y="1623645"/>
            <a:ext cx="71188" cy="161556"/>
          </a:xfrm>
          <a:custGeom>
            <a:avLst/>
            <a:gdLst>
              <a:gd name="connsiteX0" fmla="*/ 67877 w 71188"/>
              <a:gd name="connsiteY0" fmla="*/ 6250 h 161556"/>
              <a:gd name="connsiteX1" fmla="*/ 61972 w 71188"/>
              <a:gd name="connsiteY1" fmla="*/ 8536 h 161556"/>
              <a:gd name="connsiteX2" fmla="*/ 17585 w 71188"/>
              <a:gd name="connsiteY2" fmla="*/ 48065 h 161556"/>
              <a:gd name="connsiteX3" fmla="*/ 11965 w 71188"/>
              <a:gd name="connsiteY3" fmla="*/ 43684 h 161556"/>
              <a:gd name="connsiteX4" fmla="*/ 22633 w 71188"/>
              <a:gd name="connsiteY4" fmla="*/ 7489 h 161556"/>
              <a:gd name="connsiteX5" fmla="*/ 20967 w 71188"/>
              <a:gd name="connsiteY5" fmla="*/ 678 h 161556"/>
              <a:gd name="connsiteX6" fmla="*/ 14156 w 71188"/>
              <a:gd name="connsiteY6" fmla="*/ 2345 h 161556"/>
              <a:gd name="connsiteX7" fmla="*/ 2821 w 71188"/>
              <a:gd name="connsiteY7" fmla="*/ 47398 h 161556"/>
              <a:gd name="connsiteX8" fmla="*/ 15204 w 71188"/>
              <a:gd name="connsiteY8" fmla="*/ 57590 h 161556"/>
              <a:gd name="connsiteX9" fmla="*/ 57114 w 71188"/>
              <a:gd name="connsiteY9" fmla="*/ 33682 h 161556"/>
              <a:gd name="connsiteX10" fmla="*/ 47112 w 71188"/>
              <a:gd name="connsiteY10" fmla="*/ 84736 h 161556"/>
              <a:gd name="connsiteX11" fmla="*/ 5964 w 71188"/>
              <a:gd name="connsiteY11" fmla="*/ 124551 h 161556"/>
              <a:gd name="connsiteX12" fmla="*/ 3012 w 71188"/>
              <a:gd name="connsiteY12" fmla="*/ 156269 h 161556"/>
              <a:gd name="connsiteX13" fmla="*/ 14156 w 71188"/>
              <a:gd name="connsiteY13" fmla="*/ 161508 h 161556"/>
              <a:gd name="connsiteX14" fmla="*/ 17204 w 71188"/>
              <a:gd name="connsiteY14" fmla="*/ 161508 h 161556"/>
              <a:gd name="connsiteX15" fmla="*/ 45017 w 71188"/>
              <a:gd name="connsiteY15" fmla="*/ 134362 h 161556"/>
              <a:gd name="connsiteX16" fmla="*/ 55494 w 71188"/>
              <a:gd name="connsiteY16" fmla="*/ 92833 h 161556"/>
              <a:gd name="connsiteX17" fmla="*/ 63972 w 71188"/>
              <a:gd name="connsiteY17" fmla="*/ 91880 h 161556"/>
              <a:gd name="connsiteX18" fmla="*/ 69210 w 71188"/>
              <a:gd name="connsiteY18" fmla="*/ 87213 h 161556"/>
              <a:gd name="connsiteX19" fmla="*/ 64560 w 71188"/>
              <a:gd name="connsiteY19" fmla="*/ 81975 h 161556"/>
              <a:gd name="connsiteX20" fmla="*/ 64543 w 71188"/>
              <a:gd name="connsiteY20" fmla="*/ 81974 h 161556"/>
              <a:gd name="connsiteX21" fmla="*/ 57685 w 71188"/>
              <a:gd name="connsiteY21" fmla="*/ 81974 h 161556"/>
              <a:gd name="connsiteX22" fmla="*/ 71116 w 71188"/>
              <a:gd name="connsiteY22" fmla="*/ 11584 h 161556"/>
              <a:gd name="connsiteX23" fmla="*/ 67877 w 71188"/>
              <a:gd name="connsiteY23" fmla="*/ 6250 h 161556"/>
              <a:gd name="connsiteX24" fmla="*/ 35683 w 71188"/>
              <a:gd name="connsiteY24" fmla="*/ 130837 h 161556"/>
              <a:gd name="connsiteX25" fmla="*/ 15680 w 71188"/>
              <a:gd name="connsiteY25" fmla="*/ 151221 h 161556"/>
              <a:gd name="connsiteX26" fmla="*/ 10917 w 71188"/>
              <a:gd name="connsiteY26" fmla="*/ 150078 h 161556"/>
              <a:gd name="connsiteX27" fmla="*/ 14823 w 71188"/>
              <a:gd name="connsiteY27" fmla="*/ 128456 h 161556"/>
              <a:gd name="connsiteX28" fmla="*/ 44541 w 71188"/>
              <a:gd name="connsiteY28" fmla="*/ 96166 h 161556"/>
              <a:gd name="connsiteX29" fmla="*/ 35683 w 71188"/>
              <a:gd name="connsiteY29" fmla="*/ 130837 h 16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188" h="161556">
                <a:moveTo>
                  <a:pt x="67877" y="6250"/>
                </a:moveTo>
                <a:cubicBezTo>
                  <a:pt x="65614" y="5448"/>
                  <a:pt x="63105" y="6420"/>
                  <a:pt x="61972" y="8536"/>
                </a:cubicBezTo>
                <a:cubicBezTo>
                  <a:pt x="55685" y="20157"/>
                  <a:pt x="34159" y="52066"/>
                  <a:pt x="17585" y="48065"/>
                </a:cubicBezTo>
                <a:cubicBezTo>
                  <a:pt x="15073" y="47692"/>
                  <a:pt x="12940" y="46029"/>
                  <a:pt x="11965" y="43684"/>
                </a:cubicBezTo>
                <a:cubicBezTo>
                  <a:pt x="8632" y="35302"/>
                  <a:pt x="16728" y="17109"/>
                  <a:pt x="22633" y="7489"/>
                </a:cubicBezTo>
                <a:cubicBezTo>
                  <a:pt x="24054" y="5148"/>
                  <a:pt x="23307" y="2099"/>
                  <a:pt x="20967" y="678"/>
                </a:cubicBezTo>
                <a:cubicBezTo>
                  <a:pt x="18626" y="-742"/>
                  <a:pt x="15577" y="4"/>
                  <a:pt x="14156" y="2345"/>
                </a:cubicBezTo>
                <a:cubicBezTo>
                  <a:pt x="12346" y="5298"/>
                  <a:pt x="-3560" y="31682"/>
                  <a:pt x="2821" y="47398"/>
                </a:cubicBezTo>
                <a:cubicBezTo>
                  <a:pt x="4993" y="52646"/>
                  <a:pt x="9636" y="56467"/>
                  <a:pt x="15204" y="57590"/>
                </a:cubicBezTo>
                <a:cubicBezTo>
                  <a:pt x="31015" y="61591"/>
                  <a:pt x="46541" y="47208"/>
                  <a:pt x="57114" y="33682"/>
                </a:cubicBezTo>
                <a:cubicBezTo>
                  <a:pt x="54447" y="48065"/>
                  <a:pt x="50827" y="66925"/>
                  <a:pt x="47112" y="84736"/>
                </a:cubicBezTo>
                <a:cubicBezTo>
                  <a:pt x="28464" y="91720"/>
                  <a:pt x="13559" y="106143"/>
                  <a:pt x="5964" y="124551"/>
                </a:cubicBezTo>
                <a:cubicBezTo>
                  <a:pt x="-2608" y="142553"/>
                  <a:pt x="-417" y="151792"/>
                  <a:pt x="3012" y="156269"/>
                </a:cubicBezTo>
                <a:cubicBezTo>
                  <a:pt x="5670" y="159703"/>
                  <a:pt x="9816" y="161652"/>
                  <a:pt x="14156" y="161508"/>
                </a:cubicBezTo>
                <a:lnTo>
                  <a:pt x="17204" y="161508"/>
                </a:lnTo>
                <a:cubicBezTo>
                  <a:pt x="30619" y="158008"/>
                  <a:pt x="41192" y="147688"/>
                  <a:pt x="45017" y="134362"/>
                </a:cubicBezTo>
                <a:cubicBezTo>
                  <a:pt x="48160" y="124837"/>
                  <a:pt x="51875" y="109501"/>
                  <a:pt x="55494" y="92833"/>
                </a:cubicBezTo>
                <a:cubicBezTo>
                  <a:pt x="58276" y="92199"/>
                  <a:pt x="61119" y="91879"/>
                  <a:pt x="63972" y="91880"/>
                </a:cubicBezTo>
                <a:cubicBezTo>
                  <a:pt x="66691" y="91990"/>
                  <a:pt x="69008" y="89926"/>
                  <a:pt x="69210" y="87213"/>
                </a:cubicBezTo>
                <a:cubicBezTo>
                  <a:pt x="69373" y="84482"/>
                  <a:pt x="67290" y="82137"/>
                  <a:pt x="64560" y="81975"/>
                </a:cubicBezTo>
                <a:cubicBezTo>
                  <a:pt x="64554" y="81975"/>
                  <a:pt x="64549" y="81974"/>
                  <a:pt x="64543" y="81974"/>
                </a:cubicBezTo>
                <a:cubicBezTo>
                  <a:pt x="62260" y="81813"/>
                  <a:pt x="59968" y="81813"/>
                  <a:pt x="57685" y="81974"/>
                </a:cubicBezTo>
                <a:cubicBezTo>
                  <a:pt x="64638" y="48732"/>
                  <a:pt x="70734" y="13870"/>
                  <a:pt x="71116" y="11584"/>
                </a:cubicBezTo>
                <a:cubicBezTo>
                  <a:pt x="71472" y="9256"/>
                  <a:pt x="70107" y="7008"/>
                  <a:pt x="67877" y="6250"/>
                </a:cubicBezTo>
                <a:close/>
                <a:moveTo>
                  <a:pt x="35683" y="130837"/>
                </a:moveTo>
                <a:cubicBezTo>
                  <a:pt x="32915" y="140591"/>
                  <a:pt x="25380" y="148270"/>
                  <a:pt x="15680" y="151221"/>
                </a:cubicBezTo>
                <a:cubicBezTo>
                  <a:pt x="14003" y="151748"/>
                  <a:pt x="12172" y="151309"/>
                  <a:pt x="10917" y="150078"/>
                </a:cubicBezTo>
                <a:cubicBezTo>
                  <a:pt x="9012" y="147601"/>
                  <a:pt x="9108" y="140553"/>
                  <a:pt x="14823" y="128456"/>
                </a:cubicBezTo>
                <a:cubicBezTo>
                  <a:pt x="20801" y="114648"/>
                  <a:pt x="31275" y="103268"/>
                  <a:pt x="44541" y="96166"/>
                </a:cubicBezTo>
                <a:cubicBezTo>
                  <a:pt x="41398" y="110549"/>
                  <a:pt x="38350" y="123122"/>
                  <a:pt x="35683" y="13083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7" name="Freeform: Shape 196">
            <a:extLst>
              <a:ext uri="{FF2B5EF4-FFF2-40B4-BE49-F238E27FC236}">
                <a16:creationId xmlns:a16="http://schemas.microsoft.com/office/drawing/2014/main" id="{1E120E38-D746-4179-B87F-160E42928CEE}"/>
              </a:ext>
            </a:extLst>
          </p:cNvPr>
          <p:cNvSpPr/>
          <p:nvPr/>
        </p:nvSpPr>
        <p:spPr>
          <a:xfrm>
            <a:off x="9553154" y="1691512"/>
            <a:ext cx="58189" cy="62700"/>
          </a:xfrm>
          <a:custGeom>
            <a:avLst/>
            <a:gdLst>
              <a:gd name="connsiteX0" fmla="*/ 54879 w 58189"/>
              <a:gd name="connsiteY0" fmla="*/ 36300 h 62700"/>
              <a:gd name="connsiteX1" fmla="*/ 48307 w 58189"/>
              <a:gd name="connsiteY1" fmla="*/ 38872 h 62700"/>
              <a:gd name="connsiteX2" fmla="*/ 42401 w 58189"/>
              <a:gd name="connsiteY2" fmla="*/ 50111 h 62700"/>
              <a:gd name="connsiteX3" fmla="*/ 41830 w 58189"/>
              <a:gd name="connsiteY3" fmla="*/ 15155 h 62700"/>
              <a:gd name="connsiteX4" fmla="*/ 36306 w 58189"/>
              <a:gd name="connsiteY4" fmla="*/ 1629 h 62700"/>
              <a:gd name="connsiteX5" fmla="*/ 10683 w 58189"/>
              <a:gd name="connsiteY5" fmla="*/ 29347 h 62700"/>
              <a:gd name="connsiteX6" fmla="*/ 9731 w 58189"/>
              <a:gd name="connsiteY6" fmla="*/ 3725 h 62700"/>
              <a:gd name="connsiteX7" fmla="*/ 3734 w 58189"/>
              <a:gd name="connsiteY7" fmla="*/ 104 h 62700"/>
              <a:gd name="connsiteX8" fmla="*/ 3730 w 58189"/>
              <a:gd name="connsiteY8" fmla="*/ 105 h 62700"/>
              <a:gd name="connsiteX9" fmla="*/ 110 w 58189"/>
              <a:gd name="connsiteY9" fmla="*/ 6106 h 62700"/>
              <a:gd name="connsiteX10" fmla="*/ 110 w 58189"/>
              <a:gd name="connsiteY10" fmla="*/ 50588 h 62700"/>
              <a:gd name="connsiteX11" fmla="*/ 3825 w 58189"/>
              <a:gd name="connsiteY11" fmla="*/ 55636 h 62700"/>
              <a:gd name="connsiteX12" fmla="*/ 9445 w 58189"/>
              <a:gd name="connsiteY12" fmla="*/ 53064 h 62700"/>
              <a:gd name="connsiteX13" fmla="*/ 32019 w 58189"/>
              <a:gd name="connsiteY13" fmla="*/ 14964 h 62700"/>
              <a:gd name="connsiteX14" fmla="*/ 39830 w 58189"/>
              <a:gd name="connsiteY14" fmla="*/ 62589 h 62700"/>
              <a:gd name="connsiteX15" fmla="*/ 41640 w 58189"/>
              <a:gd name="connsiteY15" fmla="*/ 62589 h 62700"/>
              <a:gd name="connsiteX16" fmla="*/ 57451 w 58189"/>
              <a:gd name="connsiteY16" fmla="*/ 43539 h 62700"/>
              <a:gd name="connsiteX17" fmla="*/ 55791 w 58189"/>
              <a:gd name="connsiteY17" fmla="*/ 36734 h 62700"/>
              <a:gd name="connsiteX18" fmla="*/ 54879 w 58189"/>
              <a:gd name="connsiteY18" fmla="*/ 36300 h 6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89" h="62700">
                <a:moveTo>
                  <a:pt x="54879" y="36300"/>
                </a:moveTo>
                <a:cubicBezTo>
                  <a:pt x="52353" y="35229"/>
                  <a:pt x="49435" y="36371"/>
                  <a:pt x="48307" y="38872"/>
                </a:cubicBezTo>
                <a:cubicBezTo>
                  <a:pt x="46667" y="42782"/>
                  <a:pt x="44691" y="46543"/>
                  <a:pt x="42401" y="50111"/>
                </a:cubicBezTo>
                <a:cubicBezTo>
                  <a:pt x="40800" y="38525"/>
                  <a:pt x="40609" y="26787"/>
                  <a:pt x="41830" y="15155"/>
                </a:cubicBezTo>
                <a:cubicBezTo>
                  <a:pt x="41830" y="11631"/>
                  <a:pt x="42592" y="3344"/>
                  <a:pt x="36306" y="1629"/>
                </a:cubicBezTo>
                <a:cubicBezTo>
                  <a:pt x="33543" y="867"/>
                  <a:pt x="27638" y="-752"/>
                  <a:pt x="10683" y="29347"/>
                </a:cubicBezTo>
                <a:cubicBezTo>
                  <a:pt x="11121" y="20795"/>
                  <a:pt x="10803" y="12221"/>
                  <a:pt x="9731" y="3725"/>
                </a:cubicBezTo>
                <a:cubicBezTo>
                  <a:pt x="9075" y="1069"/>
                  <a:pt x="6390" y="-552"/>
                  <a:pt x="3734" y="104"/>
                </a:cubicBezTo>
                <a:cubicBezTo>
                  <a:pt x="3733" y="104"/>
                  <a:pt x="3731" y="105"/>
                  <a:pt x="3730" y="105"/>
                </a:cubicBezTo>
                <a:cubicBezTo>
                  <a:pt x="1105" y="806"/>
                  <a:pt x="-494" y="3458"/>
                  <a:pt x="110" y="6106"/>
                </a:cubicBezTo>
                <a:cubicBezTo>
                  <a:pt x="1173" y="20914"/>
                  <a:pt x="1173" y="35780"/>
                  <a:pt x="110" y="50588"/>
                </a:cubicBezTo>
                <a:cubicBezTo>
                  <a:pt x="28" y="52928"/>
                  <a:pt x="1566" y="55019"/>
                  <a:pt x="3825" y="55636"/>
                </a:cubicBezTo>
                <a:cubicBezTo>
                  <a:pt x="6073" y="56234"/>
                  <a:pt x="8429" y="55156"/>
                  <a:pt x="9445" y="53064"/>
                </a:cubicBezTo>
                <a:cubicBezTo>
                  <a:pt x="15912" y="39767"/>
                  <a:pt x="23462" y="27024"/>
                  <a:pt x="32019" y="14964"/>
                </a:cubicBezTo>
                <a:cubicBezTo>
                  <a:pt x="29448" y="56208"/>
                  <a:pt x="34686" y="60970"/>
                  <a:pt x="39830" y="62589"/>
                </a:cubicBezTo>
                <a:cubicBezTo>
                  <a:pt x="40429" y="62682"/>
                  <a:pt x="41040" y="62682"/>
                  <a:pt x="41640" y="62589"/>
                </a:cubicBezTo>
                <a:cubicBezTo>
                  <a:pt x="47545" y="62589"/>
                  <a:pt x="52308" y="54874"/>
                  <a:pt x="57451" y="43539"/>
                </a:cubicBezTo>
                <a:cubicBezTo>
                  <a:pt x="58872" y="41202"/>
                  <a:pt x="58129" y="38155"/>
                  <a:pt x="55791" y="36734"/>
                </a:cubicBezTo>
                <a:cubicBezTo>
                  <a:pt x="55503" y="36559"/>
                  <a:pt x="55197" y="36413"/>
                  <a:pt x="54879" y="3630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8" name="Freeform: Shape 197">
            <a:extLst>
              <a:ext uri="{FF2B5EF4-FFF2-40B4-BE49-F238E27FC236}">
                <a16:creationId xmlns:a16="http://schemas.microsoft.com/office/drawing/2014/main" id="{D591E69D-10EE-432F-BBE5-21098FFFB6DC}"/>
              </a:ext>
            </a:extLst>
          </p:cNvPr>
          <p:cNvSpPr/>
          <p:nvPr/>
        </p:nvSpPr>
        <p:spPr>
          <a:xfrm>
            <a:off x="9744783" y="1523898"/>
            <a:ext cx="33788" cy="113563"/>
          </a:xfrm>
          <a:custGeom>
            <a:avLst/>
            <a:gdLst>
              <a:gd name="connsiteX0" fmla="*/ 29938 w 33788"/>
              <a:gd name="connsiteY0" fmla="*/ 79 h 113563"/>
              <a:gd name="connsiteX1" fmla="*/ 24032 w 33788"/>
              <a:gd name="connsiteY1" fmla="*/ 3794 h 113563"/>
              <a:gd name="connsiteX2" fmla="*/ 124 w 33788"/>
              <a:gd name="connsiteY2" fmla="*/ 107521 h 113563"/>
              <a:gd name="connsiteX3" fmla="*/ 3766 w 33788"/>
              <a:gd name="connsiteY3" fmla="*/ 113504 h 113563"/>
              <a:gd name="connsiteX4" fmla="*/ 3839 w 33788"/>
              <a:gd name="connsiteY4" fmla="*/ 113522 h 113563"/>
              <a:gd name="connsiteX5" fmla="*/ 4887 w 33788"/>
              <a:gd name="connsiteY5" fmla="*/ 113522 h 113563"/>
              <a:gd name="connsiteX6" fmla="*/ 9745 w 33788"/>
              <a:gd name="connsiteY6" fmla="*/ 109711 h 113563"/>
              <a:gd name="connsiteX7" fmla="*/ 33652 w 33788"/>
              <a:gd name="connsiteY7" fmla="*/ 5889 h 113563"/>
              <a:gd name="connsiteX8" fmla="*/ 29974 w 33788"/>
              <a:gd name="connsiteY8" fmla="*/ 87 h 113563"/>
              <a:gd name="connsiteX9" fmla="*/ 29938 w 33788"/>
              <a:gd name="connsiteY9" fmla="*/ 79 h 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88" h="113563">
                <a:moveTo>
                  <a:pt x="29938" y="79"/>
                </a:moveTo>
                <a:cubicBezTo>
                  <a:pt x="27283" y="-515"/>
                  <a:pt x="24647" y="1144"/>
                  <a:pt x="24032" y="3794"/>
                </a:cubicBezTo>
                <a:lnTo>
                  <a:pt x="124" y="107521"/>
                </a:lnTo>
                <a:cubicBezTo>
                  <a:pt x="-522" y="110179"/>
                  <a:pt x="1108" y="112858"/>
                  <a:pt x="3766" y="113504"/>
                </a:cubicBezTo>
                <a:cubicBezTo>
                  <a:pt x="3791" y="113510"/>
                  <a:pt x="3815" y="113516"/>
                  <a:pt x="3839" y="113522"/>
                </a:cubicBezTo>
                <a:lnTo>
                  <a:pt x="4887" y="113522"/>
                </a:lnTo>
                <a:cubicBezTo>
                  <a:pt x="7196" y="113539"/>
                  <a:pt x="9212" y="111959"/>
                  <a:pt x="9745" y="109711"/>
                </a:cubicBezTo>
                <a:lnTo>
                  <a:pt x="33652" y="5889"/>
                </a:lnTo>
                <a:cubicBezTo>
                  <a:pt x="34239" y="3271"/>
                  <a:pt x="32592" y="673"/>
                  <a:pt x="29974" y="87"/>
                </a:cubicBezTo>
                <a:cubicBezTo>
                  <a:pt x="29962" y="84"/>
                  <a:pt x="29950" y="81"/>
                  <a:pt x="29938" y="7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199" name="Freeform: Shape 198">
            <a:extLst>
              <a:ext uri="{FF2B5EF4-FFF2-40B4-BE49-F238E27FC236}">
                <a16:creationId xmlns:a16="http://schemas.microsoft.com/office/drawing/2014/main" id="{B85279E2-CE8B-4424-8EA7-B09F400F24EA}"/>
              </a:ext>
            </a:extLst>
          </p:cNvPr>
          <p:cNvSpPr/>
          <p:nvPr/>
        </p:nvSpPr>
        <p:spPr>
          <a:xfrm>
            <a:off x="9799011" y="1518848"/>
            <a:ext cx="55831" cy="97798"/>
          </a:xfrm>
          <a:custGeom>
            <a:avLst/>
            <a:gdLst>
              <a:gd name="connsiteX0" fmla="*/ 42384 w 55831"/>
              <a:gd name="connsiteY0" fmla="*/ 33227 h 97798"/>
              <a:gd name="connsiteX1" fmla="*/ 40003 w 55831"/>
              <a:gd name="connsiteY1" fmla="*/ 33227 h 97798"/>
              <a:gd name="connsiteX2" fmla="*/ 45337 w 55831"/>
              <a:gd name="connsiteY2" fmla="*/ 14939 h 97798"/>
              <a:gd name="connsiteX3" fmla="*/ 41813 w 55831"/>
              <a:gd name="connsiteY3" fmla="*/ 652 h 97798"/>
              <a:gd name="connsiteX4" fmla="*/ 4760 w 55831"/>
              <a:gd name="connsiteY4" fmla="*/ 29227 h 97798"/>
              <a:gd name="connsiteX5" fmla="*/ 5946 w 55831"/>
              <a:gd name="connsiteY5" fmla="*/ 36130 h 97798"/>
              <a:gd name="connsiteX6" fmla="*/ 12380 w 55831"/>
              <a:gd name="connsiteY6" fmla="*/ 35513 h 97798"/>
              <a:gd name="connsiteX7" fmla="*/ 36002 w 55831"/>
              <a:gd name="connsiteY7" fmla="*/ 11701 h 97798"/>
              <a:gd name="connsiteX8" fmla="*/ 36002 w 55831"/>
              <a:gd name="connsiteY8" fmla="*/ 13415 h 97798"/>
              <a:gd name="connsiteX9" fmla="*/ 28097 w 55831"/>
              <a:gd name="connsiteY9" fmla="*/ 39323 h 97798"/>
              <a:gd name="connsiteX10" fmla="*/ 14000 w 55831"/>
              <a:gd name="connsiteY10" fmla="*/ 61707 h 97798"/>
              <a:gd name="connsiteX11" fmla="*/ 18572 w 55831"/>
              <a:gd name="connsiteY11" fmla="*/ 71232 h 97798"/>
              <a:gd name="connsiteX12" fmla="*/ 36193 w 55831"/>
              <a:gd name="connsiteY12" fmla="*/ 45896 h 97798"/>
              <a:gd name="connsiteX13" fmla="*/ 42194 w 55831"/>
              <a:gd name="connsiteY13" fmla="*/ 43610 h 97798"/>
              <a:gd name="connsiteX14" fmla="*/ 45909 w 55831"/>
              <a:gd name="connsiteY14" fmla="*/ 54373 h 97798"/>
              <a:gd name="connsiteX15" fmla="*/ 20858 w 55831"/>
              <a:gd name="connsiteY15" fmla="*/ 87520 h 97798"/>
              <a:gd name="connsiteX16" fmla="*/ 9523 w 55831"/>
              <a:gd name="connsiteY16" fmla="*/ 82472 h 97798"/>
              <a:gd name="connsiteX17" fmla="*/ 3141 w 55831"/>
              <a:gd name="connsiteY17" fmla="*/ 79805 h 97798"/>
              <a:gd name="connsiteX18" fmla="*/ 263 w 55831"/>
              <a:gd name="connsiteY18" fmla="*/ 85894 h 97798"/>
              <a:gd name="connsiteX19" fmla="*/ 379 w 55831"/>
              <a:gd name="connsiteY19" fmla="*/ 86186 h 97798"/>
              <a:gd name="connsiteX20" fmla="*/ 17809 w 55831"/>
              <a:gd name="connsiteY20" fmla="*/ 97616 h 97798"/>
              <a:gd name="connsiteX21" fmla="*/ 22667 w 55831"/>
              <a:gd name="connsiteY21" fmla="*/ 97616 h 97798"/>
              <a:gd name="connsiteX22" fmla="*/ 55814 w 55831"/>
              <a:gd name="connsiteY22" fmla="*/ 54849 h 97798"/>
              <a:gd name="connsiteX23" fmla="*/ 42384 w 55831"/>
              <a:gd name="connsiteY23" fmla="*/ 33227 h 9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5831" h="97798">
                <a:moveTo>
                  <a:pt x="42384" y="33227"/>
                </a:moveTo>
                <a:cubicBezTo>
                  <a:pt x="41593" y="33128"/>
                  <a:pt x="40793" y="33128"/>
                  <a:pt x="40003" y="33227"/>
                </a:cubicBezTo>
                <a:cubicBezTo>
                  <a:pt x="42860" y="24464"/>
                  <a:pt x="44861" y="17035"/>
                  <a:pt x="45337" y="14939"/>
                </a:cubicBezTo>
                <a:cubicBezTo>
                  <a:pt x="45813" y="12844"/>
                  <a:pt x="47718" y="3605"/>
                  <a:pt x="41813" y="652"/>
                </a:cubicBezTo>
                <a:cubicBezTo>
                  <a:pt x="39336" y="-491"/>
                  <a:pt x="32288" y="-4015"/>
                  <a:pt x="4760" y="29227"/>
                </a:cubicBezTo>
                <a:cubicBezTo>
                  <a:pt x="3182" y="31461"/>
                  <a:pt x="3713" y="34551"/>
                  <a:pt x="5946" y="36130"/>
                </a:cubicBezTo>
                <a:cubicBezTo>
                  <a:pt x="7948" y="37545"/>
                  <a:pt x="10684" y="37283"/>
                  <a:pt x="12380" y="35513"/>
                </a:cubicBezTo>
                <a:cubicBezTo>
                  <a:pt x="19332" y="26711"/>
                  <a:pt x="27256" y="18723"/>
                  <a:pt x="36002" y="11701"/>
                </a:cubicBezTo>
                <a:cubicBezTo>
                  <a:pt x="36002" y="11701"/>
                  <a:pt x="36002" y="12749"/>
                  <a:pt x="36002" y="13415"/>
                </a:cubicBezTo>
                <a:cubicBezTo>
                  <a:pt x="34031" y="22240"/>
                  <a:pt x="31388" y="30901"/>
                  <a:pt x="28097" y="39323"/>
                </a:cubicBezTo>
                <a:cubicBezTo>
                  <a:pt x="20875" y="44861"/>
                  <a:pt x="15875" y="52802"/>
                  <a:pt x="14000" y="61707"/>
                </a:cubicBezTo>
                <a:cubicBezTo>
                  <a:pt x="13143" y="68660"/>
                  <a:pt x="16000" y="70661"/>
                  <a:pt x="18572" y="71232"/>
                </a:cubicBezTo>
                <a:cubicBezTo>
                  <a:pt x="24382" y="72185"/>
                  <a:pt x="30954" y="59421"/>
                  <a:pt x="36193" y="45896"/>
                </a:cubicBezTo>
                <a:cubicBezTo>
                  <a:pt x="37868" y="44462"/>
                  <a:pt x="39989" y="43654"/>
                  <a:pt x="42194" y="43610"/>
                </a:cubicBezTo>
                <a:cubicBezTo>
                  <a:pt x="45623" y="43610"/>
                  <a:pt x="45909" y="51896"/>
                  <a:pt x="45909" y="54373"/>
                </a:cubicBezTo>
                <a:cubicBezTo>
                  <a:pt x="45868" y="69766"/>
                  <a:pt x="35656" y="83279"/>
                  <a:pt x="20858" y="87520"/>
                </a:cubicBezTo>
                <a:cubicBezTo>
                  <a:pt x="16351" y="88866"/>
                  <a:pt x="11537" y="86722"/>
                  <a:pt x="9523" y="82472"/>
                </a:cubicBezTo>
                <a:cubicBezTo>
                  <a:pt x="8472" y="79999"/>
                  <a:pt x="5640" y="78815"/>
                  <a:pt x="3141" y="79805"/>
                </a:cubicBezTo>
                <a:cubicBezTo>
                  <a:pt x="665" y="80691"/>
                  <a:pt x="-624" y="83418"/>
                  <a:pt x="263" y="85894"/>
                </a:cubicBezTo>
                <a:cubicBezTo>
                  <a:pt x="299" y="85993"/>
                  <a:pt x="337" y="86090"/>
                  <a:pt x="379" y="86186"/>
                </a:cubicBezTo>
                <a:cubicBezTo>
                  <a:pt x="3144" y="93334"/>
                  <a:pt x="10152" y="97929"/>
                  <a:pt x="17809" y="97616"/>
                </a:cubicBezTo>
                <a:cubicBezTo>
                  <a:pt x="19423" y="97804"/>
                  <a:pt x="21053" y="97804"/>
                  <a:pt x="22667" y="97616"/>
                </a:cubicBezTo>
                <a:cubicBezTo>
                  <a:pt x="42152" y="92551"/>
                  <a:pt x="55769" y="74981"/>
                  <a:pt x="55814" y="54849"/>
                </a:cubicBezTo>
                <a:cubicBezTo>
                  <a:pt x="55434" y="36561"/>
                  <a:pt x="47242" y="33513"/>
                  <a:pt x="42384" y="3322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0" name="Freeform: Shape 199">
            <a:extLst>
              <a:ext uri="{FF2B5EF4-FFF2-40B4-BE49-F238E27FC236}">
                <a16:creationId xmlns:a16="http://schemas.microsoft.com/office/drawing/2014/main" id="{37216CC9-C7F1-4A89-8A3B-6565C1B0EA60}"/>
              </a:ext>
            </a:extLst>
          </p:cNvPr>
          <p:cNvSpPr/>
          <p:nvPr/>
        </p:nvSpPr>
        <p:spPr>
          <a:xfrm>
            <a:off x="9873103" y="1563832"/>
            <a:ext cx="48538" cy="9908"/>
          </a:xfrm>
          <a:custGeom>
            <a:avLst/>
            <a:gdLst>
              <a:gd name="connsiteX0" fmla="*/ 42207 w 48538"/>
              <a:gd name="connsiteY0" fmla="*/ 9675 h 9908"/>
              <a:gd name="connsiteX1" fmla="*/ 48330 w 48538"/>
              <a:gd name="connsiteY1" fmla="*/ 6273 h 9908"/>
              <a:gd name="connsiteX2" fmla="*/ 44928 w 48538"/>
              <a:gd name="connsiteY2" fmla="*/ 150 h 9908"/>
              <a:gd name="connsiteX3" fmla="*/ 42207 w 48538"/>
              <a:gd name="connsiteY3" fmla="*/ 150 h 9908"/>
              <a:gd name="connsiteX4" fmla="*/ 6298 w 48538"/>
              <a:gd name="connsiteY4" fmla="*/ 150 h 9908"/>
              <a:gd name="connsiteX5" fmla="*/ 175 w 48538"/>
              <a:gd name="connsiteY5" fmla="*/ 3552 h 9908"/>
              <a:gd name="connsiteX6" fmla="*/ 3577 w 48538"/>
              <a:gd name="connsiteY6" fmla="*/ 9675 h 9908"/>
              <a:gd name="connsiteX7" fmla="*/ 6298 w 48538"/>
              <a:gd name="connsiteY7" fmla="*/ 9675 h 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38" h="9908">
                <a:moveTo>
                  <a:pt x="42207" y="9675"/>
                </a:moveTo>
                <a:cubicBezTo>
                  <a:pt x="44837" y="10427"/>
                  <a:pt x="47578" y="8903"/>
                  <a:pt x="48330" y="6273"/>
                </a:cubicBezTo>
                <a:cubicBezTo>
                  <a:pt x="49081" y="3643"/>
                  <a:pt x="47558" y="902"/>
                  <a:pt x="44928" y="150"/>
                </a:cubicBezTo>
                <a:cubicBezTo>
                  <a:pt x="44038" y="-104"/>
                  <a:pt x="43096" y="-104"/>
                  <a:pt x="42207" y="150"/>
                </a:cubicBezTo>
                <a:lnTo>
                  <a:pt x="6298" y="150"/>
                </a:lnTo>
                <a:cubicBezTo>
                  <a:pt x="3667" y="-601"/>
                  <a:pt x="926" y="922"/>
                  <a:pt x="175" y="3552"/>
                </a:cubicBezTo>
                <a:cubicBezTo>
                  <a:pt x="-577" y="6183"/>
                  <a:pt x="946" y="8924"/>
                  <a:pt x="3577" y="9675"/>
                </a:cubicBezTo>
                <a:cubicBezTo>
                  <a:pt x="4466" y="9929"/>
                  <a:pt x="5408" y="9929"/>
                  <a:pt x="6298" y="967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1" name="Freeform: Shape 200">
            <a:extLst>
              <a:ext uri="{FF2B5EF4-FFF2-40B4-BE49-F238E27FC236}">
                <a16:creationId xmlns:a16="http://schemas.microsoft.com/office/drawing/2014/main" id="{A93354DD-94A7-4A35-8B62-BD2A7AF88A18}"/>
              </a:ext>
            </a:extLst>
          </p:cNvPr>
          <p:cNvSpPr/>
          <p:nvPr/>
        </p:nvSpPr>
        <p:spPr>
          <a:xfrm>
            <a:off x="9876265" y="1581738"/>
            <a:ext cx="60086" cy="13908"/>
          </a:xfrm>
          <a:custGeom>
            <a:avLst/>
            <a:gdLst>
              <a:gd name="connsiteX0" fmla="*/ 57238 w 60086"/>
              <a:gd name="connsiteY0" fmla="*/ 3961 h 13908"/>
              <a:gd name="connsiteX1" fmla="*/ 5326 w 60086"/>
              <a:gd name="connsiteY1" fmla="*/ -40 h 13908"/>
              <a:gd name="connsiteX2" fmla="*/ -8 w 60086"/>
              <a:gd name="connsiteY2" fmla="*/ 4532 h 13908"/>
              <a:gd name="connsiteX3" fmla="*/ 4565 w 60086"/>
              <a:gd name="connsiteY3" fmla="*/ 9866 h 13908"/>
              <a:gd name="connsiteX4" fmla="*/ 56476 w 60086"/>
              <a:gd name="connsiteY4" fmla="*/ 13867 h 13908"/>
              <a:gd name="connsiteX5" fmla="*/ 56476 w 60086"/>
              <a:gd name="connsiteY5" fmla="*/ 13867 h 13908"/>
              <a:gd name="connsiteX6" fmla="*/ 59878 w 60086"/>
              <a:gd name="connsiteY6" fmla="*/ 7744 h 13908"/>
              <a:gd name="connsiteX7" fmla="*/ 56476 w 60086"/>
              <a:gd name="connsiteY7" fmla="*/ 4342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86" h="13908">
                <a:moveTo>
                  <a:pt x="57238" y="3961"/>
                </a:moveTo>
                <a:lnTo>
                  <a:pt x="5326" y="-40"/>
                </a:lnTo>
                <a:cubicBezTo>
                  <a:pt x="2638" y="-110"/>
                  <a:pt x="334" y="1865"/>
                  <a:pt x="-8" y="4532"/>
                </a:cubicBezTo>
                <a:cubicBezTo>
                  <a:pt x="-174" y="7253"/>
                  <a:pt x="1850" y="9614"/>
                  <a:pt x="4565" y="9866"/>
                </a:cubicBezTo>
                <a:lnTo>
                  <a:pt x="56476" y="13867"/>
                </a:lnTo>
                <a:lnTo>
                  <a:pt x="56476" y="13867"/>
                </a:lnTo>
                <a:cubicBezTo>
                  <a:pt x="59106" y="13115"/>
                  <a:pt x="60629" y="10374"/>
                  <a:pt x="59878" y="7744"/>
                </a:cubicBezTo>
                <a:cubicBezTo>
                  <a:pt x="59408" y="6098"/>
                  <a:pt x="58122" y="4812"/>
                  <a:pt x="56476" y="43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2" name="Freeform: Shape 201">
            <a:extLst>
              <a:ext uri="{FF2B5EF4-FFF2-40B4-BE49-F238E27FC236}">
                <a16:creationId xmlns:a16="http://schemas.microsoft.com/office/drawing/2014/main" id="{E25CB7CC-689F-4B50-826A-23A28B1FDE56}"/>
              </a:ext>
            </a:extLst>
          </p:cNvPr>
          <p:cNvSpPr/>
          <p:nvPr/>
        </p:nvSpPr>
        <p:spPr>
          <a:xfrm>
            <a:off x="9951849" y="1540431"/>
            <a:ext cx="91558" cy="167610"/>
          </a:xfrm>
          <a:custGeom>
            <a:avLst/>
            <a:gdLst>
              <a:gd name="connsiteX0" fmla="*/ 84428 w 91558"/>
              <a:gd name="connsiteY0" fmla="*/ 67271 h 167610"/>
              <a:gd name="connsiteX1" fmla="*/ 71283 w 91558"/>
              <a:gd name="connsiteY1" fmla="*/ 70795 h 167610"/>
              <a:gd name="connsiteX2" fmla="*/ 76236 w 91558"/>
              <a:gd name="connsiteY2" fmla="*/ 4120 h 167610"/>
              <a:gd name="connsiteX3" fmla="*/ 70555 w 91558"/>
              <a:gd name="connsiteY3" fmla="*/ 23 h 167610"/>
              <a:gd name="connsiteX4" fmla="*/ 66711 w 91558"/>
              <a:gd name="connsiteY4" fmla="*/ 3168 h 167610"/>
              <a:gd name="connsiteX5" fmla="*/ 63854 w 91558"/>
              <a:gd name="connsiteY5" fmla="*/ 13550 h 167610"/>
              <a:gd name="connsiteX6" fmla="*/ 31850 w 91558"/>
              <a:gd name="connsiteY6" fmla="*/ 7549 h 167610"/>
              <a:gd name="connsiteX7" fmla="*/ 20801 w 91558"/>
              <a:gd name="connsiteY7" fmla="*/ 21075 h 167610"/>
              <a:gd name="connsiteX8" fmla="*/ 32231 w 91558"/>
              <a:gd name="connsiteY8" fmla="*/ 50126 h 167610"/>
              <a:gd name="connsiteX9" fmla="*/ 59377 w 91558"/>
              <a:gd name="connsiteY9" fmla="*/ 45364 h 167610"/>
              <a:gd name="connsiteX10" fmla="*/ 65759 w 91558"/>
              <a:gd name="connsiteY10" fmla="*/ 35362 h 167610"/>
              <a:gd name="connsiteX11" fmla="*/ 60711 w 91558"/>
              <a:gd name="connsiteY11" fmla="*/ 75272 h 167610"/>
              <a:gd name="connsiteX12" fmla="*/ 8228 w 91558"/>
              <a:gd name="connsiteY12" fmla="*/ 116039 h 167610"/>
              <a:gd name="connsiteX13" fmla="*/ 703 w 91558"/>
              <a:gd name="connsiteY13" fmla="*/ 147376 h 167610"/>
              <a:gd name="connsiteX14" fmla="*/ 17181 w 91558"/>
              <a:gd name="connsiteY14" fmla="*/ 167569 h 167610"/>
              <a:gd name="connsiteX15" fmla="*/ 18134 w 91558"/>
              <a:gd name="connsiteY15" fmla="*/ 167569 h 167610"/>
              <a:gd name="connsiteX16" fmla="*/ 59949 w 91558"/>
              <a:gd name="connsiteY16" fmla="*/ 113944 h 167610"/>
              <a:gd name="connsiteX17" fmla="*/ 69474 w 91558"/>
              <a:gd name="connsiteY17" fmla="*/ 82321 h 167610"/>
              <a:gd name="connsiteX18" fmla="*/ 86238 w 91558"/>
              <a:gd name="connsiteY18" fmla="*/ 77177 h 167610"/>
              <a:gd name="connsiteX19" fmla="*/ 91529 w 91558"/>
              <a:gd name="connsiteY19" fmla="*/ 72587 h 167610"/>
              <a:gd name="connsiteX20" fmla="*/ 86939 w 91558"/>
              <a:gd name="connsiteY20" fmla="*/ 67296 h 167610"/>
              <a:gd name="connsiteX21" fmla="*/ 84714 w 91558"/>
              <a:gd name="connsiteY21" fmla="*/ 67652 h 167610"/>
              <a:gd name="connsiteX22" fmla="*/ 51471 w 91558"/>
              <a:gd name="connsiteY22" fmla="*/ 38696 h 167610"/>
              <a:gd name="connsiteX23" fmla="*/ 36422 w 91558"/>
              <a:gd name="connsiteY23" fmla="*/ 40887 h 167610"/>
              <a:gd name="connsiteX24" fmla="*/ 30135 w 91558"/>
              <a:gd name="connsiteY24" fmla="*/ 23075 h 167610"/>
              <a:gd name="connsiteX25" fmla="*/ 35184 w 91558"/>
              <a:gd name="connsiteY25" fmla="*/ 16312 h 167610"/>
              <a:gd name="connsiteX26" fmla="*/ 39375 w 91558"/>
              <a:gd name="connsiteY26" fmla="*/ 15646 h 167610"/>
              <a:gd name="connsiteX27" fmla="*/ 60234 w 91558"/>
              <a:gd name="connsiteY27" fmla="*/ 22599 h 167610"/>
              <a:gd name="connsiteX28" fmla="*/ 51471 w 91558"/>
              <a:gd name="connsiteY28" fmla="*/ 39077 h 167610"/>
              <a:gd name="connsiteX29" fmla="*/ 50709 w 91558"/>
              <a:gd name="connsiteY29" fmla="*/ 109943 h 167610"/>
              <a:gd name="connsiteX30" fmla="*/ 17753 w 91558"/>
              <a:gd name="connsiteY30" fmla="*/ 157568 h 167610"/>
              <a:gd name="connsiteX31" fmla="*/ 10228 w 91558"/>
              <a:gd name="connsiteY31" fmla="*/ 144900 h 167610"/>
              <a:gd name="connsiteX32" fmla="*/ 16134 w 91558"/>
              <a:gd name="connsiteY32" fmla="*/ 121564 h 167610"/>
              <a:gd name="connsiteX33" fmla="*/ 57758 w 91558"/>
              <a:gd name="connsiteY33" fmla="*/ 87559 h 167610"/>
              <a:gd name="connsiteX34" fmla="*/ 50709 w 91558"/>
              <a:gd name="connsiteY34" fmla="*/ 110324 h 16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1558" h="167610">
                <a:moveTo>
                  <a:pt x="84428" y="67271"/>
                </a:moveTo>
                <a:cubicBezTo>
                  <a:pt x="79953" y="68063"/>
                  <a:pt x="75554" y="69242"/>
                  <a:pt x="71283" y="70795"/>
                </a:cubicBezTo>
                <a:cubicBezTo>
                  <a:pt x="74890" y="48759"/>
                  <a:pt x="76547" y="26448"/>
                  <a:pt x="76236" y="4120"/>
                </a:cubicBezTo>
                <a:cubicBezTo>
                  <a:pt x="75799" y="1420"/>
                  <a:pt x="73255" y="-414"/>
                  <a:pt x="70555" y="23"/>
                </a:cubicBezTo>
                <a:cubicBezTo>
                  <a:pt x="68803" y="307"/>
                  <a:pt x="67337" y="1507"/>
                  <a:pt x="66711" y="3168"/>
                </a:cubicBezTo>
                <a:cubicBezTo>
                  <a:pt x="66711" y="3168"/>
                  <a:pt x="65664" y="7645"/>
                  <a:pt x="63854" y="13550"/>
                </a:cubicBezTo>
                <a:cubicBezTo>
                  <a:pt x="56615" y="9645"/>
                  <a:pt x="42423" y="3358"/>
                  <a:pt x="31850" y="7549"/>
                </a:cubicBezTo>
                <a:cubicBezTo>
                  <a:pt x="26113" y="9894"/>
                  <a:pt x="21954" y="14985"/>
                  <a:pt x="20801" y="21075"/>
                </a:cubicBezTo>
                <a:cubicBezTo>
                  <a:pt x="17017" y="32250"/>
                  <a:pt x="21847" y="44525"/>
                  <a:pt x="32231" y="50126"/>
                </a:cubicBezTo>
                <a:cubicBezTo>
                  <a:pt x="41300" y="54958"/>
                  <a:pt x="52494" y="52994"/>
                  <a:pt x="59377" y="45364"/>
                </a:cubicBezTo>
                <a:cubicBezTo>
                  <a:pt x="61883" y="42287"/>
                  <a:pt x="64025" y="38931"/>
                  <a:pt x="65759" y="35362"/>
                </a:cubicBezTo>
                <a:cubicBezTo>
                  <a:pt x="64869" y="48754"/>
                  <a:pt x="63183" y="62081"/>
                  <a:pt x="60711" y="75272"/>
                </a:cubicBezTo>
                <a:cubicBezTo>
                  <a:pt x="40090" y="84271"/>
                  <a:pt x="22048" y="98285"/>
                  <a:pt x="8228" y="116039"/>
                </a:cubicBezTo>
                <a:cubicBezTo>
                  <a:pt x="1291" y="124898"/>
                  <a:pt x="-1455" y="136334"/>
                  <a:pt x="703" y="147376"/>
                </a:cubicBezTo>
                <a:cubicBezTo>
                  <a:pt x="3751" y="160235"/>
                  <a:pt x="9276" y="166998"/>
                  <a:pt x="17181" y="167569"/>
                </a:cubicBezTo>
                <a:lnTo>
                  <a:pt x="18134" y="167569"/>
                </a:lnTo>
                <a:cubicBezTo>
                  <a:pt x="37184" y="167569"/>
                  <a:pt x="54996" y="126707"/>
                  <a:pt x="59949" y="113944"/>
                </a:cubicBezTo>
                <a:cubicBezTo>
                  <a:pt x="63999" y="103686"/>
                  <a:pt x="67185" y="93108"/>
                  <a:pt x="69474" y="82321"/>
                </a:cubicBezTo>
                <a:cubicBezTo>
                  <a:pt x="74837" y="79945"/>
                  <a:pt x="80465" y="78219"/>
                  <a:pt x="86238" y="77177"/>
                </a:cubicBezTo>
                <a:cubicBezTo>
                  <a:pt x="88966" y="77371"/>
                  <a:pt x="91335" y="75316"/>
                  <a:pt x="91529" y="72587"/>
                </a:cubicBezTo>
                <a:cubicBezTo>
                  <a:pt x="91723" y="69859"/>
                  <a:pt x="89668" y="67490"/>
                  <a:pt x="86939" y="67296"/>
                </a:cubicBezTo>
                <a:cubicBezTo>
                  <a:pt x="86180" y="67242"/>
                  <a:pt x="85418" y="67364"/>
                  <a:pt x="84714" y="67652"/>
                </a:cubicBezTo>
                <a:close/>
                <a:moveTo>
                  <a:pt x="51471" y="38696"/>
                </a:moveTo>
                <a:cubicBezTo>
                  <a:pt x="47515" y="42721"/>
                  <a:pt x="41361" y="43617"/>
                  <a:pt x="36422" y="40887"/>
                </a:cubicBezTo>
                <a:cubicBezTo>
                  <a:pt x="30070" y="37439"/>
                  <a:pt x="27355" y="29746"/>
                  <a:pt x="30135" y="23075"/>
                </a:cubicBezTo>
                <a:cubicBezTo>
                  <a:pt x="30515" y="20091"/>
                  <a:pt x="32431" y="17525"/>
                  <a:pt x="35184" y="16312"/>
                </a:cubicBezTo>
                <a:cubicBezTo>
                  <a:pt x="36528" y="15837"/>
                  <a:pt x="37948" y="15611"/>
                  <a:pt x="39375" y="15646"/>
                </a:cubicBezTo>
                <a:cubicBezTo>
                  <a:pt x="46750" y="16421"/>
                  <a:pt x="53869" y="18794"/>
                  <a:pt x="60234" y="22599"/>
                </a:cubicBezTo>
                <a:cubicBezTo>
                  <a:pt x="58171" y="28506"/>
                  <a:pt x="55216" y="34064"/>
                  <a:pt x="51471" y="39077"/>
                </a:cubicBezTo>
                <a:close/>
                <a:moveTo>
                  <a:pt x="50709" y="109943"/>
                </a:moveTo>
                <a:cubicBezTo>
                  <a:pt x="36898" y="145090"/>
                  <a:pt x="22801" y="157568"/>
                  <a:pt x="17753" y="157568"/>
                </a:cubicBezTo>
                <a:cubicBezTo>
                  <a:pt x="14895" y="157568"/>
                  <a:pt x="12038" y="152615"/>
                  <a:pt x="10228" y="144900"/>
                </a:cubicBezTo>
                <a:cubicBezTo>
                  <a:pt x="8780" y="136635"/>
                  <a:pt x="10929" y="128145"/>
                  <a:pt x="16134" y="121564"/>
                </a:cubicBezTo>
                <a:cubicBezTo>
                  <a:pt x="27230" y="107200"/>
                  <a:pt x="41469" y="95568"/>
                  <a:pt x="57758" y="87559"/>
                </a:cubicBezTo>
                <a:cubicBezTo>
                  <a:pt x="55882" y="95286"/>
                  <a:pt x="53528" y="102889"/>
                  <a:pt x="50709" y="11032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3" name="Freeform: Shape 202">
            <a:extLst>
              <a:ext uri="{FF2B5EF4-FFF2-40B4-BE49-F238E27FC236}">
                <a16:creationId xmlns:a16="http://schemas.microsoft.com/office/drawing/2014/main" id="{3D010FA5-161E-4FA5-91A2-B24AE86BE506}"/>
              </a:ext>
            </a:extLst>
          </p:cNvPr>
          <p:cNvSpPr/>
          <p:nvPr/>
        </p:nvSpPr>
        <p:spPr>
          <a:xfrm>
            <a:off x="10087020" y="1553799"/>
            <a:ext cx="14536" cy="23866"/>
          </a:xfrm>
          <a:custGeom>
            <a:avLst/>
            <a:gdLst>
              <a:gd name="connsiteX0" fmla="*/ 9932 w 14536"/>
              <a:gd name="connsiteY0" fmla="*/ 23804 h 23866"/>
              <a:gd name="connsiteX1" fmla="*/ 14520 w 14536"/>
              <a:gd name="connsiteY1" fmla="*/ 19248 h 23866"/>
              <a:gd name="connsiteX2" fmla="*/ 14504 w 14536"/>
              <a:gd name="connsiteY2" fmla="*/ 18851 h 23866"/>
              <a:gd name="connsiteX3" fmla="*/ 9836 w 14536"/>
              <a:gd name="connsiteY3" fmla="*/ 13898 h 23866"/>
              <a:gd name="connsiteX4" fmla="*/ 12218 w 14536"/>
              <a:gd name="connsiteY4" fmla="*/ 7326 h 23866"/>
              <a:gd name="connsiteX5" fmla="*/ 10408 w 14536"/>
              <a:gd name="connsiteY5" fmla="*/ 658 h 23866"/>
              <a:gd name="connsiteX6" fmla="*/ 3739 w 14536"/>
              <a:gd name="connsiteY6" fmla="*/ 2306 h 23866"/>
              <a:gd name="connsiteX7" fmla="*/ 3645 w 14536"/>
              <a:gd name="connsiteY7" fmla="*/ 2468 h 23866"/>
              <a:gd name="connsiteX8" fmla="*/ 1264 w 14536"/>
              <a:gd name="connsiteY8" fmla="*/ 19422 h 23866"/>
              <a:gd name="connsiteX9" fmla="*/ 9932 w 14536"/>
              <a:gd name="connsiteY9" fmla="*/ 23804 h 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36" h="23866">
                <a:moveTo>
                  <a:pt x="9932" y="23804"/>
                </a:moveTo>
                <a:cubicBezTo>
                  <a:pt x="12457" y="23813"/>
                  <a:pt x="14511" y="21773"/>
                  <a:pt x="14520" y="19248"/>
                </a:cubicBezTo>
                <a:cubicBezTo>
                  <a:pt x="14520" y="19115"/>
                  <a:pt x="14515" y="18983"/>
                  <a:pt x="14504" y="18851"/>
                </a:cubicBezTo>
                <a:cubicBezTo>
                  <a:pt x="14340" y="16293"/>
                  <a:pt x="12380" y="14213"/>
                  <a:pt x="9836" y="13898"/>
                </a:cubicBezTo>
                <a:cubicBezTo>
                  <a:pt x="10218" y="11579"/>
                  <a:pt x="11025" y="9351"/>
                  <a:pt x="12218" y="7326"/>
                </a:cubicBezTo>
                <a:cubicBezTo>
                  <a:pt x="13520" y="4980"/>
                  <a:pt x="12717" y="2024"/>
                  <a:pt x="10408" y="658"/>
                </a:cubicBezTo>
                <a:cubicBezTo>
                  <a:pt x="8111" y="-728"/>
                  <a:pt x="5125" y="10"/>
                  <a:pt x="3739" y="2306"/>
                </a:cubicBezTo>
                <a:cubicBezTo>
                  <a:pt x="3706" y="2360"/>
                  <a:pt x="3675" y="2414"/>
                  <a:pt x="3645" y="2468"/>
                </a:cubicBezTo>
                <a:cubicBezTo>
                  <a:pt x="2217" y="4944"/>
                  <a:pt x="-2165" y="13517"/>
                  <a:pt x="1264" y="19422"/>
                </a:cubicBezTo>
                <a:cubicBezTo>
                  <a:pt x="3136" y="22357"/>
                  <a:pt x="6459" y="24037"/>
                  <a:pt x="9932" y="2380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4" name="Freeform: Shape 203">
            <a:extLst>
              <a:ext uri="{FF2B5EF4-FFF2-40B4-BE49-F238E27FC236}">
                <a16:creationId xmlns:a16="http://schemas.microsoft.com/office/drawing/2014/main" id="{DA9FCA3B-E126-4656-B673-4B69CBFBB2F8}"/>
              </a:ext>
            </a:extLst>
          </p:cNvPr>
          <p:cNvSpPr/>
          <p:nvPr/>
        </p:nvSpPr>
        <p:spPr>
          <a:xfrm>
            <a:off x="10074030" y="1583594"/>
            <a:ext cx="34125" cy="65964"/>
          </a:xfrm>
          <a:custGeom>
            <a:avLst/>
            <a:gdLst>
              <a:gd name="connsiteX0" fmla="*/ 23112 w 34125"/>
              <a:gd name="connsiteY0" fmla="*/ 486 h 65964"/>
              <a:gd name="connsiteX1" fmla="*/ 20234 w 34125"/>
              <a:gd name="connsiteY1" fmla="*/ 6575 h 65964"/>
              <a:gd name="connsiteX2" fmla="*/ 20350 w 34125"/>
              <a:gd name="connsiteY2" fmla="*/ 6868 h 65964"/>
              <a:gd name="connsiteX3" fmla="*/ 21017 w 34125"/>
              <a:gd name="connsiteY3" fmla="*/ 43349 h 65964"/>
              <a:gd name="connsiteX4" fmla="*/ 3681 w 34125"/>
              <a:gd name="connsiteY4" fmla="*/ 56207 h 65964"/>
              <a:gd name="connsiteX5" fmla="*/ 125 w 34125"/>
              <a:gd name="connsiteY5" fmla="*/ 62085 h 65964"/>
              <a:gd name="connsiteX6" fmla="*/ 157 w 34125"/>
              <a:gd name="connsiteY6" fmla="*/ 62208 h 65964"/>
              <a:gd name="connsiteX7" fmla="*/ 4919 w 34125"/>
              <a:gd name="connsiteY7" fmla="*/ 65923 h 65964"/>
              <a:gd name="connsiteX8" fmla="*/ 6253 w 34125"/>
              <a:gd name="connsiteY8" fmla="*/ 65923 h 65964"/>
              <a:gd name="connsiteX9" fmla="*/ 29875 w 34125"/>
              <a:gd name="connsiteY9" fmla="*/ 48016 h 65964"/>
              <a:gd name="connsiteX10" fmla="*/ 29875 w 34125"/>
              <a:gd name="connsiteY10" fmla="*/ 3439 h 65964"/>
              <a:gd name="connsiteX11" fmla="*/ 24005 w 34125"/>
              <a:gd name="connsiteY11" fmla="*/ 136 h 65964"/>
              <a:gd name="connsiteX12" fmla="*/ 23112 w 34125"/>
              <a:gd name="connsiteY12" fmla="*/ 486 h 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25" h="65964">
                <a:moveTo>
                  <a:pt x="23112" y="486"/>
                </a:moveTo>
                <a:cubicBezTo>
                  <a:pt x="20636" y="1373"/>
                  <a:pt x="19347" y="4099"/>
                  <a:pt x="20234" y="6575"/>
                </a:cubicBezTo>
                <a:cubicBezTo>
                  <a:pt x="20270" y="6674"/>
                  <a:pt x="20308" y="6772"/>
                  <a:pt x="20350" y="6868"/>
                </a:cubicBezTo>
                <a:cubicBezTo>
                  <a:pt x="20350" y="6868"/>
                  <a:pt x="28637" y="28490"/>
                  <a:pt x="21017" y="43349"/>
                </a:cubicBezTo>
                <a:cubicBezTo>
                  <a:pt x="17423" y="49987"/>
                  <a:pt x="11076" y="54695"/>
                  <a:pt x="3681" y="56207"/>
                </a:cubicBezTo>
                <a:cubicBezTo>
                  <a:pt x="1076" y="56848"/>
                  <a:pt x="-516" y="59480"/>
                  <a:pt x="125" y="62085"/>
                </a:cubicBezTo>
                <a:cubicBezTo>
                  <a:pt x="135" y="62126"/>
                  <a:pt x="145" y="62167"/>
                  <a:pt x="157" y="62208"/>
                </a:cubicBezTo>
                <a:cubicBezTo>
                  <a:pt x="718" y="64383"/>
                  <a:pt x="2673" y="65908"/>
                  <a:pt x="4919" y="65923"/>
                </a:cubicBezTo>
                <a:lnTo>
                  <a:pt x="6253" y="65923"/>
                </a:lnTo>
                <a:cubicBezTo>
                  <a:pt x="16388" y="63741"/>
                  <a:pt x="25036" y="57184"/>
                  <a:pt x="29875" y="48016"/>
                </a:cubicBezTo>
                <a:cubicBezTo>
                  <a:pt x="39400" y="28966"/>
                  <a:pt x="29875" y="4487"/>
                  <a:pt x="29875" y="3439"/>
                </a:cubicBezTo>
                <a:cubicBezTo>
                  <a:pt x="29166" y="906"/>
                  <a:pt x="26538" y="-573"/>
                  <a:pt x="24005" y="136"/>
                </a:cubicBezTo>
                <a:cubicBezTo>
                  <a:pt x="23697" y="222"/>
                  <a:pt x="23398" y="340"/>
                  <a:pt x="23112" y="48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5" name="Freeform: Shape 204">
            <a:extLst>
              <a:ext uri="{FF2B5EF4-FFF2-40B4-BE49-F238E27FC236}">
                <a16:creationId xmlns:a16="http://schemas.microsoft.com/office/drawing/2014/main" id="{F6EFBEC7-3C83-4C67-BCD1-98FA20796DF7}"/>
              </a:ext>
            </a:extLst>
          </p:cNvPr>
          <p:cNvSpPr/>
          <p:nvPr/>
        </p:nvSpPr>
        <p:spPr>
          <a:xfrm>
            <a:off x="10183452" y="1503903"/>
            <a:ext cx="71859" cy="84323"/>
          </a:xfrm>
          <a:custGeom>
            <a:avLst/>
            <a:gdLst>
              <a:gd name="connsiteX0" fmla="*/ 69805 w 71859"/>
              <a:gd name="connsiteY0" fmla="*/ 62651 h 84323"/>
              <a:gd name="connsiteX1" fmla="*/ 63193 w 71859"/>
              <a:gd name="connsiteY1" fmla="*/ 63936 h 84323"/>
              <a:gd name="connsiteX2" fmla="*/ 63042 w 71859"/>
              <a:gd name="connsiteY2" fmla="*/ 64175 h 84323"/>
              <a:gd name="connsiteX3" fmla="*/ 50850 w 71859"/>
              <a:gd name="connsiteY3" fmla="*/ 74557 h 84323"/>
              <a:gd name="connsiteX4" fmla="*/ 37706 w 71859"/>
              <a:gd name="connsiteY4" fmla="*/ 52269 h 84323"/>
              <a:gd name="connsiteX5" fmla="*/ 63709 w 71859"/>
              <a:gd name="connsiteY5" fmla="*/ 6930 h 84323"/>
              <a:gd name="connsiteX6" fmla="*/ 61316 w 71859"/>
              <a:gd name="connsiteY6" fmla="*/ 490 h 84323"/>
              <a:gd name="connsiteX7" fmla="*/ 61233 w 71859"/>
              <a:gd name="connsiteY7" fmla="*/ 453 h 84323"/>
              <a:gd name="connsiteX8" fmla="*/ 54671 w 71859"/>
              <a:gd name="connsiteY8" fmla="*/ 2905 h 84323"/>
              <a:gd name="connsiteX9" fmla="*/ 54660 w 71859"/>
              <a:gd name="connsiteY9" fmla="*/ 2929 h 84323"/>
              <a:gd name="connsiteX10" fmla="*/ 34277 w 71859"/>
              <a:gd name="connsiteY10" fmla="*/ 39791 h 84323"/>
              <a:gd name="connsiteX11" fmla="*/ 28181 w 71859"/>
              <a:gd name="connsiteY11" fmla="*/ 4358 h 84323"/>
              <a:gd name="connsiteX12" fmla="*/ 22751 w 71859"/>
              <a:gd name="connsiteY12" fmla="*/ -24 h 84323"/>
              <a:gd name="connsiteX13" fmla="*/ 18370 w 71859"/>
              <a:gd name="connsiteY13" fmla="*/ 5406 h 84323"/>
              <a:gd name="connsiteX14" fmla="*/ 26847 w 71859"/>
              <a:gd name="connsiteY14" fmla="*/ 50364 h 84323"/>
              <a:gd name="connsiteX15" fmla="*/ 15798 w 71859"/>
              <a:gd name="connsiteY15" fmla="*/ 63318 h 84323"/>
              <a:gd name="connsiteX16" fmla="*/ 10083 w 71859"/>
              <a:gd name="connsiteY16" fmla="*/ 68366 h 84323"/>
              <a:gd name="connsiteX17" fmla="*/ 11988 w 71859"/>
              <a:gd name="connsiteY17" fmla="*/ 60365 h 84323"/>
              <a:gd name="connsiteX18" fmla="*/ 8797 w 71859"/>
              <a:gd name="connsiteY18" fmla="*/ 54031 h 84323"/>
              <a:gd name="connsiteX19" fmla="*/ 2463 w 71859"/>
              <a:gd name="connsiteY19" fmla="*/ 57222 h 84323"/>
              <a:gd name="connsiteX20" fmla="*/ 3797 w 71859"/>
              <a:gd name="connsiteY20" fmla="*/ 78748 h 84323"/>
              <a:gd name="connsiteX21" fmla="*/ 7607 w 71859"/>
              <a:gd name="connsiteY21" fmla="*/ 79796 h 84323"/>
              <a:gd name="connsiteX22" fmla="*/ 22656 w 71859"/>
              <a:gd name="connsiteY22" fmla="*/ 70271 h 84323"/>
              <a:gd name="connsiteX23" fmla="*/ 30466 w 71859"/>
              <a:gd name="connsiteY23" fmla="*/ 61603 h 84323"/>
              <a:gd name="connsiteX24" fmla="*/ 48469 w 71859"/>
              <a:gd name="connsiteY24" fmla="*/ 84177 h 84323"/>
              <a:gd name="connsiteX25" fmla="*/ 51612 w 71859"/>
              <a:gd name="connsiteY25" fmla="*/ 84177 h 84323"/>
              <a:gd name="connsiteX26" fmla="*/ 71233 w 71859"/>
              <a:gd name="connsiteY26" fmla="*/ 69033 h 84323"/>
              <a:gd name="connsiteX27" fmla="*/ 69805 w 71859"/>
              <a:gd name="connsiteY27" fmla="*/ 62651 h 8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1859" h="84323">
                <a:moveTo>
                  <a:pt x="69805" y="62651"/>
                </a:moveTo>
                <a:cubicBezTo>
                  <a:pt x="67624" y="61180"/>
                  <a:pt x="64664" y="61755"/>
                  <a:pt x="63193" y="63936"/>
                </a:cubicBezTo>
                <a:cubicBezTo>
                  <a:pt x="63140" y="64014"/>
                  <a:pt x="63090" y="64094"/>
                  <a:pt x="63042" y="64175"/>
                </a:cubicBezTo>
                <a:cubicBezTo>
                  <a:pt x="58279" y="71509"/>
                  <a:pt x="53517" y="75319"/>
                  <a:pt x="50850" y="74557"/>
                </a:cubicBezTo>
                <a:cubicBezTo>
                  <a:pt x="46278" y="73509"/>
                  <a:pt x="41325" y="65032"/>
                  <a:pt x="37706" y="52269"/>
                </a:cubicBezTo>
                <a:cubicBezTo>
                  <a:pt x="47676" y="37941"/>
                  <a:pt x="56377" y="22770"/>
                  <a:pt x="63709" y="6930"/>
                </a:cubicBezTo>
                <a:cubicBezTo>
                  <a:pt x="64826" y="4491"/>
                  <a:pt x="63755" y="1607"/>
                  <a:pt x="61316" y="490"/>
                </a:cubicBezTo>
                <a:cubicBezTo>
                  <a:pt x="61288" y="477"/>
                  <a:pt x="61261" y="465"/>
                  <a:pt x="61233" y="453"/>
                </a:cubicBezTo>
                <a:cubicBezTo>
                  <a:pt x="58744" y="-682"/>
                  <a:pt x="55806" y="416"/>
                  <a:pt x="54671" y="2905"/>
                </a:cubicBezTo>
                <a:cubicBezTo>
                  <a:pt x="54668" y="2913"/>
                  <a:pt x="54664" y="2921"/>
                  <a:pt x="54660" y="2929"/>
                </a:cubicBezTo>
                <a:cubicBezTo>
                  <a:pt x="48727" y="15673"/>
                  <a:pt x="41916" y="27990"/>
                  <a:pt x="34277" y="39791"/>
                </a:cubicBezTo>
                <a:cubicBezTo>
                  <a:pt x="31481" y="28124"/>
                  <a:pt x="29445" y="16288"/>
                  <a:pt x="28181" y="4358"/>
                </a:cubicBezTo>
                <a:cubicBezTo>
                  <a:pt x="27833" y="1681"/>
                  <a:pt x="25441" y="-250"/>
                  <a:pt x="22751" y="-24"/>
                </a:cubicBezTo>
                <a:cubicBezTo>
                  <a:pt x="20048" y="276"/>
                  <a:pt x="18092" y="2700"/>
                  <a:pt x="18370" y="5406"/>
                </a:cubicBezTo>
                <a:cubicBezTo>
                  <a:pt x="19961" y="20598"/>
                  <a:pt x="22797" y="35635"/>
                  <a:pt x="26847" y="50364"/>
                </a:cubicBezTo>
                <a:cubicBezTo>
                  <a:pt x="23463" y="54928"/>
                  <a:pt x="19771" y="59256"/>
                  <a:pt x="15798" y="63318"/>
                </a:cubicBezTo>
                <a:cubicBezTo>
                  <a:pt x="14006" y="65124"/>
                  <a:pt x="12097" y="66810"/>
                  <a:pt x="10083" y="68366"/>
                </a:cubicBezTo>
                <a:cubicBezTo>
                  <a:pt x="10489" y="65650"/>
                  <a:pt x="11126" y="62973"/>
                  <a:pt x="11988" y="60365"/>
                </a:cubicBezTo>
                <a:cubicBezTo>
                  <a:pt x="12856" y="57735"/>
                  <a:pt x="11428" y="54899"/>
                  <a:pt x="8797" y="54031"/>
                </a:cubicBezTo>
                <a:cubicBezTo>
                  <a:pt x="6167" y="53163"/>
                  <a:pt x="3331" y="54591"/>
                  <a:pt x="2463" y="57222"/>
                </a:cubicBezTo>
                <a:cubicBezTo>
                  <a:pt x="-109" y="65032"/>
                  <a:pt x="-2014" y="75129"/>
                  <a:pt x="3797" y="78748"/>
                </a:cubicBezTo>
                <a:cubicBezTo>
                  <a:pt x="4939" y="79459"/>
                  <a:pt x="6262" y="79822"/>
                  <a:pt x="7607" y="79796"/>
                </a:cubicBezTo>
                <a:cubicBezTo>
                  <a:pt x="13585" y="78484"/>
                  <a:pt x="18912" y="75112"/>
                  <a:pt x="22656" y="70271"/>
                </a:cubicBezTo>
                <a:cubicBezTo>
                  <a:pt x="25323" y="67604"/>
                  <a:pt x="27895" y="64651"/>
                  <a:pt x="30466" y="61603"/>
                </a:cubicBezTo>
                <a:cubicBezTo>
                  <a:pt x="34943" y="73224"/>
                  <a:pt x="40849" y="82368"/>
                  <a:pt x="48469" y="84177"/>
                </a:cubicBezTo>
                <a:cubicBezTo>
                  <a:pt x="49512" y="84317"/>
                  <a:pt x="50569" y="84317"/>
                  <a:pt x="51612" y="84177"/>
                </a:cubicBezTo>
                <a:cubicBezTo>
                  <a:pt x="58184" y="84177"/>
                  <a:pt x="64757" y="79129"/>
                  <a:pt x="71233" y="69033"/>
                </a:cubicBezTo>
                <a:cubicBezTo>
                  <a:pt x="72429" y="66849"/>
                  <a:pt x="71817" y="64117"/>
                  <a:pt x="69805" y="6265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6" name="Freeform: Shape 205">
            <a:extLst>
              <a:ext uri="{FF2B5EF4-FFF2-40B4-BE49-F238E27FC236}">
                <a16:creationId xmlns:a16="http://schemas.microsoft.com/office/drawing/2014/main" id="{8458CA42-599A-4172-B1CD-B75E77F27AB0}"/>
              </a:ext>
            </a:extLst>
          </p:cNvPr>
          <p:cNvSpPr/>
          <p:nvPr/>
        </p:nvSpPr>
        <p:spPr>
          <a:xfrm>
            <a:off x="10279634" y="1502700"/>
            <a:ext cx="135057" cy="200301"/>
          </a:xfrm>
          <a:custGeom>
            <a:avLst/>
            <a:gdLst>
              <a:gd name="connsiteX0" fmla="*/ 98972 w 135057"/>
              <a:gd name="connsiteY0" fmla="*/ 1561 h 200301"/>
              <a:gd name="connsiteX1" fmla="*/ 73349 w 135057"/>
              <a:gd name="connsiteY1" fmla="*/ 57282 h 200301"/>
              <a:gd name="connsiteX2" fmla="*/ 72397 w 135057"/>
              <a:gd name="connsiteY2" fmla="*/ 57282 h 200301"/>
              <a:gd name="connsiteX3" fmla="*/ 70397 w 135057"/>
              <a:gd name="connsiteY3" fmla="*/ 63949 h 200301"/>
              <a:gd name="connsiteX4" fmla="*/ 72302 w 135057"/>
              <a:gd name="connsiteY4" fmla="*/ 66997 h 200301"/>
              <a:gd name="connsiteX5" fmla="*/ 69539 w 135057"/>
              <a:gd name="connsiteY5" fmla="*/ 110431 h 200301"/>
              <a:gd name="connsiteX6" fmla="*/ 67825 w 135057"/>
              <a:gd name="connsiteY6" fmla="*/ 141102 h 200301"/>
              <a:gd name="connsiteX7" fmla="*/ 39821 w 135057"/>
              <a:gd name="connsiteY7" fmla="*/ 190060 h 200301"/>
              <a:gd name="connsiteX8" fmla="*/ 9532 w 135057"/>
              <a:gd name="connsiteY8" fmla="*/ 163581 h 200301"/>
              <a:gd name="connsiteX9" fmla="*/ 3103 w 135057"/>
              <a:gd name="connsiteY9" fmla="*/ 160799 h 200301"/>
              <a:gd name="connsiteX10" fmla="*/ 3055 w 135057"/>
              <a:gd name="connsiteY10" fmla="*/ 160819 h 200301"/>
              <a:gd name="connsiteX11" fmla="*/ 292 w 135057"/>
              <a:gd name="connsiteY11" fmla="*/ 167200 h 200301"/>
              <a:gd name="connsiteX12" fmla="*/ 36964 w 135057"/>
              <a:gd name="connsiteY12" fmla="*/ 200157 h 200301"/>
              <a:gd name="connsiteX13" fmla="*/ 41345 w 135057"/>
              <a:gd name="connsiteY13" fmla="*/ 200157 h 200301"/>
              <a:gd name="connsiteX14" fmla="*/ 77731 w 135057"/>
              <a:gd name="connsiteY14" fmla="*/ 142150 h 200301"/>
              <a:gd name="connsiteX15" fmla="*/ 79445 w 135057"/>
              <a:gd name="connsiteY15" fmla="*/ 111289 h 200301"/>
              <a:gd name="connsiteX16" fmla="*/ 81446 w 135057"/>
              <a:gd name="connsiteY16" fmla="*/ 76808 h 200301"/>
              <a:gd name="connsiteX17" fmla="*/ 92971 w 135057"/>
              <a:gd name="connsiteY17" fmla="*/ 81856 h 200301"/>
              <a:gd name="connsiteX18" fmla="*/ 120022 w 135057"/>
              <a:gd name="connsiteY18" fmla="*/ 71665 h 200301"/>
              <a:gd name="connsiteX19" fmla="*/ 128404 w 135057"/>
              <a:gd name="connsiteY19" fmla="*/ 12705 h 200301"/>
              <a:gd name="connsiteX20" fmla="*/ 98972 w 135057"/>
              <a:gd name="connsiteY20" fmla="*/ 1561 h 200301"/>
              <a:gd name="connsiteX21" fmla="*/ 113354 w 135057"/>
              <a:gd name="connsiteY21" fmla="*/ 64330 h 200301"/>
              <a:gd name="connsiteX22" fmla="*/ 94304 w 135057"/>
              <a:gd name="connsiteY22" fmla="*/ 72141 h 200301"/>
              <a:gd name="connsiteX23" fmla="*/ 82112 w 135057"/>
              <a:gd name="connsiteY23" fmla="*/ 64426 h 200301"/>
              <a:gd name="connsiteX24" fmla="*/ 102115 w 135057"/>
              <a:gd name="connsiteY24" fmla="*/ 10705 h 200301"/>
              <a:gd name="connsiteX25" fmla="*/ 119641 w 135057"/>
              <a:gd name="connsiteY25" fmla="*/ 17944 h 200301"/>
              <a:gd name="connsiteX26" fmla="*/ 113354 w 135057"/>
              <a:gd name="connsiteY26" fmla="*/ 64330 h 20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5057" h="200301">
                <a:moveTo>
                  <a:pt x="98972" y="1561"/>
                </a:moveTo>
                <a:cubicBezTo>
                  <a:pt x="83446" y="7466"/>
                  <a:pt x="76778" y="29088"/>
                  <a:pt x="73349" y="57282"/>
                </a:cubicBezTo>
                <a:lnTo>
                  <a:pt x="72397" y="57282"/>
                </a:lnTo>
                <a:cubicBezTo>
                  <a:pt x="70017" y="58582"/>
                  <a:pt x="69126" y="61554"/>
                  <a:pt x="70397" y="63949"/>
                </a:cubicBezTo>
                <a:cubicBezTo>
                  <a:pt x="70397" y="63949"/>
                  <a:pt x="71159" y="65283"/>
                  <a:pt x="72302" y="66997"/>
                </a:cubicBezTo>
                <a:cubicBezTo>
                  <a:pt x="71063" y="80618"/>
                  <a:pt x="70301" y="95572"/>
                  <a:pt x="69539" y="110431"/>
                </a:cubicBezTo>
                <a:cubicBezTo>
                  <a:pt x="69063" y="120718"/>
                  <a:pt x="68492" y="131101"/>
                  <a:pt x="67825" y="141102"/>
                </a:cubicBezTo>
                <a:cubicBezTo>
                  <a:pt x="65729" y="172249"/>
                  <a:pt x="52204" y="188060"/>
                  <a:pt x="39821" y="190060"/>
                </a:cubicBezTo>
                <a:cubicBezTo>
                  <a:pt x="27439" y="192061"/>
                  <a:pt x="16866" y="181964"/>
                  <a:pt x="9532" y="163581"/>
                </a:cubicBezTo>
                <a:cubicBezTo>
                  <a:pt x="8525" y="161037"/>
                  <a:pt x="5647" y="159792"/>
                  <a:pt x="3103" y="160799"/>
                </a:cubicBezTo>
                <a:cubicBezTo>
                  <a:pt x="3087" y="160805"/>
                  <a:pt x="3071" y="160812"/>
                  <a:pt x="3055" y="160819"/>
                </a:cubicBezTo>
                <a:cubicBezTo>
                  <a:pt x="582" y="161871"/>
                  <a:pt x="-632" y="164677"/>
                  <a:pt x="292" y="167200"/>
                </a:cubicBezTo>
                <a:cubicBezTo>
                  <a:pt x="8675" y="188155"/>
                  <a:pt x="22200" y="200157"/>
                  <a:pt x="36964" y="200157"/>
                </a:cubicBezTo>
                <a:cubicBezTo>
                  <a:pt x="38421" y="200294"/>
                  <a:pt x="39888" y="200294"/>
                  <a:pt x="41345" y="200157"/>
                </a:cubicBezTo>
                <a:cubicBezTo>
                  <a:pt x="60872" y="197109"/>
                  <a:pt x="75540" y="173773"/>
                  <a:pt x="77731" y="142150"/>
                </a:cubicBezTo>
                <a:cubicBezTo>
                  <a:pt x="78398" y="132053"/>
                  <a:pt x="78874" y="121671"/>
                  <a:pt x="79445" y="111289"/>
                </a:cubicBezTo>
                <a:cubicBezTo>
                  <a:pt x="80017" y="100906"/>
                  <a:pt x="80588" y="87952"/>
                  <a:pt x="81446" y="76808"/>
                </a:cubicBezTo>
                <a:cubicBezTo>
                  <a:pt x="84826" y="79392"/>
                  <a:pt x="88779" y="81124"/>
                  <a:pt x="92971" y="81856"/>
                </a:cubicBezTo>
                <a:cubicBezTo>
                  <a:pt x="103098" y="82972"/>
                  <a:pt x="113149" y="79186"/>
                  <a:pt x="120022" y="71665"/>
                </a:cubicBezTo>
                <a:cubicBezTo>
                  <a:pt x="136274" y="56397"/>
                  <a:pt x="139757" y="31897"/>
                  <a:pt x="128404" y="12705"/>
                </a:cubicBezTo>
                <a:cubicBezTo>
                  <a:pt x="122887" y="2009"/>
                  <a:pt x="110189" y="-2799"/>
                  <a:pt x="98972" y="1561"/>
                </a:cubicBezTo>
                <a:close/>
                <a:moveTo>
                  <a:pt x="113354" y="64330"/>
                </a:moveTo>
                <a:cubicBezTo>
                  <a:pt x="108611" y="69821"/>
                  <a:pt x="101536" y="72722"/>
                  <a:pt x="94304" y="72141"/>
                </a:cubicBezTo>
                <a:cubicBezTo>
                  <a:pt x="89464" y="71070"/>
                  <a:pt x="85152" y="68341"/>
                  <a:pt x="82112" y="64426"/>
                </a:cubicBezTo>
                <a:cubicBezTo>
                  <a:pt x="84875" y="37089"/>
                  <a:pt x="90113" y="15372"/>
                  <a:pt x="102115" y="10705"/>
                </a:cubicBezTo>
                <a:cubicBezTo>
                  <a:pt x="108948" y="8288"/>
                  <a:pt x="116504" y="11409"/>
                  <a:pt x="119641" y="17944"/>
                </a:cubicBezTo>
                <a:cubicBezTo>
                  <a:pt x="128411" y="33022"/>
                  <a:pt x="125821" y="52130"/>
                  <a:pt x="113354" y="6433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7" name="Freeform: Shape 206">
            <a:extLst>
              <a:ext uri="{FF2B5EF4-FFF2-40B4-BE49-F238E27FC236}">
                <a16:creationId xmlns:a16="http://schemas.microsoft.com/office/drawing/2014/main" id="{D696ACD1-C36D-4177-9C6B-A630D3F510BA}"/>
              </a:ext>
            </a:extLst>
          </p:cNvPr>
          <p:cNvSpPr/>
          <p:nvPr/>
        </p:nvSpPr>
        <p:spPr>
          <a:xfrm>
            <a:off x="10479950" y="1571834"/>
            <a:ext cx="64815" cy="98012"/>
          </a:xfrm>
          <a:custGeom>
            <a:avLst/>
            <a:gdLst>
              <a:gd name="connsiteX0" fmla="*/ 33053 w 64815"/>
              <a:gd name="connsiteY0" fmla="*/ 45678 h 98012"/>
              <a:gd name="connsiteX1" fmla="*/ 33053 w 64815"/>
              <a:gd name="connsiteY1" fmla="*/ 97209 h 98012"/>
              <a:gd name="connsiteX2" fmla="*/ 36101 w 64815"/>
              <a:gd name="connsiteY2" fmla="*/ 97971 h 98012"/>
              <a:gd name="connsiteX3" fmla="*/ 43435 w 64815"/>
              <a:gd name="connsiteY3" fmla="*/ 94161 h 98012"/>
              <a:gd name="connsiteX4" fmla="*/ 63819 w 64815"/>
              <a:gd name="connsiteY4" fmla="*/ 71682 h 98012"/>
              <a:gd name="connsiteX5" fmla="*/ 62802 w 64815"/>
              <a:gd name="connsiteY5" fmla="*/ 64751 h 98012"/>
              <a:gd name="connsiteX6" fmla="*/ 62771 w 64815"/>
              <a:gd name="connsiteY6" fmla="*/ 64728 h 98012"/>
              <a:gd name="connsiteX7" fmla="*/ 55970 w 64815"/>
              <a:gd name="connsiteY7" fmla="*/ 65699 h 98012"/>
              <a:gd name="connsiteX8" fmla="*/ 55913 w 64815"/>
              <a:gd name="connsiteY8" fmla="*/ 65776 h 98012"/>
              <a:gd name="connsiteX9" fmla="*/ 38197 w 64815"/>
              <a:gd name="connsiteY9" fmla="*/ 85398 h 98012"/>
              <a:gd name="connsiteX10" fmla="*/ 42674 w 64815"/>
              <a:gd name="connsiteY10" fmla="*/ 47298 h 98012"/>
              <a:gd name="connsiteX11" fmla="*/ 46769 w 64815"/>
              <a:gd name="connsiteY11" fmla="*/ 17484 h 98012"/>
              <a:gd name="connsiteX12" fmla="*/ 42007 w 64815"/>
              <a:gd name="connsiteY12" fmla="*/ 3483 h 98012"/>
              <a:gd name="connsiteX13" fmla="*/ 10098 w 64815"/>
              <a:gd name="connsiteY13" fmla="*/ 51870 h 98012"/>
              <a:gd name="connsiteX14" fmla="*/ 10955 w 64815"/>
              <a:gd name="connsiteY14" fmla="*/ 5102 h 98012"/>
              <a:gd name="connsiteX15" fmla="*/ 6097 w 64815"/>
              <a:gd name="connsiteY15" fmla="*/ -42 h 98012"/>
              <a:gd name="connsiteX16" fmla="*/ 1049 w 64815"/>
              <a:gd name="connsiteY16" fmla="*/ 4816 h 98012"/>
              <a:gd name="connsiteX17" fmla="*/ 4859 w 64815"/>
              <a:gd name="connsiteY17" fmla="*/ 79968 h 98012"/>
              <a:gd name="connsiteX18" fmla="*/ 10669 w 64815"/>
              <a:gd name="connsiteY18" fmla="*/ 76349 h 98012"/>
              <a:gd name="connsiteX19" fmla="*/ 36387 w 64815"/>
              <a:gd name="connsiteY19" fmla="*/ 21485 h 98012"/>
              <a:gd name="connsiteX20" fmla="*/ 33053 w 64815"/>
              <a:gd name="connsiteY20" fmla="*/ 45678 h 9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815" h="98012">
                <a:moveTo>
                  <a:pt x="33053" y="45678"/>
                </a:moveTo>
                <a:cubicBezTo>
                  <a:pt x="27624" y="81778"/>
                  <a:pt x="26481" y="93303"/>
                  <a:pt x="33053" y="97209"/>
                </a:cubicBezTo>
                <a:cubicBezTo>
                  <a:pt x="34001" y="97683"/>
                  <a:pt x="35042" y="97943"/>
                  <a:pt x="36101" y="97971"/>
                </a:cubicBezTo>
                <a:cubicBezTo>
                  <a:pt x="38952" y="97717"/>
                  <a:pt x="41588" y="96348"/>
                  <a:pt x="43435" y="94161"/>
                </a:cubicBezTo>
                <a:cubicBezTo>
                  <a:pt x="50650" y="87059"/>
                  <a:pt x="57455" y="79554"/>
                  <a:pt x="63819" y="71682"/>
                </a:cubicBezTo>
                <a:cubicBezTo>
                  <a:pt x="65452" y="69487"/>
                  <a:pt x="64997" y="66384"/>
                  <a:pt x="62802" y="64751"/>
                </a:cubicBezTo>
                <a:cubicBezTo>
                  <a:pt x="62792" y="64744"/>
                  <a:pt x="62781" y="64736"/>
                  <a:pt x="62771" y="64728"/>
                </a:cubicBezTo>
                <a:cubicBezTo>
                  <a:pt x="60625" y="63118"/>
                  <a:pt x="57580" y="63553"/>
                  <a:pt x="55970" y="65699"/>
                </a:cubicBezTo>
                <a:cubicBezTo>
                  <a:pt x="55951" y="65724"/>
                  <a:pt x="55932" y="65750"/>
                  <a:pt x="55913" y="65776"/>
                </a:cubicBezTo>
                <a:cubicBezTo>
                  <a:pt x="50344" y="72613"/>
                  <a:pt x="44431" y="79162"/>
                  <a:pt x="38197" y="85398"/>
                </a:cubicBezTo>
                <a:cubicBezTo>
                  <a:pt x="38931" y="72620"/>
                  <a:pt x="40426" y="59898"/>
                  <a:pt x="42674" y="47298"/>
                </a:cubicBezTo>
                <a:cubicBezTo>
                  <a:pt x="44197" y="37201"/>
                  <a:pt x="45721" y="26819"/>
                  <a:pt x="46769" y="17484"/>
                </a:cubicBezTo>
                <a:cubicBezTo>
                  <a:pt x="47245" y="13103"/>
                  <a:pt x="48198" y="4911"/>
                  <a:pt x="42007" y="3483"/>
                </a:cubicBezTo>
                <a:cubicBezTo>
                  <a:pt x="33625" y="1578"/>
                  <a:pt x="19337" y="30724"/>
                  <a:pt x="10098" y="51870"/>
                </a:cubicBezTo>
                <a:cubicBezTo>
                  <a:pt x="10098" y="38630"/>
                  <a:pt x="10098" y="21294"/>
                  <a:pt x="10955" y="5102"/>
                </a:cubicBezTo>
                <a:cubicBezTo>
                  <a:pt x="11009" y="2350"/>
                  <a:pt x="8848" y="62"/>
                  <a:pt x="6097" y="-42"/>
                </a:cubicBezTo>
                <a:cubicBezTo>
                  <a:pt x="3438" y="91"/>
                  <a:pt x="1283" y="2164"/>
                  <a:pt x="1049" y="4816"/>
                </a:cubicBezTo>
                <a:cubicBezTo>
                  <a:pt x="-951" y="79016"/>
                  <a:pt x="-380" y="79111"/>
                  <a:pt x="4859" y="79968"/>
                </a:cubicBezTo>
                <a:cubicBezTo>
                  <a:pt x="7408" y="80289"/>
                  <a:pt x="9833" y="78778"/>
                  <a:pt x="10669" y="76349"/>
                </a:cubicBezTo>
                <a:cubicBezTo>
                  <a:pt x="18180" y="57582"/>
                  <a:pt x="26767" y="39263"/>
                  <a:pt x="36387" y="21485"/>
                </a:cubicBezTo>
                <a:cubicBezTo>
                  <a:pt x="35625" y="29200"/>
                  <a:pt x="34577" y="37582"/>
                  <a:pt x="33053" y="4567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8" name="Freeform: Shape 207">
            <a:extLst>
              <a:ext uri="{FF2B5EF4-FFF2-40B4-BE49-F238E27FC236}">
                <a16:creationId xmlns:a16="http://schemas.microsoft.com/office/drawing/2014/main" id="{0F3C7578-608D-4BD3-949C-2FBA83E54E03}"/>
              </a:ext>
            </a:extLst>
          </p:cNvPr>
          <p:cNvSpPr/>
          <p:nvPr/>
        </p:nvSpPr>
        <p:spPr>
          <a:xfrm>
            <a:off x="10501346" y="1556850"/>
            <a:ext cx="225510" cy="219702"/>
          </a:xfrm>
          <a:custGeom>
            <a:avLst/>
            <a:gdLst>
              <a:gd name="connsiteX0" fmla="*/ 206253 w 225510"/>
              <a:gd name="connsiteY0" fmla="*/ 3799 h 219702"/>
              <a:gd name="connsiteX1" fmla="*/ 158628 w 225510"/>
              <a:gd name="connsiteY1" fmla="*/ 14848 h 219702"/>
              <a:gd name="connsiteX2" fmla="*/ 105288 w 225510"/>
              <a:gd name="connsiteY2" fmla="*/ 9799 h 219702"/>
              <a:gd name="connsiteX3" fmla="*/ 91286 w 225510"/>
              <a:gd name="connsiteY3" fmla="*/ 6942 h 219702"/>
              <a:gd name="connsiteX4" fmla="*/ 79094 w 225510"/>
              <a:gd name="connsiteY4" fmla="*/ 10180 h 219702"/>
              <a:gd name="connsiteX5" fmla="*/ 72331 w 225510"/>
              <a:gd name="connsiteY5" fmla="*/ 49423 h 219702"/>
              <a:gd name="connsiteX6" fmla="*/ 71855 w 225510"/>
              <a:gd name="connsiteY6" fmla="*/ 79522 h 219702"/>
              <a:gd name="connsiteX7" fmla="*/ 29278 w 225510"/>
              <a:gd name="connsiteY7" fmla="*/ 207253 h 219702"/>
              <a:gd name="connsiteX8" fmla="*/ 28040 w 225510"/>
              <a:gd name="connsiteY8" fmla="*/ 188203 h 219702"/>
              <a:gd name="connsiteX9" fmla="*/ 25754 w 225510"/>
              <a:gd name="connsiteY9" fmla="*/ 158770 h 219702"/>
              <a:gd name="connsiteX10" fmla="*/ 14801 w 225510"/>
              <a:gd name="connsiteY10" fmla="*/ 139720 h 219702"/>
              <a:gd name="connsiteX11" fmla="*/ 989 w 225510"/>
              <a:gd name="connsiteY11" fmla="*/ 146293 h 219702"/>
              <a:gd name="connsiteX12" fmla="*/ 1881 w 225510"/>
              <a:gd name="connsiteY12" fmla="*/ 153104 h 219702"/>
              <a:gd name="connsiteX13" fmla="*/ 1942 w 225510"/>
              <a:gd name="connsiteY13" fmla="*/ 153151 h 219702"/>
              <a:gd name="connsiteX14" fmla="*/ 8894 w 225510"/>
              <a:gd name="connsiteY14" fmla="*/ 152295 h 219702"/>
              <a:gd name="connsiteX15" fmla="*/ 8895 w 225510"/>
              <a:gd name="connsiteY15" fmla="*/ 152293 h 219702"/>
              <a:gd name="connsiteX16" fmla="*/ 12324 w 225510"/>
              <a:gd name="connsiteY16" fmla="*/ 149341 h 219702"/>
              <a:gd name="connsiteX17" fmla="*/ 16039 w 225510"/>
              <a:gd name="connsiteY17" fmla="*/ 160009 h 219702"/>
              <a:gd name="connsiteX18" fmla="*/ 18134 w 225510"/>
              <a:gd name="connsiteY18" fmla="*/ 188584 h 219702"/>
              <a:gd name="connsiteX19" fmla="*/ 25564 w 225510"/>
              <a:gd name="connsiteY19" fmla="*/ 219540 h 219702"/>
              <a:gd name="connsiteX20" fmla="*/ 28040 w 225510"/>
              <a:gd name="connsiteY20" fmla="*/ 219540 h 219702"/>
              <a:gd name="connsiteX21" fmla="*/ 34327 w 225510"/>
              <a:gd name="connsiteY21" fmla="*/ 216397 h 219702"/>
              <a:gd name="connsiteX22" fmla="*/ 81952 w 225510"/>
              <a:gd name="connsiteY22" fmla="*/ 79427 h 219702"/>
              <a:gd name="connsiteX23" fmla="*/ 82523 w 225510"/>
              <a:gd name="connsiteY23" fmla="*/ 48947 h 219702"/>
              <a:gd name="connsiteX24" fmla="*/ 86047 w 225510"/>
              <a:gd name="connsiteY24" fmla="*/ 17038 h 219702"/>
              <a:gd name="connsiteX25" fmla="*/ 90429 w 225510"/>
              <a:gd name="connsiteY25" fmla="*/ 16276 h 219702"/>
              <a:gd name="connsiteX26" fmla="*/ 102907 w 225510"/>
              <a:gd name="connsiteY26" fmla="*/ 18848 h 219702"/>
              <a:gd name="connsiteX27" fmla="*/ 158914 w 225510"/>
              <a:gd name="connsiteY27" fmla="*/ 24277 h 219702"/>
              <a:gd name="connsiteX28" fmla="*/ 211015 w 225510"/>
              <a:gd name="connsiteY28" fmla="*/ 12276 h 219702"/>
              <a:gd name="connsiteX29" fmla="*/ 215587 w 225510"/>
              <a:gd name="connsiteY29" fmla="*/ 10180 h 219702"/>
              <a:gd name="connsiteX30" fmla="*/ 215587 w 225510"/>
              <a:gd name="connsiteY30" fmla="*/ 15324 h 219702"/>
              <a:gd name="connsiteX31" fmla="*/ 213587 w 225510"/>
              <a:gd name="connsiteY31" fmla="*/ 66854 h 219702"/>
              <a:gd name="connsiteX32" fmla="*/ 218159 w 225510"/>
              <a:gd name="connsiteY32" fmla="*/ 72188 h 219702"/>
              <a:gd name="connsiteX33" fmla="*/ 223493 w 225510"/>
              <a:gd name="connsiteY33" fmla="*/ 67616 h 219702"/>
              <a:gd name="connsiteX34" fmla="*/ 225494 w 225510"/>
              <a:gd name="connsiteY34" fmla="*/ 15324 h 219702"/>
              <a:gd name="connsiteX35" fmla="*/ 221017 w 225510"/>
              <a:gd name="connsiteY35" fmla="*/ 1036 h 219702"/>
              <a:gd name="connsiteX36" fmla="*/ 206253 w 225510"/>
              <a:gd name="connsiteY36" fmla="*/ 3799 h 2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5510" h="219702">
                <a:moveTo>
                  <a:pt x="206253" y="3799"/>
                </a:moveTo>
                <a:cubicBezTo>
                  <a:pt x="191506" y="11280"/>
                  <a:pt x="175163" y="15072"/>
                  <a:pt x="158628" y="14848"/>
                </a:cubicBezTo>
                <a:cubicBezTo>
                  <a:pt x="140693" y="15971"/>
                  <a:pt x="122693" y="14267"/>
                  <a:pt x="105288" y="9799"/>
                </a:cubicBezTo>
                <a:cubicBezTo>
                  <a:pt x="100715" y="8430"/>
                  <a:pt x="96029" y="7474"/>
                  <a:pt x="91286" y="6942"/>
                </a:cubicBezTo>
                <a:cubicBezTo>
                  <a:pt x="86943" y="6157"/>
                  <a:pt x="82475" y="7344"/>
                  <a:pt x="79094" y="10180"/>
                </a:cubicBezTo>
                <a:cubicBezTo>
                  <a:pt x="72331" y="16276"/>
                  <a:pt x="72331" y="29230"/>
                  <a:pt x="72331" y="49423"/>
                </a:cubicBezTo>
                <a:cubicBezTo>
                  <a:pt x="72331" y="58091"/>
                  <a:pt x="72331" y="68473"/>
                  <a:pt x="71855" y="79522"/>
                </a:cubicBezTo>
                <a:cubicBezTo>
                  <a:pt x="69950" y="121432"/>
                  <a:pt x="40994" y="190012"/>
                  <a:pt x="29278" y="207253"/>
                </a:cubicBezTo>
                <a:cubicBezTo>
                  <a:pt x="28612" y="202395"/>
                  <a:pt x="28231" y="194489"/>
                  <a:pt x="28040" y="188203"/>
                </a:cubicBezTo>
                <a:cubicBezTo>
                  <a:pt x="27803" y="178358"/>
                  <a:pt x="27040" y="168533"/>
                  <a:pt x="25754" y="158770"/>
                </a:cubicBezTo>
                <a:cubicBezTo>
                  <a:pt x="25087" y="154675"/>
                  <a:pt x="23182" y="142102"/>
                  <a:pt x="14801" y="139720"/>
                </a:cubicBezTo>
                <a:cubicBezTo>
                  <a:pt x="6419" y="137339"/>
                  <a:pt x="1561" y="145435"/>
                  <a:pt x="989" y="146293"/>
                </a:cubicBezTo>
                <a:cubicBezTo>
                  <a:pt x="-646" y="148420"/>
                  <a:pt x="-246" y="151470"/>
                  <a:pt x="1881" y="153104"/>
                </a:cubicBezTo>
                <a:cubicBezTo>
                  <a:pt x="1901" y="153120"/>
                  <a:pt x="1921" y="153135"/>
                  <a:pt x="1942" y="153151"/>
                </a:cubicBezTo>
                <a:cubicBezTo>
                  <a:pt x="4098" y="154834"/>
                  <a:pt x="7210" y="154451"/>
                  <a:pt x="8894" y="152295"/>
                </a:cubicBezTo>
                <a:cubicBezTo>
                  <a:pt x="8894" y="152294"/>
                  <a:pt x="8895" y="152294"/>
                  <a:pt x="8895" y="152293"/>
                </a:cubicBezTo>
                <a:cubicBezTo>
                  <a:pt x="9753" y="151020"/>
                  <a:pt x="10937" y="150000"/>
                  <a:pt x="12324" y="149341"/>
                </a:cubicBezTo>
                <a:cubicBezTo>
                  <a:pt x="12324" y="149341"/>
                  <a:pt x="14610" y="150674"/>
                  <a:pt x="16039" y="160009"/>
                </a:cubicBezTo>
                <a:cubicBezTo>
                  <a:pt x="17234" y="169491"/>
                  <a:pt x="17934" y="179029"/>
                  <a:pt x="18134" y="188584"/>
                </a:cubicBezTo>
                <a:cubicBezTo>
                  <a:pt x="18896" y="208300"/>
                  <a:pt x="19563" y="217159"/>
                  <a:pt x="25564" y="219540"/>
                </a:cubicBezTo>
                <a:cubicBezTo>
                  <a:pt x="26381" y="219702"/>
                  <a:pt x="27223" y="219702"/>
                  <a:pt x="28040" y="219540"/>
                </a:cubicBezTo>
                <a:cubicBezTo>
                  <a:pt x="30477" y="219393"/>
                  <a:pt x="32747" y="218257"/>
                  <a:pt x="34327" y="216397"/>
                </a:cubicBezTo>
                <a:cubicBezTo>
                  <a:pt x="45471" y="205252"/>
                  <a:pt x="79666" y="125528"/>
                  <a:pt x="81952" y="79427"/>
                </a:cubicBezTo>
                <a:cubicBezTo>
                  <a:pt x="82523" y="67807"/>
                  <a:pt x="82523" y="57805"/>
                  <a:pt x="82523" y="48947"/>
                </a:cubicBezTo>
                <a:cubicBezTo>
                  <a:pt x="82523" y="33517"/>
                  <a:pt x="82523" y="20372"/>
                  <a:pt x="86047" y="17038"/>
                </a:cubicBezTo>
                <a:cubicBezTo>
                  <a:pt x="86047" y="17038"/>
                  <a:pt x="87286" y="15895"/>
                  <a:pt x="90429" y="16276"/>
                </a:cubicBezTo>
                <a:cubicBezTo>
                  <a:pt x="94656" y="16760"/>
                  <a:pt x="98832" y="17621"/>
                  <a:pt x="102907" y="18848"/>
                </a:cubicBezTo>
                <a:cubicBezTo>
                  <a:pt x="121173" y="23598"/>
                  <a:pt x="140075" y="25430"/>
                  <a:pt x="158914" y="24277"/>
                </a:cubicBezTo>
                <a:cubicBezTo>
                  <a:pt x="176994" y="24537"/>
                  <a:pt x="194870" y="20420"/>
                  <a:pt x="211015" y="12276"/>
                </a:cubicBezTo>
                <a:lnTo>
                  <a:pt x="215587" y="10180"/>
                </a:lnTo>
                <a:cubicBezTo>
                  <a:pt x="215587" y="11228"/>
                  <a:pt x="215587" y="12847"/>
                  <a:pt x="215587" y="15324"/>
                </a:cubicBezTo>
                <a:cubicBezTo>
                  <a:pt x="215587" y="40851"/>
                  <a:pt x="213682" y="66568"/>
                  <a:pt x="213587" y="66854"/>
                </a:cubicBezTo>
                <a:cubicBezTo>
                  <a:pt x="213421" y="69575"/>
                  <a:pt x="215445" y="71936"/>
                  <a:pt x="218159" y="72188"/>
                </a:cubicBezTo>
                <a:cubicBezTo>
                  <a:pt x="220863" y="72305"/>
                  <a:pt x="223195" y="70306"/>
                  <a:pt x="223493" y="67616"/>
                </a:cubicBezTo>
                <a:cubicBezTo>
                  <a:pt x="223493" y="67616"/>
                  <a:pt x="225494" y="41232"/>
                  <a:pt x="225494" y="15324"/>
                </a:cubicBezTo>
                <a:cubicBezTo>
                  <a:pt x="225494" y="9228"/>
                  <a:pt x="225494" y="3608"/>
                  <a:pt x="221017" y="1036"/>
                </a:cubicBezTo>
                <a:cubicBezTo>
                  <a:pt x="216540" y="-1535"/>
                  <a:pt x="212349" y="941"/>
                  <a:pt x="206253" y="379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09" name="Freeform: Shape 208">
            <a:extLst>
              <a:ext uri="{FF2B5EF4-FFF2-40B4-BE49-F238E27FC236}">
                <a16:creationId xmlns:a16="http://schemas.microsoft.com/office/drawing/2014/main" id="{9A6A3BBE-6243-4F39-907F-EC388349D575}"/>
              </a:ext>
            </a:extLst>
          </p:cNvPr>
          <p:cNvSpPr/>
          <p:nvPr/>
        </p:nvSpPr>
        <p:spPr>
          <a:xfrm>
            <a:off x="10594923" y="1599457"/>
            <a:ext cx="71737" cy="117443"/>
          </a:xfrm>
          <a:custGeom>
            <a:avLst/>
            <a:gdLst>
              <a:gd name="connsiteX0" fmla="*/ 68194 w 71737"/>
              <a:gd name="connsiteY0" fmla="*/ 28343 h 117443"/>
              <a:gd name="connsiteX1" fmla="*/ 62098 w 71737"/>
              <a:gd name="connsiteY1" fmla="*/ 31677 h 117443"/>
              <a:gd name="connsiteX2" fmla="*/ 50573 w 71737"/>
              <a:gd name="connsiteY2" fmla="*/ 69777 h 117443"/>
              <a:gd name="connsiteX3" fmla="*/ 15711 w 71737"/>
              <a:gd name="connsiteY3" fmla="*/ 66729 h 117443"/>
              <a:gd name="connsiteX4" fmla="*/ 27332 w 71737"/>
              <a:gd name="connsiteY4" fmla="*/ 49012 h 117443"/>
              <a:gd name="connsiteX5" fmla="*/ 32190 w 71737"/>
              <a:gd name="connsiteY5" fmla="*/ 9293 h 117443"/>
              <a:gd name="connsiteX6" fmla="*/ 32190 w 71737"/>
              <a:gd name="connsiteY6" fmla="*/ 4911 h 117443"/>
              <a:gd name="connsiteX7" fmla="*/ 27237 w 71737"/>
              <a:gd name="connsiteY7" fmla="*/ -42 h 117443"/>
              <a:gd name="connsiteX8" fmla="*/ 22284 w 71737"/>
              <a:gd name="connsiteY8" fmla="*/ 4911 h 117443"/>
              <a:gd name="connsiteX9" fmla="*/ 22284 w 71737"/>
              <a:gd name="connsiteY9" fmla="*/ 10150 h 117443"/>
              <a:gd name="connsiteX10" fmla="*/ 18474 w 71737"/>
              <a:gd name="connsiteY10" fmla="*/ 44535 h 117443"/>
              <a:gd name="connsiteX11" fmla="*/ 1805 w 71737"/>
              <a:gd name="connsiteY11" fmla="*/ 66919 h 117443"/>
              <a:gd name="connsiteX12" fmla="*/ 185 w 71737"/>
              <a:gd name="connsiteY12" fmla="*/ 72158 h 117443"/>
              <a:gd name="connsiteX13" fmla="*/ 4472 w 71737"/>
              <a:gd name="connsiteY13" fmla="*/ 75682 h 117443"/>
              <a:gd name="connsiteX14" fmla="*/ 47715 w 71737"/>
              <a:gd name="connsiteY14" fmla="*/ 79397 h 117443"/>
              <a:gd name="connsiteX15" fmla="*/ 38190 w 71737"/>
              <a:gd name="connsiteY15" fmla="*/ 111210 h 117443"/>
              <a:gd name="connsiteX16" fmla="*/ 41524 w 71737"/>
              <a:gd name="connsiteY16" fmla="*/ 117402 h 117443"/>
              <a:gd name="connsiteX17" fmla="*/ 42953 w 71737"/>
              <a:gd name="connsiteY17" fmla="*/ 117402 h 117443"/>
              <a:gd name="connsiteX18" fmla="*/ 47715 w 71737"/>
              <a:gd name="connsiteY18" fmla="*/ 113877 h 117443"/>
              <a:gd name="connsiteX19" fmla="*/ 71623 w 71737"/>
              <a:gd name="connsiteY19" fmla="*/ 34058 h 117443"/>
              <a:gd name="connsiteX20" fmla="*/ 68194 w 71737"/>
              <a:gd name="connsiteY20" fmla="*/ 28343 h 11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 h="117443">
                <a:moveTo>
                  <a:pt x="68194" y="28343"/>
                </a:moveTo>
                <a:cubicBezTo>
                  <a:pt x="65593" y="27604"/>
                  <a:pt x="62879" y="29087"/>
                  <a:pt x="62098" y="31677"/>
                </a:cubicBezTo>
                <a:lnTo>
                  <a:pt x="50573" y="69777"/>
                </a:lnTo>
                <a:lnTo>
                  <a:pt x="15711" y="66729"/>
                </a:lnTo>
                <a:cubicBezTo>
                  <a:pt x="20298" y="61323"/>
                  <a:pt x="24201" y="55373"/>
                  <a:pt x="27332" y="49012"/>
                </a:cubicBezTo>
                <a:cubicBezTo>
                  <a:pt x="32502" y="36452"/>
                  <a:pt x="34180" y="22729"/>
                  <a:pt x="32190" y="9293"/>
                </a:cubicBezTo>
                <a:cubicBezTo>
                  <a:pt x="32190" y="7483"/>
                  <a:pt x="32190" y="5959"/>
                  <a:pt x="32190" y="4911"/>
                </a:cubicBezTo>
                <a:cubicBezTo>
                  <a:pt x="32190" y="2176"/>
                  <a:pt x="29972" y="-42"/>
                  <a:pt x="27237" y="-42"/>
                </a:cubicBezTo>
                <a:cubicBezTo>
                  <a:pt x="24501" y="-42"/>
                  <a:pt x="22284" y="2176"/>
                  <a:pt x="22284" y="4911"/>
                </a:cubicBezTo>
                <a:cubicBezTo>
                  <a:pt x="22284" y="6150"/>
                  <a:pt x="22284" y="7959"/>
                  <a:pt x="22284" y="10150"/>
                </a:cubicBezTo>
                <a:cubicBezTo>
                  <a:pt x="24135" y="21746"/>
                  <a:pt x="22819" y="33626"/>
                  <a:pt x="18474" y="44535"/>
                </a:cubicBezTo>
                <a:cubicBezTo>
                  <a:pt x="14426" y="53010"/>
                  <a:pt x="8764" y="60613"/>
                  <a:pt x="1805" y="66919"/>
                </a:cubicBezTo>
                <a:cubicBezTo>
                  <a:pt x="260" y="68180"/>
                  <a:pt x="-379" y="70245"/>
                  <a:pt x="185" y="72158"/>
                </a:cubicBezTo>
                <a:cubicBezTo>
                  <a:pt x="804" y="74069"/>
                  <a:pt x="2477" y="75445"/>
                  <a:pt x="4472" y="75682"/>
                </a:cubicBezTo>
                <a:lnTo>
                  <a:pt x="47715" y="79397"/>
                </a:lnTo>
                <a:lnTo>
                  <a:pt x="38190" y="111210"/>
                </a:lnTo>
                <a:cubicBezTo>
                  <a:pt x="37445" y="113836"/>
                  <a:pt x="38922" y="116578"/>
                  <a:pt x="41524" y="117402"/>
                </a:cubicBezTo>
                <a:lnTo>
                  <a:pt x="42953" y="117402"/>
                </a:lnTo>
                <a:cubicBezTo>
                  <a:pt x="45135" y="117380"/>
                  <a:pt x="47057" y="115958"/>
                  <a:pt x="47715" y="113877"/>
                </a:cubicBezTo>
                <a:lnTo>
                  <a:pt x="71623" y="34058"/>
                </a:lnTo>
                <a:cubicBezTo>
                  <a:pt x="72124" y="31554"/>
                  <a:pt x="70639" y="29079"/>
                  <a:pt x="68194" y="2834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0" name="Freeform: Shape 209">
            <a:extLst>
              <a:ext uri="{FF2B5EF4-FFF2-40B4-BE49-F238E27FC236}">
                <a16:creationId xmlns:a16="http://schemas.microsoft.com/office/drawing/2014/main" id="{753743A3-0F14-44BA-8F68-83397023E7C3}"/>
              </a:ext>
            </a:extLst>
          </p:cNvPr>
          <p:cNvSpPr/>
          <p:nvPr/>
        </p:nvSpPr>
        <p:spPr>
          <a:xfrm>
            <a:off x="10770481" y="1569072"/>
            <a:ext cx="63722" cy="64867"/>
          </a:xfrm>
          <a:custGeom>
            <a:avLst/>
            <a:gdLst>
              <a:gd name="connsiteX0" fmla="*/ 31701 w 63722"/>
              <a:gd name="connsiteY0" fmla="*/ 34915 h 64867"/>
              <a:gd name="connsiteX1" fmla="*/ 31701 w 63722"/>
              <a:gd name="connsiteY1" fmla="*/ 62061 h 64867"/>
              <a:gd name="connsiteX2" fmla="*/ 38559 w 63722"/>
              <a:gd name="connsiteY2" fmla="*/ 64728 h 64867"/>
              <a:gd name="connsiteX3" fmla="*/ 41893 w 63722"/>
              <a:gd name="connsiteY3" fmla="*/ 64728 h 64867"/>
              <a:gd name="connsiteX4" fmla="*/ 63705 w 63722"/>
              <a:gd name="connsiteY4" fmla="*/ 47869 h 64867"/>
              <a:gd name="connsiteX5" fmla="*/ 58848 w 63722"/>
              <a:gd name="connsiteY5" fmla="*/ 42726 h 64867"/>
              <a:gd name="connsiteX6" fmla="*/ 53898 w 63722"/>
              <a:gd name="connsiteY6" fmla="*/ 47294 h 64867"/>
              <a:gd name="connsiteX7" fmla="*/ 53895 w 63722"/>
              <a:gd name="connsiteY7" fmla="*/ 47488 h 64867"/>
              <a:gd name="connsiteX8" fmla="*/ 39798 w 63722"/>
              <a:gd name="connsiteY8" fmla="*/ 55013 h 64867"/>
              <a:gd name="connsiteX9" fmla="*/ 38750 w 63722"/>
              <a:gd name="connsiteY9" fmla="*/ 55013 h 64867"/>
              <a:gd name="connsiteX10" fmla="*/ 41322 w 63722"/>
              <a:gd name="connsiteY10" fmla="*/ 37201 h 64867"/>
              <a:gd name="connsiteX11" fmla="*/ 43512 w 63722"/>
              <a:gd name="connsiteY11" fmla="*/ 5959 h 64867"/>
              <a:gd name="connsiteX12" fmla="*/ 36178 w 63722"/>
              <a:gd name="connsiteY12" fmla="*/ -42 h 64867"/>
              <a:gd name="connsiteX13" fmla="*/ 9889 w 63722"/>
              <a:gd name="connsiteY13" fmla="*/ 29295 h 64867"/>
              <a:gd name="connsiteX14" fmla="*/ 9889 w 63722"/>
              <a:gd name="connsiteY14" fmla="*/ 9674 h 64867"/>
              <a:gd name="connsiteX15" fmla="*/ 4936 w 63722"/>
              <a:gd name="connsiteY15" fmla="*/ 4721 h 64867"/>
              <a:gd name="connsiteX16" fmla="*/ -17 w 63722"/>
              <a:gd name="connsiteY16" fmla="*/ 9674 h 64867"/>
              <a:gd name="connsiteX17" fmla="*/ -17 w 63722"/>
              <a:gd name="connsiteY17" fmla="*/ 49584 h 64867"/>
              <a:gd name="connsiteX18" fmla="*/ 3793 w 63722"/>
              <a:gd name="connsiteY18" fmla="*/ 54441 h 64867"/>
              <a:gd name="connsiteX19" fmla="*/ 9413 w 63722"/>
              <a:gd name="connsiteY19" fmla="*/ 51774 h 64867"/>
              <a:gd name="connsiteX20" fmla="*/ 34654 w 63722"/>
              <a:gd name="connsiteY20" fmla="*/ 10817 h 64867"/>
              <a:gd name="connsiteX21" fmla="*/ 31701 w 63722"/>
              <a:gd name="connsiteY21" fmla="*/ 34915 h 6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3722" h="64867">
                <a:moveTo>
                  <a:pt x="31701" y="34915"/>
                </a:moveTo>
                <a:cubicBezTo>
                  <a:pt x="28939" y="47202"/>
                  <a:pt x="26748" y="56918"/>
                  <a:pt x="31701" y="62061"/>
                </a:cubicBezTo>
                <a:cubicBezTo>
                  <a:pt x="33538" y="63833"/>
                  <a:pt x="36008" y="64794"/>
                  <a:pt x="38559" y="64728"/>
                </a:cubicBezTo>
                <a:cubicBezTo>
                  <a:pt x="39667" y="64859"/>
                  <a:pt x="40786" y="64859"/>
                  <a:pt x="41893" y="64728"/>
                </a:cubicBezTo>
                <a:cubicBezTo>
                  <a:pt x="62658" y="60061"/>
                  <a:pt x="63705" y="49869"/>
                  <a:pt x="63705" y="47869"/>
                </a:cubicBezTo>
                <a:cubicBezTo>
                  <a:pt x="63710" y="45136"/>
                  <a:pt x="61576" y="42877"/>
                  <a:pt x="58848" y="42726"/>
                </a:cubicBezTo>
                <a:cubicBezTo>
                  <a:pt x="56219" y="42620"/>
                  <a:pt x="54004" y="44666"/>
                  <a:pt x="53898" y="47294"/>
                </a:cubicBezTo>
                <a:cubicBezTo>
                  <a:pt x="53896" y="47359"/>
                  <a:pt x="53895" y="47423"/>
                  <a:pt x="53895" y="47488"/>
                </a:cubicBezTo>
                <a:cubicBezTo>
                  <a:pt x="53895" y="48726"/>
                  <a:pt x="50561" y="52632"/>
                  <a:pt x="39798" y="55013"/>
                </a:cubicBezTo>
                <a:lnTo>
                  <a:pt x="38750" y="55013"/>
                </a:lnTo>
                <a:cubicBezTo>
                  <a:pt x="38723" y="48981"/>
                  <a:pt x="39589" y="42979"/>
                  <a:pt x="41322" y="37201"/>
                </a:cubicBezTo>
                <a:cubicBezTo>
                  <a:pt x="44752" y="27154"/>
                  <a:pt x="45506" y="16387"/>
                  <a:pt x="43512" y="5959"/>
                </a:cubicBezTo>
                <a:cubicBezTo>
                  <a:pt x="42542" y="2636"/>
                  <a:pt x="39627" y="252"/>
                  <a:pt x="36178" y="-42"/>
                </a:cubicBezTo>
                <a:cubicBezTo>
                  <a:pt x="28558" y="-42"/>
                  <a:pt x="18747" y="13293"/>
                  <a:pt x="9889" y="29295"/>
                </a:cubicBezTo>
                <a:lnTo>
                  <a:pt x="9889" y="9674"/>
                </a:lnTo>
                <a:cubicBezTo>
                  <a:pt x="9838" y="6960"/>
                  <a:pt x="7650" y="4772"/>
                  <a:pt x="4936" y="4721"/>
                </a:cubicBezTo>
                <a:cubicBezTo>
                  <a:pt x="2201" y="4721"/>
                  <a:pt x="-17" y="6939"/>
                  <a:pt x="-17" y="9674"/>
                </a:cubicBezTo>
                <a:lnTo>
                  <a:pt x="-17" y="49584"/>
                </a:lnTo>
                <a:cubicBezTo>
                  <a:pt x="-35" y="51893"/>
                  <a:pt x="1546" y="53908"/>
                  <a:pt x="3793" y="54441"/>
                </a:cubicBezTo>
                <a:cubicBezTo>
                  <a:pt x="6057" y="54949"/>
                  <a:pt x="8375" y="53849"/>
                  <a:pt x="9413" y="51774"/>
                </a:cubicBezTo>
                <a:cubicBezTo>
                  <a:pt x="15822" y="36984"/>
                  <a:pt x="24322" y="23190"/>
                  <a:pt x="34654" y="10817"/>
                </a:cubicBezTo>
                <a:cubicBezTo>
                  <a:pt x="35069" y="18960"/>
                  <a:pt x="34070" y="27113"/>
                  <a:pt x="31701" y="3491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1" name="Freeform: Shape 210">
            <a:extLst>
              <a:ext uri="{FF2B5EF4-FFF2-40B4-BE49-F238E27FC236}">
                <a16:creationId xmlns:a16="http://schemas.microsoft.com/office/drawing/2014/main" id="{4ED7AA56-54B0-44C7-8BF7-76E5D890892B}"/>
              </a:ext>
            </a:extLst>
          </p:cNvPr>
          <p:cNvSpPr/>
          <p:nvPr/>
        </p:nvSpPr>
        <p:spPr>
          <a:xfrm>
            <a:off x="10784276" y="1538659"/>
            <a:ext cx="347012" cy="223103"/>
          </a:xfrm>
          <a:custGeom>
            <a:avLst/>
            <a:gdLst>
              <a:gd name="connsiteX0" fmla="*/ 315563 w 347012"/>
              <a:gd name="connsiteY0" fmla="*/ 4178 h 223103"/>
              <a:gd name="connsiteX1" fmla="*/ 229838 w 347012"/>
              <a:gd name="connsiteY1" fmla="*/ 19132 h 223103"/>
              <a:gd name="connsiteX2" fmla="*/ 77438 w 347012"/>
              <a:gd name="connsiteY2" fmla="*/ 13131 h 223103"/>
              <a:gd name="connsiteX3" fmla="*/ 71913 w 347012"/>
              <a:gd name="connsiteY3" fmla="*/ 17132 h 223103"/>
              <a:gd name="connsiteX4" fmla="*/ 28193 w 347012"/>
              <a:gd name="connsiteY4" fmla="*/ 204012 h 223103"/>
              <a:gd name="connsiteX5" fmla="*/ 24002 w 347012"/>
              <a:gd name="connsiteY5" fmla="*/ 212585 h 223103"/>
              <a:gd name="connsiteX6" fmla="*/ 9810 w 347012"/>
              <a:gd name="connsiteY6" fmla="*/ 139337 h 223103"/>
              <a:gd name="connsiteX7" fmla="*/ 4476 w 347012"/>
              <a:gd name="connsiteY7" fmla="*/ 134861 h 223103"/>
              <a:gd name="connsiteX8" fmla="*/ 0 w 347012"/>
              <a:gd name="connsiteY8" fmla="*/ 140195 h 223103"/>
              <a:gd name="connsiteX9" fmla="*/ 23050 w 347012"/>
              <a:gd name="connsiteY9" fmla="*/ 223062 h 223103"/>
              <a:gd name="connsiteX10" fmla="*/ 24193 w 347012"/>
              <a:gd name="connsiteY10" fmla="*/ 223062 h 223103"/>
              <a:gd name="connsiteX11" fmla="*/ 37528 w 347012"/>
              <a:gd name="connsiteY11" fmla="*/ 207346 h 223103"/>
              <a:gd name="connsiteX12" fmla="*/ 80771 w 347012"/>
              <a:gd name="connsiteY12" fmla="*/ 23609 h 223103"/>
              <a:gd name="connsiteX13" fmla="*/ 230885 w 347012"/>
              <a:gd name="connsiteY13" fmla="*/ 28943 h 223103"/>
              <a:gd name="connsiteX14" fmla="*/ 317563 w 347012"/>
              <a:gd name="connsiteY14" fmla="*/ 13798 h 223103"/>
              <a:gd name="connsiteX15" fmla="*/ 335946 w 347012"/>
              <a:gd name="connsiteY15" fmla="*/ 9893 h 223103"/>
              <a:gd name="connsiteX16" fmla="*/ 337280 w 347012"/>
              <a:gd name="connsiteY16" fmla="*/ 39992 h 223103"/>
              <a:gd name="connsiteX17" fmla="*/ 340682 w 347012"/>
              <a:gd name="connsiteY17" fmla="*/ 46115 h 223103"/>
              <a:gd name="connsiteX18" fmla="*/ 346805 w 347012"/>
              <a:gd name="connsiteY18" fmla="*/ 42712 h 223103"/>
              <a:gd name="connsiteX19" fmla="*/ 346805 w 347012"/>
              <a:gd name="connsiteY19" fmla="*/ 39992 h 223103"/>
              <a:gd name="connsiteX20" fmla="*/ 344614 w 347012"/>
              <a:gd name="connsiteY20" fmla="*/ 4559 h 223103"/>
              <a:gd name="connsiteX21" fmla="*/ 315563 w 347012"/>
              <a:gd name="connsiteY21" fmla="*/ 4178 h 22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012" h="223103">
                <a:moveTo>
                  <a:pt x="315563" y="4178"/>
                </a:moveTo>
                <a:cubicBezTo>
                  <a:pt x="287440" y="11473"/>
                  <a:pt x="258770" y="16475"/>
                  <a:pt x="229838" y="19132"/>
                </a:cubicBezTo>
                <a:cubicBezTo>
                  <a:pt x="178962" y="21956"/>
                  <a:pt x="127934" y="19946"/>
                  <a:pt x="77438" y="13131"/>
                </a:cubicBezTo>
                <a:cubicBezTo>
                  <a:pt x="74838" y="12831"/>
                  <a:pt x="72439" y="14568"/>
                  <a:pt x="71913" y="17132"/>
                </a:cubicBezTo>
                <a:cubicBezTo>
                  <a:pt x="71913" y="18560"/>
                  <a:pt x="45815" y="155054"/>
                  <a:pt x="28193" y="204012"/>
                </a:cubicBezTo>
                <a:cubicBezTo>
                  <a:pt x="27235" y="207064"/>
                  <a:pt x="25822" y="209954"/>
                  <a:pt x="24002" y="212585"/>
                </a:cubicBezTo>
                <a:cubicBezTo>
                  <a:pt x="18668" y="206012"/>
                  <a:pt x="12477" y="170484"/>
                  <a:pt x="9810" y="139337"/>
                </a:cubicBezTo>
                <a:cubicBezTo>
                  <a:pt x="9558" y="136636"/>
                  <a:pt x="7180" y="134640"/>
                  <a:pt x="4476" y="134861"/>
                </a:cubicBezTo>
                <a:cubicBezTo>
                  <a:pt x="1775" y="135112"/>
                  <a:pt x="-221" y="137491"/>
                  <a:pt x="0" y="140195"/>
                </a:cubicBezTo>
                <a:cubicBezTo>
                  <a:pt x="3143" y="177056"/>
                  <a:pt x="9525" y="221252"/>
                  <a:pt x="23050" y="223062"/>
                </a:cubicBezTo>
                <a:lnTo>
                  <a:pt x="24193" y="223062"/>
                </a:lnTo>
                <a:cubicBezTo>
                  <a:pt x="30956" y="223062"/>
                  <a:pt x="34861" y="214775"/>
                  <a:pt x="37528" y="207346"/>
                </a:cubicBezTo>
                <a:cubicBezTo>
                  <a:pt x="53720" y="162197"/>
                  <a:pt x="75628" y="48278"/>
                  <a:pt x="80771" y="23609"/>
                </a:cubicBezTo>
                <a:cubicBezTo>
                  <a:pt x="130537" y="30025"/>
                  <a:pt x="180790" y="31810"/>
                  <a:pt x="230885" y="28943"/>
                </a:cubicBezTo>
                <a:cubicBezTo>
                  <a:pt x="260138" y="26231"/>
                  <a:pt x="289124" y="21167"/>
                  <a:pt x="317563" y="13798"/>
                </a:cubicBezTo>
                <a:cubicBezTo>
                  <a:pt x="324897" y="12083"/>
                  <a:pt x="332327" y="10274"/>
                  <a:pt x="335946" y="9893"/>
                </a:cubicBezTo>
                <a:cubicBezTo>
                  <a:pt x="336905" y="19896"/>
                  <a:pt x="337350" y="29942"/>
                  <a:pt x="337280" y="39992"/>
                </a:cubicBezTo>
                <a:cubicBezTo>
                  <a:pt x="336528" y="42622"/>
                  <a:pt x="338052" y="45363"/>
                  <a:pt x="340682" y="46115"/>
                </a:cubicBezTo>
                <a:cubicBezTo>
                  <a:pt x="343312" y="46866"/>
                  <a:pt x="346053" y="45343"/>
                  <a:pt x="346805" y="42712"/>
                </a:cubicBezTo>
                <a:cubicBezTo>
                  <a:pt x="347059" y="41823"/>
                  <a:pt x="347059" y="40881"/>
                  <a:pt x="346805" y="39992"/>
                </a:cubicBezTo>
                <a:cubicBezTo>
                  <a:pt x="347071" y="28140"/>
                  <a:pt x="346339" y="16287"/>
                  <a:pt x="344614" y="4559"/>
                </a:cubicBezTo>
                <a:cubicBezTo>
                  <a:pt x="342804" y="-2395"/>
                  <a:pt x="335375" y="-585"/>
                  <a:pt x="315563" y="417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2" name="Freeform: Shape 211">
            <a:extLst>
              <a:ext uri="{FF2B5EF4-FFF2-40B4-BE49-F238E27FC236}">
                <a16:creationId xmlns:a16="http://schemas.microsoft.com/office/drawing/2014/main" id="{A6427432-6F2E-4D24-BB6C-6599FB2D39B5}"/>
              </a:ext>
            </a:extLst>
          </p:cNvPr>
          <p:cNvSpPr/>
          <p:nvPr/>
        </p:nvSpPr>
        <p:spPr>
          <a:xfrm>
            <a:off x="10880362" y="1613667"/>
            <a:ext cx="16129" cy="91707"/>
          </a:xfrm>
          <a:custGeom>
            <a:avLst/>
            <a:gdLst>
              <a:gd name="connsiteX0" fmla="*/ 9927 w 16129"/>
              <a:gd name="connsiteY0" fmla="*/ 36 h 91707"/>
              <a:gd name="connsiteX1" fmla="*/ 6022 w 16129"/>
              <a:gd name="connsiteY1" fmla="*/ 5846 h 91707"/>
              <a:gd name="connsiteX2" fmla="*/ 21 w 16129"/>
              <a:gd name="connsiteY2" fmla="*/ 86237 h 91707"/>
              <a:gd name="connsiteX3" fmla="*/ 4240 w 16129"/>
              <a:gd name="connsiteY3" fmla="*/ 91659 h 91707"/>
              <a:gd name="connsiteX4" fmla="*/ 4307 w 16129"/>
              <a:gd name="connsiteY4" fmla="*/ 91666 h 91707"/>
              <a:gd name="connsiteX5" fmla="*/ 4879 w 16129"/>
              <a:gd name="connsiteY5" fmla="*/ 91666 h 91707"/>
              <a:gd name="connsiteX6" fmla="*/ 9831 w 16129"/>
              <a:gd name="connsiteY6" fmla="*/ 87285 h 91707"/>
              <a:gd name="connsiteX7" fmla="*/ 15737 w 16129"/>
              <a:gd name="connsiteY7" fmla="*/ 3941 h 91707"/>
              <a:gd name="connsiteX8" fmla="*/ 9927 w 16129"/>
              <a:gd name="connsiteY8" fmla="*/ 36 h 9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9" h="91707">
                <a:moveTo>
                  <a:pt x="9927" y="36"/>
                </a:moveTo>
                <a:cubicBezTo>
                  <a:pt x="7276" y="609"/>
                  <a:pt x="5551" y="3175"/>
                  <a:pt x="6022" y="5846"/>
                </a:cubicBezTo>
                <a:cubicBezTo>
                  <a:pt x="5487" y="32732"/>
                  <a:pt x="3483" y="59569"/>
                  <a:pt x="21" y="86237"/>
                </a:cubicBezTo>
                <a:cubicBezTo>
                  <a:pt x="-311" y="88899"/>
                  <a:pt x="1578" y="91327"/>
                  <a:pt x="4240" y="91659"/>
                </a:cubicBezTo>
                <a:cubicBezTo>
                  <a:pt x="4263" y="91661"/>
                  <a:pt x="4285" y="91664"/>
                  <a:pt x="4307" y="91666"/>
                </a:cubicBezTo>
                <a:lnTo>
                  <a:pt x="4879" y="91666"/>
                </a:lnTo>
                <a:cubicBezTo>
                  <a:pt x="7405" y="91683"/>
                  <a:pt x="9540" y="89795"/>
                  <a:pt x="9831" y="87285"/>
                </a:cubicBezTo>
                <a:cubicBezTo>
                  <a:pt x="11165" y="75188"/>
                  <a:pt x="17737" y="14133"/>
                  <a:pt x="15737" y="3941"/>
                </a:cubicBezTo>
                <a:cubicBezTo>
                  <a:pt x="15164" y="1290"/>
                  <a:pt x="12598" y="-435"/>
                  <a:pt x="9927" y="3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3" name="Freeform: Shape 212">
            <a:extLst>
              <a:ext uri="{FF2B5EF4-FFF2-40B4-BE49-F238E27FC236}">
                <a16:creationId xmlns:a16="http://schemas.microsoft.com/office/drawing/2014/main" id="{B8917996-E070-4F63-AC0B-48288BD9D0E3}"/>
              </a:ext>
            </a:extLst>
          </p:cNvPr>
          <p:cNvSpPr/>
          <p:nvPr/>
        </p:nvSpPr>
        <p:spPr>
          <a:xfrm>
            <a:off x="10908372" y="1604262"/>
            <a:ext cx="56026" cy="92832"/>
          </a:xfrm>
          <a:custGeom>
            <a:avLst/>
            <a:gdLst>
              <a:gd name="connsiteX0" fmla="*/ 42781 w 56026"/>
              <a:gd name="connsiteY0" fmla="*/ 32967 h 92832"/>
              <a:gd name="connsiteX1" fmla="*/ 35447 w 56026"/>
              <a:gd name="connsiteY1" fmla="*/ 32967 h 92832"/>
              <a:gd name="connsiteX2" fmla="*/ 41639 w 56026"/>
              <a:gd name="connsiteY2" fmla="*/ 13917 h 92832"/>
              <a:gd name="connsiteX3" fmla="*/ 37733 w 56026"/>
              <a:gd name="connsiteY3" fmla="*/ 677 h 92832"/>
              <a:gd name="connsiteX4" fmla="*/ 11063 w 56026"/>
              <a:gd name="connsiteY4" fmla="*/ 17727 h 92832"/>
              <a:gd name="connsiteX5" fmla="*/ 11587 w 56026"/>
              <a:gd name="connsiteY5" fmla="*/ 24728 h 92832"/>
              <a:gd name="connsiteX6" fmla="*/ 18588 w 56026"/>
              <a:gd name="connsiteY6" fmla="*/ 24204 h 92832"/>
              <a:gd name="connsiteX7" fmla="*/ 32018 w 56026"/>
              <a:gd name="connsiteY7" fmla="*/ 11345 h 92832"/>
              <a:gd name="connsiteX8" fmla="*/ 32018 w 56026"/>
              <a:gd name="connsiteY8" fmla="*/ 12107 h 92832"/>
              <a:gd name="connsiteX9" fmla="*/ 17350 w 56026"/>
              <a:gd name="connsiteY9" fmla="*/ 43444 h 92832"/>
              <a:gd name="connsiteX10" fmla="*/ 17350 w 56026"/>
              <a:gd name="connsiteY10" fmla="*/ 50302 h 92832"/>
              <a:gd name="connsiteX11" fmla="*/ 24208 w 56026"/>
              <a:gd name="connsiteY11" fmla="*/ 50302 h 92832"/>
              <a:gd name="connsiteX12" fmla="*/ 40305 w 56026"/>
              <a:gd name="connsiteY12" fmla="*/ 42873 h 92832"/>
              <a:gd name="connsiteX13" fmla="*/ 44115 w 56026"/>
              <a:gd name="connsiteY13" fmla="*/ 48016 h 92832"/>
              <a:gd name="connsiteX14" fmla="*/ 23350 w 56026"/>
              <a:gd name="connsiteY14" fmla="*/ 81830 h 92832"/>
              <a:gd name="connsiteX15" fmla="*/ 14778 w 56026"/>
              <a:gd name="connsiteY15" fmla="*/ 81830 h 92832"/>
              <a:gd name="connsiteX16" fmla="*/ 9825 w 56026"/>
              <a:gd name="connsiteY16" fmla="*/ 72305 h 92832"/>
              <a:gd name="connsiteX17" fmla="*/ 5728 w 56026"/>
              <a:gd name="connsiteY17" fmla="*/ 66624 h 92832"/>
              <a:gd name="connsiteX18" fmla="*/ 47 w 56026"/>
              <a:gd name="connsiteY18" fmla="*/ 70722 h 92832"/>
              <a:gd name="connsiteX19" fmla="*/ 300 w 56026"/>
              <a:gd name="connsiteY19" fmla="*/ 73258 h 92832"/>
              <a:gd name="connsiteX20" fmla="*/ 9825 w 56026"/>
              <a:gd name="connsiteY20" fmla="*/ 90212 h 92832"/>
              <a:gd name="connsiteX21" fmla="*/ 19350 w 56026"/>
              <a:gd name="connsiteY21" fmla="*/ 92784 h 92832"/>
              <a:gd name="connsiteX22" fmla="*/ 27065 w 56026"/>
              <a:gd name="connsiteY22" fmla="*/ 91450 h 92832"/>
              <a:gd name="connsiteX23" fmla="*/ 54212 w 56026"/>
              <a:gd name="connsiteY23" fmla="*/ 45445 h 92832"/>
              <a:gd name="connsiteX24" fmla="*/ 42781 w 56026"/>
              <a:gd name="connsiteY24" fmla="*/ 32967 h 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026" h="92832">
                <a:moveTo>
                  <a:pt x="42781" y="32967"/>
                </a:moveTo>
                <a:cubicBezTo>
                  <a:pt x="40370" y="32396"/>
                  <a:pt x="37859" y="32396"/>
                  <a:pt x="35447" y="32967"/>
                </a:cubicBezTo>
                <a:cubicBezTo>
                  <a:pt x="38276" y="26891"/>
                  <a:pt x="40355" y="20494"/>
                  <a:pt x="41639" y="13917"/>
                </a:cubicBezTo>
                <a:cubicBezTo>
                  <a:pt x="41639" y="11345"/>
                  <a:pt x="43544" y="3439"/>
                  <a:pt x="37733" y="677"/>
                </a:cubicBezTo>
                <a:cubicBezTo>
                  <a:pt x="35638" y="-275"/>
                  <a:pt x="29256" y="-3323"/>
                  <a:pt x="11063" y="17727"/>
                </a:cubicBezTo>
                <a:cubicBezTo>
                  <a:pt x="9275" y="19805"/>
                  <a:pt x="9509" y="22939"/>
                  <a:pt x="11587" y="24728"/>
                </a:cubicBezTo>
                <a:cubicBezTo>
                  <a:pt x="13665" y="26516"/>
                  <a:pt x="16799" y="26282"/>
                  <a:pt x="18588" y="24204"/>
                </a:cubicBezTo>
                <a:cubicBezTo>
                  <a:pt x="22581" y="19439"/>
                  <a:pt x="27084" y="15127"/>
                  <a:pt x="32018" y="11345"/>
                </a:cubicBezTo>
                <a:cubicBezTo>
                  <a:pt x="32018" y="11345"/>
                  <a:pt x="32018" y="11821"/>
                  <a:pt x="32018" y="12107"/>
                </a:cubicBezTo>
                <a:cubicBezTo>
                  <a:pt x="30061" y="23690"/>
                  <a:pt x="24990" y="34522"/>
                  <a:pt x="17350" y="43444"/>
                </a:cubicBezTo>
                <a:cubicBezTo>
                  <a:pt x="15511" y="45361"/>
                  <a:pt x="15511" y="48386"/>
                  <a:pt x="17350" y="50302"/>
                </a:cubicBezTo>
                <a:cubicBezTo>
                  <a:pt x="19245" y="52192"/>
                  <a:pt x="22312" y="52192"/>
                  <a:pt x="24208" y="50302"/>
                </a:cubicBezTo>
                <a:cubicBezTo>
                  <a:pt x="27351" y="47445"/>
                  <a:pt x="35828" y="41635"/>
                  <a:pt x="40305" y="42873"/>
                </a:cubicBezTo>
                <a:cubicBezTo>
                  <a:pt x="41924" y="42873"/>
                  <a:pt x="43163" y="45064"/>
                  <a:pt x="44115" y="48016"/>
                </a:cubicBezTo>
                <a:cubicBezTo>
                  <a:pt x="50878" y="70781"/>
                  <a:pt x="29923" y="79639"/>
                  <a:pt x="23350" y="81830"/>
                </a:cubicBezTo>
                <a:cubicBezTo>
                  <a:pt x="20635" y="83103"/>
                  <a:pt x="17493" y="83103"/>
                  <a:pt x="14778" y="81830"/>
                </a:cubicBezTo>
                <a:cubicBezTo>
                  <a:pt x="11967" y="79407"/>
                  <a:pt x="10194" y="75998"/>
                  <a:pt x="9825" y="72305"/>
                </a:cubicBezTo>
                <a:cubicBezTo>
                  <a:pt x="10262" y="69605"/>
                  <a:pt x="8428" y="67061"/>
                  <a:pt x="5728" y="66624"/>
                </a:cubicBezTo>
                <a:cubicBezTo>
                  <a:pt x="3027" y="66187"/>
                  <a:pt x="484" y="68021"/>
                  <a:pt x="47" y="70722"/>
                </a:cubicBezTo>
                <a:cubicBezTo>
                  <a:pt x="-92" y="71575"/>
                  <a:pt x="-4" y="72449"/>
                  <a:pt x="300" y="73258"/>
                </a:cubicBezTo>
                <a:cubicBezTo>
                  <a:pt x="998" y="79982"/>
                  <a:pt x="4445" y="86118"/>
                  <a:pt x="9825" y="90212"/>
                </a:cubicBezTo>
                <a:cubicBezTo>
                  <a:pt x="12677" y="91989"/>
                  <a:pt x="15991" y="92884"/>
                  <a:pt x="19350" y="92784"/>
                </a:cubicBezTo>
                <a:cubicBezTo>
                  <a:pt x="21977" y="92759"/>
                  <a:pt x="24583" y="92309"/>
                  <a:pt x="27065" y="91450"/>
                </a:cubicBezTo>
                <a:cubicBezTo>
                  <a:pt x="50021" y="83830"/>
                  <a:pt x="60498" y="66114"/>
                  <a:pt x="54212" y="45445"/>
                </a:cubicBezTo>
                <a:cubicBezTo>
                  <a:pt x="53179" y="39403"/>
                  <a:pt x="48710" y="34524"/>
                  <a:pt x="42781" y="3296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4" name="Freeform: Shape 213">
            <a:extLst>
              <a:ext uri="{FF2B5EF4-FFF2-40B4-BE49-F238E27FC236}">
                <a16:creationId xmlns:a16="http://schemas.microsoft.com/office/drawing/2014/main" id="{E3D96159-BA22-4116-A7AF-360674960690}"/>
              </a:ext>
            </a:extLst>
          </p:cNvPr>
          <p:cNvSpPr/>
          <p:nvPr/>
        </p:nvSpPr>
        <p:spPr>
          <a:xfrm>
            <a:off x="10996097" y="1582723"/>
            <a:ext cx="82417" cy="56929"/>
          </a:xfrm>
          <a:custGeom>
            <a:avLst/>
            <a:gdLst>
              <a:gd name="connsiteX0" fmla="*/ 73262 w 82417"/>
              <a:gd name="connsiteY0" fmla="*/ 28884 h 56929"/>
              <a:gd name="connsiteX1" fmla="*/ 57355 w 82417"/>
              <a:gd name="connsiteY1" fmla="*/ 39457 h 56929"/>
              <a:gd name="connsiteX2" fmla="*/ 50878 w 82417"/>
              <a:gd name="connsiteY2" fmla="*/ 17359 h 56929"/>
              <a:gd name="connsiteX3" fmla="*/ 49735 w 82417"/>
              <a:gd name="connsiteY3" fmla="*/ 9548 h 56929"/>
              <a:gd name="connsiteX4" fmla="*/ 42305 w 82417"/>
              <a:gd name="connsiteY4" fmla="*/ 23 h 56929"/>
              <a:gd name="connsiteX5" fmla="*/ 12206 w 82417"/>
              <a:gd name="connsiteY5" fmla="*/ 34599 h 56929"/>
              <a:gd name="connsiteX6" fmla="*/ 9825 w 82417"/>
              <a:gd name="connsiteY6" fmla="*/ 9644 h 56929"/>
              <a:gd name="connsiteX7" fmla="*/ 5728 w 82417"/>
              <a:gd name="connsiteY7" fmla="*/ 3963 h 56929"/>
              <a:gd name="connsiteX8" fmla="*/ 47 w 82417"/>
              <a:gd name="connsiteY8" fmla="*/ 8060 h 56929"/>
              <a:gd name="connsiteX9" fmla="*/ 300 w 82417"/>
              <a:gd name="connsiteY9" fmla="*/ 10596 h 56929"/>
              <a:gd name="connsiteX10" fmla="*/ 4301 w 82417"/>
              <a:gd name="connsiteY10" fmla="*/ 52506 h 56929"/>
              <a:gd name="connsiteX11" fmla="*/ 8301 w 82417"/>
              <a:gd name="connsiteY11" fmla="*/ 56888 h 56929"/>
              <a:gd name="connsiteX12" fmla="*/ 9158 w 82417"/>
              <a:gd name="connsiteY12" fmla="*/ 56888 h 56929"/>
              <a:gd name="connsiteX13" fmla="*/ 13635 w 82417"/>
              <a:gd name="connsiteY13" fmla="*/ 54125 h 56929"/>
              <a:gd name="connsiteX14" fmla="*/ 40210 w 82417"/>
              <a:gd name="connsiteY14" fmla="*/ 10787 h 56929"/>
              <a:gd name="connsiteX15" fmla="*/ 40210 w 82417"/>
              <a:gd name="connsiteY15" fmla="*/ 10787 h 56929"/>
              <a:gd name="connsiteX16" fmla="*/ 41448 w 82417"/>
              <a:gd name="connsiteY16" fmla="*/ 18407 h 56929"/>
              <a:gd name="connsiteX17" fmla="*/ 54497 w 82417"/>
              <a:gd name="connsiteY17" fmla="*/ 48410 h 56929"/>
              <a:gd name="connsiteX18" fmla="*/ 80501 w 82417"/>
              <a:gd name="connsiteY18" fmla="*/ 35456 h 56929"/>
              <a:gd name="connsiteX19" fmla="*/ 81347 w 82417"/>
              <a:gd name="connsiteY19" fmla="*/ 28503 h 56929"/>
              <a:gd name="connsiteX20" fmla="*/ 74394 w 82417"/>
              <a:gd name="connsiteY20" fmla="*/ 27657 h 56929"/>
              <a:gd name="connsiteX21" fmla="*/ 73547 w 82417"/>
              <a:gd name="connsiteY21" fmla="*/ 28503 h 5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17" h="56929">
                <a:moveTo>
                  <a:pt x="73262" y="28884"/>
                </a:moveTo>
                <a:cubicBezTo>
                  <a:pt x="61927" y="40219"/>
                  <a:pt x="58022" y="39647"/>
                  <a:pt x="57355" y="39457"/>
                </a:cubicBezTo>
                <a:cubicBezTo>
                  <a:pt x="54021" y="38314"/>
                  <a:pt x="52116" y="25741"/>
                  <a:pt x="50878" y="17359"/>
                </a:cubicBezTo>
                <a:lnTo>
                  <a:pt x="49735" y="9548"/>
                </a:lnTo>
                <a:cubicBezTo>
                  <a:pt x="48497" y="2595"/>
                  <a:pt x="45068" y="690"/>
                  <a:pt x="42305" y="23"/>
                </a:cubicBezTo>
                <a:cubicBezTo>
                  <a:pt x="35257" y="-1024"/>
                  <a:pt x="25065" y="10596"/>
                  <a:pt x="12206" y="34599"/>
                </a:cubicBezTo>
                <a:lnTo>
                  <a:pt x="9825" y="9644"/>
                </a:lnTo>
                <a:cubicBezTo>
                  <a:pt x="10262" y="6943"/>
                  <a:pt x="8428" y="4400"/>
                  <a:pt x="5728" y="3963"/>
                </a:cubicBezTo>
                <a:cubicBezTo>
                  <a:pt x="3027" y="3525"/>
                  <a:pt x="484" y="5360"/>
                  <a:pt x="47" y="8060"/>
                </a:cubicBezTo>
                <a:cubicBezTo>
                  <a:pt x="-92" y="8913"/>
                  <a:pt x="-4" y="9787"/>
                  <a:pt x="300" y="10596"/>
                </a:cubicBezTo>
                <a:lnTo>
                  <a:pt x="4301" y="52506"/>
                </a:lnTo>
                <a:cubicBezTo>
                  <a:pt x="4484" y="54706"/>
                  <a:pt x="6127" y="56506"/>
                  <a:pt x="8301" y="56888"/>
                </a:cubicBezTo>
                <a:lnTo>
                  <a:pt x="9158" y="56888"/>
                </a:lnTo>
                <a:cubicBezTo>
                  <a:pt x="11057" y="56901"/>
                  <a:pt x="12795" y="55828"/>
                  <a:pt x="13635" y="54125"/>
                </a:cubicBezTo>
                <a:cubicBezTo>
                  <a:pt x="20506" y="38551"/>
                  <a:pt x="29445" y="23973"/>
                  <a:pt x="40210" y="10787"/>
                </a:cubicBezTo>
                <a:lnTo>
                  <a:pt x="40210" y="10787"/>
                </a:lnTo>
                <a:cubicBezTo>
                  <a:pt x="40686" y="13358"/>
                  <a:pt x="41067" y="15930"/>
                  <a:pt x="41448" y="18407"/>
                </a:cubicBezTo>
                <a:cubicBezTo>
                  <a:pt x="43544" y="32885"/>
                  <a:pt x="45353" y="45458"/>
                  <a:pt x="54497" y="48410"/>
                </a:cubicBezTo>
                <a:cubicBezTo>
                  <a:pt x="61355" y="50696"/>
                  <a:pt x="69356" y="46696"/>
                  <a:pt x="80501" y="35456"/>
                </a:cubicBezTo>
                <a:cubicBezTo>
                  <a:pt x="82655" y="33770"/>
                  <a:pt x="83034" y="30657"/>
                  <a:pt x="81347" y="28503"/>
                </a:cubicBezTo>
                <a:cubicBezTo>
                  <a:pt x="79661" y="26349"/>
                  <a:pt x="76548" y="25970"/>
                  <a:pt x="74394" y="27657"/>
                </a:cubicBezTo>
                <a:cubicBezTo>
                  <a:pt x="74078" y="27904"/>
                  <a:pt x="73794" y="28188"/>
                  <a:pt x="73547" y="2850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5" name="Freeform: Shape 214">
            <a:extLst>
              <a:ext uri="{FF2B5EF4-FFF2-40B4-BE49-F238E27FC236}">
                <a16:creationId xmlns:a16="http://schemas.microsoft.com/office/drawing/2014/main" id="{AB2FB671-7328-430B-BFB7-B3E26E3C25E3}"/>
              </a:ext>
            </a:extLst>
          </p:cNvPr>
          <p:cNvSpPr/>
          <p:nvPr/>
        </p:nvSpPr>
        <p:spPr>
          <a:xfrm>
            <a:off x="11133454" y="1675559"/>
            <a:ext cx="22688" cy="53923"/>
          </a:xfrm>
          <a:custGeom>
            <a:avLst/>
            <a:gdLst>
              <a:gd name="connsiteX0" fmla="*/ 20010 w 22688"/>
              <a:gd name="connsiteY0" fmla="*/ 3485 h 53923"/>
              <a:gd name="connsiteX1" fmla="*/ 13819 w 22688"/>
              <a:gd name="connsiteY1" fmla="*/ 151 h 53923"/>
              <a:gd name="connsiteX2" fmla="*/ 10485 w 22688"/>
              <a:gd name="connsiteY2" fmla="*/ 6247 h 53923"/>
              <a:gd name="connsiteX3" fmla="*/ 3056 w 22688"/>
              <a:gd name="connsiteY3" fmla="*/ 44347 h 53923"/>
              <a:gd name="connsiteX4" fmla="*/ 356 w 22688"/>
              <a:gd name="connsiteY4" fmla="*/ 50811 h 53923"/>
              <a:gd name="connsiteX5" fmla="*/ 5246 w 22688"/>
              <a:gd name="connsiteY5" fmla="*/ 53872 h 53923"/>
              <a:gd name="connsiteX6" fmla="*/ 7437 w 22688"/>
              <a:gd name="connsiteY6" fmla="*/ 53301 h 53923"/>
              <a:gd name="connsiteX7" fmla="*/ 20010 w 22688"/>
              <a:gd name="connsiteY7" fmla="*/ 3485 h 53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88" h="53923">
                <a:moveTo>
                  <a:pt x="20010" y="3485"/>
                </a:moveTo>
                <a:cubicBezTo>
                  <a:pt x="19187" y="883"/>
                  <a:pt x="16444" y="-594"/>
                  <a:pt x="13819" y="151"/>
                </a:cubicBezTo>
                <a:cubicBezTo>
                  <a:pt x="11230" y="932"/>
                  <a:pt x="9746" y="3646"/>
                  <a:pt x="10485" y="6247"/>
                </a:cubicBezTo>
                <a:cubicBezTo>
                  <a:pt x="10485" y="6247"/>
                  <a:pt x="19058" y="36346"/>
                  <a:pt x="3056" y="44347"/>
                </a:cubicBezTo>
                <a:cubicBezTo>
                  <a:pt x="525" y="45387"/>
                  <a:pt x="-684" y="48280"/>
                  <a:pt x="356" y="50811"/>
                </a:cubicBezTo>
                <a:cubicBezTo>
                  <a:pt x="1162" y="52774"/>
                  <a:pt x="3129" y="54005"/>
                  <a:pt x="5246" y="53872"/>
                </a:cubicBezTo>
                <a:cubicBezTo>
                  <a:pt x="6014" y="53877"/>
                  <a:pt x="6769" y="53680"/>
                  <a:pt x="7437" y="53301"/>
                </a:cubicBezTo>
                <a:cubicBezTo>
                  <a:pt x="30869" y="41490"/>
                  <a:pt x="20391" y="5009"/>
                  <a:pt x="20010" y="348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6" name="Freeform: Shape 215">
            <a:extLst>
              <a:ext uri="{FF2B5EF4-FFF2-40B4-BE49-F238E27FC236}">
                <a16:creationId xmlns:a16="http://schemas.microsoft.com/office/drawing/2014/main" id="{50ABC01A-8ED3-4885-889B-8388116CCBFB}"/>
              </a:ext>
            </a:extLst>
          </p:cNvPr>
          <p:cNvSpPr/>
          <p:nvPr/>
        </p:nvSpPr>
        <p:spPr>
          <a:xfrm>
            <a:off x="9151837" y="1307436"/>
            <a:ext cx="71735" cy="234489"/>
          </a:xfrm>
          <a:custGeom>
            <a:avLst/>
            <a:gdLst>
              <a:gd name="connsiteX0" fmla="*/ 57004 w 71735"/>
              <a:gd name="connsiteY0" fmla="*/ 234258 h 234489"/>
              <a:gd name="connsiteX1" fmla="*/ 60733 w 71735"/>
              <a:gd name="connsiteY1" fmla="*/ 228329 h 234489"/>
              <a:gd name="connsiteX2" fmla="*/ 57480 w 71735"/>
              <a:gd name="connsiteY2" fmla="*/ 224733 h 234489"/>
              <a:gd name="connsiteX3" fmla="*/ 21380 w 71735"/>
              <a:gd name="connsiteY3" fmla="*/ 221304 h 234489"/>
              <a:gd name="connsiteX4" fmla="*/ 32048 w 71735"/>
              <a:gd name="connsiteY4" fmla="*/ 162153 h 234489"/>
              <a:gd name="connsiteX5" fmla="*/ 19284 w 71735"/>
              <a:gd name="connsiteY5" fmla="*/ 124053 h 234489"/>
              <a:gd name="connsiteX6" fmla="*/ 41097 w 71735"/>
              <a:gd name="connsiteY6" fmla="*/ 117957 h 234489"/>
              <a:gd name="connsiteX7" fmla="*/ 53384 w 71735"/>
              <a:gd name="connsiteY7" fmla="*/ 38995 h 234489"/>
              <a:gd name="connsiteX8" fmla="*/ 51955 w 71735"/>
              <a:gd name="connsiteY8" fmla="*/ 12230 h 234489"/>
              <a:gd name="connsiteX9" fmla="*/ 51955 w 71735"/>
              <a:gd name="connsiteY9" fmla="*/ 10706 h 234489"/>
              <a:gd name="connsiteX10" fmla="*/ 62528 w 71735"/>
              <a:gd name="connsiteY10" fmla="*/ 24231 h 234489"/>
              <a:gd name="connsiteX11" fmla="*/ 69386 w 71735"/>
              <a:gd name="connsiteY11" fmla="*/ 25946 h 234489"/>
              <a:gd name="connsiteX12" fmla="*/ 71005 w 71735"/>
              <a:gd name="connsiteY12" fmla="*/ 19183 h 234489"/>
              <a:gd name="connsiteX13" fmla="*/ 49098 w 71735"/>
              <a:gd name="connsiteY13" fmla="*/ 133 h 234489"/>
              <a:gd name="connsiteX14" fmla="*/ 41954 w 71735"/>
              <a:gd name="connsiteY14" fmla="*/ 11277 h 234489"/>
              <a:gd name="connsiteX15" fmla="*/ 43383 w 71735"/>
              <a:gd name="connsiteY15" fmla="*/ 39852 h 234489"/>
              <a:gd name="connsiteX16" fmla="*/ 36811 w 71735"/>
              <a:gd name="connsiteY16" fmla="*/ 109004 h 234489"/>
              <a:gd name="connsiteX17" fmla="*/ 7188 w 71735"/>
              <a:gd name="connsiteY17" fmla="*/ 113004 h 234489"/>
              <a:gd name="connsiteX18" fmla="*/ 616 w 71735"/>
              <a:gd name="connsiteY18" fmla="*/ 115005 h 234489"/>
              <a:gd name="connsiteX19" fmla="*/ 2235 w 71735"/>
              <a:gd name="connsiteY19" fmla="*/ 121577 h 234489"/>
              <a:gd name="connsiteX20" fmla="*/ 22142 w 71735"/>
              <a:gd name="connsiteY20" fmla="*/ 161296 h 234489"/>
              <a:gd name="connsiteX21" fmla="*/ 10331 w 71735"/>
              <a:gd name="connsiteY21" fmla="*/ 224161 h 234489"/>
              <a:gd name="connsiteX22" fmla="*/ 10998 w 71735"/>
              <a:gd name="connsiteY22" fmla="*/ 228352 h 234489"/>
              <a:gd name="connsiteX23" fmla="*/ 14617 w 71735"/>
              <a:gd name="connsiteY23" fmla="*/ 230448 h 234489"/>
              <a:gd name="connsiteX24" fmla="*/ 56527 w 71735"/>
              <a:gd name="connsiteY24" fmla="*/ 234448 h 23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1735" h="234489">
                <a:moveTo>
                  <a:pt x="57004" y="234258"/>
                </a:moveTo>
                <a:cubicBezTo>
                  <a:pt x="59671" y="233650"/>
                  <a:pt x="61341" y="230996"/>
                  <a:pt x="60733" y="228329"/>
                </a:cubicBezTo>
                <a:cubicBezTo>
                  <a:pt x="60350" y="226645"/>
                  <a:pt x="59117" y="225282"/>
                  <a:pt x="57480" y="224733"/>
                </a:cubicBezTo>
                <a:lnTo>
                  <a:pt x="21380" y="221304"/>
                </a:lnTo>
                <a:cubicBezTo>
                  <a:pt x="26461" y="201893"/>
                  <a:pt x="30027" y="182116"/>
                  <a:pt x="32048" y="162153"/>
                </a:cubicBezTo>
                <a:cubicBezTo>
                  <a:pt x="32974" y="148269"/>
                  <a:pt x="28388" y="134579"/>
                  <a:pt x="19284" y="124053"/>
                </a:cubicBezTo>
                <a:cubicBezTo>
                  <a:pt x="26857" y="123320"/>
                  <a:pt x="34241" y="121257"/>
                  <a:pt x="41097" y="117957"/>
                </a:cubicBezTo>
                <a:cubicBezTo>
                  <a:pt x="60147" y="109480"/>
                  <a:pt x="56242" y="70332"/>
                  <a:pt x="53384" y="38995"/>
                </a:cubicBezTo>
                <a:cubicBezTo>
                  <a:pt x="52238" y="30122"/>
                  <a:pt x="51760" y="21175"/>
                  <a:pt x="51955" y="12230"/>
                </a:cubicBezTo>
                <a:cubicBezTo>
                  <a:pt x="51955" y="11563"/>
                  <a:pt x="51955" y="11087"/>
                  <a:pt x="51955" y="10706"/>
                </a:cubicBezTo>
                <a:cubicBezTo>
                  <a:pt x="56093" y="14699"/>
                  <a:pt x="59652" y="19252"/>
                  <a:pt x="62528" y="24231"/>
                </a:cubicBezTo>
                <a:cubicBezTo>
                  <a:pt x="63966" y="26575"/>
                  <a:pt x="67015" y="27337"/>
                  <a:pt x="69386" y="25946"/>
                </a:cubicBezTo>
                <a:cubicBezTo>
                  <a:pt x="71684" y="24513"/>
                  <a:pt x="72405" y="21501"/>
                  <a:pt x="71005" y="19183"/>
                </a:cubicBezTo>
                <a:cubicBezTo>
                  <a:pt x="65290" y="9658"/>
                  <a:pt x="56718" y="-1581"/>
                  <a:pt x="49098" y="133"/>
                </a:cubicBezTo>
                <a:cubicBezTo>
                  <a:pt x="44970" y="1086"/>
                  <a:pt x="42589" y="4800"/>
                  <a:pt x="41954" y="11277"/>
                </a:cubicBezTo>
                <a:cubicBezTo>
                  <a:pt x="41656" y="20825"/>
                  <a:pt x="42134" y="30382"/>
                  <a:pt x="43383" y="39852"/>
                </a:cubicBezTo>
                <a:cubicBezTo>
                  <a:pt x="45574" y="63665"/>
                  <a:pt x="49193" y="103384"/>
                  <a:pt x="36811" y="109004"/>
                </a:cubicBezTo>
                <a:cubicBezTo>
                  <a:pt x="17761" y="117672"/>
                  <a:pt x="7188" y="113100"/>
                  <a:pt x="7188" y="113004"/>
                </a:cubicBezTo>
                <a:cubicBezTo>
                  <a:pt x="4811" y="111848"/>
                  <a:pt x="1945" y="112720"/>
                  <a:pt x="616" y="115005"/>
                </a:cubicBezTo>
                <a:cubicBezTo>
                  <a:pt x="-659" y="117280"/>
                  <a:pt x="49" y="120154"/>
                  <a:pt x="2235" y="121577"/>
                </a:cubicBezTo>
                <a:cubicBezTo>
                  <a:pt x="15018" y="130721"/>
                  <a:pt x="22467" y="145583"/>
                  <a:pt x="22142" y="161296"/>
                </a:cubicBezTo>
                <a:cubicBezTo>
                  <a:pt x="19945" y="182541"/>
                  <a:pt x="15995" y="203568"/>
                  <a:pt x="10331" y="224161"/>
                </a:cubicBezTo>
                <a:cubicBezTo>
                  <a:pt x="9975" y="225591"/>
                  <a:pt x="10216" y="227103"/>
                  <a:pt x="10998" y="228352"/>
                </a:cubicBezTo>
                <a:cubicBezTo>
                  <a:pt x="11853" y="229532"/>
                  <a:pt x="13168" y="230293"/>
                  <a:pt x="14617" y="230448"/>
                </a:cubicBezTo>
                <a:lnTo>
                  <a:pt x="56527" y="23444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7" name="Freeform: Shape 216">
            <a:extLst>
              <a:ext uri="{FF2B5EF4-FFF2-40B4-BE49-F238E27FC236}">
                <a16:creationId xmlns:a16="http://schemas.microsoft.com/office/drawing/2014/main" id="{D55709A7-CD26-44F3-B2A5-1C5015B473A1}"/>
              </a:ext>
            </a:extLst>
          </p:cNvPr>
          <p:cNvSpPr/>
          <p:nvPr/>
        </p:nvSpPr>
        <p:spPr>
          <a:xfrm>
            <a:off x="9215598" y="1380096"/>
            <a:ext cx="87778" cy="81819"/>
          </a:xfrm>
          <a:custGeom>
            <a:avLst/>
            <a:gdLst>
              <a:gd name="connsiteX0" fmla="*/ 3530 w 87778"/>
              <a:gd name="connsiteY0" fmla="*/ 66157 h 81819"/>
              <a:gd name="connsiteX1" fmla="*/ 165 w 87778"/>
              <a:gd name="connsiteY1" fmla="*/ 72147 h 81819"/>
              <a:gd name="connsiteX2" fmla="*/ 196 w 87778"/>
              <a:gd name="connsiteY2" fmla="*/ 72253 h 81819"/>
              <a:gd name="connsiteX3" fmla="*/ 9245 w 87778"/>
              <a:gd name="connsiteY3" fmla="*/ 81778 h 81819"/>
              <a:gd name="connsiteX4" fmla="*/ 10483 w 87778"/>
              <a:gd name="connsiteY4" fmla="*/ 81778 h 81819"/>
              <a:gd name="connsiteX5" fmla="*/ 43344 w 87778"/>
              <a:gd name="connsiteY5" fmla="*/ 47965 h 81819"/>
              <a:gd name="connsiteX6" fmla="*/ 60013 w 87778"/>
              <a:gd name="connsiteY6" fmla="*/ 78444 h 81819"/>
              <a:gd name="connsiteX7" fmla="*/ 63442 w 87778"/>
              <a:gd name="connsiteY7" fmla="*/ 78444 h 81819"/>
              <a:gd name="connsiteX8" fmla="*/ 86683 w 87778"/>
              <a:gd name="connsiteY8" fmla="*/ 61966 h 81819"/>
              <a:gd name="connsiteX9" fmla="*/ 85873 w 87778"/>
              <a:gd name="connsiteY9" fmla="*/ 54965 h 81819"/>
              <a:gd name="connsiteX10" fmla="*/ 78872 w 87778"/>
              <a:gd name="connsiteY10" fmla="*/ 55775 h 81819"/>
              <a:gd name="connsiteX11" fmla="*/ 62585 w 87778"/>
              <a:gd name="connsiteY11" fmla="*/ 68443 h 81819"/>
              <a:gd name="connsiteX12" fmla="*/ 51250 w 87778"/>
              <a:gd name="connsiteY12" fmla="*/ 34630 h 81819"/>
              <a:gd name="connsiteX13" fmla="*/ 53155 w 87778"/>
              <a:gd name="connsiteY13" fmla="*/ 31391 h 81819"/>
              <a:gd name="connsiteX14" fmla="*/ 80968 w 87778"/>
              <a:gd name="connsiteY14" fmla="*/ 17580 h 81819"/>
              <a:gd name="connsiteX15" fmla="*/ 87350 w 87778"/>
              <a:gd name="connsiteY15" fmla="*/ 14817 h 81819"/>
              <a:gd name="connsiteX16" fmla="*/ 84636 w 87778"/>
              <a:gd name="connsiteY16" fmla="*/ 8360 h 81819"/>
              <a:gd name="connsiteX17" fmla="*/ 84588 w 87778"/>
              <a:gd name="connsiteY17" fmla="*/ 8340 h 81819"/>
              <a:gd name="connsiteX18" fmla="*/ 48964 w 87778"/>
              <a:gd name="connsiteY18" fmla="*/ 20151 h 81819"/>
              <a:gd name="connsiteX19" fmla="*/ 45154 w 87778"/>
              <a:gd name="connsiteY19" fmla="*/ 6531 h 81819"/>
              <a:gd name="connsiteX20" fmla="*/ 35058 w 87778"/>
              <a:gd name="connsiteY20" fmla="*/ -42 h 81819"/>
              <a:gd name="connsiteX21" fmla="*/ 14579 w 87778"/>
              <a:gd name="connsiteY21" fmla="*/ 19009 h 81819"/>
              <a:gd name="connsiteX22" fmla="*/ 15832 w 87778"/>
              <a:gd name="connsiteY22" fmla="*/ 25900 h 81819"/>
              <a:gd name="connsiteX23" fmla="*/ 22724 w 87778"/>
              <a:gd name="connsiteY23" fmla="*/ 24647 h 81819"/>
              <a:gd name="connsiteX24" fmla="*/ 23247 w 87778"/>
              <a:gd name="connsiteY24" fmla="*/ 23676 h 81819"/>
              <a:gd name="connsiteX25" fmla="*/ 35153 w 87778"/>
              <a:gd name="connsiteY25" fmla="*/ 10150 h 81819"/>
              <a:gd name="connsiteX26" fmla="*/ 36582 w 87778"/>
              <a:gd name="connsiteY26" fmla="*/ 11865 h 81819"/>
              <a:gd name="connsiteX27" fmla="*/ 40868 w 87778"/>
              <a:gd name="connsiteY27" fmla="*/ 32344 h 81819"/>
              <a:gd name="connsiteX28" fmla="*/ 40868 w 87778"/>
              <a:gd name="connsiteY28" fmla="*/ 33010 h 81819"/>
              <a:gd name="connsiteX29" fmla="*/ 10578 w 87778"/>
              <a:gd name="connsiteY29" fmla="*/ 72063 h 81819"/>
              <a:gd name="connsiteX30" fmla="*/ 9626 w 87778"/>
              <a:gd name="connsiteY30" fmla="*/ 69777 h 81819"/>
              <a:gd name="connsiteX31" fmla="*/ 3647 w 87778"/>
              <a:gd name="connsiteY31" fmla="*/ 66127 h 81819"/>
              <a:gd name="connsiteX32" fmla="*/ 3530 w 87778"/>
              <a:gd name="connsiteY32" fmla="*/ 66157 h 8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778" h="81819">
                <a:moveTo>
                  <a:pt x="3530" y="66157"/>
                </a:moveTo>
                <a:cubicBezTo>
                  <a:pt x="947" y="66882"/>
                  <a:pt x="-560" y="69563"/>
                  <a:pt x="165" y="72147"/>
                </a:cubicBezTo>
                <a:cubicBezTo>
                  <a:pt x="175" y="72182"/>
                  <a:pt x="185" y="72218"/>
                  <a:pt x="196" y="72253"/>
                </a:cubicBezTo>
                <a:cubicBezTo>
                  <a:pt x="2291" y="79111"/>
                  <a:pt x="6197" y="81016"/>
                  <a:pt x="9245" y="81778"/>
                </a:cubicBezTo>
                <a:lnTo>
                  <a:pt x="10483" y="81778"/>
                </a:lnTo>
                <a:cubicBezTo>
                  <a:pt x="16674" y="81778"/>
                  <a:pt x="25342" y="76349"/>
                  <a:pt x="43344" y="47965"/>
                </a:cubicBezTo>
                <a:cubicBezTo>
                  <a:pt x="46107" y="63014"/>
                  <a:pt x="50393" y="75778"/>
                  <a:pt x="60013" y="78444"/>
                </a:cubicBezTo>
                <a:cubicBezTo>
                  <a:pt x="61152" y="78585"/>
                  <a:pt x="62303" y="78585"/>
                  <a:pt x="63442" y="78444"/>
                </a:cubicBezTo>
                <a:cubicBezTo>
                  <a:pt x="72395" y="78444"/>
                  <a:pt x="80873" y="68919"/>
                  <a:pt x="86683" y="61966"/>
                </a:cubicBezTo>
                <a:cubicBezTo>
                  <a:pt x="88393" y="59809"/>
                  <a:pt x="88030" y="56675"/>
                  <a:pt x="85873" y="54965"/>
                </a:cubicBezTo>
                <a:cubicBezTo>
                  <a:pt x="83716" y="53256"/>
                  <a:pt x="80582" y="53618"/>
                  <a:pt x="78872" y="55775"/>
                </a:cubicBezTo>
                <a:cubicBezTo>
                  <a:pt x="68586" y="68824"/>
                  <a:pt x="63823" y="68824"/>
                  <a:pt x="62585" y="68443"/>
                </a:cubicBezTo>
                <a:cubicBezTo>
                  <a:pt x="56584" y="66824"/>
                  <a:pt x="53060" y="48155"/>
                  <a:pt x="51250" y="34630"/>
                </a:cubicBezTo>
                <a:lnTo>
                  <a:pt x="53155" y="31391"/>
                </a:lnTo>
                <a:cubicBezTo>
                  <a:pt x="64490" y="12341"/>
                  <a:pt x="79254" y="16913"/>
                  <a:pt x="80968" y="17580"/>
                </a:cubicBezTo>
                <a:cubicBezTo>
                  <a:pt x="83493" y="18558"/>
                  <a:pt x="86335" y="17328"/>
                  <a:pt x="87350" y="14817"/>
                </a:cubicBezTo>
                <a:cubicBezTo>
                  <a:pt x="88384" y="12285"/>
                  <a:pt x="87169" y="9394"/>
                  <a:pt x="84636" y="8360"/>
                </a:cubicBezTo>
                <a:cubicBezTo>
                  <a:pt x="84620" y="8353"/>
                  <a:pt x="84604" y="8347"/>
                  <a:pt x="84588" y="8340"/>
                </a:cubicBezTo>
                <a:cubicBezTo>
                  <a:pt x="71408" y="4108"/>
                  <a:pt x="57005" y="8884"/>
                  <a:pt x="48964" y="20151"/>
                </a:cubicBezTo>
                <a:cubicBezTo>
                  <a:pt x="48408" y="15441"/>
                  <a:pt x="47123" y="10846"/>
                  <a:pt x="45154" y="6531"/>
                </a:cubicBezTo>
                <a:cubicBezTo>
                  <a:pt x="43384" y="2536"/>
                  <a:pt x="39427" y="-40"/>
                  <a:pt x="35058" y="-42"/>
                </a:cubicBezTo>
                <a:cubicBezTo>
                  <a:pt x="25533" y="-41"/>
                  <a:pt x="16865" y="14246"/>
                  <a:pt x="14579" y="19009"/>
                </a:cubicBezTo>
                <a:cubicBezTo>
                  <a:pt x="13022" y="21258"/>
                  <a:pt x="13583" y="24343"/>
                  <a:pt x="15832" y="25900"/>
                </a:cubicBezTo>
                <a:cubicBezTo>
                  <a:pt x="18081" y="27457"/>
                  <a:pt x="21167" y="26896"/>
                  <a:pt x="22724" y="24647"/>
                </a:cubicBezTo>
                <a:cubicBezTo>
                  <a:pt x="22934" y="24343"/>
                  <a:pt x="23109" y="24018"/>
                  <a:pt x="23247" y="23676"/>
                </a:cubicBezTo>
                <a:cubicBezTo>
                  <a:pt x="26961" y="16818"/>
                  <a:pt x="32772" y="10245"/>
                  <a:pt x="35153" y="10150"/>
                </a:cubicBezTo>
                <a:cubicBezTo>
                  <a:pt x="35153" y="10150"/>
                  <a:pt x="35820" y="10150"/>
                  <a:pt x="36582" y="11865"/>
                </a:cubicBezTo>
                <a:cubicBezTo>
                  <a:pt x="38758" y="18513"/>
                  <a:pt x="40195" y="25381"/>
                  <a:pt x="40868" y="32344"/>
                </a:cubicBezTo>
                <a:lnTo>
                  <a:pt x="40868" y="33010"/>
                </a:lnTo>
                <a:cubicBezTo>
                  <a:pt x="18198" y="70634"/>
                  <a:pt x="11054" y="71872"/>
                  <a:pt x="10578" y="72063"/>
                </a:cubicBezTo>
                <a:cubicBezTo>
                  <a:pt x="10092" y="71383"/>
                  <a:pt x="9766" y="70601"/>
                  <a:pt x="9626" y="69777"/>
                </a:cubicBezTo>
                <a:cubicBezTo>
                  <a:pt x="8982" y="67118"/>
                  <a:pt x="6306" y="65484"/>
                  <a:pt x="3647" y="66127"/>
                </a:cubicBezTo>
                <a:cubicBezTo>
                  <a:pt x="3608" y="66137"/>
                  <a:pt x="3569" y="66147"/>
                  <a:pt x="3530" y="661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8" name="Freeform: Shape 217">
            <a:extLst>
              <a:ext uri="{FF2B5EF4-FFF2-40B4-BE49-F238E27FC236}">
                <a16:creationId xmlns:a16="http://schemas.microsoft.com/office/drawing/2014/main" id="{D6F91ECB-B9B2-4DAE-9F6F-6CDE14C2DD67}"/>
              </a:ext>
            </a:extLst>
          </p:cNvPr>
          <p:cNvSpPr/>
          <p:nvPr/>
        </p:nvSpPr>
        <p:spPr>
          <a:xfrm>
            <a:off x="9318002" y="1447024"/>
            <a:ext cx="42039" cy="62516"/>
          </a:xfrm>
          <a:custGeom>
            <a:avLst/>
            <a:gdLst>
              <a:gd name="connsiteX0" fmla="*/ 39428 w 42039"/>
              <a:gd name="connsiteY0" fmla="*/ 36281 h 62516"/>
              <a:gd name="connsiteX1" fmla="*/ 27903 w 42039"/>
              <a:gd name="connsiteY1" fmla="*/ 5135 h 62516"/>
              <a:gd name="connsiteX2" fmla="*/ 19045 w 42039"/>
              <a:gd name="connsiteY2" fmla="*/ 6563 h 62516"/>
              <a:gd name="connsiteX3" fmla="*/ 12853 w 42039"/>
              <a:gd name="connsiteY3" fmla="*/ 13517 h 62516"/>
              <a:gd name="connsiteX4" fmla="*/ 13520 w 42039"/>
              <a:gd name="connsiteY4" fmla="*/ 3992 h 62516"/>
              <a:gd name="connsiteX5" fmla="*/ 7733 w 42039"/>
              <a:gd name="connsiteY5" fmla="*/ 46 h 62516"/>
              <a:gd name="connsiteX6" fmla="*/ 3995 w 42039"/>
              <a:gd name="connsiteY6" fmla="*/ 3230 h 62516"/>
              <a:gd name="connsiteX7" fmla="*/ -5 w 42039"/>
              <a:gd name="connsiteY7" fmla="*/ 57141 h 62516"/>
              <a:gd name="connsiteX8" fmla="*/ 4281 w 42039"/>
              <a:gd name="connsiteY8" fmla="*/ 62475 h 62516"/>
              <a:gd name="connsiteX9" fmla="*/ 4852 w 42039"/>
              <a:gd name="connsiteY9" fmla="*/ 62475 h 62516"/>
              <a:gd name="connsiteX10" fmla="*/ 9805 w 42039"/>
              <a:gd name="connsiteY10" fmla="*/ 58284 h 62516"/>
              <a:gd name="connsiteX11" fmla="*/ 25522 w 42039"/>
              <a:gd name="connsiteY11" fmla="*/ 14374 h 62516"/>
              <a:gd name="connsiteX12" fmla="*/ 29808 w 42039"/>
              <a:gd name="connsiteY12" fmla="*/ 35805 h 62516"/>
              <a:gd name="connsiteX13" fmla="*/ 32856 w 42039"/>
              <a:gd name="connsiteY13" fmla="*/ 56474 h 62516"/>
              <a:gd name="connsiteX14" fmla="*/ 39673 w 42039"/>
              <a:gd name="connsiteY14" fmla="*/ 58082 h 62516"/>
              <a:gd name="connsiteX15" fmla="*/ 41281 w 42039"/>
              <a:gd name="connsiteY15" fmla="*/ 51264 h 62516"/>
              <a:gd name="connsiteX16" fmla="*/ 40762 w 42039"/>
              <a:gd name="connsiteY16" fmla="*/ 50569 h 62516"/>
              <a:gd name="connsiteX17" fmla="*/ 39428 w 42039"/>
              <a:gd name="connsiteY17" fmla="*/ 36281 h 6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039" h="62516">
                <a:moveTo>
                  <a:pt x="39428" y="36281"/>
                </a:moveTo>
                <a:cubicBezTo>
                  <a:pt x="39428" y="23899"/>
                  <a:pt x="40000" y="8564"/>
                  <a:pt x="27903" y="5135"/>
                </a:cubicBezTo>
                <a:cubicBezTo>
                  <a:pt x="24884" y="4286"/>
                  <a:pt x="21644" y="4808"/>
                  <a:pt x="19045" y="6563"/>
                </a:cubicBezTo>
                <a:cubicBezTo>
                  <a:pt x="16492" y="8395"/>
                  <a:pt x="14378" y="10769"/>
                  <a:pt x="12853" y="13517"/>
                </a:cubicBezTo>
                <a:lnTo>
                  <a:pt x="13520" y="3992"/>
                </a:lnTo>
                <a:cubicBezTo>
                  <a:pt x="13012" y="1304"/>
                  <a:pt x="10420" y="-463"/>
                  <a:pt x="7733" y="46"/>
                </a:cubicBezTo>
                <a:cubicBezTo>
                  <a:pt x="6011" y="371"/>
                  <a:pt x="4590" y="1582"/>
                  <a:pt x="3995" y="3230"/>
                </a:cubicBezTo>
                <a:lnTo>
                  <a:pt x="-5" y="57141"/>
                </a:lnTo>
                <a:cubicBezTo>
                  <a:pt x="-183" y="59764"/>
                  <a:pt x="1681" y="62084"/>
                  <a:pt x="4281" y="62475"/>
                </a:cubicBezTo>
                <a:lnTo>
                  <a:pt x="4852" y="62475"/>
                </a:lnTo>
                <a:cubicBezTo>
                  <a:pt x="7301" y="62464"/>
                  <a:pt x="9389" y="60698"/>
                  <a:pt x="9805" y="58284"/>
                </a:cubicBezTo>
                <a:cubicBezTo>
                  <a:pt x="12187" y="42568"/>
                  <a:pt x="18378" y="18660"/>
                  <a:pt x="25522" y="14374"/>
                </a:cubicBezTo>
                <a:cubicBezTo>
                  <a:pt x="30189" y="15707"/>
                  <a:pt x="29998" y="26852"/>
                  <a:pt x="29808" y="35805"/>
                </a:cubicBezTo>
                <a:cubicBezTo>
                  <a:pt x="28693" y="42844"/>
                  <a:pt x="29757" y="50056"/>
                  <a:pt x="32856" y="56474"/>
                </a:cubicBezTo>
                <a:cubicBezTo>
                  <a:pt x="34295" y="58801"/>
                  <a:pt x="37347" y="59520"/>
                  <a:pt x="39673" y="58082"/>
                </a:cubicBezTo>
                <a:cubicBezTo>
                  <a:pt x="42000" y="56643"/>
                  <a:pt x="42720" y="53591"/>
                  <a:pt x="41281" y="51264"/>
                </a:cubicBezTo>
                <a:cubicBezTo>
                  <a:pt x="41128" y="51018"/>
                  <a:pt x="40955" y="50785"/>
                  <a:pt x="40762" y="50569"/>
                </a:cubicBezTo>
                <a:cubicBezTo>
                  <a:pt x="39505" y="45917"/>
                  <a:pt x="39054" y="41085"/>
                  <a:pt x="39428" y="3628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19" name="Freeform: Shape 218">
            <a:extLst>
              <a:ext uri="{FF2B5EF4-FFF2-40B4-BE49-F238E27FC236}">
                <a16:creationId xmlns:a16="http://schemas.microsoft.com/office/drawing/2014/main" id="{9FAA2ABE-36D8-4797-B57F-9669C9C1DA50}"/>
              </a:ext>
            </a:extLst>
          </p:cNvPr>
          <p:cNvSpPr/>
          <p:nvPr/>
        </p:nvSpPr>
        <p:spPr>
          <a:xfrm>
            <a:off x="9377543" y="1297582"/>
            <a:ext cx="50327" cy="239295"/>
          </a:xfrm>
          <a:custGeom>
            <a:avLst/>
            <a:gdLst>
              <a:gd name="connsiteX0" fmla="*/ 49611 w 50327"/>
              <a:gd name="connsiteY0" fmla="*/ 14845 h 239295"/>
              <a:gd name="connsiteX1" fmla="*/ 46372 w 50327"/>
              <a:gd name="connsiteY1" fmla="*/ 1605 h 239295"/>
              <a:gd name="connsiteX2" fmla="*/ 2081 w 50327"/>
              <a:gd name="connsiteY2" fmla="*/ 17607 h 239295"/>
              <a:gd name="connsiteX3" fmla="*/ 890 w 50327"/>
              <a:gd name="connsiteY3" fmla="*/ 24513 h 239295"/>
              <a:gd name="connsiteX4" fmla="*/ 7796 w 50327"/>
              <a:gd name="connsiteY4" fmla="*/ 25704 h 239295"/>
              <a:gd name="connsiteX5" fmla="*/ 40372 w 50327"/>
              <a:gd name="connsiteY5" fmla="*/ 9225 h 239295"/>
              <a:gd name="connsiteX6" fmla="*/ 40372 w 50327"/>
              <a:gd name="connsiteY6" fmla="*/ 12464 h 239295"/>
              <a:gd name="connsiteX7" fmla="*/ 23798 w 50327"/>
              <a:gd name="connsiteY7" fmla="*/ 41039 h 239295"/>
              <a:gd name="connsiteX8" fmla="*/ 9225 w 50327"/>
              <a:gd name="connsiteY8" fmla="*/ 73805 h 239295"/>
              <a:gd name="connsiteX9" fmla="*/ 17321 w 50327"/>
              <a:gd name="connsiteY9" fmla="*/ 81996 h 239295"/>
              <a:gd name="connsiteX10" fmla="*/ 38181 w 50327"/>
              <a:gd name="connsiteY10" fmla="*/ 87330 h 239295"/>
              <a:gd name="connsiteX11" fmla="*/ 28656 w 50327"/>
              <a:gd name="connsiteY11" fmla="*/ 170198 h 239295"/>
              <a:gd name="connsiteX12" fmla="*/ 21607 w 50327"/>
              <a:gd name="connsiteY12" fmla="*/ 228300 h 239295"/>
              <a:gd name="connsiteX13" fmla="*/ 13606 w 50327"/>
              <a:gd name="connsiteY13" fmla="*/ 228300 h 239295"/>
              <a:gd name="connsiteX14" fmla="*/ 7166 w 50327"/>
              <a:gd name="connsiteY14" fmla="*/ 230693 h 239295"/>
              <a:gd name="connsiteX15" fmla="*/ 7129 w 50327"/>
              <a:gd name="connsiteY15" fmla="*/ 230777 h 239295"/>
              <a:gd name="connsiteX16" fmla="*/ 9510 w 50327"/>
              <a:gd name="connsiteY16" fmla="*/ 237349 h 239295"/>
              <a:gd name="connsiteX17" fmla="*/ 17892 w 50327"/>
              <a:gd name="connsiteY17" fmla="*/ 239254 h 239295"/>
              <a:gd name="connsiteX18" fmla="*/ 27417 w 50327"/>
              <a:gd name="connsiteY18" fmla="*/ 235730 h 239295"/>
              <a:gd name="connsiteX19" fmla="*/ 38085 w 50327"/>
              <a:gd name="connsiteY19" fmla="*/ 168007 h 239295"/>
              <a:gd name="connsiteX20" fmla="*/ 49896 w 50327"/>
              <a:gd name="connsiteY20" fmla="*/ 82282 h 239295"/>
              <a:gd name="connsiteX21" fmla="*/ 48372 w 50327"/>
              <a:gd name="connsiteY21" fmla="*/ 76662 h 239295"/>
              <a:gd name="connsiteX22" fmla="*/ 42848 w 50327"/>
              <a:gd name="connsiteY22" fmla="*/ 76662 h 239295"/>
              <a:gd name="connsiteX23" fmla="*/ 21131 w 50327"/>
              <a:gd name="connsiteY23" fmla="*/ 72376 h 239295"/>
              <a:gd name="connsiteX24" fmla="*/ 18750 w 50327"/>
              <a:gd name="connsiteY24" fmla="*/ 70471 h 239295"/>
              <a:gd name="connsiteX25" fmla="*/ 31894 w 50327"/>
              <a:gd name="connsiteY25" fmla="*/ 46373 h 239295"/>
              <a:gd name="connsiteX26" fmla="*/ 49611 w 50327"/>
              <a:gd name="connsiteY26" fmla="*/ 14845 h 23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327" h="239295">
                <a:moveTo>
                  <a:pt x="49611" y="14845"/>
                </a:moveTo>
                <a:cubicBezTo>
                  <a:pt x="51611" y="7035"/>
                  <a:pt x="48944" y="3320"/>
                  <a:pt x="46372" y="1605"/>
                </a:cubicBezTo>
                <a:cubicBezTo>
                  <a:pt x="36847" y="-4776"/>
                  <a:pt x="14654" y="8844"/>
                  <a:pt x="2081" y="17607"/>
                </a:cubicBezTo>
                <a:cubicBezTo>
                  <a:pt x="-155" y="19186"/>
                  <a:pt x="-688" y="22277"/>
                  <a:pt x="890" y="24513"/>
                </a:cubicBezTo>
                <a:cubicBezTo>
                  <a:pt x="2468" y="26749"/>
                  <a:pt x="5560" y="27282"/>
                  <a:pt x="7796" y="25704"/>
                </a:cubicBezTo>
                <a:cubicBezTo>
                  <a:pt x="17483" y="18150"/>
                  <a:pt x="28547" y="12553"/>
                  <a:pt x="40372" y="9225"/>
                </a:cubicBezTo>
                <a:cubicBezTo>
                  <a:pt x="40630" y="10289"/>
                  <a:pt x="40630" y="11400"/>
                  <a:pt x="40372" y="12464"/>
                </a:cubicBezTo>
                <a:cubicBezTo>
                  <a:pt x="36409" y="22813"/>
                  <a:pt x="30813" y="32460"/>
                  <a:pt x="23798" y="41039"/>
                </a:cubicBezTo>
                <a:cubicBezTo>
                  <a:pt x="14273" y="53898"/>
                  <a:pt x="6653" y="64947"/>
                  <a:pt x="9225" y="73805"/>
                </a:cubicBezTo>
                <a:cubicBezTo>
                  <a:pt x="10441" y="77684"/>
                  <a:pt x="13457" y="80735"/>
                  <a:pt x="17321" y="81996"/>
                </a:cubicBezTo>
                <a:cubicBezTo>
                  <a:pt x="23923" y="84941"/>
                  <a:pt x="30976" y="86745"/>
                  <a:pt x="38181" y="87330"/>
                </a:cubicBezTo>
                <a:cubicBezTo>
                  <a:pt x="33513" y="103904"/>
                  <a:pt x="23417" y="144480"/>
                  <a:pt x="28656" y="170198"/>
                </a:cubicBezTo>
                <a:cubicBezTo>
                  <a:pt x="33894" y="195915"/>
                  <a:pt x="30084" y="221633"/>
                  <a:pt x="21607" y="228300"/>
                </a:cubicBezTo>
                <a:cubicBezTo>
                  <a:pt x="19198" y="229961"/>
                  <a:pt x="16015" y="229961"/>
                  <a:pt x="13606" y="228300"/>
                </a:cubicBezTo>
                <a:cubicBezTo>
                  <a:pt x="11167" y="227183"/>
                  <a:pt x="8284" y="228254"/>
                  <a:pt x="7166" y="230693"/>
                </a:cubicBezTo>
                <a:cubicBezTo>
                  <a:pt x="7154" y="230721"/>
                  <a:pt x="7141" y="230749"/>
                  <a:pt x="7129" y="230777"/>
                </a:cubicBezTo>
                <a:cubicBezTo>
                  <a:pt x="5978" y="233250"/>
                  <a:pt x="7042" y="236188"/>
                  <a:pt x="9510" y="237349"/>
                </a:cubicBezTo>
                <a:cubicBezTo>
                  <a:pt x="12147" y="238544"/>
                  <a:pt x="14998" y="239192"/>
                  <a:pt x="17892" y="239254"/>
                </a:cubicBezTo>
                <a:cubicBezTo>
                  <a:pt x="21373" y="239180"/>
                  <a:pt x="24727" y="237939"/>
                  <a:pt x="27417" y="235730"/>
                </a:cubicBezTo>
                <a:cubicBezTo>
                  <a:pt x="40657" y="225443"/>
                  <a:pt x="42848" y="193153"/>
                  <a:pt x="38085" y="168007"/>
                </a:cubicBezTo>
                <a:cubicBezTo>
                  <a:pt x="32466" y="137718"/>
                  <a:pt x="49801" y="83235"/>
                  <a:pt x="49896" y="82282"/>
                </a:cubicBezTo>
                <a:cubicBezTo>
                  <a:pt x="50628" y="80275"/>
                  <a:pt x="50018" y="78024"/>
                  <a:pt x="48372" y="76662"/>
                </a:cubicBezTo>
                <a:cubicBezTo>
                  <a:pt x="46739" y="75424"/>
                  <a:pt x="44481" y="75424"/>
                  <a:pt x="42848" y="76662"/>
                </a:cubicBezTo>
                <a:cubicBezTo>
                  <a:pt x="42848" y="76662"/>
                  <a:pt x="37323" y="78853"/>
                  <a:pt x="21131" y="72376"/>
                </a:cubicBezTo>
                <a:cubicBezTo>
                  <a:pt x="19131" y="71519"/>
                  <a:pt x="18845" y="70757"/>
                  <a:pt x="18750" y="70471"/>
                </a:cubicBezTo>
                <a:cubicBezTo>
                  <a:pt x="17511" y="66280"/>
                  <a:pt x="25512" y="55231"/>
                  <a:pt x="31894" y="46373"/>
                </a:cubicBezTo>
                <a:cubicBezTo>
                  <a:pt x="39568" y="36960"/>
                  <a:pt x="45561" y="26295"/>
                  <a:pt x="49611" y="1484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0" name="Freeform: Shape 219">
            <a:extLst>
              <a:ext uri="{FF2B5EF4-FFF2-40B4-BE49-F238E27FC236}">
                <a16:creationId xmlns:a16="http://schemas.microsoft.com/office/drawing/2014/main" id="{A2444D0C-3EEA-4A0A-A6DA-362AB584B127}"/>
              </a:ext>
            </a:extLst>
          </p:cNvPr>
          <p:cNvSpPr/>
          <p:nvPr/>
        </p:nvSpPr>
        <p:spPr>
          <a:xfrm>
            <a:off x="9449216" y="1376172"/>
            <a:ext cx="86283" cy="100516"/>
          </a:xfrm>
          <a:custGeom>
            <a:avLst/>
            <a:gdLst>
              <a:gd name="connsiteX0" fmla="*/ 42231 w 86283"/>
              <a:gd name="connsiteY0" fmla="*/ 100465 h 100516"/>
              <a:gd name="connsiteX1" fmla="*/ 82141 w 86283"/>
              <a:gd name="connsiteY1" fmla="*/ 86559 h 100516"/>
              <a:gd name="connsiteX2" fmla="*/ 82811 w 86283"/>
              <a:gd name="connsiteY2" fmla="*/ 79722 h 100516"/>
              <a:gd name="connsiteX3" fmla="*/ 82712 w 86283"/>
              <a:gd name="connsiteY3" fmla="*/ 79605 h 100516"/>
              <a:gd name="connsiteX4" fmla="*/ 75759 w 86283"/>
              <a:gd name="connsiteY4" fmla="*/ 78939 h 100516"/>
              <a:gd name="connsiteX5" fmla="*/ 26610 w 86283"/>
              <a:gd name="connsiteY5" fmla="*/ 88464 h 100516"/>
              <a:gd name="connsiteX6" fmla="*/ 10703 w 86283"/>
              <a:gd name="connsiteY6" fmla="*/ 71033 h 100516"/>
              <a:gd name="connsiteX7" fmla="*/ 27086 w 86283"/>
              <a:gd name="connsiteY7" fmla="*/ 18264 h 100516"/>
              <a:gd name="connsiteX8" fmla="*/ 73377 w 86283"/>
              <a:gd name="connsiteY8" fmla="*/ 21789 h 100516"/>
              <a:gd name="connsiteX9" fmla="*/ 79092 w 86283"/>
              <a:gd name="connsiteY9" fmla="*/ 25313 h 100516"/>
              <a:gd name="connsiteX10" fmla="*/ 85751 w 86283"/>
              <a:gd name="connsiteY10" fmla="*/ 23139 h 100516"/>
              <a:gd name="connsiteX11" fmla="*/ 85760 w 86283"/>
              <a:gd name="connsiteY11" fmla="*/ 23122 h 100516"/>
              <a:gd name="connsiteX12" fmla="*/ 83569 w 86283"/>
              <a:gd name="connsiteY12" fmla="*/ 16455 h 100516"/>
              <a:gd name="connsiteX13" fmla="*/ 78902 w 86283"/>
              <a:gd name="connsiteY13" fmla="*/ 13502 h 100516"/>
              <a:gd name="connsiteX14" fmla="*/ 19847 w 86283"/>
              <a:gd name="connsiteY14" fmla="*/ 11597 h 100516"/>
              <a:gd name="connsiteX15" fmla="*/ 1083 w 86283"/>
              <a:gd name="connsiteY15" fmla="*/ 73510 h 100516"/>
              <a:gd name="connsiteX16" fmla="*/ 23466 w 86283"/>
              <a:gd name="connsiteY16" fmla="*/ 97798 h 100516"/>
              <a:gd name="connsiteX17" fmla="*/ 42231 w 86283"/>
              <a:gd name="connsiteY17" fmla="*/ 100465 h 10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283" h="100516">
                <a:moveTo>
                  <a:pt x="42231" y="100465"/>
                </a:moveTo>
                <a:cubicBezTo>
                  <a:pt x="56679" y="100219"/>
                  <a:pt x="70668" y="95345"/>
                  <a:pt x="82141" y="86559"/>
                </a:cubicBezTo>
                <a:cubicBezTo>
                  <a:pt x="84214" y="84856"/>
                  <a:pt x="84514" y="81795"/>
                  <a:pt x="82811" y="79722"/>
                </a:cubicBezTo>
                <a:cubicBezTo>
                  <a:pt x="82778" y="79682"/>
                  <a:pt x="82745" y="79644"/>
                  <a:pt x="82712" y="79605"/>
                </a:cubicBezTo>
                <a:cubicBezTo>
                  <a:pt x="80972" y="77509"/>
                  <a:pt x="77865" y="77211"/>
                  <a:pt x="75759" y="78939"/>
                </a:cubicBezTo>
                <a:cubicBezTo>
                  <a:pt x="61850" y="89810"/>
                  <a:pt x="43572" y="93352"/>
                  <a:pt x="26610" y="88464"/>
                </a:cubicBezTo>
                <a:cubicBezTo>
                  <a:pt x="18566" y="85925"/>
                  <a:pt x="12497" y="79275"/>
                  <a:pt x="10703" y="71033"/>
                </a:cubicBezTo>
                <a:cubicBezTo>
                  <a:pt x="7546" y="51845"/>
                  <a:pt x="13617" y="32291"/>
                  <a:pt x="27086" y="18264"/>
                </a:cubicBezTo>
                <a:cubicBezTo>
                  <a:pt x="41469" y="2548"/>
                  <a:pt x="58518" y="11787"/>
                  <a:pt x="73377" y="21789"/>
                </a:cubicBezTo>
                <a:cubicBezTo>
                  <a:pt x="75759" y="23313"/>
                  <a:pt x="77759" y="24646"/>
                  <a:pt x="79092" y="25313"/>
                </a:cubicBezTo>
                <a:cubicBezTo>
                  <a:pt x="81532" y="26552"/>
                  <a:pt x="84513" y="25578"/>
                  <a:pt x="85751" y="23139"/>
                </a:cubicBezTo>
                <a:cubicBezTo>
                  <a:pt x="85754" y="23134"/>
                  <a:pt x="85757" y="23128"/>
                  <a:pt x="85760" y="23122"/>
                </a:cubicBezTo>
                <a:cubicBezTo>
                  <a:pt x="86947" y="20673"/>
                  <a:pt x="85978" y="17723"/>
                  <a:pt x="83569" y="16455"/>
                </a:cubicBezTo>
                <a:cubicBezTo>
                  <a:pt x="81951" y="15574"/>
                  <a:pt x="80392" y="14587"/>
                  <a:pt x="78902" y="13502"/>
                </a:cubicBezTo>
                <a:cubicBezTo>
                  <a:pt x="67567" y="5977"/>
                  <a:pt x="40802" y="-11739"/>
                  <a:pt x="19847" y="11597"/>
                </a:cubicBezTo>
                <a:cubicBezTo>
                  <a:pt x="4071" y="28058"/>
                  <a:pt x="-2901" y="51060"/>
                  <a:pt x="1083" y="73510"/>
                </a:cubicBezTo>
                <a:cubicBezTo>
                  <a:pt x="3709" y="85002"/>
                  <a:pt x="12226" y="94244"/>
                  <a:pt x="23466" y="97798"/>
                </a:cubicBezTo>
                <a:cubicBezTo>
                  <a:pt x="29539" y="99680"/>
                  <a:pt x="35874" y="100581"/>
                  <a:pt x="42231" y="10046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1" name="Freeform: Shape 220">
            <a:extLst>
              <a:ext uri="{FF2B5EF4-FFF2-40B4-BE49-F238E27FC236}">
                <a16:creationId xmlns:a16="http://schemas.microsoft.com/office/drawing/2014/main" id="{6B8A0BD9-BC97-4234-8CB9-78B7EBAB772F}"/>
              </a:ext>
            </a:extLst>
          </p:cNvPr>
          <p:cNvSpPr/>
          <p:nvPr/>
        </p:nvSpPr>
        <p:spPr>
          <a:xfrm>
            <a:off x="9573378" y="1330375"/>
            <a:ext cx="85082" cy="139922"/>
          </a:xfrm>
          <a:custGeom>
            <a:avLst/>
            <a:gdLst>
              <a:gd name="connsiteX0" fmla="*/ 76755 w 85082"/>
              <a:gd name="connsiteY0" fmla="*/ 121307 h 139922"/>
              <a:gd name="connsiteX1" fmla="*/ 48180 w 85082"/>
              <a:gd name="connsiteY1" fmla="*/ 127974 h 139922"/>
              <a:gd name="connsiteX2" fmla="*/ 18462 w 85082"/>
              <a:gd name="connsiteY2" fmla="*/ 70824 h 139922"/>
              <a:gd name="connsiteX3" fmla="*/ 40275 w 85082"/>
              <a:gd name="connsiteY3" fmla="*/ 63585 h 139922"/>
              <a:gd name="connsiteX4" fmla="*/ 59325 w 85082"/>
              <a:gd name="connsiteY4" fmla="*/ 45869 h 139922"/>
              <a:gd name="connsiteX5" fmla="*/ 55324 w 85082"/>
              <a:gd name="connsiteY5" fmla="*/ 14532 h 139922"/>
              <a:gd name="connsiteX6" fmla="*/ 40370 w 85082"/>
              <a:gd name="connsiteY6" fmla="*/ 2435 h 139922"/>
              <a:gd name="connsiteX7" fmla="*/ 11795 w 85082"/>
              <a:gd name="connsiteY7" fmla="*/ 11960 h 139922"/>
              <a:gd name="connsiteX8" fmla="*/ 11795 w 85082"/>
              <a:gd name="connsiteY8" fmla="*/ 5007 h 139922"/>
              <a:gd name="connsiteX9" fmla="*/ 6939 w 85082"/>
              <a:gd name="connsiteY9" fmla="*/ -42 h 139922"/>
              <a:gd name="connsiteX10" fmla="*/ 6937 w 85082"/>
              <a:gd name="connsiteY10" fmla="*/ -42 h 139922"/>
              <a:gd name="connsiteX11" fmla="*/ 6937 w 85082"/>
              <a:gd name="connsiteY11" fmla="*/ -42 h 139922"/>
              <a:gd name="connsiteX12" fmla="*/ 1984 w 85082"/>
              <a:gd name="connsiteY12" fmla="*/ 4816 h 139922"/>
              <a:gd name="connsiteX13" fmla="*/ -16 w 85082"/>
              <a:gd name="connsiteY13" fmla="*/ 126546 h 139922"/>
              <a:gd name="connsiteX14" fmla="*/ 4840 w 85082"/>
              <a:gd name="connsiteY14" fmla="*/ 131594 h 139922"/>
              <a:gd name="connsiteX15" fmla="*/ 4841 w 85082"/>
              <a:gd name="connsiteY15" fmla="*/ 131594 h 139922"/>
              <a:gd name="connsiteX16" fmla="*/ 4842 w 85082"/>
              <a:gd name="connsiteY16" fmla="*/ 131594 h 139922"/>
              <a:gd name="connsiteX17" fmla="*/ 9794 w 85082"/>
              <a:gd name="connsiteY17" fmla="*/ 126832 h 139922"/>
              <a:gd name="connsiteX18" fmla="*/ 9795 w 85082"/>
              <a:gd name="connsiteY18" fmla="*/ 126736 h 139922"/>
              <a:gd name="connsiteX19" fmla="*/ 10652 w 85082"/>
              <a:gd name="connsiteY19" fmla="*/ 77492 h 139922"/>
              <a:gd name="connsiteX20" fmla="*/ 44942 w 85082"/>
              <a:gd name="connsiteY20" fmla="*/ 137214 h 139922"/>
              <a:gd name="connsiteX21" fmla="*/ 58086 w 85082"/>
              <a:gd name="connsiteY21" fmla="*/ 139881 h 139922"/>
              <a:gd name="connsiteX22" fmla="*/ 83899 w 85082"/>
              <a:gd name="connsiteY22" fmla="*/ 127784 h 139922"/>
              <a:gd name="connsiteX23" fmla="*/ 83423 w 85082"/>
              <a:gd name="connsiteY23" fmla="*/ 120831 h 139922"/>
              <a:gd name="connsiteX24" fmla="*/ 76755 w 85082"/>
              <a:gd name="connsiteY24" fmla="*/ 121307 h 139922"/>
              <a:gd name="connsiteX25" fmla="*/ 10652 w 85082"/>
              <a:gd name="connsiteY25" fmla="*/ 62157 h 139922"/>
              <a:gd name="connsiteX26" fmla="*/ 11319 w 85082"/>
              <a:gd name="connsiteY26" fmla="*/ 24819 h 139922"/>
              <a:gd name="connsiteX27" fmla="*/ 12081 w 85082"/>
              <a:gd name="connsiteY27" fmla="*/ 24819 h 139922"/>
              <a:gd name="connsiteX28" fmla="*/ 38274 w 85082"/>
              <a:gd name="connsiteY28" fmla="*/ 12627 h 139922"/>
              <a:gd name="connsiteX29" fmla="*/ 46180 w 85082"/>
              <a:gd name="connsiteY29" fmla="*/ 19389 h 139922"/>
              <a:gd name="connsiteX30" fmla="*/ 49990 w 85082"/>
              <a:gd name="connsiteY30" fmla="*/ 42440 h 139922"/>
              <a:gd name="connsiteX31" fmla="*/ 36655 w 85082"/>
              <a:gd name="connsiteY31" fmla="*/ 54537 h 139922"/>
              <a:gd name="connsiteX32" fmla="*/ 11795 w 85082"/>
              <a:gd name="connsiteY32" fmla="*/ 62157 h 1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082" h="139922">
                <a:moveTo>
                  <a:pt x="76755" y="121307"/>
                </a:moveTo>
                <a:cubicBezTo>
                  <a:pt x="69486" y="129157"/>
                  <a:pt x="58173" y="131796"/>
                  <a:pt x="48180" y="127974"/>
                </a:cubicBezTo>
                <a:cubicBezTo>
                  <a:pt x="36274" y="123212"/>
                  <a:pt x="24273" y="92065"/>
                  <a:pt x="18462" y="70824"/>
                </a:cubicBezTo>
                <a:cubicBezTo>
                  <a:pt x="25929" y="69047"/>
                  <a:pt x="33227" y="66625"/>
                  <a:pt x="40275" y="63585"/>
                </a:cubicBezTo>
                <a:cubicBezTo>
                  <a:pt x="48859" y="60665"/>
                  <a:pt x="55790" y="54220"/>
                  <a:pt x="59325" y="45869"/>
                </a:cubicBezTo>
                <a:cubicBezTo>
                  <a:pt x="62452" y="35325"/>
                  <a:pt x="61001" y="23952"/>
                  <a:pt x="55324" y="14532"/>
                </a:cubicBezTo>
                <a:cubicBezTo>
                  <a:pt x="52661" y="8264"/>
                  <a:pt x="47056" y="3730"/>
                  <a:pt x="40370" y="2435"/>
                </a:cubicBezTo>
                <a:cubicBezTo>
                  <a:pt x="29970" y="1786"/>
                  <a:pt x="19725" y="5201"/>
                  <a:pt x="11795" y="11960"/>
                </a:cubicBezTo>
                <a:lnTo>
                  <a:pt x="11795" y="5007"/>
                </a:lnTo>
                <a:cubicBezTo>
                  <a:pt x="11848" y="2272"/>
                  <a:pt x="9674" y="12"/>
                  <a:pt x="6939" y="-42"/>
                </a:cubicBezTo>
                <a:cubicBezTo>
                  <a:pt x="6938" y="-42"/>
                  <a:pt x="6938" y="-42"/>
                  <a:pt x="6937" y="-42"/>
                </a:cubicBezTo>
                <a:lnTo>
                  <a:pt x="6937" y="-42"/>
                </a:lnTo>
                <a:cubicBezTo>
                  <a:pt x="4259" y="7"/>
                  <a:pt x="2085" y="2139"/>
                  <a:pt x="1984" y="4816"/>
                </a:cubicBezTo>
                <a:lnTo>
                  <a:pt x="-16" y="126546"/>
                </a:lnTo>
                <a:cubicBezTo>
                  <a:pt x="-69" y="129281"/>
                  <a:pt x="2105" y="131541"/>
                  <a:pt x="4840" y="131594"/>
                </a:cubicBezTo>
                <a:cubicBezTo>
                  <a:pt x="4840" y="131594"/>
                  <a:pt x="4841" y="131594"/>
                  <a:pt x="4841" y="131594"/>
                </a:cubicBezTo>
                <a:lnTo>
                  <a:pt x="4842" y="131594"/>
                </a:lnTo>
                <a:cubicBezTo>
                  <a:pt x="7524" y="131647"/>
                  <a:pt x="9741" y="129515"/>
                  <a:pt x="9794" y="126832"/>
                </a:cubicBezTo>
                <a:cubicBezTo>
                  <a:pt x="9794" y="126800"/>
                  <a:pt x="9795" y="126768"/>
                  <a:pt x="9795" y="126736"/>
                </a:cubicBezTo>
                <a:lnTo>
                  <a:pt x="10652" y="77492"/>
                </a:lnTo>
                <a:cubicBezTo>
                  <a:pt x="15700" y="95113"/>
                  <a:pt x="27797" y="130356"/>
                  <a:pt x="44942" y="137214"/>
                </a:cubicBezTo>
                <a:cubicBezTo>
                  <a:pt x="49109" y="138947"/>
                  <a:pt x="53573" y="139853"/>
                  <a:pt x="58086" y="139881"/>
                </a:cubicBezTo>
                <a:cubicBezTo>
                  <a:pt x="67932" y="139340"/>
                  <a:pt x="77184" y="135004"/>
                  <a:pt x="83899" y="127784"/>
                </a:cubicBezTo>
                <a:cubicBezTo>
                  <a:pt x="85622" y="125711"/>
                  <a:pt x="85413" y="122650"/>
                  <a:pt x="83423" y="120831"/>
                </a:cubicBezTo>
                <a:cubicBezTo>
                  <a:pt x="81412" y="119240"/>
                  <a:pt x="78520" y="119446"/>
                  <a:pt x="76755" y="121307"/>
                </a:cubicBezTo>
                <a:close/>
                <a:moveTo>
                  <a:pt x="10652" y="62157"/>
                </a:moveTo>
                <a:lnTo>
                  <a:pt x="11319" y="24819"/>
                </a:lnTo>
                <a:lnTo>
                  <a:pt x="12081" y="24819"/>
                </a:lnTo>
                <a:cubicBezTo>
                  <a:pt x="15986" y="21104"/>
                  <a:pt x="29321" y="10912"/>
                  <a:pt x="38274" y="12627"/>
                </a:cubicBezTo>
                <a:cubicBezTo>
                  <a:pt x="41880" y="13406"/>
                  <a:pt x="44852" y="15948"/>
                  <a:pt x="46180" y="19389"/>
                </a:cubicBezTo>
                <a:cubicBezTo>
                  <a:pt x="50471" y="26258"/>
                  <a:pt x="51843" y="34556"/>
                  <a:pt x="49990" y="42440"/>
                </a:cubicBezTo>
                <a:cubicBezTo>
                  <a:pt x="47415" y="48147"/>
                  <a:pt x="42585" y="52528"/>
                  <a:pt x="36655" y="54537"/>
                </a:cubicBezTo>
                <a:cubicBezTo>
                  <a:pt x="28664" y="57957"/>
                  <a:pt x="20330" y="60512"/>
                  <a:pt x="11795" y="621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2" name="Freeform: Shape 221">
            <a:extLst>
              <a:ext uri="{FF2B5EF4-FFF2-40B4-BE49-F238E27FC236}">
                <a16:creationId xmlns:a16="http://schemas.microsoft.com/office/drawing/2014/main" id="{E3CA0BE7-31DD-4463-B0CB-5E2E2B737142}"/>
              </a:ext>
            </a:extLst>
          </p:cNvPr>
          <p:cNvSpPr/>
          <p:nvPr/>
        </p:nvSpPr>
        <p:spPr>
          <a:xfrm>
            <a:off x="9855929" y="1256557"/>
            <a:ext cx="77762" cy="215174"/>
          </a:xfrm>
          <a:custGeom>
            <a:avLst/>
            <a:gdLst>
              <a:gd name="connsiteX0" fmla="*/ 24805 w 77762"/>
              <a:gd name="connsiteY0" fmla="*/ 212175 h 215174"/>
              <a:gd name="connsiteX1" fmla="*/ 26329 w 77762"/>
              <a:gd name="connsiteY1" fmla="*/ 214461 h 215174"/>
              <a:gd name="connsiteX2" fmla="*/ 26806 w 77762"/>
              <a:gd name="connsiteY2" fmla="*/ 214461 h 215174"/>
              <a:gd name="connsiteX3" fmla="*/ 27758 w 77762"/>
              <a:gd name="connsiteY3" fmla="*/ 215033 h 215174"/>
              <a:gd name="connsiteX4" fmla="*/ 29473 w 77762"/>
              <a:gd name="connsiteY4" fmla="*/ 215033 h 215174"/>
              <a:gd name="connsiteX5" fmla="*/ 29949 w 77762"/>
              <a:gd name="connsiteY5" fmla="*/ 215033 h 215174"/>
              <a:gd name="connsiteX6" fmla="*/ 31949 w 77762"/>
              <a:gd name="connsiteY6" fmla="*/ 214271 h 215174"/>
              <a:gd name="connsiteX7" fmla="*/ 33568 w 77762"/>
              <a:gd name="connsiteY7" fmla="*/ 212175 h 215174"/>
              <a:gd name="connsiteX8" fmla="*/ 33568 w 77762"/>
              <a:gd name="connsiteY8" fmla="*/ 212175 h 215174"/>
              <a:gd name="connsiteX9" fmla="*/ 75954 w 77762"/>
              <a:gd name="connsiteY9" fmla="*/ 138452 h 215174"/>
              <a:gd name="connsiteX10" fmla="*/ 76621 w 77762"/>
              <a:gd name="connsiteY10" fmla="*/ 131499 h 215174"/>
              <a:gd name="connsiteX11" fmla="*/ 69795 w 77762"/>
              <a:gd name="connsiteY11" fmla="*/ 130727 h 215174"/>
              <a:gd name="connsiteX12" fmla="*/ 69668 w 77762"/>
              <a:gd name="connsiteY12" fmla="*/ 130832 h 215174"/>
              <a:gd name="connsiteX13" fmla="*/ 34330 w 77762"/>
              <a:gd name="connsiteY13" fmla="*/ 185124 h 215174"/>
              <a:gd name="connsiteX14" fmla="*/ 37854 w 77762"/>
              <a:gd name="connsiteY14" fmla="*/ 5007 h 215174"/>
              <a:gd name="connsiteX15" fmla="*/ 32999 w 77762"/>
              <a:gd name="connsiteY15" fmla="*/ -42 h 215174"/>
              <a:gd name="connsiteX16" fmla="*/ 32997 w 77762"/>
              <a:gd name="connsiteY16" fmla="*/ -42 h 215174"/>
              <a:gd name="connsiteX17" fmla="*/ 27949 w 77762"/>
              <a:gd name="connsiteY17" fmla="*/ 4816 h 215174"/>
              <a:gd name="connsiteX18" fmla="*/ 24615 w 77762"/>
              <a:gd name="connsiteY18" fmla="*/ 174647 h 215174"/>
              <a:gd name="connsiteX19" fmla="*/ 9756 w 77762"/>
              <a:gd name="connsiteY19" fmla="*/ 117497 h 215174"/>
              <a:gd name="connsiteX20" fmla="*/ 3660 w 77762"/>
              <a:gd name="connsiteY20" fmla="*/ 113973 h 215174"/>
              <a:gd name="connsiteX21" fmla="*/ 135 w 77762"/>
              <a:gd name="connsiteY21" fmla="*/ 119973 h 215174"/>
              <a:gd name="connsiteX22" fmla="*/ 24139 w 77762"/>
              <a:gd name="connsiteY22" fmla="*/ 211794 h 215174"/>
              <a:gd name="connsiteX23" fmla="*/ 24805 w 77762"/>
              <a:gd name="connsiteY23" fmla="*/ 212175 h 21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762" h="215174">
                <a:moveTo>
                  <a:pt x="24805" y="212175"/>
                </a:moveTo>
                <a:cubicBezTo>
                  <a:pt x="25082" y="213068"/>
                  <a:pt x="25612" y="213862"/>
                  <a:pt x="26329" y="214461"/>
                </a:cubicBezTo>
                <a:lnTo>
                  <a:pt x="26806" y="214461"/>
                </a:lnTo>
                <a:cubicBezTo>
                  <a:pt x="27087" y="214707"/>
                  <a:pt x="27409" y="214900"/>
                  <a:pt x="27758" y="215033"/>
                </a:cubicBezTo>
                <a:cubicBezTo>
                  <a:pt x="28322" y="215167"/>
                  <a:pt x="28909" y="215167"/>
                  <a:pt x="29473" y="215033"/>
                </a:cubicBezTo>
                <a:lnTo>
                  <a:pt x="29949" y="215033"/>
                </a:lnTo>
                <a:cubicBezTo>
                  <a:pt x="30676" y="214981"/>
                  <a:pt x="31371" y="214716"/>
                  <a:pt x="31949" y="214271"/>
                </a:cubicBezTo>
                <a:cubicBezTo>
                  <a:pt x="32692" y="213756"/>
                  <a:pt x="33258" y="213024"/>
                  <a:pt x="33568" y="212175"/>
                </a:cubicBezTo>
                <a:lnTo>
                  <a:pt x="33568" y="212175"/>
                </a:lnTo>
                <a:cubicBezTo>
                  <a:pt x="33568" y="211604"/>
                  <a:pt x="55285" y="155025"/>
                  <a:pt x="75954" y="138452"/>
                </a:cubicBezTo>
                <a:cubicBezTo>
                  <a:pt x="78051" y="136712"/>
                  <a:pt x="78349" y="133605"/>
                  <a:pt x="76621" y="131499"/>
                </a:cubicBezTo>
                <a:cubicBezTo>
                  <a:pt x="74949" y="129401"/>
                  <a:pt x="71893" y="129055"/>
                  <a:pt x="69795" y="130727"/>
                </a:cubicBezTo>
                <a:cubicBezTo>
                  <a:pt x="69752" y="130761"/>
                  <a:pt x="69710" y="130796"/>
                  <a:pt x="69668" y="130832"/>
                </a:cubicBezTo>
                <a:cubicBezTo>
                  <a:pt x="56143" y="141881"/>
                  <a:pt x="42998" y="166455"/>
                  <a:pt x="34330" y="185124"/>
                </a:cubicBezTo>
                <a:lnTo>
                  <a:pt x="37854" y="5007"/>
                </a:lnTo>
                <a:cubicBezTo>
                  <a:pt x="37908" y="2272"/>
                  <a:pt x="35733" y="12"/>
                  <a:pt x="32999" y="-42"/>
                </a:cubicBezTo>
                <a:cubicBezTo>
                  <a:pt x="32998" y="-42"/>
                  <a:pt x="32997" y="-42"/>
                  <a:pt x="32997" y="-42"/>
                </a:cubicBezTo>
                <a:cubicBezTo>
                  <a:pt x="30301" y="4"/>
                  <a:pt x="28098" y="2124"/>
                  <a:pt x="27949" y="4816"/>
                </a:cubicBezTo>
                <a:lnTo>
                  <a:pt x="24615" y="174647"/>
                </a:lnTo>
                <a:lnTo>
                  <a:pt x="9756" y="117497"/>
                </a:lnTo>
                <a:cubicBezTo>
                  <a:pt x="9014" y="114865"/>
                  <a:pt x="6311" y="113302"/>
                  <a:pt x="3660" y="113973"/>
                </a:cubicBezTo>
                <a:cubicBezTo>
                  <a:pt x="1041" y="114672"/>
                  <a:pt x="-530" y="117346"/>
                  <a:pt x="135" y="119973"/>
                </a:cubicBezTo>
                <a:lnTo>
                  <a:pt x="24139" y="211794"/>
                </a:lnTo>
                <a:cubicBezTo>
                  <a:pt x="24139" y="211794"/>
                  <a:pt x="24805" y="212175"/>
                  <a:pt x="24805" y="21217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3" name="Freeform: Shape 222">
            <a:extLst>
              <a:ext uri="{FF2B5EF4-FFF2-40B4-BE49-F238E27FC236}">
                <a16:creationId xmlns:a16="http://schemas.microsoft.com/office/drawing/2014/main" id="{7F5EE62A-559B-4E61-84F4-D61AA510D26E}"/>
              </a:ext>
            </a:extLst>
          </p:cNvPr>
          <p:cNvSpPr/>
          <p:nvPr/>
        </p:nvSpPr>
        <p:spPr>
          <a:xfrm>
            <a:off x="10002371" y="1311413"/>
            <a:ext cx="75768" cy="100496"/>
          </a:xfrm>
          <a:custGeom>
            <a:avLst/>
            <a:gdLst>
              <a:gd name="connsiteX0" fmla="*/ 74006 w 75768"/>
              <a:gd name="connsiteY0" fmla="*/ 65879 h 100496"/>
              <a:gd name="connsiteX1" fmla="*/ 67053 w 75768"/>
              <a:gd name="connsiteY1" fmla="*/ 66545 h 100496"/>
              <a:gd name="connsiteX2" fmla="*/ 53242 w 75768"/>
              <a:gd name="connsiteY2" fmla="*/ 79309 h 100496"/>
              <a:gd name="connsiteX3" fmla="*/ 50861 w 75768"/>
              <a:gd name="connsiteY3" fmla="*/ 44924 h 100496"/>
              <a:gd name="connsiteX4" fmla="*/ 49718 w 75768"/>
              <a:gd name="connsiteY4" fmla="*/ 8824 h 100496"/>
              <a:gd name="connsiteX5" fmla="*/ 42098 w 75768"/>
              <a:gd name="connsiteY5" fmla="*/ -34 h 100496"/>
              <a:gd name="connsiteX6" fmla="*/ 13999 w 75768"/>
              <a:gd name="connsiteY6" fmla="*/ 50448 h 100496"/>
              <a:gd name="connsiteX7" fmla="*/ 17904 w 75768"/>
              <a:gd name="connsiteY7" fmla="*/ 8252 h 100496"/>
              <a:gd name="connsiteX8" fmla="*/ 13427 w 75768"/>
              <a:gd name="connsiteY8" fmla="*/ 2918 h 100496"/>
              <a:gd name="connsiteX9" fmla="*/ 7998 w 75768"/>
              <a:gd name="connsiteY9" fmla="*/ 7395 h 100496"/>
              <a:gd name="connsiteX10" fmla="*/ -3 w 75768"/>
              <a:gd name="connsiteY10" fmla="*/ 95216 h 100496"/>
              <a:gd name="connsiteX11" fmla="*/ 3998 w 75768"/>
              <a:gd name="connsiteY11" fmla="*/ 100455 h 100496"/>
              <a:gd name="connsiteX12" fmla="*/ 4950 w 75768"/>
              <a:gd name="connsiteY12" fmla="*/ 100454 h 100496"/>
              <a:gd name="connsiteX13" fmla="*/ 9713 w 75768"/>
              <a:gd name="connsiteY13" fmla="*/ 96930 h 100496"/>
              <a:gd name="connsiteX14" fmla="*/ 40383 w 75768"/>
              <a:gd name="connsiteY14" fmla="*/ 12729 h 100496"/>
              <a:gd name="connsiteX15" fmla="*/ 41050 w 75768"/>
              <a:gd name="connsiteY15" fmla="*/ 44638 h 100496"/>
              <a:gd name="connsiteX16" fmla="*/ 49623 w 75768"/>
              <a:gd name="connsiteY16" fmla="*/ 88358 h 100496"/>
              <a:gd name="connsiteX17" fmla="*/ 74673 w 75768"/>
              <a:gd name="connsiteY17" fmla="*/ 72737 h 100496"/>
              <a:gd name="connsiteX18" fmla="*/ 74006 w 75768"/>
              <a:gd name="connsiteY18" fmla="*/ 65879 h 10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768" h="100496">
                <a:moveTo>
                  <a:pt x="74006" y="65879"/>
                </a:moveTo>
                <a:cubicBezTo>
                  <a:pt x="71900" y="64151"/>
                  <a:pt x="68793" y="64449"/>
                  <a:pt x="67053" y="66545"/>
                </a:cubicBezTo>
                <a:cubicBezTo>
                  <a:pt x="56671" y="79023"/>
                  <a:pt x="53147" y="79118"/>
                  <a:pt x="53242" y="79309"/>
                </a:cubicBezTo>
                <a:cubicBezTo>
                  <a:pt x="50004" y="76642"/>
                  <a:pt x="50575" y="56830"/>
                  <a:pt x="50861" y="44924"/>
                </a:cubicBezTo>
                <a:cubicBezTo>
                  <a:pt x="51685" y="32882"/>
                  <a:pt x="51301" y="20789"/>
                  <a:pt x="49718" y="8824"/>
                </a:cubicBezTo>
                <a:cubicBezTo>
                  <a:pt x="48575" y="3109"/>
                  <a:pt x="46003" y="61"/>
                  <a:pt x="42098" y="-34"/>
                </a:cubicBezTo>
                <a:cubicBezTo>
                  <a:pt x="38192" y="-130"/>
                  <a:pt x="31620" y="-34"/>
                  <a:pt x="13999" y="50448"/>
                </a:cubicBezTo>
                <a:lnTo>
                  <a:pt x="17904" y="8252"/>
                </a:lnTo>
                <a:cubicBezTo>
                  <a:pt x="18124" y="5548"/>
                  <a:pt x="16129" y="3170"/>
                  <a:pt x="13427" y="2918"/>
                </a:cubicBezTo>
                <a:cubicBezTo>
                  <a:pt x="10720" y="2746"/>
                  <a:pt x="8344" y="4705"/>
                  <a:pt x="7998" y="7395"/>
                </a:cubicBezTo>
                <a:lnTo>
                  <a:pt x="-3" y="95216"/>
                </a:lnTo>
                <a:cubicBezTo>
                  <a:pt x="-193" y="97725"/>
                  <a:pt x="1527" y="99978"/>
                  <a:pt x="3998" y="100455"/>
                </a:cubicBezTo>
                <a:lnTo>
                  <a:pt x="4950" y="100454"/>
                </a:lnTo>
                <a:cubicBezTo>
                  <a:pt x="7133" y="100433"/>
                  <a:pt x="9054" y="99011"/>
                  <a:pt x="9713" y="96930"/>
                </a:cubicBezTo>
                <a:cubicBezTo>
                  <a:pt x="17487" y="68031"/>
                  <a:pt x="27749" y="39859"/>
                  <a:pt x="40383" y="12729"/>
                </a:cubicBezTo>
                <a:cubicBezTo>
                  <a:pt x="41403" y="23334"/>
                  <a:pt x="41625" y="34000"/>
                  <a:pt x="41050" y="44638"/>
                </a:cubicBezTo>
                <a:cubicBezTo>
                  <a:pt x="40383" y="67879"/>
                  <a:pt x="39907" y="84738"/>
                  <a:pt x="49623" y="88358"/>
                </a:cubicBezTo>
                <a:cubicBezTo>
                  <a:pt x="56099" y="90834"/>
                  <a:pt x="63624" y="86072"/>
                  <a:pt x="74673" y="72737"/>
                </a:cubicBezTo>
                <a:cubicBezTo>
                  <a:pt x="76338" y="70645"/>
                  <a:pt x="76043" y="67610"/>
                  <a:pt x="74006" y="6587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4" name="Freeform: Shape 223">
            <a:extLst>
              <a:ext uri="{FF2B5EF4-FFF2-40B4-BE49-F238E27FC236}">
                <a16:creationId xmlns:a16="http://schemas.microsoft.com/office/drawing/2014/main" id="{7F4A86EA-EC16-4EBF-B86E-B9CCFF95276F}"/>
              </a:ext>
            </a:extLst>
          </p:cNvPr>
          <p:cNvSpPr/>
          <p:nvPr/>
        </p:nvSpPr>
        <p:spPr>
          <a:xfrm>
            <a:off x="10115307" y="1330265"/>
            <a:ext cx="106364" cy="58287"/>
          </a:xfrm>
          <a:custGeom>
            <a:avLst/>
            <a:gdLst>
              <a:gd name="connsiteX0" fmla="*/ 106326 w 106364"/>
              <a:gd name="connsiteY0" fmla="*/ 20357 h 58287"/>
              <a:gd name="connsiteX1" fmla="*/ 103088 w 106364"/>
              <a:gd name="connsiteY1" fmla="*/ 16261 h 58287"/>
              <a:gd name="connsiteX2" fmla="*/ 59178 w 106364"/>
              <a:gd name="connsiteY2" fmla="*/ 259 h 58287"/>
              <a:gd name="connsiteX3" fmla="*/ 52701 w 106364"/>
              <a:gd name="connsiteY3" fmla="*/ 3307 h 58287"/>
              <a:gd name="connsiteX4" fmla="*/ 55749 w 106364"/>
              <a:gd name="connsiteY4" fmla="*/ 9784 h 58287"/>
              <a:gd name="connsiteX5" fmla="*/ 71179 w 106364"/>
              <a:gd name="connsiteY5" fmla="*/ 15404 h 58287"/>
              <a:gd name="connsiteX6" fmla="*/ 3837 w 106364"/>
              <a:gd name="connsiteY6" fmla="*/ 12165 h 58287"/>
              <a:gd name="connsiteX7" fmla="*/ 108 w 106364"/>
              <a:gd name="connsiteY7" fmla="*/ 18094 h 58287"/>
              <a:gd name="connsiteX8" fmla="*/ 3361 w 106364"/>
              <a:gd name="connsiteY8" fmla="*/ 21690 h 58287"/>
              <a:gd name="connsiteX9" fmla="*/ 84133 w 106364"/>
              <a:gd name="connsiteY9" fmla="*/ 25500 h 58287"/>
              <a:gd name="connsiteX10" fmla="*/ 46795 w 106364"/>
              <a:gd name="connsiteY10" fmla="*/ 48646 h 58287"/>
              <a:gd name="connsiteX11" fmla="*/ 43863 w 106364"/>
              <a:gd name="connsiteY11" fmla="*/ 55008 h 58287"/>
              <a:gd name="connsiteX12" fmla="*/ 49367 w 106364"/>
              <a:gd name="connsiteY12" fmla="*/ 58171 h 58287"/>
              <a:gd name="connsiteX13" fmla="*/ 51938 w 106364"/>
              <a:gd name="connsiteY13" fmla="*/ 57409 h 58287"/>
              <a:gd name="connsiteX14" fmla="*/ 103945 w 106364"/>
              <a:gd name="connsiteY14" fmla="*/ 25119 h 58287"/>
              <a:gd name="connsiteX15" fmla="*/ 106326 w 106364"/>
              <a:gd name="connsiteY15" fmla="*/ 20357 h 5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364" h="58287">
                <a:moveTo>
                  <a:pt x="106326" y="20357"/>
                </a:moveTo>
                <a:cubicBezTo>
                  <a:pt x="106112" y="18487"/>
                  <a:pt x="104858" y="16900"/>
                  <a:pt x="103088" y="16261"/>
                </a:cubicBezTo>
                <a:lnTo>
                  <a:pt x="59178" y="259"/>
                </a:lnTo>
                <a:cubicBezTo>
                  <a:pt x="56547" y="-688"/>
                  <a:pt x="53647" y="677"/>
                  <a:pt x="52701" y="3307"/>
                </a:cubicBezTo>
                <a:cubicBezTo>
                  <a:pt x="51754" y="5937"/>
                  <a:pt x="53118" y="8837"/>
                  <a:pt x="55749" y="9784"/>
                </a:cubicBezTo>
                <a:lnTo>
                  <a:pt x="71179" y="15404"/>
                </a:lnTo>
                <a:lnTo>
                  <a:pt x="3837" y="12165"/>
                </a:lnTo>
                <a:cubicBezTo>
                  <a:pt x="1170" y="12773"/>
                  <a:pt x="-500" y="15427"/>
                  <a:pt x="108" y="18094"/>
                </a:cubicBezTo>
                <a:cubicBezTo>
                  <a:pt x="491" y="19778"/>
                  <a:pt x="1724" y="21141"/>
                  <a:pt x="3361" y="21690"/>
                </a:cubicBezTo>
                <a:lnTo>
                  <a:pt x="84133" y="25500"/>
                </a:lnTo>
                <a:lnTo>
                  <a:pt x="46795" y="48646"/>
                </a:lnTo>
                <a:cubicBezTo>
                  <a:pt x="44229" y="49593"/>
                  <a:pt x="42916" y="52441"/>
                  <a:pt x="43863" y="55008"/>
                </a:cubicBezTo>
                <a:cubicBezTo>
                  <a:pt x="44692" y="57254"/>
                  <a:pt x="47009" y="58585"/>
                  <a:pt x="49367" y="58171"/>
                </a:cubicBezTo>
                <a:cubicBezTo>
                  <a:pt x="50279" y="58169"/>
                  <a:pt x="51172" y="57904"/>
                  <a:pt x="51938" y="57409"/>
                </a:cubicBezTo>
                <a:lnTo>
                  <a:pt x="103945" y="25119"/>
                </a:lnTo>
                <a:cubicBezTo>
                  <a:pt x="105580" y="24113"/>
                  <a:pt x="106503" y="22268"/>
                  <a:pt x="106326" y="203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5" name="Freeform: Shape 224">
            <a:extLst>
              <a:ext uri="{FF2B5EF4-FFF2-40B4-BE49-F238E27FC236}">
                <a16:creationId xmlns:a16="http://schemas.microsoft.com/office/drawing/2014/main" id="{D6FD0EF6-934E-4F1F-978E-A7928A1637CD}"/>
              </a:ext>
            </a:extLst>
          </p:cNvPr>
          <p:cNvSpPr/>
          <p:nvPr/>
        </p:nvSpPr>
        <p:spPr>
          <a:xfrm>
            <a:off x="10243033" y="1319441"/>
            <a:ext cx="111663" cy="49417"/>
          </a:xfrm>
          <a:custGeom>
            <a:avLst/>
            <a:gdLst>
              <a:gd name="connsiteX0" fmla="*/ 56325 w 111663"/>
              <a:gd name="connsiteY0" fmla="*/ 32800 h 49417"/>
              <a:gd name="connsiteX1" fmla="*/ 57944 w 111663"/>
              <a:gd name="connsiteY1" fmla="*/ 31562 h 49417"/>
              <a:gd name="connsiteX2" fmla="*/ 99854 w 111663"/>
              <a:gd name="connsiteY2" fmla="*/ 46421 h 49417"/>
              <a:gd name="connsiteX3" fmla="*/ 110141 w 111663"/>
              <a:gd name="connsiteY3" fmla="*/ 14512 h 49417"/>
              <a:gd name="connsiteX4" fmla="*/ 98901 w 111663"/>
              <a:gd name="connsiteY4" fmla="*/ 701 h 49417"/>
              <a:gd name="connsiteX5" fmla="*/ 58134 w 111663"/>
              <a:gd name="connsiteY5" fmla="*/ 18703 h 49417"/>
              <a:gd name="connsiteX6" fmla="*/ 14796 w 111663"/>
              <a:gd name="connsiteY6" fmla="*/ 3749 h 49417"/>
              <a:gd name="connsiteX7" fmla="*/ 3080 w 111663"/>
              <a:gd name="connsiteY7" fmla="*/ 13274 h 49417"/>
              <a:gd name="connsiteX8" fmla="*/ 8414 w 111663"/>
              <a:gd name="connsiteY8" fmla="*/ 43945 h 49417"/>
              <a:gd name="connsiteX9" fmla="*/ 24035 w 111663"/>
              <a:gd name="connsiteY9" fmla="*/ 49374 h 49417"/>
              <a:gd name="connsiteX10" fmla="*/ 42323 w 111663"/>
              <a:gd name="connsiteY10" fmla="*/ 43278 h 49417"/>
              <a:gd name="connsiteX11" fmla="*/ 56325 w 111663"/>
              <a:gd name="connsiteY11" fmla="*/ 32800 h 49417"/>
              <a:gd name="connsiteX12" fmla="*/ 95853 w 111663"/>
              <a:gd name="connsiteY12" fmla="*/ 10131 h 49417"/>
              <a:gd name="connsiteX13" fmla="*/ 100616 w 111663"/>
              <a:gd name="connsiteY13" fmla="*/ 16989 h 49417"/>
              <a:gd name="connsiteX14" fmla="*/ 95377 w 111663"/>
              <a:gd name="connsiteY14" fmla="*/ 37563 h 49417"/>
              <a:gd name="connsiteX15" fmla="*/ 65659 w 111663"/>
              <a:gd name="connsiteY15" fmla="*/ 25371 h 49417"/>
              <a:gd name="connsiteX16" fmla="*/ 95853 w 111663"/>
              <a:gd name="connsiteY16" fmla="*/ 10131 h 49417"/>
              <a:gd name="connsiteX17" fmla="*/ 14319 w 111663"/>
              <a:gd name="connsiteY17" fmla="*/ 36801 h 49417"/>
              <a:gd name="connsiteX18" fmla="*/ 11748 w 111663"/>
              <a:gd name="connsiteY18" fmla="*/ 17751 h 49417"/>
              <a:gd name="connsiteX19" fmla="*/ 16796 w 111663"/>
              <a:gd name="connsiteY19" fmla="*/ 13274 h 49417"/>
              <a:gd name="connsiteX20" fmla="*/ 19844 w 111663"/>
              <a:gd name="connsiteY20" fmla="*/ 13274 h 49417"/>
              <a:gd name="connsiteX21" fmla="*/ 50038 w 111663"/>
              <a:gd name="connsiteY21" fmla="*/ 25466 h 49417"/>
              <a:gd name="connsiteX22" fmla="*/ 36703 w 111663"/>
              <a:gd name="connsiteY22" fmla="*/ 35944 h 49417"/>
              <a:gd name="connsiteX23" fmla="*/ 14319 w 111663"/>
              <a:gd name="connsiteY23" fmla="*/ 36801 h 4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663" h="49417">
                <a:moveTo>
                  <a:pt x="56325" y="32800"/>
                </a:moveTo>
                <a:lnTo>
                  <a:pt x="57944" y="31562"/>
                </a:lnTo>
                <a:cubicBezTo>
                  <a:pt x="72993" y="48802"/>
                  <a:pt x="89662" y="51565"/>
                  <a:pt x="99854" y="46421"/>
                </a:cubicBezTo>
                <a:cubicBezTo>
                  <a:pt x="107855" y="42325"/>
                  <a:pt x="114808" y="31848"/>
                  <a:pt x="110141" y="14512"/>
                </a:cubicBezTo>
                <a:cubicBezTo>
                  <a:pt x="109148" y="8223"/>
                  <a:pt x="104857" y="2951"/>
                  <a:pt x="98901" y="701"/>
                </a:cubicBezTo>
                <a:cubicBezTo>
                  <a:pt x="87662" y="-2919"/>
                  <a:pt x="72517" y="7273"/>
                  <a:pt x="58134" y="18703"/>
                </a:cubicBezTo>
                <a:cubicBezTo>
                  <a:pt x="49181" y="12512"/>
                  <a:pt x="28797" y="-347"/>
                  <a:pt x="14796" y="3749"/>
                </a:cubicBezTo>
                <a:cubicBezTo>
                  <a:pt x="9621" y="4928"/>
                  <a:pt x="5290" y="8449"/>
                  <a:pt x="3080" y="13274"/>
                </a:cubicBezTo>
                <a:cubicBezTo>
                  <a:pt x="-2556" y="23483"/>
                  <a:pt x="-338" y="36237"/>
                  <a:pt x="8414" y="43945"/>
                </a:cubicBezTo>
                <a:cubicBezTo>
                  <a:pt x="12821" y="47533"/>
                  <a:pt x="18352" y="49455"/>
                  <a:pt x="24035" y="49374"/>
                </a:cubicBezTo>
                <a:cubicBezTo>
                  <a:pt x="30615" y="49282"/>
                  <a:pt x="37004" y="47152"/>
                  <a:pt x="42323" y="43278"/>
                </a:cubicBezTo>
                <a:cubicBezTo>
                  <a:pt x="46419" y="40897"/>
                  <a:pt x="51181" y="36991"/>
                  <a:pt x="56325" y="32800"/>
                </a:cubicBezTo>
                <a:close/>
                <a:moveTo>
                  <a:pt x="95853" y="10131"/>
                </a:moveTo>
                <a:cubicBezTo>
                  <a:pt x="96616" y="10131"/>
                  <a:pt x="98997" y="11179"/>
                  <a:pt x="100616" y="16989"/>
                </a:cubicBezTo>
                <a:cubicBezTo>
                  <a:pt x="103187" y="26514"/>
                  <a:pt x="101283" y="34610"/>
                  <a:pt x="95377" y="37563"/>
                </a:cubicBezTo>
                <a:cubicBezTo>
                  <a:pt x="89472" y="40516"/>
                  <a:pt x="77184" y="38229"/>
                  <a:pt x="65659" y="25371"/>
                </a:cubicBezTo>
                <a:cubicBezTo>
                  <a:pt x="76803" y="16703"/>
                  <a:pt x="89472" y="8035"/>
                  <a:pt x="95853" y="10131"/>
                </a:cubicBezTo>
                <a:close/>
                <a:moveTo>
                  <a:pt x="14319" y="36801"/>
                </a:moveTo>
                <a:cubicBezTo>
                  <a:pt x="9026" y="31878"/>
                  <a:pt x="7949" y="23901"/>
                  <a:pt x="11748" y="17751"/>
                </a:cubicBezTo>
                <a:cubicBezTo>
                  <a:pt x="12545" y="15487"/>
                  <a:pt x="14453" y="13795"/>
                  <a:pt x="16796" y="13274"/>
                </a:cubicBezTo>
                <a:cubicBezTo>
                  <a:pt x="17807" y="13128"/>
                  <a:pt x="18833" y="13128"/>
                  <a:pt x="19844" y="13274"/>
                </a:cubicBezTo>
                <a:cubicBezTo>
                  <a:pt x="30756" y="14803"/>
                  <a:pt x="41124" y="18990"/>
                  <a:pt x="50038" y="25466"/>
                </a:cubicBezTo>
                <a:cubicBezTo>
                  <a:pt x="45180" y="29467"/>
                  <a:pt x="40513" y="33181"/>
                  <a:pt x="36703" y="35944"/>
                </a:cubicBezTo>
                <a:cubicBezTo>
                  <a:pt x="30378" y="41472"/>
                  <a:pt x="21049" y="41829"/>
                  <a:pt x="14319" y="3680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6" name="Freeform: Shape 225">
            <a:extLst>
              <a:ext uri="{FF2B5EF4-FFF2-40B4-BE49-F238E27FC236}">
                <a16:creationId xmlns:a16="http://schemas.microsoft.com/office/drawing/2014/main" id="{AE63F674-D3EC-4A4B-BC7A-075F51315028}"/>
              </a:ext>
            </a:extLst>
          </p:cNvPr>
          <p:cNvSpPr/>
          <p:nvPr/>
        </p:nvSpPr>
        <p:spPr>
          <a:xfrm>
            <a:off x="7466722" y="1854644"/>
            <a:ext cx="1033815" cy="467569"/>
          </a:xfrm>
          <a:custGeom>
            <a:avLst/>
            <a:gdLst>
              <a:gd name="connsiteX0" fmla="*/ 1033649 w 1033815"/>
              <a:gd name="connsiteY0" fmla="*/ 238356 h 467569"/>
              <a:gd name="connsiteX1" fmla="*/ 969069 w 1033815"/>
              <a:gd name="connsiteY1" fmla="*/ 8518 h 467569"/>
              <a:gd name="connsiteX2" fmla="*/ 117249 w 1033815"/>
              <a:gd name="connsiteY2" fmla="*/ 50047 h 467569"/>
              <a:gd name="connsiteX3" fmla="*/ 118106 w 1033815"/>
              <a:gd name="connsiteY3" fmla="*/ 59572 h 467569"/>
              <a:gd name="connsiteX4" fmla="*/ 962973 w 1033815"/>
              <a:gd name="connsiteY4" fmla="*/ 15947 h 467569"/>
              <a:gd name="connsiteX5" fmla="*/ 1023743 w 1033815"/>
              <a:gd name="connsiteY5" fmla="*/ 238356 h 467569"/>
              <a:gd name="connsiteX6" fmla="*/ 964497 w 1033815"/>
              <a:gd name="connsiteY6" fmla="*/ 381231 h 467569"/>
              <a:gd name="connsiteX7" fmla="*/ 88197 w 1033815"/>
              <a:gd name="connsiteY7" fmla="*/ 457431 h 467569"/>
              <a:gd name="connsiteX8" fmla="*/ 9997 w 1033815"/>
              <a:gd name="connsiteY8" fmla="*/ 400281 h 467569"/>
              <a:gd name="connsiteX9" fmla="*/ 90674 w 1033815"/>
              <a:gd name="connsiteY9" fmla="*/ 99196 h 467569"/>
              <a:gd name="connsiteX10" fmla="*/ 81149 w 1033815"/>
              <a:gd name="connsiteY10" fmla="*/ 96243 h 467569"/>
              <a:gd name="connsiteX11" fmla="*/ 758 w 1033815"/>
              <a:gd name="connsiteY11" fmla="*/ 403996 h 467569"/>
              <a:gd name="connsiteX12" fmla="*/ 88102 w 1033815"/>
              <a:gd name="connsiteY12" fmla="*/ 467528 h 467569"/>
              <a:gd name="connsiteX13" fmla="*/ 967164 w 1033815"/>
              <a:gd name="connsiteY13" fmla="*/ 391328 h 467569"/>
              <a:gd name="connsiteX14" fmla="*/ 1033649 w 1033815"/>
              <a:gd name="connsiteY14" fmla="*/ 238356 h 46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33815" h="467569">
                <a:moveTo>
                  <a:pt x="1033649" y="238356"/>
                </a:moveTo>
                <a:cubicBezTo>
                  <a:pt x="1031554" y="188826"/>
                  <a:pt x="1012504" y="42332"/>
                  <a:pt x="969069" y="8518"/>
                </a:cubicBezTo>
                <a:cubicBezTo>
                  <a:pt x="928398" y="-23105"/>
                  <a:pt x="200116" y="42522"/>
                  <a:pt x="117249" y="50047"/>
                </a:cubicBezTo>
                <a:lnTo>
                  <a:pt x="118106" y="59572"/>
                </a:lnTo>
                <a:cubicBezTo>
                  <a:pt x="441956" y="29949"/>
                  <a:pt x="934589" y="-6151"/>
                  <a:pt x="962973" y="15947"/>
                </a:cubicBezTo>
                <a:cubicBezTo>
                  <a:pt x="1001073" y="45475"/>
                  <a:pt x="1021552" y="185111"/>
                  <a:pt x="1023743" y="238356"/>
                </a:cubicBezTo>
                <a:cubicBezTo>
                  <a:pt x="1026029" y="293315"/>
                  <a:pt x="1000121" y="369325"/>
                  <a:pt x="964497" y="381231"/>
                </a:cubicBezTo>
                <a:cubicBezTo>
                  <a:pt x="928874" y="393137"/>
                  <a:pt x="139251" y="457431"/>
                  <a:pt x="88197" y="457431"/>
                </a:cubicBezTo>
                <a:cubicBezTo>
                  <a:pt x="46478" y="457431"/>
                  <a:pt x="17427" y="419331"/>
                  <a:pt x="9997" y="400281"/>
                </a:cubicBezTo>
                <a:cubicBezTo>
                  <a:pt x="4092" y="384755"/>
                  <a:pt x="56384" y="207400"/>
                  <a:pt x="90674" y="99196"/>
                </a:cubicBezTo>
                <a:lnTo>
                  <a:pt x="81149" y="96243"/>
                </a:lnTo>
                <a:cubicBezTo>
                  <a:pt x="66099" y="143868"/>
                  <a:pt x="-8386" y="381136"/>
                  <a:pt x="758" y="403996"/>
                </a:cubicBezTo>
                <a:cubicBezTo>
                  <a:pt x="11235" y="430380"/>
                  <a:pt x="45335" y="467528"/>
                  <a:pt x="88102" y="467528"/>
                </a:cubicBezTo>
                <a:cubicBezTo>
                  <a:pt x="130869" y="467528"/>
                  <a:pt x="924969" y="405234"/>
                  <a:pt x="967164" y="391328"/>
                </a:cubicBezTo>
                <a:cubicBezTo>
                  <a:pt x="1011837" y="376088"/>
                  <a:pt x="1035935" y="292172"/>
                  <a:pt x="1033649" y="23835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7" name="Freeform: Shape 226">
            <a:extLst>
              <a:ext uri="{FF2B5EF4-FFF2-40B4-BE49-F238E27FC236}">
                <a16:creationId xmlns:a16="http://schemas.microsoft.com/office/drawing/2014/main" id="{342DF2BC-6DCA-4212-B07F-3D62CB61AA02}"/>
              </a:ext>
            </a:extLst>
          </p:cNvPr>
          <p:cNvSpPr/>
          <p:nvPr/>
        </p:nvSpPr>
        <p:spPr>
          <a:xfrm>
            <a:off x="7628470" y="1941330"/>
            <a:ext cx="259556" cy="141996"/>
          </a:xfrm>
          <a:custGeom>
            <a:avLst/>
            <a:gdLst>
              <a:gd name="connsiteX0" fmla="*/ 61610 w 259556"/>
              <a:gd name="connsiteY0" fmla="*/ 29178 h 141996"/>
              <a:gd name="connsiteX1" fmla="*/ 49227 w 259556"/>
              <a:gd name="connsiteY1" fmla="*/ 32 h 141996"/>
              <a:gd name="connsiteX2" fmla="*/ 29415 w 259556"/>
              <a:gd name="connsiteY2" fmla="*/ 32417 h 141996"/>
              <a:gd name="connsiteX3" fmla="*/ 28082 w 259556"/>
              <a:gd name="connsiteY3" fmla="*/ 40989 h 141996"/>
              <a:gd name="connsiteX4" fmla="*/ 23319 w 259556"/>
              <a:gd name="connsiteY4" fmla="*/ 72231 h 141996"/>
              <a:gd name="connsiteX5" fmla="*/ -17 w 259556"/>
              <a:gd name="connsiteY5" fmla="*/ 94330 h 141996"/>
              <a:gd name="connsiteX6" fmla="*/ 6269 w 259556"/>
              <a:gd name="connsiteY6" fmla="*/ 101950 h 141996"/>
              <a:gd name="connsiteX7" fmla="*/ 21700 w 259556"/>
              <a:gd name="connsiteY7" fmla="*/ 88043 h 141996"/>
              <a:gd name="connsiteX8" fmla="*/ 30368 w 259556"/>
              <a:gd name="connsiteY8" fmla="*/ 139954 h 141996"/>
              <a:gd name="connsiteX9" fmla="*/ 37511 w 259556"/>
              <a:gd name="connsiteY9" fmla="*/ 141955 h 141996"/>
              <a:gd name="connsiteX10" fmla="*/ 53037 w 259556"/>
              <a:gd name="connsiteY10" fmla="*/ 135763 h 141996"/>
              <a:gd name="connsiteX11" fmla="*/ 98281 w 259556"/>
              <a:gd name="connsiteY11" fmla="*/ 87567 h 141996"/>
              <a:gd name="connsiteX12" fmla="*/ 106949 w 259556"/>
              <a:gd name="connsiteY12" fmla="*/ 130715 h 141996"/>
              <a:gd name="connsiteX13" fmla="*/ 115045 w 259556"/>
              <a:gd name="connsiteY13" fmla="*/ 134430 h 141996"/>
              <a:gd name="connsiteX14" fmla="*/ 143620 w 259556"/>
              <a:gd name="connsiteY14" fmla="*/ 111760 h 141996"/>
              <a:gd name="connsiteX15" fmla="*/ 177243 w 259556"/>
              <a:gd name="connsiteY15" fmla="*/ 65945 h 141996"/>
              <a:gd name="connsiteX16" fmla="*/ 177243 w 259556"/>
              <a:gd name="connsiteY16" fmla="*/ 111189 h 141996"/>
              <a:gd name="connsiteX17" fmla="*/ 181148 w 259556"/>
              <a:gd name="connsiteY17" fmla="*/ 116428 h 141996"/>
              <a:gd name="connsiteX18" fmla="*/ 186863 w 259556"/>
              <a:gd name="connsiteY18" fmla="*/ 113284 h 141996"/>
              <a:gd name="connsiteX19" fmla="*/ 220582 w 259556"/>
              <a:gd name="connsiteY19" fmla="*/ 46609 h 141996"/>
              <a:gd name="connsiteX20" fmla="*/ 222106 w 259556"/>
              <a:gd name="connsiteY20" fmla="*/ 52419 h 141996"/>
              <a:gd name="connsiteX21" fmla="*/ 224868 w 259556"/>
              <a:gd name="connsiteY21" fmla="*/ 86424 h 141996"/>
              <a:gd name="connsiteX22" fmla="*/ 235346 w 259556"/>
              <a:gd name="connsiteY22" fmla="*/ 125190 h 141996"/>
              <a:gd name="connsiteX23" fmla="*/ 239251 w 259556"/>
              <a:gd name="connsiteY23" fmla="*/ 125857 h 141996"/>
              <a:gd name="connsiteX24" fmla="*/ 259539 w 259556"/>
              <a:gd name="connsiteY24" fmla="*/ 113284 h 141996"/>
              <a:gd name="connsiteX25" fmla="*/ 252586 w 259556"/>
              <a:gd name="connsiteY25" fmla="*/ 106331 h 141996"/>
              <a:gd name="connsiteX26" fmla="*/ 238965 w 259556"/>
              <a:gd name="connsiteY26" fmla="*/ 115856 h 141996"/>
              <a:gd name="connsiteX27" fmla="*/ 234679 w 259556"/>
              <a:gd name="connsiteY27" fmla="*/ 85948 h 141996"/>
              <a:gd name="connsiteX28" fmla="*/ 231821 w 259556"/>
              <a:gd name="connsiteY28" fmla="*/ 50705 h 141996"/>
              <a:gd name="connsiteX29" fmla="*/ 222296 w 259556"/>
              <a:gd name="connsiteY29" fmla="*/ 36322 h 141996"/>
              <a:gd name="connsiteX30" fmla="*/ 188578 w 259556"/>
              <a:gd name="connsiteY30" fmla="*/ 83947 h 141996"/>
              <a:gd name="connsiteX31" fmla="*/ 187530 w 259556"/>
              <a:gd name="connsiteY31" fmla="*/ 62516 h 141996"/>
              <a:gd name="connsiteX32" fmla="*/ 181720 w 259556"/>
              <a:gd name="connsiteY32" fmla="*/ 55182 h 141996"/>
              <a:gd name="connsiteX33" fmla="*/ 145811 w 259556"/>
              <a:gd name="connsiteY33" fmla="*/ 92043 h 141996"/>
              <a:gd name="connsiteX34" fmla="*/ 147239 w 259556"/>
              <a:gd name="connsiteY34" fmla="*/ 56610 h 141996"/>
              <a:gd name="connsiteX35" fmla="*/ 137714 w 259556"/>
              <a:gd name="connsiteY35" fmla="*/ 56610 h 141996"/>
              <a:gd name="connsiteX36" fmla="*/ 134571 w 259556"/>
              <a:gd name="connsiteY36" fmla="*/ 108427 h 141996"/>
              <a:gd name="connsiteX37" fmla="*/ 114854 w 259556"/>
              <a:gd name="connsiteY37" fmla="*/ 124905 h 141996"/>
              <a:gd name="connsiteX38" fmla="*/ 113997 w 259556"/>
              <a:gd name="connsiteY38" fmla="*/ 124333 h 141996"/>
              <a:gd name="connsiteX39" fmla="*/ 108568 w 259556"/>
              <a:gd name="connsiteY39" fmla="*/ 67183 h 141996"/>
              <a:gd name="connsiteX40" fmla="*/ 104853 w 259556"/>
              <a:gd name="connsiteY40" fmla="*/ 61944 h 141996"/>
              <a:gd name="connsiteX41" fmla="*/ 99138 w 259556"/>
              <a:gd name="connsiteY41" fmla="*/ 64897 h 141996"/>
              <a:gd name="connsiteX42" fmla="*/ 47608 w 259556"/>
              <a:gd name="connsiteY42" fmla="*/ 127477 h 141996"/>
              <a:gd name="connsiteX43" fmla="*/ 35892 w 259556"/>
              <a:gd name="connsiteY43" fmla="*/ 131382 h 141996"/>
              <a:gd name="connsiteX44" fmla="*/ 33225 w 259556"/>
              <a:gd name="connsiteY44" fmla="*/ 76518 h 141996"/>
              <a:gd name="connsiteX45" fmla="*/ 61610 w 259556"/>
              <a:gd name="connsiteY45" fmla="*/ 29178 h 141996"/>
              <a:gd name="connsiteX46" fmla="*/ 37797 w 259556"/>
              <a:gd name="connsiteY46" fmla="*/ 42514 h 141996"/>
              <a:gd name="connsiteX47" fmla="*/ 39131 w 259556"/>
              <a:gd name="connsiteY47" fmla="*/ 34036 h 141996"/>
              <a:gd name="connsiteX48" fmla="*/ 47989 w 259556"/>
              <a:gd name="connsiteY48" fmla="*/ 9843 h 141996"/>
              <a:gd name="connsiteX49" fmla="*/ 51799 w 259556"/>
              <a:gd name="connsiteY49" fmla="*/ 28321 h 141996"/>
              <a:gd name="connsiteX50" fmla="*/ 35225 w 259556"/>
              <a:gd name="connsiteY50" fmla="*/ 58897 h 141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59556" h="141996">
                <a:moveTo>
                  <a:pt x="61610" y="29178"/>
                </a:moveTo>
                <a:cubicBezTo>
                  <a:pt x="62943" y="13081"/>
                  <a:pt x="57895" y="603"/>
                  <a:pt x="49227" y="32"/>
                </a:cubicBezTo>
                <a:cubicBezTo>
                  <a:pt x="43893" y="-635"/>
                  <a:pt x="34082" y="2699"/>
                  <a:pt x="29415" y="32417"/>
                </a:cubicBezTo>
                <a:lnTo>
                  <a:pt x="28082" y="40989"/>
                </a:lnTo>
                <a:cubicBezTo>
                  <a:pt x="26272" y="51848"/>
                  <a:pt x="24653" y="62421"/>
                  <a:pt x="23319" y="72231"/>
                </a:cubicBezTo>
                <a:cubicBezTo>
                  <a:pt x="15961" y="80029"/>
                  <a:pt x="8170" y="87407"/>
                  <a:pt x="-17" y="94330"/>
                </a:cubicBezTo>
                <a:lnTo>
                  <a:pt x="6269" y="101950"/>
                </a:lnTo>
                <a:cubicBezTo>
                  <a:pt x="7031" y="101378"/>
                  <a:pt x="13508" y="95949"/>
                  <a:pt x="21700" y="88043"/>
                </a:cubicBezTo>
                <a:cubicBezTo>
                  <a:pt x="19223" y="114237"/>
                  <a:pt x="20462" y="133763"/>
                  <a:pt x="30368" y="139954"/>
                </a:cubicBezTo>
                <a:cubicBezTo>
                  <a:pt x="32516" y="141274"/>
                  <a:pt x="34990" y="141967"/>
                  <a:pt x="37511" y="141955"/>
                </a:cubicBezTo>
                <a:cubicBezTo>
                  <a:pt x="43188" y="141484"/>
                  <a:pt x="48595" y="139328"/>
                  <a:pt x="53037" y="135763"/>
                </a:cubicBezTo>
                <a:cubicBezTo>
                  <a:pt x="71085" y="122765"/>
                  <a:pt x="86448" y="106399"/>
                  <a:pt x="98281" y="87567"/>
                </a:cubicBezTo>
                <a:cubicBezTo>
                  <a:pt x="98281" y="103473"/>
                  <a:pt x="99995" y="123285"/>
                  <a:pt x="106949" y="130715"/>
                </a:cubicBezTo>
                <a:cubicBezTo>
                  <a:pt x="109014" y="133025"/>
                  <a:pt x="111947" y="134371"/>
                  <a:pt x="115045" y="134430"/>
                </a:cubicBezTo>
                <a:cubicBezTo>
                  <a:pt x="132952" y="134430"/>
                  <a:pt x="142858" y="114142"/>
                  <a:pt x="143620" y="111760"/>
                </a:cubicBezTo>
                <a:cubicBezTo>
                  <a:pt x="153298" y="95423"/>
                  <a:pt x="164560" y="80077"/>
                  <a:pt x="177243" y="65945"/>
                </a:cubicBezTo>
                <a:cubicBezTo>
                  <a:pt x="178255" y="81009"/>
                  <a:pt x="178255" y="96124"/>
                  <a:pt x="177243" y="111189"/>
                </a:cubicBezTo>
                <a:cubicBezTo>
                  <a:pt x="177126" y="113644"/>
                  <a:pt x="178762" y="115839"/>
                  <a:pt x="181148" y="116428"/>
                </a:cubicBezTo>
                <a:cubicBezTo>
                  <a:pt x="183565" y="116916"/>
                  <a:pt x="185982" y="115587"/>
                  <a:pt x="186863" y="113284"/>
                </a:cubicBezTo>
                <a:cubicBezTo>
                  <a:pt x="199151" y="79947"/>
                  <a:pt x="214200" y="50229"/>
                  <a:pt x="220582" y="46609"/>
                </a:cubicBezTo>
                <a:cubicBezTo>
                  <a:pt x="221358" y="48466"/>
                  <a:pt x="221871" y="50421"/>
                  <a:pt x="222106" y="52419"/>
                </a:cubicBezTo>
                <a:cubicBezTo>
                  <a:pt x="223658" y="63694"/>
                  <a:pt x="224580" y="75046"/>
                  <a:pt x="224868" y="86424"/>
                </a:cubicBezTo>
                <a:cubicBezTo>
                  <a:pt x="225630" y="106807"/>
                  <a:pt x="226297" y="121571"/>
                  <a:pt x="235346" y="125190"/>
                </a:cubicBezTo>
                <a:cubicBezTo>
                  <a:pt x="236596" y="125650"/>
                  <a:pt x="237919" y="125876"/>
                  <a:pt x="239251" y="125857"/>
                </a:cubicBezTo>
                <a:cubicBezTo>
                  <a:pt x="244585" y="125857"/>
                  <a:pt x="250967" y="121857"/>
                  <a:pt x="259539" y="113284"/>
                </a:cubicBezTo>
                <a:lnTo>
                  <a:pt x="252586" y="106331"/>
                </a:lnTo>
                <a:cubicBezTo>
                  <a:pt x="242108" y="116809"/>
                  <a:pt x="238965" y="115856"/>
                  <a:pt x="238965" y="115856"/>
                </a:cubicBezTo>
                <a:cubicBezTo>
                  <a:pt x="235822" y="114618"/>
                  <a:pt x="235155" y="96806"/>
                  <a:pt x="234679" y="85948"/>
                </a:cubicBezTo>
                <a:cubicBezTo>
                  <a:pt x="234439" y="74153"/>
                  <a:pt x="233485" y="62384"/>
                  <a:pt x="231821" y="50705"/>
                </a:cubicBezTo>
                <a:cubicBezTo>
                  <a:pt x="231821" y="47371"/>
                  <a:pt x="229726" y="37084"/>
                  <a:pt x="222296" y="36322"/>
                </a:cubicBezTo>
                <a:cubicBezTo>
                  <a:pt x="212771" y="35179"/>
                  <a:pt x="199627" y="57753"/>
                  <a:pt x="188578" y="83947"/>
                </a:cubicBezTo>
                <a:cubicBezTo>
                  <a:pt x="188642" y="76789"/>
                  <a:pt x="188293" y="69634"/>
                  <a:pt x="187530" y="62516"/>
                </a:cubicBezTo>
                <a:cubicBezTo>
                  <a:pt x="187499" y="59030"/>
                  <a:pt x="185106" y="56010"/>
                  <a:pt x="181720" y="55182"/>
                </a:cubicBezTo>
                <a:cubicBezTo>
                  <a:pt x="179148" y="54610"/>
                  <a:pt x="172195" y="53086"/>
                  <a:pt x="145811" y="92043"/>
                </a:cubicBezTo>
                <a:lnTo>
                  <a:pt x="147239" y="56610"/>
                </a:lnTo>
                <a:lnTo>
                  <a:pt x="137714" y="56610"/>
                </a:lnTo>
                <a:lnTo>
                  <a:pt x="134571" y="108427"/>
                </a:lnTo>
                <a:cubicBezTo>
                  <a:pt x="132857" y="111856"/>
                  <a:pt x="125522" y="124905"/>
                  <a:pt x="114854" y="124905"/>
                </a:cubicBezTo>
                <a:cubicBezTo>
                  <a:pt x="114854" y="124905"/>
                  <a:pt x="114854" y="124905"/>
                  <a:pt x="113997" y="124333"/>
                </a:cubicBezTo>
                <a:cubicBezTo>
                  <a:pt x="107996" y="117856"/>
                  <a:pt x="107234" y="87186"/>
                  <a:pt x="108568" y="67183"/>
                </a:cubicBezTo>
                <a:cubicBezTo>
                  <a:pt x="108783" y="64762"/>
                  <a:pt x="107209" y="62543"/>
                  <a:pt x="104853" y="61944"/>
                </a:cubicBezTo>
                <a:cubicBezTo>
                  <a:pt x="102481" y="61389"/>
                  <a:pt x="100058" y="62642"/>
                  <a:pt x="99138" y="64897"/>
                </a:cubicBezTo>
                <a:cubicBezTo>
                  <a:pt x="87489" y="89753"/>
                  <a:pt x="69767" y="111275"/>
                  <a:pt x="47608" y="127477"/>
                </a:cubicBezTo>
                <a:cubicBezTo>
                  <a:pt x="42274" y="131286"/>
                  <a:pt x="38083" y="132620"/>
                  <a:pt x="35892" y="131382"/>
                </a:cubicBezTo>
                <a:cubicBezTo>
                  <a:pt x="28748" y="126810"/>
                  <a:pt x="30177" y="101092"/>
                  <a:pt x="33225" y="76518"/>
                </a:cubicBezTo>
                <a:cubicBezTo>
                  <a:pt x="46370" y="62135"/>
                  <a:pt x="60371" y="43847"/>
                  <a:pt x="61610" y="29178"/>
                </a:cubicBezTo>
                <a:close/>
                <a:moveTo>
                  <a:pt x="37797" y="42514"/>
                </a:moveTo>
                <a:lnTo>
                  <a:pt x="39131" y="34036"/>
                </a:lnTo>
                <a:cubicBezTo>
                  <a:pt x="42179" y="14986"/>
                  <a:pt x="47036" y="10128"/>
                  <a:pt x="47989" y="9843"/>
                </a:cubicBezTo>
                <a:cubicBezTo>
                  <a:pt x="48941" y="9557"/>
                  <a:pt x="52751" y="16701"/>
                  <a:pt x="51799" y="28321"/>
                </a:cubicBezTo>
                <a:cubicBezTo>
                  <a:pt x="49077" y="39800"/>
                  <a:pt x="43358" y="50350"/>
                  <a:pt x="35225" y="5889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8" name="Freeform: Shape 227">
            <a:extLst>
              <a:ext uri="{FF2B5EF4-FFF2-40B4-BE49-F238E27FC236}">
                <a16:creationId xmlns:a16="http://schemas.microsoft.com/office/drawing/2014/main" id="{3320205A-5433-4274-BE51-A7AF5F06C134}"/>
              </a:ext>
            </a:extLst>
          </p:cNvPr>
          <p:cNvSpPr/>
          <p:nvPr/>
        </p:nvSpPr>
        <p:spPr>
          <a:xfrm>
            <a:off x="7901835" y="1916287"/>
            <a:ext cx="52008" cy="78457"/>
          </a:xfrm>
          <a:custGeom>
            <a:avLst/>
            <a:gdLst>
              <a:gd name="connsiteX0" fmla="*/ 2175 w 52008"/>
              <a:gd name="connsiteY0" fmla="*/ 11074 h 78457"/>
              <a:gd name="connsiteX1" fmla="*/ -15 w 52008"/>
              <a:gd name="connsiteY1" fmla="*/ 60318 h 78457"/>
              <a:gd name="connsiteX2" fmla="*/ 3890 w 52008"/>
              <a:gd name="connsiteY2" fmla="*/ 65366 h 78457"/>
              <a:gd name="connsiteX3" fmla="*/ 9510 w 52008"/>
              <a:gd name="connsiteY3" fmla="*/ 62318 h 78457"/>
              <a:gd name="connsiteX4" fmla="*/ 36846 w 52008"/>
              <a:gd name="connsiteY4" fmla="*/ 10502 h 78457"/>
              <a:gd name="connsiteX5" fmla="*/ 38085 w 52008"/>
              <a:gd name="connsiteY5" fmla="*/ 16313 h 78457"/>
              <a:gd name="connsiteX6" fmla="*/ 42466 w 52008"/>
              <a:gd name="connsiteY6" fmla="*/ 78416 h 78457"/>
              <a:gd name="connsiteX7" fmla="*/ 51991 w 52008"/>
              <a:gd name="connsiteY7" fmla="*/ 78416 h 78457"/>
              <a:gd name="connsiteX8" fmla="*/ 47514 w 52008"/>
              <a:gd name="connsiteY8" fmla="*/ 15170 h 78457"/>
              <a:gd name="connsiteX9" fmla="*/ 37989 w 52008"/>
              <a:gd name="connsiteY9" fmla="*/ 25 h 78457"/>
              <a:gd name="connsiteX10" fmla="*/ 10462 w 52008"/>
              <a:gd name="connsiteY10" fmla="*/ 33553 h 78457"/>
              <a:gd name="connsiteX11" fmla="*/ 11415 w 52008"/>
              <a:gd name="connsiteY11" fmla="*/ 11455 h 7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08" h="78457">
                <a:moveTo>
                  <a:pt x="2175" y="11074"/>
                </a:moveTo>
                <a:lnTo>
                  <a:pt x="-15" y="60318"/>
                </a:lnTo>
                <a:cubicBezTo>
                  <a:pt x="-77" y="62715"/>
                  <a:pt x="1555" y="64825"/>
                  <a:pt x="3890" y="65366"/>
                </a:cubicBezTo>
                <a:cubicBezTo>
                  <a:pt x="6256" y="65857"/>
                  <a:pt x="8631" y="64569"/>
                  <a:pt x="9510" y="62318"/>
                </a:cubicBezTo>
                <a:cubicBezTo>
                  <a:pt x="19035" y="37363"/>
                  <a:pt x="31322" y="14693"/>
                  <a:pt x="36846" y="10502"/>
                </a:cubicBezTo>
                <a:cubicBezTo>
                  <a:pt x="37498" y="12380"/>
                  <a:pt x="37914" y="14332"/>
                  <a:pt x="38085" y="16313"/>
                </a:cubicBezTo>
                <a:cubicBezTo>
                  <a:pt x="40581" y="36928"/>
                  <a:pt x="42043" y="57654"/>
                  <a:pt x="42466" y="78416"/>
                </a:cubicBezTo>
                <a:lnTo>
                  <a:pt x="51991" y="78416"/>
                </a:lnTo>
                <a:cubicBezTo>
                  <a:pt x="51583" y="57271"/>
                  <a:pt x="50089" y="36161"/>
                  <a:pt x="47514" y="15170"/>
                </a:cubicBezTo>
                <a:cubicBezTo>
                  <a:pt x="47514" y="11360"/>
                  <a:pt x="45895" y="1073"/>
                  <a:pt x="37989" y="25"/>
                </a:cubicBezTo>
                <a:cubicBezTo>
                  <a:pt x="30084" y="-1023"/>
                  <a:pt x="21416" y="10312"/>
                  <a:pt x="10462" y="33553"/>
                </a:cubicBezTo>
                <a:lnTo>
                  <a:pt x="11415" y="11455"/>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29" name="Freeform: Shape 228">
            <a:extLst>
              <a:ext uri="{FF2B5EF4-FFF2-40B4-BE49-F238E27FC236}">
                <a16:creationId xmlns:a16="http://schemas.microsoft.com/office/drawing/2014/main" id="{CBDC9E5E-859C-44CA-B592-75E15BB792AB}"/>
              </a:ext>
            </a:extLst>
          </p:cNvPr>
          <p:cNvSpPr/>
          <p:nvPr/>
        </p:nvSpPr>
        <p:spPr>
          <a:xfrm>
            <a:off x="7626469" y="2113711"/>
            <a:ext cx="70389" cy="76866"/>
          </a:xfrm>
          <a:custGeom>
            <a:avLst/>
            <a:gdLst>
              <a:gd name="connsiteX0" fmla="*/ -17 w 70389"/>
              <a:gd name="connsiteY0" fmla="*/ 69396 h 76866"/>
              <a:gd name="connsiteX1" fmla="*/ 5417 w 70389"/>
              <a:gd name="connsiteY1" fmla="*/ 73815 h 76866"/>
              <a:gd name="connsiteX2" fmla="*/ 9508 w 70389"/>
              <a:gd name="connsiteY2" fmla="*/ 70729 h 76866"/>
              <a:gd name="connsiteX3" fmla="*/ 27415 w 70389"/>
              <a:gd name="connsiteY3" fmla="*/ 18342 h 76866"/>
              <a:gd name="connsiteX4" fmla="*/ 28177 w 70389"/>
              <a:gd name="connsiteY4" fmla="*/ 22914 h 76866"/>
              <a:gd name="connsiteX5" fmla="*/ 50180 w 70389"/>
              <a:gd name="connsiteY5" fmla="*/ 75682 h 76866"/>
              <a:gd name="connsiteX6" fmla="*/ 55990 w 70389"/>
              <a:gd name="connsiteY6" fmla="*/ 76825 h 76866"/>
              <a:gd name="connsiteX7" fmla="*/ 70373 w 70389"/>
              <a:gd name="connsiteY7" fmla="*/ 71110 h 76866"/>
              <a:gd name="connsiteX8" fmla="*/ 64467 w 70389"/>
              <a:gd name="connsiteY8" fmla="*/ 63204 h 76866"/>
              <a:gd name="connsiteX9" fmla="*/ 53894 w 70389"/>
              <a:gd name="connsiteY9" fmla="*/ 66538 h 76866"/>
              <a:gd name="connsiteX10" fmla="*/ 37988 w 70389"/>
              <a:gd name="connsiteY10" fmla="*/ 21294 h 76866"/>
              <a:gd name="connsiteX11" fmla="*/ 36464 w 70389"/>
              <a:gd name="connsiteY11" fmla="*/ 12531 h 76866"/>
              <a:gd name="connsiteX12" fmla="*/ 29320 w 70389"/>
              <a:gd name="connsiteY12" fmla="*/ 3864 h 76866"/>
              <a:gd name="connsiteX13" fmla="*/ 9698 w 70389"/>
              <a:gd name="connsiteY13" fmla="*/ 36249 h 76866"/>
              <a:gd name="connsiteX14" fmla="*/ 9698 w 70389"/>
              <a:gd name="connsiteY14" fmla="*/ -42 h 76866"/>
              <a:gd name="connsiteX15" fmla="*/ 173 w 70389"/>
              <a:gd name="connsiteY15" fmla="*/ -42 h 7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389" h="76866">
                <a:moveTo>
                  <a:pt x="-17" y="69396"/>
                </a:moveTo>
                <a:cubicBezTo>
                  <a:pt x="263" y="72117"/>
                  <a:pt x="2696" y="74095"/>
                  <a:pt x="5417" y="73815"/>
                </a:cubicBezTo>
                <a:cubicBezTo>
                  <a:pt x="7248" y="73626"/>
                  <a:pt x="8824" y="72438"/>
                  <a:pt x="9508" y="70729"/>
                </a:cubicBezTo>
                <a:cubicBezTo>
                  <a:pt x="14246" y="52870"/>
                  <a:pt x="20230" y="35365"/>
                  <a:pt x="27415" y="18342"/>
                </a:cubicBezTo>
                <a:cubicBezTo>
                  <a:pt x="27415" y="19770"/>
                  <a:pt x="27986" y="21294"/>
                  <a:pt x="28177" y="22914"/>
                </a:cubicBezTo>
                <a:cubicBezTo>
                  <a:pt x="31701" y="43869"/>
                  <a:pt x="35987" y="69967"/>
                  <a:pt x="50180" y="75682"/>
                </a:cubicBezTo>
                <a:cubicBezTo>
                  <a:pt x="52024" y="76435"/>
                  <a:pt x="53998" y="76823"/>
                  <a:pt x="55990" y="76825"/>
                </a:cubicBezTo>
                <a:cubicBezTo>
                  <a:pt x="61278" y="76533"/>
                  <a:pt x="66326" y="74526"/>
                  <a:pt x="70373" y="71110"/>
                </a:cubicBezTo>
                <a:lnTo>
                  <a:pt x="64467" y="63204"/>
                </a:lnTo>
                <a:cubicBezTo>
                  <a:pt x="60086" y="66443"/>
                  <a:pt x="56561" y="67586"/>
                  <a:pt x="53894" y="66538"/>
                </a:cubicBezTo>
                <a:cubicBezTo>
                  <a:pt x="44369" y="62919"/>
                  <a:pt x="40559" y="36820"/>
                  <a:pt x="37988" y="21294"/>
                </a:cubicBezTo>
                <a:cubicBezTo>
                  <a:pt x="37416" y="18151"/>
                  <a:pt x="36940" y="15198"/>
                  <a:pt x="36464" y="12531"/>
                </a:cubicBezTo>
                <a:cubicBezTo>
                  <a:pt x="35511" y="6912"/>
                  <a:pt x="33035" y="3959"/>
                  <a:pt x="29320" y="3864"/>
                </a:cubicBezTo>
                <a:cubicBezTo>
                  <a:pt x="25605" y="3768"/>
                  <a:pt x="20938" y="3864"/>
                  <a:pt x="9698" y="36249"/>
                </a:cubicBezTo>
                <a:lnTo>
                  <a:pt x="9698" y="-42"/>
                </a:lnTo>
                <a:lnTo>
                  <a:pt x="173" y="-42"/>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0" name="Freeform: Shape 229">
            <a:extLst>
              <a:ext uri="{FF2B5EF4-FFF2-40B4-BE49-F238E27FC236}">
                <a16:creationId xmlns:a16="http://schemas.microsoft.com/office/drawing/2014/main" id="{95014E70-0AAA-4010-85C1-A422C9D8CE9F}"/>
              </a:ext>
            </a:extLst>
          </p:cNvPr>
          <p:cNvSpPr/>
          <p:nvPr/>
        </p:nvSpPr>
        <p:spPr>
          <a:xfrm>
            <a:off x="7707241" y="2126761"/>
            <a:ext cx="126123" cy="49529"/>
          </a:xfrm>
          <a:custGeom>
            <a:avLst/>
            <a:gdLst>
              <a:gd name="connsiteX0" fmla="*/ 57514 w 126123"/>
              <a:gd name="connsiteY0" fmla="*/ 49488 h 49529"/>
              <a:gd name="connsiteX1" fmla="*/ 122474 w 126123"/>
              <a:gd name="connsiteY1" fmla="*/ 31581 h 49529"/>
              <a:gd name="connsiteX2" fmla="*/ 126094 w 126123"/>
              <a:gd name="connsiteY2" fmla="*/ 27200 h 49529"/>
              <a:gd name="connsiteX3" fmla="*/ 123046 w 126123"/>
              <a:gd name="connsiteY3" fmla="*/ 22342 h 49529"/>
              <a:gd name="connsiteX4" fmla="*/ 69325 w 126123"/>
              <a:gd name="connsiteY4" fmla="*/ -42 h 49529"/>
              <a:gd name="connsiteX5" fmla="*/ 65515 w 126123"/>
              <a:gd name="connsiteY5" fmla="*/ 9007 h 49529"/>
              <a:gd name="connsiteX6" fmla="*/ 94090 w 126123"/>
              <a:gd name="connsiteY6" fmla="*/ 20913 h 49529"/>
              <a:gd name="connsiteX7" fmla="*/ 1031 w 126123"/>
              <a:gd name="connsiteY7" fmla="*/ 10722 h 49529"/>
              <a:gd name="connsiteX8" fmla="*/ -17 w 126123"/>
              <a:gd name="connsiteY8" fmla="*/ 20247 h 49529"/>
              <a:gd name="connsiteX9" fmla="*/ 89994 w 126123"/>
              <a:gd name="connsiteY9" fmla="*/ 29772 h 49529"/>
              <a:gd name="connsiteX10" fmla="*/ 55133 w 126123"/>
              <a:gd name="connsiteY10" fmla="*/ 39297 h 49529"/>
              <a:gd name="connsiteX11" fmla="*/ 103520 w 126123"/>
              <a:gd name="connsiteY11" fmla="*/ 24819 h 49529"/>
              <a:gd name="connsiteX12" fmla="*/ 105996 w 126123"/>
              <a:gd name="connsiteY12" fmla="*/ 25866 h 49529"/>
              <a:gd name="connsiteX13" fmla="*/ 103234 w 126123"/>
              <a:gd name="connsiteY13" fmla="*/ 26628 h 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123" h="49529">
                <a:moveTo>
                  <a:pt x="57514" y="49488"/>
                </a:moveTo>
                <a:lnTo>
                  <a:pt x="122474" y="31581"/>
                </a:lnTo>
                <a:cubicBezTo>
                  <a:pt x="124516" y="31080"/>
                  <a:pt x="125986" y="29299"/>
                  <a:pt x="126094" y="27200"/>
                </a:cubicBezTo>
                <a:cubicBezTo>
                  <a:pt x="126244" y="25090"/>
                  <a:pt x="125011" y="23125"/>
                  <a:pt x="123046" y="22342"/>
                </a:cubicBezTo>
                <a:lnTo>
                  <a:pt x="69325" y="-42"/>
                </a:lnTo>
                <a:lnTo>
                  <a:pt x="65515" y="9007"/>
                </a:lnTo>
                <a:lnTo>
                  <a:pt x="94090" y="20913"/>
                </a:lnTo>
                <a:lnTo>
                  <a:pt x="1031" y="10722"/>
                </a:lnTo>
                <a:lnTo>
                  <a:pt x="-17" y="20247"/>
                </a:lnTo>
                <a:lnTo>
                  <a:pt x="89994" y="29772"/>
                </a:lnTo>
                <a:lnTo>
                  <a:pt x="55133" y="39297"/>
                </a:lnTo>
                <a:close/>
                <a:moveTo>
                  <a:pt x="103520" y="24819"/>
                </a:moveTo>
                <a:lnTo>
                  <a:pt x="105996" y="25866"/>
                </a:lnTo>
                <a:lnTo>
                  <a:pt x="103234" y="2662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1" name="Freeform: Shape 230">
            <a:extLst>
              <a:ext uri="{FF2B5EF4-FFF2-40B4-BE49-F238E27FC236}">
                <a16:creationId xmlns:a16="http://schemas.microsoft.com/office/drawing/2014/main" id="{70A05819-2DF6-4BE4-A718-C5E9D794AC3B}"/>
              </a:ext>
            </a:extLst>
          </p:cNvPr>
          <p:cNvSpPr/>
          <p:nvPr/>
        </p:nvSpPr>
        <p:spPr>
          <a:xfrm>
            <a:off x="7838363" y="2133333"/>
            <a:ext cx="95719" cy="49730"/>
          </a:xfrm>
          <a:custGeom>
            <a:avLst/>
            <a:gdLst>
              <a:gd name="connsiteX0" fmla="*/ 35644 w 95719"/>
              <a:gd name="connsiteY0" fmla="*/ 27867 h 49730"/>
              <a:gd name="connsiteX1" fmla="*/ 38692 w 95719"/>
              <a:gd name="connsiteY1" fmla="*/ 23104 h 49730"/>
              <a:gd name="connsiteX2" fmla="*/ 41454 w 95719"/>
              <a:gd name="connsiteY2" fmla="*/ 18056 h 49730"/>
              <a:gd name="connsiteX3" fmla="*/ 32596 w 95719"/>
              <a:gd name="connsiteY3" fmla="*/ 13579 h 49730"/>
              <a:gd name="connsiteX4" fmla="*/ 30119 w 95719"/>
              <a:gd name="connsiteY4" fmla="*/ 18056 h 49730"/>
              <a:gd name="connsiteX5" fmla="*/ 27071 w 95719"/>
              <a:gd name="connsiteY5" fmla="*/ 23009 h 49730"/>
              <a:gd name="connsiteX6" fmla="*/ 16975 w 95719"/>
              <a:gd name="connsiteY6" fmla="*/ 16722 h 49730"/>
              <a:gd name="connsiteX7" fmla="*/ 2211 w 95719"/>
              <a:gd name="connsiteY7" fmla="*/ 12436 h 49730"/>
              <a:gd name="connsiteX8" fmla="*/ 3258 w 95719"/>
              <a:gd name="connsiteY8" fmla="*/ 30819 h 49730"/>
              <a:gd name="connsiteX9" fmla="*/ 15165 w 95719"/>
              <a:gd name="connsiteY9" fmla="*/ 43392 h 49730"/>
              <a:gd name="connsiteX10" fmla="*/ 29548 w 95719"/>
              <a:gd name="connsiteY10" fmla="*/ 35868 h 49730"/>
              <a:gd name="connsiteX11" fmla="*/ 48598 w 95719"/>
              <a:gd name="connsiteY11" fmla="*/ 45393 h 49730"/>
              <a:gd name="connsiteX12" fmla="*/ 67648 w 95719"/>
              <a:gd name="connsiteY12" fmla="*/ 49679 h 49730"/>
              <a:gd name="connsiteX13" fmla="*/ 86031 w 95719"/>
              <a:gd name="connsiteY13" fmla="*/ 43297 h 49730"/>
              <a:gd name="connsiteX14" fmla="*/ 94794 w 95719"/>
              <a:gd name="connsiteY14" fmla="*/ 14722 h 49730"/>
              <a:gd name="connsiteX15" fmla="*/ 80792 w 95719"/>
              <a:gd name="connsiteY15" fmla="*/ -42 h 49730"/>
              <a:gd name="connsiteX16" fmla="*/ 78697 w 95719"/>
              <a:gd name="connsiteY16" fmla="*/ 9483 h 49730"/>
              <a:gd name="connsiteX17" fmla="*/ 85174 w 95719"/>
              <a:gd name="connsiteY17" fmla="*/ 16913 h 49730"/>
              <a:gd name="connsiteX18" fmla="*/ 79554 w 95719"/>
              <a:gd name="connsiteY18" fmla="*/ 35391 h 49730"/>
              <a:gd name="connsiteX19" fmla="*/ 52598 w 95719"/>
              <a:gd name="connsiteY19" fmla="*/ 35391 h 49730"/>
              <a:gd name="connsiteX20" fmla="*/ 35644 w 95719"/>
              <a:gd name="connsiteY20" fmla="*/ 27867 h 49730"/>
              <a:gd name="connsiteX21" fmla="*/ 16594 w 95719"/>
              <a:gd name="connsiteY21" fmla="*/ 33486 h 49730"/>
              <a:gd name="connsiteX22" fmla="*/ 12974 w 95719"/>
              <a:gd name="connsiteY22" fmla="*/ 27676 h 49730"/>
              <a:gd name="connsiteX23" fmla="*/ 12212 w 95719"/>
              <a:gd name="connsiteY23" fmla="*/ 25104 h 49730"/>
              <a:gd name="connsiteX24" fmla="*/ 21070 w 95719"/>
              <a:gd name="connsiteY24" fmla="*/ 30724 h 49730"/>
              <a:gd name="connsiteX25" fmla="*/ 16212 w 95719"/>
              <a:gd name="connsiteY25" fmla="*/ 33486 h 49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5719" h="49730">
                <a:moveTo>
                  <a:pt x="35644" y="27867"/>
                </a:moveTo>
                <a:cubicBezTo>
                  <a:pt x="36691" y="26438"/>
                  <a:pt x="37644" y="24819"/>
                  <a:pt x="38692" y="23104"/>
                </a:cubicBezTo>
                <a:cubicBezTo>
                  <a:pt x="39739" y="21390"/>
                  <a:pt x="41454" y="18056"/>
                  <a:pt x="41454" y="18056"/>
                </a:cubicBezTo>
                <a:lnTo>
                  <a:pt x="32596" y="13579"/>
                </a:lnTo>
                <a:cubicBezTo>
                  <a:pt x="32596" y="13579"/>
                  <a:pt x="31643" y="15484"/>
                  <a:pt x="30119" y="18056"/>
                </a:cubicBezTo>
                <a:cubicBezTo>
                  <a:pt x="28595" y="20628"/>
                  <a:pt x="28024" y="21580"/>
                  <a:pt x="27071" y="23009"/>
                </a:cubicBezTo>
                <a:cubicBezTo>
                  <a:pt x="22975" y="20628"/>
                  <a:pt x="19642" y="18437"/>
                  <a:pt x="16975" y="16722"/>
                </a:cubicBezTo>
                <a:cubicBezTo>
                  <a:pt x="9640" y="11960"/>
                  <a:pt x="5926" y="9579"/>
                  <a:pt x="2211" y="12436"/>
                </a:cubicBezTo>
                <a:cubicBezTo>
                  <a:pt x="-1504" y="15294"/>
                  <a:pt x="-171" y="20628"/>
                  <a:pt x="3258" y="30819"/>
                </a:cubicBezTo>
                <a:cubicBezTo>
                  <a:pt x="5830" y="38535"/>
                  <a:pt x="9831" y="42821"/>
                  <a:pt x="15165" y="43392"/>
                </a:cubicBezTo>
                <a:cubicBezTo>
                  <a:pt x="20878" y="43295"/>
                  <a:pt x="26210" y="40506"/>
                  <a:pt x="29548" y="35868"/>
                </a:cubicBezTo>
                <a:cubicBezTo>
                  <a:pt x="35725" y="39377"/>
                  <a:pt x="42084" y="42557"/>
                  <a:pt x="48598" y="45393"/>
                </a:cubicBezTo>
                <a:cubicBezTo>
                  <a:pt x="54601" y="48069"/>
                  <a:pt x="61076" y="49526"/>
                  <a:pt x="67648" y="49679"/>
                </a:cubicBezTo>
                <a:cubicBezTo>
                  <a:pt x="74348" y="49861"/>
                  <a:pt x="80884" y="47592"/>
                  <a:pt x="86031" y="43297"/>
                </a:cubicBezTo>
                <a:cubicBezTo>
                  <a:pt x="94097" y="36181"/>
                  <a:pt x="97484" y="25137"/>
                  <a:pt x="94794" y="14722"/>
                </a:cubicBezTo>
                <a:cubicBezTo>
                  <a:pt x="93366" y="7512"/>
                  <a:pt x="87917" y="1766"/>
                  <a:pt x="80792" y="-42"/>
                </a:cubicBezTo>
                <a:lnTo>
                  <a:pt x="78697" y="9483"/>
                </a:lnTo>
                <a:cubicBezTo>
                  <a:pt x="82069" y="10564"/>
                  <a:pt x="84563" y="13425"/>
                  <a:pt x="85174" y="16913"/>
                </a:cubicBezTo>
                <a:cubicBezTo>
                  <a:pt x="86793" y="23636"/>
                  <a:pt x="84642" y="30708"/>
                  <a:pt x="79554" y="35391"/>
                </a:cubicBezTo>
                <a:cubicBezTo>
                  <a:pt x="73553" y="40630"/>
                  <a:pt x="64219" y="40725"/>
                  <a:pt x="52598" y="35391"/>
                </a:cubicBezTo>
                <a:cubicBezTo>
                  <a:pt x="46121" y="33201"/>
                  <a:pt x="40501" y="30724"/>
                  <a:pt x="35644" y="27867"/>
                </a:cubicBezTo>
                <a:close/>
                <a:moveTo>
                  <a:pt x="16594" y="33486"/>
                </a:moveTo>
                <a:cubicBezTo>
                  <a:pt x="16594" y="33486"/>
                  <a:pt x="14593" y="32343"/>
                  <a:pt x="12974" y="27676"/>
                </a:cubicBezTo>
                <a:lnTo>
                  <a:pt x="12212" y="25104"/>
                </a:lnTo>
                <a:cubicBezTo>
                  <a:pt x="14593" y="26724"/>
                  <a:pt x="17546" y="28629"/>
                  <a:pt x="21070" y="30724"/>
                </a:cubicBezTo>
                <a:cubicBezTo>
                  <a:pt x="18689" y="32820"/>
                  <a:pt x="16975" y="33677"/>
                  <a:pt x="16212" y="3348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2" name="Freeform: Shape 231">
            <a:extLst>
              <a:ext uri="{FF2B5EF4-FFF2-40B4-BE49-F238E27FC236}">
                <a16:creationId xmlns:a16="http://schemas.microsoft.com/office/drawing/2014/main" id="{4340158E-1D3A-4566-ABA1-388E0DA8B865}"/>
              </a:ext>
            </a:extLst>
          </p:cNvPr>
          <p:cNvSpPr/>
          <p:nvPr/>
        </p:nvSpPr>
        <p:spPr>
          <a:xfrm>
            <a:off x="7911457" y="1908045"/>
            <a:ext cx="290817" cy="214715"/>
          </a:xfrm>
          <a:custGeom>
            <a:avLst/>
            <a:gdLst>
              <a:gd name="connsiteX0" fmla="*/ 286590 w 290817"/>
              <a:gd name="connsiteY0" fmla="*/ 5600 h 214715"/>
              <a:gd name="connsiteX1" fmla="*/ 84851 w 290817"/>
              <a:gd name="connsiteY1" fmla="*/ 3885 h 214715"/>
              <a:gd name="connsiteX2" fmla="*/ 39321 w 290817"/>
              <a:gd name="connsiteY2" fmla="*/ 195433 h 214715"/>
              <a:gd name="connsiteX3" fmla="*/ 8460 w 290817"/>
              <a:gd name="connsiteY3" fmla="*/ 144569 h 214715"/>
              <a:gd name="connsiteX4" fmla="*/ -17 w 290817"/>
              <a:gd name="connsiteY4" fmla="*/ 149618 h 214715"/>
              <a:gd name="connsiteX5" fmla="*/ 38083 w 290817"/>
              <a:gd name="connsiteY5" fmla="*/ 212292 h 214715"/>
              <a:gd name="connsiteX6" fmla="*/ 42274 w 290817"/>
              <a:gd name="connsiteY6" fmla="*/ 214673 h 214715"/>
              <a:gd name="connsiteX7" fmla="*/ 43322 w 290817"/>
              <a:gd name="connsiteY7" fmla="*/ 214673 h 214715"/>
              <a:gd name="connsiteX8" fmla="*/ 47227 w 290817"/>
              <a:gd name="connsiteY8" fmla="*/ 210578 h 214715"/>
              <a:gd name="connsiteX9" fmla="*/ 89232 w 290817"/>
              <a:gd name="connsiteY9" fmla="*/ 12839 h 214715"/>
              <a:gd name="connsiteX10" fmla="*/ 281066 w 290817"/>
              <a:gd name="connsiteY10" fmla="*/ 15315 h 214715"/>
              <a:gd name="connsiteX11" fmla="*/ 279065 w 290817"/>
              <a:gd name="connsiteY11" fmla="*/ 48367 h 214715"/>
              <a:gd name="connsiteX12" fmla="*/ 288590 w 290817"/>
              <a:gd name="connsiteY12" fmla="*/ 49034 h 214715"/>
              <a:gd name="connsiteX13" fmla="*/ 290781 w 290817"/>
              <a:gd name="connsiteY13" fmla="*/ 10934 h 214715"/>
              <a:gd name="connsiteX14" fmla="*/ 286590 w 290817"/>
              <a:gd name="connsiteY14" fmla="*/ 5600 h 21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817" h="214715">
                <a:moveTo>
                  <a:pt x="286590" y="5600"/>
                </a:moveTo>
                <a:cubicBezTo>
                  <a:pt x="267540" y="4457"/>
                  <a:pt x="103424" y="-5354"/>
                  <a:pt x="84851" y="3885"/>
                </a:cubicBezTo>
                <a:cubicBezTo>
                  <a:pt x="66277" y="13124"/>
                  <a:pt x="47513" y="138950"/>
                  <a:pt x="39321" y="195433"/>
                </a:cubicBezTo>
                <a:lnTo>
                  <a:pt x="8460" y="144569"/>
                </a:lnTo>
                <a:lnTo>
                  <a:pt x="-17" y="149618"/>
                </a:lnTo>
                <a:lnTo>
                  <a:pt x="38083" y="212292"/>
                </a:lnTo>
                <a:cubicBezTo>
                  <a:pt x="38945" y="213787"/>
                  <a:pt x="40549" y="214697"/>
                  <a:pt x="42274" y="214673"/>
                </a:cubicBezTo>
                <a:lnTo>
                  <a:pt x="43322" y="214673"/>
                </a:lnTo>
                <a:cubicBezTo>
                  <a:pt x="45352" y="214260"/>
                  <a:pt x="46910" y="212626"/>
                  <a:pt x="47227" y="210578"/>
                </a:cubicBezTo>
                <a:cubicBezTo>
                  <a:pt x="59990" y="118661"/>
                  <a:pt x="79326" y="19601"/>
                  <a:pt x="89232" y="12839"/>
                </a:cubicBezTo>
                <a:cubicBezTo>
                  <a:pt x="101138" y="6838"/>
                  <a:pt x="211057" y="11124"/>
                  <a:pt x="281066" y="15315"/>
                </a:cubicBezTo>
                <a:lnTo>
                  <a:pt x="279065" y="48367"/>
                </a:lnTo>
                <a:lnTo>
                  <a:pt x="288590" y="49034"/>
                </a:lnTo>
                <a:lnTo>
                  <a:pt x="290781" y="10934"/>
                </a:lnTo>
                <a:cubicBezTo>
                  <a:pt x="291012" y="8328"/>
                  <a:pt x="289177" y="5992"/>
                  <a:pt x="286590" y="560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3" name="Freeform: Shape 232">
            <a:extLst>
              <a:ext uri="{FF2B5EF4-FFF2-40B4-BE49-F238E27FC236}">
                <a16:creationId xmlns:a16="http://schemas.microsoft.com/office/drawing/2014/main" id="{C02E2E5E-5521-4AD2-B0E8-434E890FD13F}"/>
              </a:ext>
            </a:extLst>
          </p:cNvPr>
          <p:cNvSpPr/>
          <p:nvPr/>
        </p:nvSpPr>
        <p:spPr>
          <a:xfrm>
            <a:off x="8005945" y="1964048"/>
            <a:ext cx="113077" cy="131660"/>
          </a:xfrm>
          <a:custGeom>
            <a:avLst/>
            <a:gdLst>
              <a:gd name="connsiteX0" fmla="*/ 100376 w 113077"/>
              <a:gd name="connsiteY0" fmla="*/ 123809 h 131660"/>
              <a:gd name="connsiteX1" fmla="*/ 111140 w 113077"/>
              <a:gd name="connsiteY1" fmla="*/ 8747 h 131660"/>
              <a:gd name="connsiteX2" fmla="*/ 98757 w 113077"/>
              <a:gd name="connsiteY2" fmla="*/ -16 h 131660"/>
              <a:gd name="connsiteX3" fmla="*/ 59990 w 113077"/>
              <a:gd name="connsiteY3" fmla="*/ 30178 h 131660"/>
              <a:gd name="connsiteX4" fmla="*/ 13889 w 113077"/>
              <a:gd name="connsiteY4" fmla="*/ 117713 h 131660"/>
              <a:gd name="connsiteX5" fmla="*/ 7603 w 113077"/>
              <a:gd name="connsiteY5" fmla="*/ 110093 h 131660"/>
              <a:gd name="connsiteX6" fmla="*/ -17 w 113077"/>
              <a:gd name="connsiteY6" fmla="*/ 116474 h 131660"/>
              <a:gd name="connsiteX7" fmla="*/ 11127 w 113077"/>
              <a:gd name="connsiteY7" fmla="*/ 129905 h 131660"/>
              <a:gd name="connsiteX8" fmla="*/ 14937 w 113077"/>
              <a:gd name="connsiteY8" fmla="*/ 131619 h 131660"/>
              <a:gd name="connsiteX9" fmla="*/ 15509 w 113077"/>
              <a:gd name="connsiteY9" fmla="*/ 131619 h 131660"/>
              <a:gd name="connsiteX10" fmla="*/ 19414 w 113077"/>
              <a:gd name="connsiteY10" fmla="*/ 128952 h 131660"/>
              <a:gd name="connsiteX11" fmla="*/ 68468 w 113077"/>
              <a:gd name="connsiteY11" fmla="*/ 35226 h 131660"/>
              <a:gd name="connsiteX12" fmla="*/ 98376 w 113077"/>
              <a:gd name="connsiteY12" fmla="*/ 9890 h 131660"/>
              <a:gd name="connsiteX13" fmla="*/ 102281 w 113077"/>
              <a:gd name="connsiteY13" fmla="*/ 12556 h 131660"/>
              <a:gd name="connsiteX14" fmla="*/ 98471 w 113077"/>
              <a:gd name="connsiteY14" fmla="*/ 72564 h 131660"/>
              <a:gd name="connsiteX15" fmla="*/ 60371 w 113077"/>
              <a:gd name="connsiteY15" fmla="*/ 71231 h 131660"/>
              <a:gd name="connsiteX16" fmla="*/ 57323 w 113077"/>
              <a:gd name="connsiteY16" fmla="*/ 77422 h 131660"/>
              <a:gd name="connsiteX17" fmla="*/ 66848 w 113077"/>
              <a:gd name="connsiteY17" fmla="*/ 77422 h 131660"/>
              <a:gd name="connsiteX18" fmla="*/ 65991 w 113077"/>
              <a:gd name="connsiteY18" fmla="*/ 79041 h 131660"/>
              <a:gd name="connsiteX19" fmla="*/ 96471 w 113077"/>
              <a:gd name="connsiteY19" fmla="*/ 82280 h 131660"/>
              <a:gd name="connsiteX20" fmla="*/ 97805 w 113077"/>
              <a:gd name="connsiteY20" fmla="*/ 76946 h 131660"/>
              <a:gd name="connsiteX21" fmla="*/ 90566 w 113077"/>
              <a:gd name="connsiteY21" fmla="*/ 121332 h 13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077" h="131660">
                <a:moveTo>
                  <a:pt x="100376" y="123809"/>
                </a:moveTo>
                <a:cubicBezTo>
                  <a:pt x="103424" y="107045"/>
                  <a:pt x="118283" y="22939"/>
                  <a:pt x="111140" y="8747"/>
                </a:cubicBezTo>
                <a:cubicBezTo>
                  <a:pt x="109070" y="3664"/>
                  <a:pt x="104238" y="245"/>
                  <a:pt x="98757" y="-16"/>
                </a:cubicBezTo>
                <a:cubicBezTo>
                  <a:pt x="86946" y="-683"/>
                  <a:pt x="70849" y="11985"/>
                  <a:pt x="59990" y="30178"/>
                </a:cubicBezTo>
                <a:cubicBezTo>
                  <a:pt x="49132" y="48371"/>
                  <a:pt x="23224" y="99329"/>
                  <a:pt x="13889" y="117713"/>
                </a:cubicBezTo>
                <a:lnTo>
                  <a:pt x="7603" y="110093"/>
                </a:lnTo>
                <a:lnTo>
                  <a:pt x="-17" y="116474"/>
                </a:lnTo>
                <a:lnTo>
                  <a:pt x="11127" y="129905"/>
                </a:lnTo>
                <a:cubicBezTo>
                  <a:pt x="12082" y="131010"/>
                  <a:pt x="13477" y="131637"/>
                  <a:pt x="14937" y="131619"/>
                </a:cubicBezTo>
                <a:lnTo>
                  <a:pt x="15509" y="131619"/>
                </a:lnTo>
                <a:cubicBezTo>
                  <a:pt x="17172" y="131433"/>
                  <a:pt x="18635" y="130434"/>
                  <a:pt x="19414" y="128952"/>
                </a:cubicBezTo>
                <a:cubicBezTo>
                  <a:pt x="19414" y="128190"/>
                  <a:pt x="55228" y="57229"/>
                  <a:pt x="68468" y="35226"/>
                </a:cubicBezTo>
                <a:cubicBezTo>
                  <a:pt x="77993" y="19224"/>
                  <a:pt x="91423" y="9699"/>
                  <a:pt x="98376" y="9890"/>
                </a:cubicBezTo>
                <a:cubicBezTo>
                  <a:pt x="100112" y="9861"/>
                  <a:pt x="101676" y="10930"/>
                  <a:pt x="102281" y="12556"/>
                </a:cubicBezTo>
                <a:cubicBezTo>
                  <a:pt x="104758" y="17414"/>
                  <a:pt x="102281" y="42465"/>
                  <a:pt x="98471" y="72564"/>
                </a:cubicBezTo>
                <a:cubicBezTo>
                  <a:pt x="88946" y="70183"/>
                  <a:pt x="67325" y="65706"/>
                  <a:pt x="60371" y="71231"/>
                </a:cubicBezTo>
                <a:cubicBezTo>
                  <a:pt x="58449" y="72709"/>
                  <a:pt x="57323" y="74997"/>
                  <a:pt x="57323" y="77422"/>
                </a:cubicBezTo>
                <a:lnTo>
                  <a:pt x="66848" y="77422"/>
                </a:lnTo>
                <a:cubicBezTo>
                  <a:pt x="66858" y="78073"/>
                  <a:pt x="66535" y="78683"/>
                  <a:pt x="65991" y="79041"/>
                </a:cubicBezTo>
                <a:cubicBezTo>
                  <a:pt x="76266" y="78021"/>
                  <a:pt x="86640" y="79123"/>
                  <a:pt x="96471" y="82280"/>
                </a:cubicBezTo>
                <a:lnTo>
                  <a:pt x="97805" y="76946"/>
                </a:lnTo>
                <a:cubicBezTo>
                  <a:pt x="95709" y="91328"/>
                  <a:pt x="93233" y="106664"/>
                  <a:pt x="90566" y="12133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4" name="Freeform: Shape 233">
            <a:extLst>
              <a:ext uri="{FF2B5EF4-FFF2-40B4-BE49-F238E27FC236}">
                <a16:creationId xmlns:a16="http://schemas.microsoft.com/office/drawing/2014/main" id="{55A0C9B0-2CEF-409F-8DDE-A6F028EAA8A8}"/>
              </a:ext>
            </a:extLst>
          </p:cNvPr>
          <p:cNvSpPr/>
          <p:nvPr/>
        </p:nvSpPr>
        <p:spPr>
          <a:xfrm>
            <a:off x="8179872" y="1998745"/>
            <a:ext cx="49244" cy="9906"/>
          </a:xfrm>
          <a:custGeom>
            <a:avLst/>
            <a:gdLst>
              <a:gd name="connsiteX0" fmla="*/ 0 w 49244"/>
              <a:gd name="connsiteY0" fmla="*/ 0 h 9906"/>
              <a:gd name="connsiteX1" fmla="*/ 49244 w 49244"/>
              <a:gd name="connsiteY1" fmla="*/ 0 h 9906"/>
              <a:gd name="connsiteX2" fmla="*/ 49244 w 49244"/>
              <a:gd name="connsiteY2" fmla="*/ 9906 h 9906"/>
              <a:gd name="connsiteX3" fmla="*/ 0 w 49244"/>
              <a:gd name="connsiteY3" fmla="*/ 9906 h 9906"/>
            </a:gdLst>
            <a:ahLst/>
            <a:cxnLst>
              <a:cxn ang="0">
                <a:pos x="connsiteX0" y="connsiteY0"/>
              </a:cxn>
              <a:cxn ang="0">
                <a:pos x="connsiteX1" y="connsiteY1"/>
              </a:cxn>
              <a:cxn ang="0">
                <a:pos x="connsiteX2" y="connsiteY2"/>
              </a:cxn>
              <a:cxn ang="0">
                <a:pos x="connsiteX3" y="connsiteY3"/>
              </a:cxn>
            </a:cxnLst>
            <a:rect l="l" t="t" r="r" b="b"/>
            <a:pathLst>
              <a:path w="49244" h="9906">
                <a:moveTo>
                  <a:pt x="0" y="0"/>
                </a:moveTo>
                <a:lnTo>
                  <a:pt x="49244" y="0"/>
                </a:lnTo>
                <a:lnTo>
                  <a:pt x="49244"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5" name="Freeform: Shape 234">
            <a:extLst>
              <a:ext uri="{FF2B5EF4-FFF2-40B4-BE49-F238E27FC236}">
                <a16:creationId xmlns:a16="http://schemas.microsoft.com/office/drawing/2014/main" id="{B0974770-D1E2-425C-AD11-F0ACACE1A742}"/>
              </a:ext>
            </a:extLst>
          </p:cNvPr>
          <p:cNvSpPr/>
          <p:nvPr/>
        </p:nvSpPr>
        <p:spPr>
          <a:xfrm>
            <a:off x="8177586" y="2030082"/>
            <a:ext cx="51435" cy="9906"/>
          </a:xfrm>
          <a:custGeom>
            <a:avLst/>
            <a:gdLst>
              <a:gd name="connsiteX0" fmla="*/ 0 w 51435"/>
              <a:gd name="connsiteY0" fmla="*/ 0 h 9906"/>
              <a:gd name="connsiteX1" fmla="*/ 51435 w 51435"/>
              <a:gd name="connsiteY1" fmla="*/ 0 h 9906"/>
              <a:gd name="connsiteX2" fmla="*/ 51435 w 51435"/>
              <a:gd name="connsiteY2" fmla="*/ 9906 h 9906"/>
              <a:gd name="connsiteX3" fmla="*/ 0 w 51435"/>
              <a:gd name="connsiteY3" fmla="*/ 9906 h 9906"/>
            </a:gdLst>
            <a:ahLst/>
            <a:cxnLst>
              <a:cxn ang="0">
                <a:pos x="connsiteX0" y="connsiteY0"/>
              </a:cxn>
              <a:cxn ang="0">
                <a:pos x="connsiteX1" y="connsiteY1"/>
              </a:cxn>
              <a:cxn ang="0">
                <a:pos x="connsiteX2" y="connsiteY2"/>
              </a:cxn>
              <a:cxn ang="0">
                <a:pos x="connsiteX3" y="connsiteY3"/>
              </a:cxn>
            </a:cxnLst>
            <a:rect l="l" t="t" r="r" b="b"/>
            <a:pathLst>
              <a:path w="51435" h="9906">
                <a:moveTo>
                  <a:pt x="0" y="0"/>
                </a:moveTo>
                <a:lnTo>
                  <a:pt x="51435" y="0"/>
                </a:lnTo>
                <a:lnTo>
                  <a:pt x="51435"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6" name="Freeform: Shape 235">
            <a:extLst>
              <a:ext uri="{FF2B5EF4-FFF2-40B4-BE49-F238E27FC236}">
                <a16:creationId xmlns:a16="http://schemas.microsoft.com/office/drawing/2014/main" id="{BEA6FA4F-04AC-4000-83B6-A8B3BE473865}"/>
              </a:ext>
            </a:extLst>
          </p:cNvPr>
          <p:cNvSpPr/>
          <p:nvPr/>
        </p:nvSpPr>
        <p:spPr>
          <a:xfrm>
            <a:off x="8264454" y="1978853"/>
            <a:ext cx="51911" cy="94662"/>
          </a:xfrm>
          <a:custGeom>
            <a:avLst/>
            <a:gdLst>
              <a:gd name="connsiteX0" fmla="*/ 459 w 51911"/>
              <a:gd name="connsiteY0" fmla="*/ 94621 h 94662"/>
              <a:gd name="connsiteX1" fmla="*/ 51894 w 51911"/>
              <a:gd name="connsiteY1" fmla="*/ 94621 h 94662"/>
              <a:gd name="connsiteX2" fmla="*/ 51894 w 51911"/>
              <a:gd name="connsiteY2" fmla="*/ 85096 h 94662"/>
              <a:gd name="connsiteX3" fmla="*/ 25700 w 51911"/>
              <a:gd name="connsiteY3" fmla="*/ 85096 h 94662"/>
              <a:gd name="connsiteX4" fmla="*/ 34273 w 51911"/>
              <a:gd name="connsiteY4" fmla="*/ 62141 h 94662"/>
              <a:gd name="connsiteX5" fmla="*/ 34273 w 51911"/>
              <a:gd name="connsiteY5" fmla="*/ 4324 h 94662"/>
              <a:gd name="connsiteX6" fmla="*/ 30272 w 51911"/>
              <a:gd name="connsiteY6" fmla="*/ 38 h 94662"/>
              <a:gd name="connsiteX7" fmla="*/ 24938 w 51911"/>
              <a:gd name="connsiteY7" fmla="*/ 2610 h 94662"/>
              <a:gd name="connsiteX8" fmla="*/ 4841 w 51911"/>
              <a:gd name="connsiteY8" fmla="*/ 40710 h 94662"/>
              <a:gd name="connsiteX9" fmla="*/ 13604 w 51911"/>
              <a:gd name="connsiteY9" fmla="*/ 45282 h 94662"/>
              <a:gd name="connsiteX10" fmla="*/ 25796 w 51911"/>
              <a:gd name="connsiteY10" fmla="*/ 22136 h 94662"/>
              <a:gd name="connsiteX11" fmla="*/ 24557 w 51911"/>
              <a:gd name="connsiteY11" fmla="*/ 59665 h 94662"/>
              <a:gd name="connsiteX12" fmla="*/ 14175 w 51911"/>
              <a:gd name="connsiteY12" fmla="*/ 84811 h 94662"/>
              <a:gd name="connsiteX13" fmla="*/ 14175 w 51911"/>
              <a:gd name="connsiteY13" fmla="*/ 84811 h 94662"/>
              <a:gd name="connsiteX14" fmla="*/ -17 w 51911"/>
              <a:gd name="connsiteY14" fmla="*/ 84811 h 9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911" h="94662">
                <a:moveTo>
                  <a:pt x="459" y="94621"/>
                </a:moveTo>
                <a:lnTo>
                  <a:pt x="51894" y="94621"/>
                </a:lnTo>
                <a:lnTo>
                  <a:pt x="51894" y="85096"/>
                </a:lnTo>
                <a:lnTo>
                  <a:pt x="25700" y="85096"/>
                </a:lnTo>
                <a:cubicBezTo>
                  <a:pt x="29526" y="77842"/>
                  <a:pt x="32407" y="70127"/>
                  <a:pt x="34273" y="62141"/>
                </a:cubicBezTo>
                <a:cubicBezTo>
                  <a:pt x="36795" y="42951"/>
                  <a:pt x="36795" y="23514"/>
                  <a:pt x="34273" y="4324"/>
                </a:cubicBezTo>
                <a:cubicBezTo>
                  <a:pt x="33964" y="2201"/>
                  <a:pt x="32369" y="492"/>
                  <a:pt x="30272" y="38"/>
                </a:cubicBezTo>
                <a:cubicBezTo>
                  <a:pt x="28126" y="-347"/>
                  <a:pt x="25974" y="690"/>
                  <a:pt x="24938" y="2610"/>
                </a:cubicBezTo>
                <a:lnTo>
                  <a:pt x="4841" y="40710"/>
                </a:lnTo>
                <a:lnTo>
                  <a:pt x="13604" y="45282"/>
                </a:lnTo>
                <a:lnTo>
                  <a:pt x="25796" y="22136"/>
                </a:lnTo>
                <a:cubicBezTo>
                  <a:pt x="27003" y="34647"/>
                  <a:pt x="26587" y="47261"/>
                  <a:pt x="24557" y="59665"/>
                </a:cubicBezTo>
                <a:cubicBezTo>
                  <a:pt x="22592" y="68589"/>
                  <a:pt x="19078" y="77100"/>
                  <a:pt x="14175" y="84811"/>
                </a:cubicBezTo>
                <a:lnTo>
                  <a:pt x="14175" y="84811"/>
                </a:lnTo>
                <a:lnTo>
                  <a:pt x="-17" y="84811"/>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7" name="Freeform: Shape 236">
            <a:extLst>
              <a:ext uri="{FF2B5EF4-FFF2-40B4-BE49-F238E27FC236}">
                <a16:creationId xmlns:a16="http://schemas.microsoft.com/office/drawing/2014/main" id="{1D2D4523-6A77-4F08-993C-5895C5D1AD77}"/>
              </a:ext>
            </a:extLst>
          </p:cNvPr>
          <p:cNvSpPr/>
          <p:nvPr/>
        </p:nvSpPr>
        <p:spPr>
          <a:xfrm>
            <a:off x="7205560" y="2203246"/>
            <a:ext cx="74961" cy="76104"/>
          </a:xfrm>
          <a:custGeom>
            <a:avLst/>
            <a:gdLst>
              <a:gd name="connsiteX0" fmla="*/ 65420 w 74961"/>
              <a:gd name="connsiteY0" fmla="*/ -42 h 76104"/>
              <a:gd name="connsiteX1" fmla="*/ 41131 w 74961"/>
              <a:gd name="connsiteY1" fmla="*/ 44821 h 76104"/>
              <a:gd name="connsiteX2" fmla="*/ 39131 w 74961"/>
              <a:gd name="connsiteY2" fmla="*/ 6721 h 76104"/>
              <a:gd name="connsiteX3" fmla="*/ 29606 w 74961"/>
              <a:gd name="connsiteY3" fmla="*/ 6150 h 76104"/>
              <a:gd name="connsiteX4" fmla="*/ 33701 w 74961"/>
              <a:gd name="connsiteY4" fmla="*/ 54537 h 76104"/>
              <a:gd name="connsiteX5" fmla="*/ 22367 w 74961"/>
              <a:gd name="connsiteY5" fmla="*/ 62061 h 76104"/>
              <a:gd name="connsiteX6" fmla="*/ -17 w 74961"/>
              <a:gd name="connsiteY6" fmla="*/ 66538 h 76104"/>
              <a:gd name="connsiteX7" fmla="*/ 1888 w 74961"/>
              <a:gd name="connsiteY7" fmla="*/ 76063 h 76104"/>
              <a:gd name="connsiteX8" fmla="*/ 24272 w 74961"/>
              <a:gd name="connsiteY8" fmla="*/ 71586 h 76104"/>
              <a:gd name="connsiteX9" fmla="*/ 37607 w 74961"/>
              <a:gd name="connsiteY9" fmla="*/ 64157 h 76104"/>
              <a:gd name="connsiteX10" fmla="*/ 45798 w 74961"/>
              <a:gd name="connsiteY10" fmla="*/ 72539 h 76104"/>
              <a:gd name="connsiteX11" fmla="*/ 52180 w 74961"/>
              <a:gd name="connsiteY11" fmla="*/ 74063 h 76104"/>
              <a:gd name="connsiteX12" fmla="*/ 69134 w 74961"/>
              <a:gd name="connsiteY12" fmla="*/ 66062 h 76104"/>
              <a:gd name="connsiteX13" fmla="*/ 62657 w 74961"/>
              <a:gd name="connsiteY13" fmla="*/ 58537 h 76104"/>
              <a:gd name="connsiteX14" fmla="*/ 50084 w 74961"/>
              <a:gd name="connsiteY14" fmla="*/ 63681 h 76104"/>
              <a:gd name="connsiteX15" fmla="*/ 44846 w 74961"/>
              <a:gd name="connsiteY15" fmla="*/ 56728 h 76104"/>
              <a:gd name="connsiteX16" fmla="*/ 74945 w 74961"/>
              <a:gd name="connsiteY16" fmla="*/ 3769 h 7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961" h="76104">
                <a:moveTo>
                  <a:pt x="65420" y="-42"/>
                </a:moveTo>
                <a:cubicBezTo>
                  <a:pt x="58989" y="15756"/>
                  <a:pt x="50844" y="30801"/>
                  <a:pt x="41131" y="44821"/>
                </a:cubicBezTo>
                <a:cubicBezTo>
                  <a:pt x="39098" y="32230"/>
                  <a:pt x="38428" y="19456"/>
                  <a:pt x="39131" y="6721"/>
                </a:cubicBezTo>
                <a:lnTo>
                  <a:pt x="29606" y="6150"/>
                </a:lnTo>
                <a:cubicBezTo>
                  <a:pt x="28568" y="22392"/>
                  <a:pt x="29948" y="38699"/>
                  <a:pt x="33701" y="54537"/>
                </a:cubicBezTo>
                <a:cubicBezTo>
                  <a:pt x="30677" y="58028"/>
                  <a:pt x="26758" y="60629"/>
                  <a:pt x="22367" y="62061"/>
                </a:cubicBezTo>
                <a:lnTo>
                  <a:pt x="-17" y="66538"/>
                </a:lnTo>
                <a:lnTo>
                  <a:pt x="1888" y="76063"/>
                </a:lnTo>
                <a:lnTo>
                  <a:pt x="24272" y="71586"/>
                </a:lnTo>
                <a:cubicBezTo>
                  <a:pt x="29308" y="70365"/>
                  <a:pt x="33918" y="67797"/>
                  <a:pt x="37607" y="64157"/>
                </a:cubicBezTo>
                <a:cubicBezTo>
                  <a:pt x="39434" y="67710"/>
                  <a:pt x="42288" y="70630"/>
                  <a:pt x="45798" y="72539"/>
                </a:cubicBezTo>
                <a:cubicBezTo>
                  <a:pt x="47771" y="73556"/>
                  <a:pt x="49961" y="74079"/>
                  <a:pt x="52180" y="74063"/>
                </a:cubicBezTo>
                <a:cubicBezTo>
                  <a:pt x="58607" y="73511"/>
                  <a:pt x="64622" y="70672"/>
                  <a:pt x="69134" y="66062"/>
                </a:cubicBezTo>
                <a:lnTo>
                  <a:pt x="62657" y="58537"/>
                </a:lnTo>
                <a:cubicBezTo>
                  <a:pt x="58847" y="61871"/>
                  <a:pt x="53704" y="65395"/>
                  <a:pt x="50084" y="63681"/>
                </a:cubicBezTo>
                <a:cubicBezTo>
                  <a:pt x="47594" y="62031"/>
                  <a:pt x="45745" y="59577"/>
                  <a:pt x="44846" y="56728"/>
                </a:cubicBezTo>
                <a:cubicBezTo>
                  <a:pt x="57135" y="40456"/>
                  <a:pt x="67253" y="22653"/>
                  <a:pt x="74945" y="37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8" name="Freeform: Shape 237">
            <a:extLst>
              <a:ext uri="{FF2B5EF4-FFF2-40B4-BE49-F238E27FC236}">
                <a16:creationId xmlns:a16="http://schemas.microsoft.com/office/drawing/2014/main" id="{8E8202FD-DA94-4899-BB20-E2D45624EE12}"/>
              </a:ext>
            </a:extLst>
          </p:cNvPr>
          <p:cNvSpPr/>
          <p:nvPr/>
        </p:nvSpPr>
        <p:spPr>
          <a:xfrm>
            <a:off x="7324485" y="2198562"/>
            <a:ext cx="108570" cy="201089"/>
          </a:xfrm>
          <a:custGeom>
            <a:avLst/>
            <a:gdLst>
              <a:gd name="connsiteX0" fmla="*/ 85845 w 108570"/>
              <a:gd name="connsiteY0" fmla="*/ -25 h 201089"/>
              <a:gd name="connsiteX1" fmla="*/ 44697 w 108570"/>
              <a:gd name="connsiteY1" fmla="*/ 34741 h 201089"/>
              <a:gd name="connsiteX2" fmla="*/ 42315 w 108570"/>
              <a:gd name="connsiteY2" fmla="*/ 55125 h 201089"/>
              <a:gd name="connsiteX3" fmla="*/ 40791 w 108570"/>
              <a:gd name="connsiteY3" fmla="*/ 94177 h 201089"/>
              <a:gd name="connsiteX4" fmla="*/ 29647 w 108570"/>
              <a:gd name="connsiteY4" fmla="*/ 185237 h 201089"/>
              <a:gd name="connsiteX5" fmla="*/ 21551 w 108570"/>
              <a:gd name="connsiteY5" fmla="*/ 190856 h 201089"/>
              <a:gd name="connsiteX6" fmla="*/ 9549 w 108570"/>
              <a:gd name="connsiteY6" fmla="*/ 169044 h 201089"/>
              <a:gd name="connsiteX7" fmla="*/ 4787 w 108570"/>
              <a:gd name="connsiteY7" fmla="*/ 167710 h 201089"/>
              <a:gd name="connsiteX8" fmla="*/ 24 w 108570"/>
              <a:gd name="connsiteY8" fmla="*/ 166187 h 201089"/>
              <a:gd name="connsiteX9" fmla="*/ 16884 w 108570"/>
              <a:gd name="connsiteY9" fmla="*/ 199619 h 201089"/>
              <a:gd name="connsiteX10" fmla="*/ 22980 w 108570"/>
              <a:gd name="connsiteY10" fmla="*/ 201048 h 201089"/>
              <a:gd name="connsiteX11" fmla="*/ 38029 w 108570"/>
              <a:gd name="connsiteY11" fmla="*/ 190475 h 201089"/>
              <a:gd name="connsiteX12" fmla="*/ 50697 w 108570"/>
              <a:gd name="connsiteY12" fmla="*/ 94463 h 201089"/>
              <a:gd name="connsiteX13" fmla="*/ 52221 w 108570"/>
              <a:gd name="connsiteY13" fmla="*/ 55792 h 201089"/>
              <a:gd name="connsiteX14" fmla="*/ 54412 w 108570"/>
              <a:gd name="connsiteY14" fmla="*/ 36742 h 201089"/>
              <a:gd name="connsiteX15" fmla="*/ 84892 w 108570"/>
              <a:gd name="connsiteY15" fmla="*/ 10072 h 201089"/>
              <a:gd name="connsiteX16" fmla="*/ 98439 w 108570"/>
              <a:gd name="connsiteY16" fmla="*/ 25782 h 201089"/>
              <a:gd name="connsiteX17" fmla="*/ 98322 w 108570"/>
              <a:gd name="connsiteY17" fmla="*/ 26836 h 201089"/>
              <a:gd name="connsiteX18" fmla="*/ 87845 w 108570"/>
              <a:gd name="connsiteY18" fmla="*/ 76842 h 201089"/>
              <a:gd name="connsiteX19" fmla="*/ 83273 w 108570"/>
              <a:gd name="connsiteY19" fmla="*/ 76270 h 201089"/>
              <a:gd name="connsiteX20" fmla="*/ 77177 w 108570"/>
              <a:gd name="connsiteY20" fmla="*/ 77318 h 201089"/>
              <a:gd name="connsiteX21" fmla="*/ 73748 w 108570"/>
              <a:gd name="connsiteY21" fmla="*/ 79033 h 201089"/>
              <a:gd name="connsiteX22" fmla="*/ 65556 w 108570"/>
              <a:gd name="connsiteY22" fmla="*/ 59506 h 201089"/>
              <a:gd name="connsiteX23" fmla="*/ 56031 w 108570"/>
              <a:gd name="connsiteY23" fmla="*/ 61412 h 201089"/>
              <a:gd name="connsiteX24" fmla="*/ 71462 w 108570"/>
              <a:gd name="connsiteY24" fmla="*/ 88558 h 201089"/>
              <a:gd name="connsiteX25" fmla="*/ 81939 w 108570"/>
              <a:gd name="connsiteY25" fmla="*/ 86367 h 201089"/>
              <a:gd name="connsiteX26" fmla="*/ 92988 w 108570"/>
              <a:gd name="connsiteY26" fmla="*/ 85414 h 201089"/>
              <a:gd name="connsiteX27" fmla="*/ 108419 w 108570"/>
              <a:gd name="connsiteY27" fmla="*/ 26836 h 201089"/>
              <a:gd name="connsiteX28" fmla="*/ 86701 w 108570"/>
              <a:gd name="connsiteY28" fmla="*/ 49 h 201089"/>
              <a:gd name="connsiteX29" fmla="*/ 85845 w 108570"/>
              <a:gd name="connsiteY29" fmla="*/ -25 h 20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8570" h="201089">
                <a:moveTo>
                  <a:pt x="85845" y="-25"/>
                </a:moveTo>
                <a:cubicBezTo>
                  <a:pt x="65274" y="-612"/>
                  <a:pt x="47552" y="14362"/>
                  <a:pt x="44697" y="34741"/>
                </a:cubicBezTo>
                <a:cubicBezTo>
                  <a:pt x="43476" y="41479"/>
                  <a:pt x="42681" y="48287"/>
                  <a:pt x="42315" y="55125"/>
                </a:cubicBezTo>
                <a:cubicBezTo>
                  <a:pt x="41553" y="66745"/>
                  <a:pt x="41172" y="80080"/>
                  <a:pt x="40791" y="94177"/>
                </a:cubicBezTo>
                <a:cubicBezTo>
                  <a:pt x="39744" y="130277"/>
                  <a:pt x="38601" y="171139"/>
                  <a:pt x="29647" y="185237"/>
                </a:cubicBezTo>
                <a:cubicBezTo>
                  <a:pt x="26694" y="189904"/>
                  <a:pt x="23932" y="191809"/>
                  <a:pt x="21551" y="190856"/>
                </a:cubicBezTo>
                <a:cubicBezTo>
                  <a:pt x="14692" y="185570"/>
                  <a:pt x="10344" y="177667"/>
                  <a:pt x="9549" y="169044"/>
                </a:cubicBezTo>
                <a:lnTo>
                  <a:pt x="4787" y="167710"/>
                </a:lnTo>
                <a:lnTo>
                  <a:pt x="24" y="166187"/>
                </a:lnTo>
                <a:cubicBezTo>
                  <a:pt x="-597" y="179514"/>
                  <a:pt x="5798" y="192196"/>
                  <a:pt x="16884" y="199619"/>
                </a:cubicBezTo>
                <a:cubicBezTo>
                  <a:pt x="18794" y="200515"/>
                  <a:pt x="20870" y="201002"/>
                  <a:pt x="22980" y="201048"/>
                </a:cubicBezTo>
                <a:cubicBezTo>
                  <a:pt x="29532" y="200486"/>
                  <a:pt x="35279" y="196449"/>
                  <a:pt x="38029" y="190475"/>
                </a:cubicBezTo>
                <a:cubicBezTo>
                  <a:pt x="48411" y="174092"/>
                  <a:pt x="49554" y="133325"/>
                  <a:pt x="50697" y="94463"/>
                </a:cubicBezTo>
                <a:cubicBezTo>
                  <a:pt x="50697" y="80462"/>
                  <a:pt x="51459" y="67222"/>
                  <a:pt x="52221" y="55792"/>
                </a:cubicBezTo>
                <a:cubicBezTo>
                  <a:pt x="52583" y="49405"/>
                  <a:pt x="53314" y="43044"/>
                  <a:pt x="54412" y="36742"/>
                </a:cubicBezTo>
                <a:cubicBezTo>
                  <a:pt x="56463" y="21475"/>
                  <a:pt x="69488" y="10078"/>
                  <a:pt x="84892" y="10072"/>
                </a:cubicBezTo>
                <a:cubicBezTo>
                  <a:pt x="92971" y="10669"/>
                  <a:pt x="99036" y="17703"/>
                  <a:pt x="98439" y="25782"/>
                </a:cubicBezTo>
                <a:cubicBezTo>
                  <a:pt x="98413" y="26135"/>
                  <a:pt x="98374" y="26486"/>
                  <a:pt x="98322" y="26836"/>
                </a:cubicBezTo>
                <a:cubicBezTo>
                  <a:pt x="98322" y="57220"/>
                  <a:pt x="92988" y="73794"/>
                  <a:pt x="87845" y="76842"/>
                </a:cubicBezTo>
                <a:cubicBezTo>
                  <a:pt x="87273" y="76842"/>
                  <a:pt x="86035" y="77890"/>
                  <a:pt x="83273" y="76270"/>
                </a:cubicBezTo>
                <a:cubicBezTo>
                  <a:pt x="81246" y="75152"/>
                  <a:pt x="78714" y="75587"/>
                  <a:pt x="77177" y="77318"/>
                </a:cubicBezTo>
                <a:cubicBezTo>
                  <a:pt x="76605" y="77890"/>
                  <a:pt x="74891" y="79318"/>
                  <a:pt x="73748" y="79033"/>
                </a:cubicBezTo>
                <a:cubicBezTo>
                  <a:pt x="72605" y="78747"/>
                  <a:pt x="68890" y="77128"/>
                  <a:pt x="65556" y="59506"/>
                </a:cubicBezTo>
                <a:lnTo>
                  <a:pt x="56031" y="61412"/>
                </a:lnTo>
                <a:cubicBezTo>
                  <a:pt x="59079" y="77699"/>
                  <a:pt x="64128" y="86653"/>
                  <a:pt x="71462" y="88558"/>
                </a:cubicBezTo>
                <a:cubicBezTo>
                  <a:pt x="75106" y="89425"/>
                  <a:pt x="78948" y="88622"/>
                  <a:pt x="81939" y="86367"/>
                </a:cubicBezTo>
                <a:cubicBezTo>
                  <a:pt x="85575" y="87750"/>
                  <a:pt x="89643" y="87399"/>
                  <a:pt x="92988" y="85414"/>
                </a:cubicBezTo>
                <a:cubicBezTo>
                  <a:pt x="106419" y="77604"/>
                  <a:pt x="108419" y="45409"/>
                  <a:pt x="108419" y="26836"/>
                </a:cubicBezTo>
                <a:cubicBezTo>
                  <a:pt x="109819" y="13442"/>
                  <a:pt x="100095" y="1449"/>
                  <a:pt x="86701" y="49"/>
                </a:cubicBezTo>
                <a:cubicBezTo>
                  <a:pt x="86416" y="20"/>
                  <a:pt x="86131" y="-5"/>
                  <a:pt x="85845" y="-2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39" name="Freeform: Shape 238">
            <a:extLst>
              <a:ext uri="{FF2B5EF4-FFF2-40B4-BE49-F238E27FC236}">
                <a16:creationId xmlns:a16="http://schemas.microsoft.com/office/drawing/2014/main" id="{267A958D-B538-40AF-B8FB-25B21AABFF82}"/>
              </a:ext>
            </a:extLst>
          </p:cNvPr>
          <p:cNvSpPr/>
          <p:nvPr/>
        </p:nvSpPr>
        <p:spPr>
          <a:xfrm>
            <a:off x="7327003" y="2216296"/>
            <a:ext cx="17907" cy="17906"/>
          </a:xfrm>
          <a:custGeom>
            <a:avLst/>
            <a:gdLst>
              <a:gd name="connsiteX0" fmla="*/ 17907 w 17907"/>
              <a:gd name="connsiteY0" fmla="*/ 8954 h 17906"/>
              <a:gd name="connsiteX1" fmla="*/ 8953 w 17907"/>
              <a:gd name="connsiteY1" fmla="*/ 17907 h 17906"/>
              <a:gd name="connsiteX2" fmla="*/ 0 w 17907"/>
              <a:gd name="connsiteY2" fmla="*/ 8954 h 17906"/>
              <a:gd name="connsiteX3" fmla="*/ 8953 w 17907"/>
              <a:gd name="connsiteY3" fmla="*/ 0 h 17906"/>
              <a:gd name="connsiteX4" fmla="*/ 17907 w 17907"/>
              <a:gd name="connsiteY4" fmla="*/ 8954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7906">
                <a:moveTo>
                  <a:pt x="17907" y="8954"/>
                </a:moveTo>
                <a:cubicBezTo>
                  <a:pt x="17907" y="13898"/>
                  <a:pt x="13898" y="17907"/>
                  <a:pt x="8953" y="17907"/>
                </a:cubicBezTo>
                <a:cubicBezTo>
                  <a:pt x="4009" y="17907"/>
                  <a:pt x="0" y="13898"/>
                  <a:pt x="0" y="8954"/>
                </a:cubicBezTo>
                <a:cubicBezTo>
                  <a:pt x="0" y="4009"/>
                  <a:pt x="4009" y="0"/>
                  <a:pt x="8953" y="0"/>
                </a:cubicBezTo>
                <a:cubicBezTo>
                  <a:pt x="13898" y="0"/>
                  <a:pt x="17907" y="4009"/>
                  <a:pt x="17907" y="895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0" name="Freeform: Shape 239">
            <a:extLst>
              <a:ext uri="{FF2B5EF4-FFF2-40B4-BE49-F238E27FC236}">
                <a16:creationId xmlns:a16="http://schemas.microsoft.com/office/drawing/2014/main" id="{28347898-3634-456B-A4F1-98C5FB0541A1}"/>
              </a:ext>
            </a:extLst>
          </p:cNvPr>
          <p:cNvSpPr/>
          <p:nvPr/>
        </p:nvSpPr>
        <p:spPr>
          <a:xfrm>
            <a:off x="7320336" y="2254396"/>
            <a:ext cx="17907" cy="17906"/>
          </a:xfrm>
          <a:custGeom>
            <a:avLst/>
            <a:gdLst>
              <a:gd name="connsiteX0" fmla="*/ 17907 w 17907"/>
              <a:gd name="connsiteY0" fmla="*/ 8954 h 17906"/>
              <a:gd name="connsiteX1" fmla="*/ 8954 w 17907"/>
              <a:gd name="connsiteY1" fmla="*/ 17907 h 17906"/>
              <a:gd name="connsiteX2" fmla="*/ 0 w 17907"/>
              <a:gd name="connsiteY2" fmla="*/ 8954 h 17906"/>
              <a:gd name="connsiteX3" fmla="*/ 8954 w 17907"/>
              <a:gd name="connsiteY3" fmla="*/ 0 h 17906"/>
              <a:gd name="connsiteX4" fmla="*/ 17907 w 17907"/>
              <a:gd name="connsiteY4" fmla="*/ 8954 h 1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 h="17906">
                <a:moveTo>
                  <a:pt x="17907" y="8954"/>
                </a:moveTo>
                <a:cubicBezTo>
                  <a:pt x="17907" y="13898"/>
                  <a:pt x="13898" y="17907"/>
                  <a:pt x="8954" y="17907"/>
                </a:cubicBezTo>
                <a:cubicBezTo>
                  <a:pt x="4009" y="17907"/>
                  <a:pt x="0" y="13898"/>
                  <a:pt x="0" y="8954"/>
                </a:cubicBezTo>
                <a:cubicBezTo>
                  <a:pt x="0" y="4009"/>
                  <a:pt x="4009" y="0"/>
                  <a:pt x="8954" y="0"/>
                </a:cubicBezTo>
                <a:cubicBezTo>
                  <a:pt x="13898" y="0"/>
                  <a:pt x="17907" y="4009"/>
                  <a:pt x="17907" y="895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1" name="Freeform: Shape 240">
            <a:extLst>
              <a:ext uri="{FF2B5EF4-FFF2-40B4-BE49-F238E27FC236}">
                <a16:creationId xmlns:a16="http://schemas.microsoft.com/office/drawing/2014/main" id="{30E6A56E-661A-4433-BB0B-4DF6C26C8B4A}"/>
              </a:ext>
            </a:extLst>
          </p:cNvPr>
          <p:cNvSpPr/>
          <p:nvPr/>
        </p:nvSpPr>
        <p:spPr>
          <a:xfrm>
            <a:off x="10080062" y="1941720"/>
            <a:ext cx="736234" cy="215425"/>
          </a:xfrm>
          <a:custGeom>
            <a:avLst/>
            <a:gdLst>
              <a:gd name="connsiteX0" fmla="*/ 731550 w 736234"/>
              <a:gd name="connsiteY0" fmla="*/ 29932 h 215425"/>
              <a:gd name="connsiteX1" fmla="*/ 711643 w 736234"/>
              <a:gd name="connsiteY1" fmla="*/ 29932 h 215425"/>
              <a:gd name="connsiteX2" fmla="*/ 701546 w 736234"/>
              <a:gd name="connsiteY2" fmla="*/ 29932 h 215425"/>
              <a:gd name="connsiteX3" fmla="*/ 320546 w 736234"/>
              <a:gd name="connsiteY3" fmla="*/ 18121 h 215425"/>
              <a:gd name="connsiteX4" fmla="*/ 100804 w 736234"/>
              <a:gd name="connsiteY4" fmla="*/ 8596 h 215425"/>
              <a:gd name="connsiteX5" fmla="*/ 98328 w 736234"/>
              <a:gd name="connsiteY5" fmla="*/ 10692 h 215425"/>
              <a:gd name="connsiteX6" fmla="*/ 42606 w 736234"/>
              <a:gd name="connsiteY6" fmla="*/ 197477 h 215425"/>
              <a:gd name="connsiteX7" fmla="*/ 9174 w 736234"/>
              <a:gd name="connsiteY7" fmla="*/ 142518 h 215425"/>
              <a:gd name="connsiteX8" fmla="*/ 2316 w 736234"/>
              <a:gd name="connsiteY8" fmla="*/ 140898 h 215425"/>
              <a:gd name="connsiteX9" fmla="*/ 696 w 736234"/>
              <a:gd name="connsiteY9" fmla="*/ 147661 h 215425"/>
              <a:gd name="connsiteX10" fmla="*/ 40416 w 736234"/>
              <a:gd name="connsiteY10" fmla="*/ 213003 h 215425"/>
              <a:gd name="connsiteX11" fmla="*/ 44702 w 736234"/>
              <a:gd name="connsiteY11" fmla="*/ 215384 h 215425"/>
              <a:gd name="connsiteX12" fmla="*/ 45464 w 736234"/>
              <a:gd name="connsiteY12" fmla="*/ 215384 h 215425"/>
              <a:gd name="connsiteX13" fmla="*/ 49465 w 736234"/>
              <a:gd name="connsiteY13" fmla="*/ 211574 h 215425"/>
              <a:gd name="connsiteX14" fmla="*/ 104519 w 736234"/>
              <a:gd name="connsiteY14" fmla="*/ 18502 h 215425"/>
              <a:gd name="connsiteX15" fmla="*/ 107281 w 736234"/>
              <a:gd name="connsiteY15" fmla="*/ 16121 h 215425"/>
              <a:gd name="connsiteX16" fmla="*/ 319403 w 736234"/>
              <a:gd name="connsiteY16" fmla="*/ 28027 h 215425"/>
              <a:gd name="connsiteX17" fmla="*/ 702023 w 736234"/>
              <a:gd name="connsiteY17" fmla="*/ 39933 h 215425"/>
              <a:gd name="connsiteX18" fmla="*/ 711547 w 736234"/>
              <a:gd name="connsiteY18" fmla="*/ 39933 h 215425"/>
              <a:gd name="connsiteX19" fmla="*/ 726502 w 736234"/>
              <a:gd name="connsiteY19" fmla="*/ 39933 h 215425"/>
              <a:gd name="connsiteX20" fmla="*/ 726502 w 736234"/>
              <a:gd name="connsiteY20" fmla="*/ 69080 h 215425"/>
              <a:gd name="connsiteX21" fmla="*/ 729904 w 736234"/>
              <a:gd name="connsiteY21" fmla="*/ 75203 h 215425"/>
              <a:gd name="connsiteX22" fmla="*/ 736027 w 736234"/>
              <a:gd name="connsiteY22" fmla="*/ 71801 h 215425"/>
              <a:gd name="connsiteX23" fmla="*/ 736027 w 736234"/>
              <a:gd name="connsiteY23" fmla="*/ 69080 h 215425"/>
              <a:gd name="connsiteX24" fmla="*/ 736027 w 736234"/>
              <a:gd name="connsiteY24" fmla="*/ 34980 h 215425"/>
              <a:gd name="connsiteX25" fmla="*/ 731550 w 736234"/>
              <a:gd name="connsiteY25" fmla="*/ 29932 h 21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6234" h="215425">
                <a:moveTo>
                  <a:pt x="731550" y="29932"/>
                </a:moveTo>
                <a:lnTo>
                  <a:pt x="711643" y="29932"/>
                </a:lnTo>
                <a:lnTo>
                  <a:pt x="701546" y="29932"/>
                </a:lnTo>
                <a:cubicBezTo>
                  <a:pt x="574444" y="37043"/>
                  <a:pt x="446964" y="33091"/>
                  <a:pt x="320546" y="18121"/>
                </a:cubicBezTo>
                <a:cubicBezTo>
                  <a:pt x="117283" y="-5882"/>
                  <a:pt x="113758" y="-2834"/>
                  <a:pt x="100804" y="8596"/>
                </a:cubicBezTo>
                <a:lnTo>
                  <a:pt x="98328" y="10692"/>
                </a:lnTo>
                <a:cubicBezTo>
                  <a:pt x="84897" y="21455"/>
                  <a:pt x="53655" y="150328"/>
                  <a:pt x="42606" y="197477"/>
                </a:cubicBezTo>
                <a:lnTo>
                  <a:pt x="9174" y="142518"/>
                </a:lnTo>
                <a:cubicBezTo>
                  <a:pt x="7705" y="140208"/>
                  <a:pt x="4663" y="139490"/>
                  <a:pt x="2316" y="140898"/>
                </a:cubicBezTo>
                <a:cubicBezTo>
                  <a:pt x="18" y="142331"/>
                  <a:pt x="-703" y="145343"/>
                  <a:pt x="696" y="147661"/>
                </a:cubicBezTo>
                <a:lnTo>
                  <a:pt x="40416" y="213003"/>
                </a:lnTo>
                <a:cubicBezTo>
                  <a:pt x="41362" y="214457"/>
                  <a:pt x="42967" y="215349"/>
                  <a:pt x="44702" y="215384"/>
                </a:cubicBezTo>
                <a:lnTo>
                  <a:pt x="45464" y="215384"/>
                </a:lnTo>
                <a:cubicBezTo>
                  <a:pt x="47460" y="215070"/>
                  <a:pt x="49053" y="213552"/>
                  <a:pt x="49465" y="211574"/>
                </a:cubicBezTo>
                <a:cubicBezTo>
                  <a:pt x="66895" y="136231"/>
                  <a:pt x="95470" y="26408"/>
                  <a:pt x="104519" y="18502"/>
                </a:cubicBezTo>
                <a:lnTo>
                  <a:pt x="107281" y="16121"/>
                </a:lnTo>
                <a:cubicBezTo>
                  <a:pt x="116806" y="7929"/>
                  <a:pt x="120521" y="4500"/>
                  <a:pt x="319403" y="28027"/>
                </a:cubicBezTo>
                <a:cubicBezTo>
                  <a:pt x="446357" y="43076"/>
                  <a:pt x="574379" y="47060"/>
                  <a:pt x="702023" y="39933"/>
                </a:cubicBezTo>
                <a:lnTo>
                  <a:pt x="711547" y="39933"/>
                </a:lnTo>
                <a:lnTo>
                  <a:pt x="726502" y="39933"/>
                </a:lnTo>
                <a:lnTo>
                  <a:pt x="726502" y="69080"/>
                </a:lnTo>
                <a:cubicBezTo>
                  <a:pt x="725750" y="71710"/>
                  <a:pt x="727273" y="74452"/>
                  <a:pt x="729904" y="75203"/>
                </a:cubicBezTo>
                <a:cubicBezTo>
                  <a:pt x="732534" y="75954"/>
                  <a:pt x="735275" y="74431"/>
                  <a:pt x="736027" y="71801"/>
                </a:cubicBezTo>
                <a:cubicBezTo>
                  <a:pt x="736281" y="70912"/>
                  <a:pt x="736281" y="69969"/>
                  <a:pt x="736027" y="69080"/>
                </a:cubicBezTo>
                <a:lnTo>
                  <a:pt x="736027" y="34980"/>
                </a:lnTo>
                <a:cubicBezTo>
                  <a:pt x="736088" y="32384"/>
                  <a:pt x="734135" y="30181"/>
                  <a:pt x="731550" y="2993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2" name="Freeform: Shape 241">
            <a:extLst>
              <a:ext uri="{FF2B5EF4-FFF2-40B4-BE49-F238E27FC236}">
                <a16:creationId xmlns:a16="http://schemas.microsoft.com/office/drawing/2014/main" id="{46EB3662-C85E-4C84-BA7F-9C0C1FC8FC0B}"/>
              </a:ext>
            </a:extLst>
          </p:cNvPr>
          <p:cNvSpPr/>
          <p:nvPr/>
        </p:nvSpPr>
        <p:spPr>
          <a:xfrm>
            <a:off x="10176191" y="2002918"/>
            <a:ext cx="24055" cy="154703"/>
          </a:xfrm>
          <a:custGeom>
            <a:avLst/>
            <a:gdLst>
              <a:gd name="connsiteX0" fmla="*/ 4962 w 24055"/>
              <a:gd name="connsiteY0" fmla="*/ 154662 h 154703"/>
              <a:gd name="connsiteX1" fmla="*/ 9820 w 24055"/>
              <a:gd name="connsiteY1" fmla="*/ 150185 h 154703"/>
              <a:gd name="connsiteX2" fmla="*/ 24012 w 24055"/>
              <a:gd name="connsiteY2" fmla="*/ 5405 h 154703"/>
              <a:gd name="connsiteX3" fmla="*/ 19630 w 24055"/>
              <a:gd name="connsiteY3" fmla="*/ -24 h 154703"/>
              <a:gd name="connsiteX4" fmla="*/ 14201 w 24055"/>
              <a:gd name="connsiteY4" fmla="*/ 4452 h 154703"/>
              <a:gd name="connsiteX5" fmla="*/ 9 w 24055"/>
              <a:gd name="connsiteY5" fmla="*/ 149232 h 154703"/>
              <a:gd name="connsiteX6" fmla="*/ 4344 w 24055"/>
              <a:gd name="connsiteY6" fmla="*/ 154562 h 154703"/>
              <a:gd name="connsiteX7" fmla="*/ 4390 w 24055"/>
              <a:gd name="connsiteY7" fmla="*/ 154566 h 15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55" h="154703">
                <a:moveTo>
                  <a:pt x="4962" y="154662"/>
                </a:moveTo>
                <a:cubicBezTo>
                  <a:pt x="7485" y="154625"/>
                  <a:pt x="9577" y="152697"/>
                  <a:pt x="9820" y="150185"/>
                </a:cubicBezTo>
                <a:lnTo>
                  <a:pt x="24012" y="5405"/>
                </a:lnTo>
                <a:cubicBezTo>
                  <a:pt x="24290" y="2699"/>
                  <a:pt x="22334" y="275"/>
                  <a:pt x="19630" y="-24"/>
                </a:cubicBezTo>
                <a:cubicBezTo>
                  <a:pt x="16907" y="-247"/>
                  <a:pt x="14501" y="1737"/>
                  <a:pt x="14201" y="4452"/>
                </a:cubicBezTo>
                <a:lnTo>
                  <a:pt x="9" y="149232"/>
                </a:lnTo>
                <a:cubicBezTo>
                  <a:pt x="-266" y="151901"/>
                  <a:pt x="1675" y="154287"/>
                  <a:pt x="4344" y="154562"/>
                </a:cubicBezTo>
                <a:cubicBezTo>
                  <a:pt x="4359" y="154563"/>
                  <a:pt x="4375" y="154565"/>
                  <a:pt x="4390" y="15456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3" name="Freeform: Shape 242">
            <a:extLst>
              <a:ext uri="{FF2B5EF4-FFF2-40B4-BE49-F238E27FC236}">
                <a16:creationId xmlns:a16="http://schemas.microsoft.com/office/drawing/2014/main" id="{F2B7AE25-9C52-4F31-BCD2-A22B286F2B3F}"/>
              </a:ext>
            </a:extLst>
          </p:cNvPr>
          <p:cNvSpPr/>
          <p:nvPr/>
        </p:nvSpPr>
        <p:spPr>
          <a:xfrm>
            <a:off x="10207965" y="2017142"/>
            <a:ext cx="54613" cy="95330"/>
          </a:xfrm>
          <a:custGeom>
            <a:avLst/>
            <a:gdLst>
              <a:gd name="connsiteX0" fmla="*/ 51387 w 54613"/>
              <a:gd name="connsiteY0" fmla="*/ 17089 h 95330"/>
              <a:gd name="connsiteX1" fmla="*/ 45388 w 54613"/>
              <a:gd name="connsiteY1" fmla="*/ 20704 h 95330"/>
              <a:gd name="connsiteX2" fmla="*/ 45387 w 54613"/>
              <a:gd name="connsiteY2" fmla="*/ 20708 h 95330"/>
              <a:gd name="connsiteX3" fmla="*/ 39481 w 54613"/>
              <a:gd name="connsiteY3" fmla="*/ 44140 h 95330"/>
              <a:gd name="connsiteX4" fmla="*/ 36433 w 54613"/>
              <a:gd name="connsiteY4" fmla="*/ 42521 h 95330"/>
              <a:gd name="connsiteX5" fmla="*/ 13287 w 54613"/>
              <a:gd name="connsiteY5" fmla="*/ 40425 h 95330"/>
              <a:gd name="connsiteX6" fmla="*/ 34433 w 54613"/>
              <a:gd name="connsiteY6" fmla="*/ 7564 h 95330"/>
              <a:gd name="connsiteX7" fmla="*/ 33005 w 54613"/>
              <a:gd name="connsiteY7" fmla="*/ 706 h 95330"/>
              <a:gd name="connsiteX8" fmla="*/ 33004 w 54613"/>
              <a:gd name="connsiteY8" fmla="*/ 706 h 95330"/>
              <a:gd name="connsiteX9" fmla="*/ 26146 w 54613"/>
              <a:gd name="connsiteY9" fmla="*/ 2230 h 95330"/>
              <a:gd name="connsiteX10" fmla="*/ 619 w 54613"/>
              <a:gd name="connsiteY10" fmla="*/ 42140 h 95330"/>
              <a:gd name="connsiteX11" fmla="*/ 619 w 54613"/>
              <a:gd name="connsiteY11" fmla="*/ 46997 h 95330"/>
              <a:gd name="connsiteX12" fmla="*/ 4620 w 54613"/>
              <a:gd name="connsiteY12" fmla="*/ 49759 h 95330"/>
              <a:gd name="connsiteX13" fmla="*/ 35767 w 54613"/>
              <a:gd name="connsiteY13" fmla="*/ 52617 h 95330"/>
              <a:gd name="connsiteX14" fmla="*/ 35767 w 54613"/>
              <a:gd name="connsiteY14" fmla="*/ 52617 h 95330"/>
              <a:gd name="connsiteX15" fmla="*/ 37291 w 54613"/>
              <a:gd name="connsiteY15" fmla="*/ 52617 h 95330"/>
              <a:gd name="connsiteX16" fmla="*/ 27766 w 54613"/>
              <a:gd name="connsiteY16" fmla="*/ 89288 h 95330"/>
              <a:gd name="connsiteX17" fmla="*/ 31381 w 54613"/>
              <a:gd name="connsiteY17" fmla="*/ 95288 h 95330"/>
              <a:gd name="connsiteX18" fmla="*/ 31385 w 54613"/>
              <a:gd name="connsiteY18" fmla="*/ 95289 h 95330"/>
              <a:gd name="connsiteX19" fmla="*/ 32528 w 54613"/>
              <a:gd name="connsiteY19" fmla="*/ 95289 h 95330"/>
              <a:gd name="connsiteX20" fmla="*/ 37386 w 54613"/>
              <a:gd name="connsiteY20" fmla="*/ 91479 h 95330"/>
              <a:gd name="connsiteX21" fmla="*/ 54340 w 54613"/>
              <a:gd name="connsiteY21" fmla="*/ 23375 h 95330"/>
              <a:gd name="connsiteX22" fmla="*/ 51387 w 54613"/>
              <a:gd name="connsiteY22" fmla="*/ 17089 h 95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613" h="95330">
                <a:moveTo>
                  <a:pt x="51387" y="17089"/>
                </a:moveTo>
                <a:cubicBezTo>
                  <a:pt x="48732" y="16430"/>
                  <a:pt x="46046" y="18049"/>
                  <a:pt x="45388" y="20704"/>
                </a:cubicBezTo>
                <a:cubicBezTo>
                  <a:pt x="45387" y="20705"/>
                  <a:pt x="45387" y="20707"/>
                  <a:pt x="45387" y="20708"/>
                </a:cubicBezTo>
                <a:lnTo>
                  <a:pt x="39481" y="44140"/>
                </a:lnTo>
                <a:cubicBezTo>
                  <a:pt x="38716" y="43223"/>
                  <a:pt x="37622" y="42641"/>
                  <a:pt x="36433" y="42521"/>
                </a:cubicBezTo>
                <a:lnTo>
                  <a:pt x="13287" y="40425"/>
                </a:lnTo>
                <a:lnTo>
                  <a:pt x="34433" y="7564"/>
                </a:lnTo>
                <a:cubicBezTo>
                  <a:pt x="35932" y="5276"/>
                  <a:pt x="35293" y="2205"/>
                  <a:pt x="33005" y="706"/>
                </a:cubicBezTo>
                <a:cubicBezTo>
                  <a:pt x="33005" y="706"/>
                  <a:pt x="33004" y="706"/>
                  <a:pt x="33004" y="706"/>
                </a:cubicBezTo>
                <a:cubicBezTo>
                  <a:pt x="30681" y="-721"/>
                  <a:pt x="27646" y="-46"/>
                  <a:pt x="26146" y="2230"/>
                </a:cubicBezTo>
                <a:lnTo>
                  <a:pt x="619" y="42140"/>
                </a:lnTo>
                <a:cubicBezTo>
                  <a:pt x="-229" y="43648"/>
                  <a:pt x="-229" y="45489"/>
                  <a:pt x="619" y="46997"/>
                </a:cubicBezTo>
                <a:cubicBezTo>
                  <a:pt x="1406" y="48530"/>
                  <a:pt x="2908" y="49567"/>
                  <a:pt x="4620" y="49759"/>
                </a:cubicBezTo>
                <a:lnTo>
                  <a:pt x="35767" y="52617"/>
                </a:lnTo>
                <a:lnTo>
                  <a:pt x="35767" y="52617"/>
                </a:lnTo>
                <a:cubicBezTo>
                  <a:pt x="36273" y="52671"/>
                  <a:pt x="36784" y="52671"/>
                  <a:pt x="37291" y="52617"/>
                </a:cubicBezTo>
                <a:lnTo>
                  <a:pt x="27766" y="89288"/>
                </a:lnTo>
                <a:cubicBezTo>
                  <a:pt x="27107" y="91943"/>
                  <a:pt x="28726" y="94629"/>
                  <a:pt x="31381" y="95288"/>
                </a:cubicBezTo>
                <a:cubicBezTo>
                  <a:pt x="31382" y="95288"/>
                  <a:pt x="31384" y="95289"/>
                  <a:pt x="31385" y="95289"/>
                </a:cubicBezTo>
                <a:lnTo>
                  <a:pt x="32528" y="95289"/>
                </a:lnTo>
                <a:cubicBezTo>
                  <a:pt x="34838" y="95307"/>
                  <a:pt x="36853" y="93726"/>
                  <a:pt x="37386" y="91479"/>
                </a:cubicBezTo>
                <a:lnTo>
                  <a:pt x="54340" y="23375"/>
                </a:lnTo>
                <a:cubicBezTo>
                  <a:pt x="55183" y="20828"/>
                  <a:pt x="53886" y="18067"/>
                  <a:pt x="51387" y="1708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4" name="Freeform: Shape 243">
            <a:extLst>
              <a:ext uri="{FF2B5EF4-FFF2-40B4-BE49-F238E27FC236}">
                <a16:creationId xmlns:a16="http://schemas.microsoft.com/office/drawing/2014/main" id="{CCD87AEA-3F88-4F1B-ADED-6F0CE47898C4}"/>
              </a:ext>
            </a:extLst>
          </p:cNvPr>
          <p:cNvSpPr/>
          <p:nvPr/>
        </p:nvSpPr>
        <p:spPr>
          <a:xfrm>
            <a:off x="10095704" y="1990707"/>
            <a:ext cx="50048" cy="47661"/>
          </a:xfrm>
          <a:custGeom>
            <a:avLst/>
            <a:gdLst>
              <a:gd name="connsiteX0" fmla="*/ 7058 w 50048"/>
              <a:gd name="connsiteY0" fmla="*/ 42572 h 47661"/>
              <a:gd name="connsiteX1" fmla="*/ 12106 w 50048"/>
              <a:gd name="connsiteY1" fmla="*/ 41619 h 47661"/>
              <a:gd name="connsiteX2" fmla="*/ 38871 w 50048"/>
              <a:gd name="connsiteY2" fmla="*/ 17712 h 47661"/>
              <a:gd name="connsiteX3" fmla="*/ 40586 w 50048"/>
              <a:gd name="connsiteY3" fmla="*/ 43048 h 47661"/>
              <a:gd name="connsiteX4" fmla="*/ 45444 w 50048"/>
              <a:gd name="connsiteY4" fmla="*/ 47620 h 47661"/>
              <a:gd name="connsiteX5" fmla="*/ 45443 w 50048"/>
              <a:gd name="connsiteY5" fmla="*/ 47620 h 47661"/>
              <a:gd name="connsiteX6" fmla="*/ 50023 w 50048"/>
              <a:gd name="connsiteY6" fmla="*/ 42500 h 47661"/>
              <a:gd name="connsiteX7" fmla="*/ 50015 w 50048"/>
              <a:gd name="connsiteY7" fmla="*/ 42381 h 47661"/>
              <a:gd name="connsiteX8" fmla="*/ 47634 w 50048"/>
              <a:gd name="connsiteY8" fmla="*/ 6853 h 47661"/>
              <a:gd name="connsiteX9" fmla="*/ 44586 w 50048"/>
              <a:gd name="connsiteY9" fmla="*/ 2662 h 47661"/>
              <a:gd name="connsiteX10" fmla="*/ 39443 w 50048"/>
              <a:gd name="connsiteY10" fmla="*/ 3519 h 47661"/>
              <a:gd name="connsiteX11" fmla="*/ 12392 w 50048"/>
              <a:gd name="connsiteY11" fmla="*/ 27808 h 47661"/>
              <a:gd name="connsiteX12" fmla="*/ 9820 w 50048"/>
              <a:gd name="connsiteY12" fmla="*/ 4376 h 47661"/>
              <a:gd name="connsiteX13" fmla="*/ 4542 w 50048"/>
              <a:gd name="connsiteY13" fmla="*/ -21 h 47661"/>
              <a:gd name="connsiteX14" fmla="*/ 4391 w 50048"/>
              <a:gd name="connsiteY14" fmla="*/ -5 h 47661"/>
              <a:gd name="connsiteX15" fmla="*/ 9 w 50048"/>
              <a:gd name="connsiteY15" fmla="*/ 5424 h 47661"/>
              <a:gd name="connsiteX16" fmla="*/ 3533 w 50048"/>
              <a:gd name="connsiteY16" fmla="*/ 38476 h 47661"/>
              <a:gd name="connsiteX17" fmla="*/ 7058 w 50048"/>
              <a:gd name="connsiteY17" fmla="*/ 42572 h 4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48" h="47661">
                <a:moveTo>
                  <a:pt x="7058" y="42572"/>
                </a:moveTo>
                <a:cubicBezTo>
                  <a:pt x="8784" y="43243"/>
                  <a:pt x="10742" y="42873"/>
                  <a:pt x="12106" y="41619"/>
                </a:cubicBezTo>
                <a:lnTo>
                  <a:pt x="38871" y="17712"/>
                </a:lnTo>
                <a:lnTo>
                  <a:pt x="40586" y="43048"/>
                </a:lnTo>
                <a:cubicBezTo>
                  <a:pt x="40737" y="45619"/>
                  <a:pt x="42869" y="47625"/>
                  <a:pt x="45444" y="47620"/>
                </a:cubicBezTo>
                <a:lnTo>
                  <a:pt x="45443" y="47620"/>
                </a:lnTo>
                <a:cubicBezTo>
                  <a:pt x="48122" y="47471"/>
                  <a:pt x="50173" y="45178"/>
                  <a:pt x="50023" y="42500"/>
                </a:cubicBezTo>
                <a:cubicBezTo>
                  <a:pt x="50021" y="42460"/>
                  <a:pt x="50018" y="42421"/>
                  <a:pt x="50015" y="42381"/>
                </a:cubicBezTo>
                <a:lnTo>
                  <a:pt x="47634" y="6853"/>
                </a:lnTo>
                <a:cubicBezTo>
                  <a:pt x="47534" y="4977"/>
                  <a:pt x="46340" y="3336"/>
                  <a:pt x="44586" y="2662"/>
                </a:cubicBezTo>
                <a:cubicBezTo>
                  <a:pt x="42851" y="1925"/>
                  <a:pt x="40845" y="2260"/>
                  <a:pt x="39443" y="3519"/>
                </a:cubicBezTo>
                <a:lnTo>
                  <a:pt x="12392" y="27808"/>
                </a:lnTo>
                <a:lnTo>
                  <a:pt x="9820" y="4376"/>
                </a:lnTo>
                <a:cubicBezTo>
                  <a:pt x="9577" y="1705"/>
                  <a:pt x="7214" y="-264"/>
                  <a:pt x="4542" y="-21"/>
                </a:cubicBezTo>
                <a:cubicBezTo>
                  <a:pt x="4492" y="-17"/>
                  <a:pt x="4441" y="-11"/>
                  <a:pt x="4391" y="-5"/>
                </a:cubicBezTo>
                <a:cubicBezTo>
                  <a:pt x="1687" y="294"/>
                  <a:pt x="-269" y="2718"/>
                  <a:pt x="9" y="5424"/>
                </a:cubicBezTo>
                <a:lnTo>
                  <a:pt x="3533" y="38476"/>
                </a:lnTo>
                <a:cubicBezTo>
                  <a:pt x="3817" y="40408"/>
                  <a:pt x="5190" y="42003"/>
                  <a:pt x="7058" y="4257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5" name="Freeform: Shape 244">
            <a:extLst>
              <a:ext uri="{FF2B5EF4-FFF2-40B4-BE49-F238E27FC236}">
                <a16:creationId xmlns:a16="http://schemas.microsoft.com/office/drawing/2014/main" id="{ED85C524-54BA-4CC3-9021-01C9A2FDC39A}"/>
              </a:ext>
            </a:extLst>
          </p:cNvPr>
          <p:cNvSpPr/>
          <p:nvPr/>
        </p:nvSpPr>
        <p:spPr>
          <a:xfrm>
            <a:off x="10306518" y="1975094"/>
            <a:ext cx="45326" cy="70417"/>
          </a:xfrm>
          <a:custGeom>
            <a:avLst/>
            <a:gdLst>
              <a:gd name="connsiteX0" fmla="*/ 44560 w 45326"/>
              <a:gd name="connsiteY0" fmla="*/ 67995 h 70417"/>
              <a:gd name="connsiteX1" fmla="*/ 43043 w 45326"/>
              <a:gd name="connsiteY1" fmla="*/ 61295 h 70417"/>
              <a:gd name="connsiteX2" fmla="*/ 42941 w 45326"/>
              <a:gd name="connsiteY2" fmla="*/ 61232 h 70417"/>
              <a:gd name="connsiteX3" fmla="*/ 42941 w 45326"/>
              <a:gd name="connsiteY3" fmla="*/ 44278 h 70417"/>
              <a:gd name="connsiteX4" fmla="*/ 41036 w 45326"/>
              <a:gd name="connsiteY4" fmla="*/ 12274 h 70417"/>
              <a:gd name="connsiteX5" fmla="*/ 32558 w 45326"/>
              <a:gd name="connsiteY5" fmla="*/ 6844 h 70417"/>
              <a:gd name="connsiteX6" fmla="*/ 9698 w 45326"/>
              <a:gd name="connsiteY6" fmla="*/ 31229 h 70417"/>
              <a:gd name="connsiteX7" fmla="*/ 9698 w 45326"/>
              <a:gd name="connsiteY7" fmla="*/ 6273 h 70417"/>
              <a:gd name="connsiteX8" fmla="*/ 6296 w 45326"/>
              <a:gd name="connsiteY8" fmla="*/ 150 h 70417"/>
              <a:gd name="connsiteX9" fmla="*/ 173 w 45326"/>
              <a:gd name="connsiteY9" fmla="*/ 3552 h 70417"/>
              <a:gd name="connsiteX10" fmla="*/ 173 w 45326"/>
              <a:gd name="connsiteY10" fmla="*/ 6273 h 70417"/>
              <a:gd name="connsiteX11" fmla="*/ 173 w 45326"/>
              <a:gd name="connsiteY11" fmla="*/ 52374 h 70417"/>
              <a:gd name="connsiteX12" fmla="*/ 5028 w 45326"/>
              <a:gd name="connsiteY12" fmla="*/ 57424 h 70417"/>
              <a:gd name="connsiteX13" fmla="*/ 9698 w 45326"/>
              <a:gd name="connsiteY13" fmla="*/ 54374 h 70417"/>
              <a:gd name="connsiteX14" fmla="*/ 32749 w 45326"/>
              <a:gd name="connsiteY14" fmla="*/ 16941 h 70417"/>
              <a:gd name="connsiteX15" fmla="*/ 33511 w 45326"/>
              <a:gd name="connsiteY15" fmla="*/ 42944 h 70417"/>
              <a:gd name="connsiteX16" fmla="*/ 37988 w 45326"/>
              <a:gd name="connsiteY16" fmla="*/ 69614 h 70417"/>
              <a:gd name="connsiteX17" fmla="*/ 40655 w 45326"/>
              <a:gd name="connsiteY17" fmla="*/ 70376 h 70417"/>
              <a:gd name="connsiteX18" fmla="*/ 44560 w 45326"/>
              <a:gd name="connsiteY18" fmla="*/ 67995 h 7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326" h="70417">
                <a:moveTo>
                  <a:pt x="44560" y="67995"/>
                </a:moveTo>
                <a:cubicBezTo>
                  <a:pt x="45991" y="65726"/>
                  <a:pt x="45312" y="62726"/>
                  <a:pt x="43043" y="61295"/>
                </a:cubicBezTo>
                <a:cubicBezTo>
                  <a:pt x="43009" y="61274"/>
                  <a:pt x="42975" y="61253"/>
                  <a:pt x="42941" y="61232"/>
                </a:cubicBezTo>
                <a:cubicBezTo>
                  <a:pt x="40940" y="59899"/>
                  <a:pt x="42274" y="50088"/>
                  <a:pt x="42941" y="44278"/>
                </a:cubicBezTo>
                <a:cubicBezTo>
                  <a:pt x="45554" y="33662"/>
                  <a:pt x="44890" y="22504"/>
                  <a:pt x="41036" y="12274"/>
                </a:cubicBezTo>
                <a:cubicBezTo>
                  <a:pt x="39613" y="8878"/>
                  <a:pt x="36238" y="6717"/>
                  <a:pt x="32558" y="6844"/>
                </a:cubicBezTo>
                <a:cubicBezTo>
                  <a:pt x="25129" y="6845"/>
                  <a:pt x="16652" y="18751"/>
                  <a:pt x="9698" y="31229"/>
                </a:cubicBezTo>
                <a:lnTo>
                  <a:pt x="9698" y="6273"/>
                </a:lnTo>
                <a:cubicBezTo>
                  <a:pt x="10450" y="3643"/>
                  <a:pt x="8927" y="902"/>
                  <a:pt x="6296" y="150"/>
                </a:cubicBezTo>
                <a:cubicBezTo>
                  <a:pt x="3666" y="-601"/>
                  <a:pt x="925" y="922"/>
                  <a:pt x="173" y="3552"/>
                </a:cubicBezTo>
                <a:cubicBezTo>
                  <a:pt x="-81" y="4442"/>
                  <a:pt x="-81" y="5384"/>
                  <a:pt x="173" y="6273"/>
                </a:cubicBezTo>
                <a:lnTo>
                  <a:pt x="173" y="52374"/>
                </a:lnTo>
                <a:cubicBezTo>
                  <a:pt x="120" y="55109"/>
                  <a:pt x="2293" y="57370"/>
                  <a:pt x="5028" y="57424"/>
                </a:cubicBezTo>
                <a:cubicBezTo>
                  <a:pt x="7063" y="57464"/>
                  <a:pt x="8916" y="56254"/>
                  <a:pt x="9698" y="54374"/>
                </a:cubicBezTo>
                <a:cubicBezTo>
                  <a:pt x="17795" y="36277"/>
                  <a:pt x="28177" y="19418"/>
                  <a:pt x="32749" y="16941"/>
                </a:cubicBezTo>
                <a:cubicBezTo>
                  <a:pt x="35339" y="25382"/>
                  <a:pt x="35602" y="34366"/>
                  <a:pt x="33511" y="42944"/>
                </a:cubicBezTo>
                <a:cubicBezTo>
                  <a:pt x="31987" y="54279"/>
                  <a:pt x="30558" y="64947"/>
                  <a:pt x="37988" y="69614"/>
                </a:cubicBezTo>
                <a:cubicBezTo>
                  <a:pt x="38796" y="70095"/>
                  <a:pt x="39715" y="70358"/>
                  <a:pt x="40655" y="70376"/>
                </a:cubicBezTo>
                <a:cubicBezTo>
                  <a:pt x="42267" y="70267"/>
                  <a:pt x="43725" y="69378"/>
                  <a:pt x="44560" y="6799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6" name="Freeform: Shape 245">
            <a:extLst>
              <a:ext uri="{FF2B5EF4-FFF2-40B4-BE49-F238E27FC236}">
                <a16:creationId xmlns:a16="http://schemas.microsoft.com/office/drawing/2014/main" id="{18BD03E0-767A-46F1-90E2-561365F2934F}"/>
              </a:ext>
            </a:extLst>
          </p:cNvPr>
          <p:cNvSpPr/>
          <p:nvPr/>
        </p:nvSpPr>
        <p:spPr>
          <a:xfrm>
            <a:off x="10342971" y="2055730"/>
            <a:ext cx="47341" cy="39191"/>
          </a:xfrm>
          <a:custGeom>
            <a:avLst/>
            <a:gdLst>
              <a:gd name="connsiteX0" fmla="*/ 20204 w 47341"/>
              <a:gd name="connsiteY0" fmla="*/ 35556 h 39191"/>
              <a:gd name="connsiteX1" fmla="*/ 26327 w 47341"/>
              <a:gd name="connsiteY1" fmla="*/ 38958 h 39191"/>
              <a:gd name="connsiteX2" fmla="*/ 29729 w 47341"/>
              <a:gd name="connsiteY2" fmla="*/ 35556 h 39191"/>
              <a:gd name="connsiteX3" fmla="*/ 29729 w 47341"/>
              <a:gd name="connsiteY3" fmla="*/ 25174 h 39191"/>
              <a:gd name="connsiteX4" fmla="*/ 43731 w 47341"/>
              <a:gd name="connsiteY4" fmla="*/ 25174 h 39191"/>
              <a:gd name="connsiteX5" fmla="*/ 47133 w 47341"/>
              <a:gd name="connsiteY5" fmla="*/ 19051 h 39191"/>
              <a:gd name="connsiteX6" fmla="*/ 43731 w 47341"/>
              <a:gd name="connsiteY6" fmla="*/ 15649 h 39191"/>
              <a:gd name="connsiteX7" fmla="*/ 29729 w 47341"/>
              <a:gd name="connsiteY7" fmla="*/ 15649 h 39191"/>
              <a:gd name="connsiteX8" fmla="*/ 29729 w 47341"/>
              <a:gd name="connsiteY8" fmla="*/ 3552 h 39191"/>
              <a:gd name="connsiteX9" fmla="*/ 23606 w 47341"/>
              <a:gd name="connsiteY9" fmla="*/ 150 h 39191"/>
              <a:gd name="connsiteX10" fmla="*/ 20204 w 47341"/>
              <a:gd name="connsiteY10" fmla="*/ 3552 h 39191"/>
              <a:gd name="connsiteX11" fmla="*/ 20204 w 47341"/>
              <a:gd name="connsiteY11" fmla="*/ 15173 h 39191"/>
              <a:gd name="connsiteX12" fmla="*/ 6298 w 47341"/>
              <a:gd name="connsiteY12" fmla="*/ 15173 h 39191"/>
              <a:gd name="connsiteX13" fmla="*/ 175 w 47341"/>
              <a:gd name="connsiteY13" fmla="*/ 18575 h 39191"/>
              <a:gd name="connsiteX14" fmla="*/ 3577 w 47341"/>
              <a:gd name="connsiteY14" fmla="*/ 24698 h 39191"/>
              <a:gd name="connsiteX15" fmla="*/ 6298 w 47341"/>
              <a:gd name="connsiteY15" fmla="*/ 24698 h 39191"/>
              <a:gd name="connsiteX16" fmla="*/ 20204 w 47341"/>
              <a:gd name="connsiteY16" fmla="*/ 24698 h 3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41" h="39191">
                <a:moveTo>
                  <a:pt x="20204" y="35556"/>
                </a:moveTo>
                <a:cubicBezTo>
                  <a:pt x="20955" y="38187"/>
                  <a:pt x="23697" y="39710"/>
                  <a:pt x="26327" y="38958"/>
                </a:cubicBezTo>
                <a:cubicBezTo>
                  <a:pt x="27972" y="38488"/>
                  <a:pt x="29259" y="37202"/>
                  <a:pt x="29729" y="35556"/>
                </a:cubicBezTo>
                <a:lnTo>
                  <a:pt x="29729" y="25174"/>
                </a:lnTo>
                <a:lnTo>
                  <a:pt x="43731" y="25174"/>
                </a:lnTo>
                <a:cubicBezTo>
                  <a:pt x="46361" y="24423"/>
                  <a:pt x="47884" y="21681"/>
                  <a:pt x="47133" y="19051"/>
                </a:cubicBezTo>
                <a:cubicBezTo>
                  <a:pt x="46663" y="17406"/>
                  <a:pt x="45377" y="16119"/>
                  <a:pt x="43731" y="15649"/>
                </a:cubicBezTo>
                <a:lnTo>
                  <a:pt x="29729" y="15649"/>
                </a:lnTo>
                <a:lnTo>
                  <a:pt x="29729" y="3552"/>
                </a:lnTo>
                <a:cubicBezTo>
                  <a:pt x="28978" y="922"/>
                  <a:pt x="26236" y="-601"/>
                  <a:pt x="23606" y="150"/>
                </a:cubicBezTo>
                <a:cubicBezTo>
                  <a:pt x="21961" y="620"/>
                  <a:pt x="20674" y="1907"/>
                  <a:pt x="20204" y="3552"/>
                </a:cubicBezTo>
                <a:lnTo>
                  <a:pt x="20204" y="15173"/>
                </a:lnTo>
                <a:lnTo>
                  <a:pt x="6298" y="15173"/>
                </a:lnTo>
                <a:cubicBezTo>
                  <a:pt x="3667" y="14421"/>
                  <a:pt x="926" y="15945"/>
                  <a:pt x="175" y="18575"/>
                </a:cubicBezTo>
                <a:cubicBezTo>
                  <a:pt x="-577" y="21205"/>
                  <a:pt x="946" y="23947"/>
                  <a:pt x="3577" y="24698"/>
                </a:cubicBezTo>
                <a:cubicBezTo>
                  <a:pt x="4466" y="24952"/>
                  <a:pt x="5408" y="24952"/>
                  <a:pt x="6298" y="24698"/>
                </a:cubicBezTo>
                <a:lnTo>
                  <a:pt x="20204" y="2469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7" name="Freeform: Shape 246">
            <a:extLst>
              <a:ext uri="{FF2B5EF4-FFF2-40B4-BE49-F238E27FC236}">
                <a16:creationId xmlns:a16="http://schemas.microsoft.com/office/drawing/2014/main" id="{85421D6B-851E-4D81-B08C-D24C2CDD85A4}"/>
              </a:ext>
            </a:extLst>
          </p:cNvPr>
          <p:cNvSpPr/>
          <p:nvPr/>
        </p:nvSpPr>
        <p:spPr>
          <a:xfrm>
            <a:off x="10414485" y="2040193"/>
            <a:ext cx="156161" cy="75152"/>
          </a:xfrm>
          <a:custGeom>
            <a:avLst/>
            <a:gdLst>
              <a:gd name="connsiteX0" fmla="*/ 120140 w 156161"/>
              <a:gd name="connsiteY0" fmla="*/ 5183 h 75152"/>
              <a:gd name="connsiteX1" fmla="*/ 110615 w 156161"/>
              <a:gd name="connsiteY1" fmla="*/ 27185 h 75152"/>
              <a:gd name="connsiteX2" fmla="*/ 123759 w 156161"/>
              <a:gd name="connsiteY2" fmla="*/ 50426 h 75152"/>
              <a:gd name="connsiteX3" fmla="*/ 128427 w 156161"/>
              <a:gd name="connsiteY3" fmla="*/ 64333 h 75152"/>
              <a:gd name="connsiteX4" fmla="*/ 93374 w 156161"/>
              <a:gd name="connsiteY4" fmla="*/ 51760 h 75152"/>
              <a:gd name="connsiteX5" fmla="*/ 100328 w 156161"/>
              <a:gd name="connsiteY5" fmla="*/ 21185 h 75152"/>
              <a:gd name="connsiteX6" fmla="*/ 89660 w 156161"/>
              <a:gd name="connsiteY6" fmla="*/ 2135 h 75152"/>
              <a:gd name="connsiteX7" fmla="*/ 66514 w 156161"/>
              <a:gd name="connsiteY7" fmla="*/ 14994 h 75152"/>
              <a:gd name="connsiteX8" fmla="*/ 74705 w 156161"/>
              <a:gd name="connsiteY8" fmla="*/ 20518 h 75152"/>
              <a:gd name="connsiteX9" fmla="*/ 87183 w 156161"/>
              <a:gd name="connsiteY9" fmla="*/ 11755 h 75152"/>
              <a:gd name="connsiteX10" fmla="*/ 90517 w 156161"/>
              <a:gd name="connsiteY10" fmla="*/ 21280 h 75152"/>
              <a:gd name="connsiteX11" fmla="*/ 75182 w 156161"/>
              <a:gd name="connsiteY11" fmla="*/ 57475 h 75152"/>
              <a:gd name="connsiteX12" fmla="*/ 60513 w 156161"/>
              <a:gd name="connsiteY12" fmla="*/ 61190 h 75152"/>
              <a:gd name="connsiteX13" fmla="*/ 55370 w 156161"/>
              <a:gd name="connsiteY13" fmla="*/ 26614 h 75152"/>
              <a:gd name="connsiteX14" fmla="*/ 52274 w 156161"/>
              <a:gd name="connsiteY14" fmla="*/ 20185 h 75152"/>
              <a:gd name="connsiteX15" fmla="*/ 45845 w 156161"/>
              <a:gd name="connsiteY15" fmla="*/ 23280 h 75152"/>
              <a:gd name="connsiteX16" fmla="*/ 16317 w 156161"/>
              <a:gd name="connsiteY16" fmla="*/ 52617 h 75152"/>
              <a:gd name="connsiteX17" fmla="*/ 11555 w 156161"/>
              <a:gd name="connsiteY17" fmla="*/ 48807 h 75152"/>
              <a:gd name="connsiteX18" fmla="*/ 18603 w 156161"/>
              <a:gd name="connsiteY18" fmla="*/ 12231 h 75152"/>
              <a:gd name="connsiteX19" fmla="*/ 20603 w 156161"/>
              <a:gd name="connsiteY19" fmla="*/ 10136 h 75152"/>
              <a:gd name="connsiteX20" fmla="*/ 22794 w 156161"/>
              <a:gd name="connsiteY20" fmla="*/ 17946 h 75152"/>
              <a:gd name="connsiteX21" fmla="*/ 32319 w 156161"/>
              <a:gd name="connsiteY21" fmla="*/ 16803 h 75152"/>
              <a:gd name="connsiteX22" fmla="*/ 22794 w 156161"/>
              <a:gd name="connsiteY22" fmla="*/ 325 h 75152"/>
              <a:gd name="connsiteX23" fmla="*/ 10412 w 156161"/>
              <a:gd name="connsiteY23" fmla="*/ 5945 h 75152"/>
              <a:gd name="connsiteX24" fmla="*/ 1934 w 156161"/>
              <a:gd name="connsiteY24" fmla="*/ 52713 h 75152"/>
              <a:gd name="connsiteX25" fmla="*/ 15079 w 156161"/>
              <a:gd name="connsiteY25" fmla="*/ 62238 h 75152"/>
              <a:gd name="connsiteX26" fmla="*/ 43178 w 156161"/>
              <a:gd name="connsiteY26" fmla="*/ 44235 h 75152"/>
              <a:gd name="connsiteX27" fmla="*/ 56227 w 156161"/>
              <a:gd name="connsiteY27" fmla="*/ 70143 h 75152"/>
              <a:gd name="connsiteX28" fmla="*/ 63275 w 156161"/>
              <a:gd name="connsiteY28" fmla="*/ 71382 h 75152"/>
              <a:gd name="connsiteX29" fmla="*/ 80325 w 156161"/>
              <a:gd name="connsiteY29" fmla="*/ 65095 h 75152"/>
              <a:gd name="connsiteX30" fmla="*/ 86802 w 156161"/>
              <a:gd name="connsiteY30" fmla="*/ 58904 h 75152"/>
              <a:gd name="connsiteX31" fmla="*/ 122711 w 156161"/>
              <a:gd name="connsiteY31" fmla="*/ 75096 h 75152"/>
              <a:gd name="connsiteX32" fmla="*/ 134903 w 156161"/>
              <a:gd name="connsiteY32" fmla="*/ 70048 h 75152"/>
              <a:gd name="connsiteX33" fmla="*/ 130427 w 156161"/>
              <a:gd name="connsiteY33" fmla="*/ 42997 h 75152"/>
              <a:gd name="connsiteX34" fmla="*/ 119568 w 156161"/>
              <a:gd name="connsiteY34" fmla="*/ 24518 h 75152"/>
              <a:gd name="connsiteX35" fmla="*/ 123854 w 156161"/>
              <a:gd name="connsiteY35" fmla="*/ 12993 h 75152"/>
              <a:gd name="connsiteX36" fmla="*/ 138428 w 156161"/>
              <a:gd name="connsiteY36" fmla="*/ 14708 h 75152"/>
              <a:gd name="connsiteX37" fmla="*/ 146619 w 156161"/>
              <a:gd name="connsiteY37" fmla="*/ 25376 h 75152"/>
              <a:gd name="connsiteX38" fmla="*/ 146619 w 156161"/>
              <a:gd name="connsiteY38" fmla="*/ 25376 h 75152"/>
              <a:gd name="connsiteX39" fmla="*/ 156144 w 156161"/>
              <a:gd name="connsiteY39" fmla="*/ 22995 h 75152"/>
              <a:gd name="connsiteX40" fmla="*/ 145381 w 156161"/>
              <a:gd name="connsiteY40" fmla="*/ 7659 h 75152"/>
              <a:gd name="connsiteX41" fmla="*/ 120140 w 156161"/>
              <a:gd name="connsiteY41" fmla="*/ 5183 h 7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161" h="75152">
                <a:moveTo>
                  <a:pt x="120140" y="5183"/>
                </a:moveTo>
                <a:cubicBezTo>
                  <a:pt x="112169" y="9349"/>
                  <a:pt x="108197" y="18522"/>
                  <a:pt x="110615" y="27185"/>
                </a:cubicBezTo>
                <a:cubicBezTo>
                  <a:pt x="112781" y="35991"/>
                  <a:pt x="117329" y="44032"/>
                  <a:pt x="123759" y="50426"/>
                </a:cubicBezTo>
                <a:cubicBezTo>
                  <a:pt x="130998" y="58999"/>
                  <a:pt x="131665" y="60809"/>
                  <a:pt x="128427" y="64333"/>
                </a:cubicBezTo>
                <a:cubicBezTo>
                  <a:pt x="123188" y="70143"/>
                  <a:pt x="105852" y="61095"/>
                  <a:pt x="93374" y="51760"/>
                </a:cubicBezTo>
                <a:cubicBezTo>
                  <a:pt x="98842" y="42550"/>
                  <a:pt x="101274" y="31853"/>
                  <a:pt x="100328" y="21185"/>
                </a:cubicBezTo>
                <a:cubicBezTo>
                  <a:pt x="99471" y="10326"/>
                  <a:pt x="95851" y="4040"/>
                  <a:pt x="89660" y="2135"/>
                </a:cubicBezTo>
                <a:cubicBezTo>
                  <a:pt x="79373" y="-437"/>
                  <a:pt x="68229" y="12326"/>
                  <a:pt x="66514" y="14994"/>
                </a:cubicBezTo>
                <a:lnTo>
                  <a:pt x="74705" y="20518"/>
                </a:lnTo>
                <a:cubicBezTo>
                  <a:pt x="76611" y="17661"/>
                  <a:pt x="84230" y="10993"/>
                  <a:pt x="87183" y="11755"/>
                </a:cubicBezTo>
                <a:cubicBezTo>
                  <a:pt x="88040" y="11755"/>
                  <a:pt x="89850" y="14327"/>
                  <a:pt x="90517" y="21280"/>
                </a:cubicBezTo>
                <a:cubicBezTo>
                  <a:pt x="91697" y="35137"/>
                  <a:pt x="85958" y="48684"/>
                  <a:pt x="75182" y="57475"/>
                </a:cubicBezTo>
                <a:cubicBezTo>
                  <a:pt x="71207" y="61062"/>
                  <a:pt x="65716" y="62453"/>
                  <a:pt x="60513" y="61190"/>
                </a:cubicBezTo>
                <a:cubicBezTo>
                  <a:pt x="51941" y="57856"/>
                  <a:pt x="53274" y="36520"/>
                  <a:pt x="55370" y="26614"/>
                </a:cubicBezTo>
                <a:cubicBezTo>
                  <a:pt x="56290" y="23984"/>
                  <a:pt x="54904" y="21105"/>
                  <a:pt x="52274" y="20185"/>
                </a:cubicBezTo>
                <a:cubicBezTo>
                  <a:pt x="49644" y="19264"/>
                  <a:pt x="46765" y="20650"/>
                  <a:pt x="45845" y="23280"/>
                </a:cubicBezTo>
                <a:cubicBezTo>
                  <a:pt x="40606" y="32805"/>
                  <a:pt x="26223" y="53284"/>
                  <a:pt x="16317" y="52617"/>
                </a:cubicBezTo>
                <a:cubicBezTo>
                  <a:pt x="14078" y="52498"/>
                  <a:pt x="12163" y="50966"/>
                  <a:pt x="11555" y="48807"/>
                </a:cubicBezTo>
                <a:cubicBezTo>
                  <a:pt x="8493" y="36170"/>
                  <a:pt x="11064" y="22826"/>
                  <a:pt x="18603" y="12231"/>
                </a:cubicBezTo>
                <a:cubicBezTo>
                  <a:pt x="19172" y="11446"/>
                  <a:pt x="19845" y="10741"/>
                  <a:pt x="20603" y="10136"/>
                </a:cubicBezTo>
                <a:cubicBezTo>
                  <a:pt x="21797" y="12586"/>
                  <a:pt x="22539" y="15232"/>
                  <a:pt x="22794" y="17946"/>
                </a:cubicBezTo>
                <a:lnTo>
                  <a:pt x="32319" y="16803"/>
                </a:lnTo>
                <a:cubicBezTo>
                  <a:pt x="32319" y="13470"/>
                  <a:pt x="30129" y="2421"/>
                  <a:pt x="22794" y="325"/>
                </a:cubicBezTo>
                <a:cubicBezTo>
                  <a:pt x="18698" y="-913"/>
                  <a:pt x="14507" y="992"/>
                  <a:pt x="10412" y="5945"/>
                </a:cubicBezTo>
                <a:cubicBezTo>
                  <a:pt x="656" y="19448"/>
                  <a:pt x="-2461" y="36644"/>
                  <a:pt x="1934" y="52713"/>
                </a:cubicBezTo>
                <a:cubicBezTo>
                  <a:pt x="4139" y="58136"/>
                  <a:pt x="9238" y="61832"/>
                  <a:pt x="15079" y="62238"/>
                </a:cubicBezTo>
                <a:cubicBezTo>
                  <a:pt x="25747" y="63000"/>
                  <a:pt x="35844" y="53570"/>
                  <a:pt x="43178" y="44235"/>
                </a:cubicBezTo>
                <a:cubicBezTo>
                  <a:pt x="43178" y="54808"/>
                  <a:pt x="46321" y="66333"/>
                  <a:pt x="56227" y="70143"/>
                </a:cubicBezTo>
                <a:cubicBezTo>
                  <a:pt x="58477" y="70998"/>
                  <a:pt x="60869" y="71418"/>
                  <a:pt x="63275" y="71382"/>
                </a:cubicBezTo>
                <a:cubicBezTo>
                  <a:pt x="69491" y="71197"/>
                  <a:pt x="75477" y="68990"/>
                  <a:pt x="80325" y="65095"/>
                </a:cubicBezTo>
                <a:cubicBezTo>
                  <a:pt x="82692" y="63260"/>
                  <a:pt x="84862" y="61185"/>
                  <a:pt x="86802" y="58904"/>
                </a:cubicBezTo>
                <a:cubicBezTo>
                  <a:pt x="97021" y="67556"/>
                  <a:pt x="109462" y="73166"/>
                  <a:pt x="122711" y="75096"/>
                </a:cubicBezTo>
                <a:cubicBezTo>
                  <a:pt x="127321" y="75297"/>
                  <a:pt x="131784" y="73449"/>
                  <a:pt x="134903" y="70048"/>
                </a:cubicBezTo>
                <a:cubicBezTo>
                  <a:pt x="144429" y="59475"/>
                  <a:pt x="136713" y="50331"/>
                  <a:pt x="130427" y="42997"/>
                </a:cubicBezTo>
                <a:cubicBezTo>
                  <a:pt x="125198" y="37937"/>
                  <a:pt x="121444" y="31549"/>
                  <a:pt x="119568" y="24518"/>
                </a:cubicBezTo>
                <a:cubicBezTo>
                  <a:pt x="117994" y="20145"/>
                  <a:pt x="119805" y="15275"/>
                  <a:pt x="123854" y="12993"/>
                </a:cubicBezTo>
                <a:cubicBezTo>
                  <a:pt x="128631" y="10676"/>
                  <a:pt x="134319" y="11345"/>
                  <a:pt x="138428" y="14708"/>
                </a:cubicBezTo>
                <a:cubicBezTo>
                  <a:pt x="141816" y="17706"/>
                  <a:pt x="144597" y="21328"/>
                  <a:pt x="146619" y="25376"/>
                </a:cubicBezTo>
                <a:lnTo>
                  <a:pt x="146619" y="25376"/>
                </a:lnTo>
                <a:lnTo>
                  <a:pt x="156144" y="22995"/>
                </a:lnTo>
                <a:cubicBezTo>
                  <a:pt x="153985" y="17016"/>
                  <a:pt x="150269" y="11722"/>
                  <a:pt x="145381" y="7659"/>
                </a:cubicBezTo>
                <a:cubicBezTo>
                  <a:pt x="138189" y="1935"/>
                  <a:pt x="128307" y="965"/>
                  <a:pt x="120140" y="518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8" name="Freeform: Shape 247">
            <a:extLst>
              <a:ext uri="{FF2B5EF4-FFF2-40B4-BE49-F238E27FC236}">
                <a16:creationId xmlns:a16="http://schemas.microsoft.com/office/drawing/2014/main" id="{BCAD1C8C-09AF-4777-BD95-9E3B67863DD2}"/>
              </a:ext>
            </a:extLst>
          </p:cNvPr>
          <p:cNvSpPr/>
          <p:nvPr/>
        </p:nvSpPr>
        <p:spPr>
          <a:xfrm>
            <a:off x="10584434" y="2021890"/>
            <a:ext cx="66889" cy="84201"/>
          </a:xfrm>
          <a:custGeom>
            <a:avLst/>
            <a:gdLst>
              <a:gd name="connsiteX0" fmla="*/ 42108 w 66889"/>
              <a:gd name="connsiteY0" fmla="*/ 38250 h 84201"/>
              <a:gd name="connsiteX1" fmla="*/ 18105 w 66889"/>
              <a:gd name="connsiteY1" fmla="*/ 52728 h 84201"/>
              <a:gd name="connsiteX2" fmla="*/ 7 w 66889"/>
              <a:gd name="connsiteY2" fmla="*/ 68349 h 84201"/>
              <a:gd name="connsiteX3" fmla="*/ 3912 w 66889"/>
              <a:gd name="connsiteY3" fmla="*/ 76731 h 84201"/>
              <a:gd name="connsiteX4" fmla="*/ 43822 w 66889"/>
              <a:gd name="connsiteY4" fmla="*/ 84160 h 84201"/>
              <a:gd name="connsiteX5" fmla="*/ 57062 w 66889"/>
              <a:gd name="connsiteY5" fmla="*/ 84160 h 84201"/>
              <a:gd name="connsiteX6" fmla="*/ 56490 w 66889"/>
              <a:gd name="connsiteY6" fmla="*/ 74635 h 84201"/>
              <a:gd name="connsiteX7" fmla="*/ 10389 w 66889"/>
              <a:gd name="connsiteY7" fmla="*/ 69682 h 84201"/>
              <a:gd name="connsiteX8" fmla="*/ 22867 w 66889"/>
              <a:gd name="connsiteY8" fmla="*/ 62062 h 84201"/>
              <a:gd name="connsiteX9" fmla="*/ 47822 w 66889"/>
              <a:gd name="connsiteY9" fmla="*/ 46917 h 84201"/>
              <a:gd name="connsiteX10" fmla="*/ 66872 w 66889"/>
              <a:gd name="connsiteY10" fmla="*/ 20628 h 84201"/>
              <a:gd name="connsiteX11" fmla="*/ 54585 w 66889"/>
              <a:gd name="connsiteY11" fmla="*/ 2245 h 84201"/>
              <a:gd name="connsiteX12" fmla="*/ 44107 w 66889"/>
              <a:gd name="connsiteY12" fmla="*/ 531 h 84201"/>
              <a:gd name="connsiteX13" fmla="*/ 24582 w 66889"/>
              <a:gd name="connsiteY13" fmla="*/ 28344 h 84201"/>
              <a:gd name="connsiteX14" fmla="*/ 34107 w 66889"/>
              <a:gd name="connsiteY14" fmla="*/ 31487 h 84201"/>
              <a:gd name="connsiteX15" fmla="*/ 47346 w 66889"/>
              <a:gd name="connsiteY15" fmla="*/ 9960 h 84201"/>
              <a:gd name="connsiteX16" fmla="*/ 48966 w 66889"/>
              <a:gd name="connsiteY16" fmla="*/ 9960 h 84201"/>
              <a:gd name="connsiteX17" fmla="*/ 57062 w 66889"/>
              <a:gd name="connsiteY17" fmla="*/ 20343 h 84201"/>
              <a:gd name="connsiteX18" fmla="*/ 42108 w 66889"/>
              <a:gd name="connsiteY18" fmla="*/ 38250 h 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889" h="84201">
                <a:moveTo>
                  <a:pt x="42108" y="38250"/>
                </a:moveTo>
                <a:cubicBezTo>
                  <a:pt x="34423" y="43581"/>
                  <a:pt x="26405" y="48417"/>
                  <a:pt x="18105" y="52728"/>
                </a:cubicBezTo>
                <a:cubicBezTo>
                  <a:pt x="7246" y="58633"/>
                  <a:pt x="674" y="62253"/>
                  <a:pt x="7" y="68349"/>
                </a:cubicBezTo>
                <a:cubicBezTo>
                  <a:pt x="-226" y="71630"/>
                  <a:pt x="1250" y="74798"/>
                  <a:pt x="3912" y="76731"/>
                </a:cubicBezTo>
                <a:cubicBezTo>
                  <a:pt x="11056" y="83017"/>
                  <a:pt x="30296" y="84160"/>
                  <a:pt x="43822" y="84160"/>
                </a:cubicBezTo>
                <a:cubicBezTo>
                  <a:pt x="49918" y="84160"/>
                  <a:pt x="54871" y="84160"/>
                  <a:pt x="57062" y="84160"/>
                </a:cubicBezTo>
                <a:lnTo>
                  <a:pt x="56490" y="74635"/>
                </a:lnTo>
                <a:cubicBezTo>
                  <a:pt x="41155" y="75492"/>
                  <a:pt x="17342" y="74635"/>
                  <a:pt x="10389" y="69682"/>
                </a:cubicBezTo>
                <a:cubicBezTo>
                  <a:pt x="14317" y="66781"/>
                  <a:pt x="18492" y="64231"/>
                  <a:pt x="22867" y="62062"/>
                </a:cubicBezTo>
                <a:cubicBezTo>
                  <a:pt x="31509" y="57568"/>
                  <a:pt x="39846" y="52509"/>
                  <a:pt x="47822" y="46917"/>
                </a:cubicBezTo>
                <a:cubicBezTo>
                  <a:pt x="60872" y="37392"/>
                  <a:pt x="66872" y="29010"/>
                  <a:pt x="66872" y="20628"/>
                </a:cubicBezTo>
                <a:cubicBezTo>
                  <a:pt x="66026" y="12861"/>
                  <a:pt x="61439" y="5997"/>
                  <a:pt x="54585" y="2245"/>
                </a:cubicBezTo>
                <a:cubicBezTo>
                  <a:pt x="51579" y="3"/>
                  <a:pt x="47671" y="-636"/>
                  <a:pt x="44107" y="531"/>
                </a:cubicBezTo>
                <a:cubicBezTo>
                  <a:pt x="33154" y="4150"/>
                  <a:pt x="25915" y="24343"/>
                  <a:pt x="24582" y="28344"/>
                </a:cubicBezTo>
                <a:lnTo>
                  <a:pt x="34107" y="31487"/>
                </a:lnTo>
                <a:cubicBezTo>
                  <a:pt x="36678" y="23676"/>
                  <a:pt x="42679" y="11484"/>
                  <a:pt x="47346" y="9960"/>
                </a:cubicBezTo>
                <a:cubicBezTo>
                  <a:pt x="47346" y="9960"/>
                  <a:pt x="48203" y="9960"/>
                  <a:pt x="48966" y="9960"/>
                </a:cubicBezTo>
                <a:cubicBezTo>
                  <a:pt x="54490" y="13770"/>
                  <a:pt x="57062" y="17104"/>
                  <a:pt x="57062" y="20343"/>
                </a:cubicBezTo>
                <a:cubicBezTo>
                  <a:pt x="57062" y="23581"/>
                  <a:pt x="54680" y="29201"/>
                  <a:pt x="42108" y="3825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49" name="Freeform: Shape 248">
            <a:extLst>
              <a:ext uri="{FF2B5EF4-FFF2-40B4-BE49-F238E27FC236}">
                <a16:creationId xmlns:a16="http://schemas.microsoft.com/office/drawing/2014/main" id="{7BB38456-A1E1-4AA0-B35E-DE18C2B562A7}"/>
              </a:ext>
            </a:extLst>
          </p:cNvPr>
          <p:cNvSpPr/>
          <p:nvPr/>
        </p:nvSpPr>
        <p:spPr>
          <a:xfrm>
            <a:off x="10680211" y="2047036"/>
            <a:ext cx="67790" cy="62102"/>
          </a:xfrm>
          <a:custGeom>
            <a:avLst/>
            <a:gdLst>
              <a:gd name="connsiteX0" fmla="*/ 60154 w 67790"/>
              <a:gd name="connsiteY0" fmla="*/ 49298 h 62102"/>
              <a:gd name="connsiteX1" fmla="*/ 50152 w 67790"/>
              <a:gd name="connsiteY1" fmla="*/ 50720 h 62102"/>
              <a:gd name="connsiteX2" fmla="*/ 49391 w 67790"/>
              <a:gd name="connsiteY2" fmla="*/ 50060 h 62102"/>
              <a:gd name="connsiteX3" fmla="*/ 49390 w 67790"/>
              <a:gd name="connsiteY3" fmla="*/ 35106 h 62102"/>
              <a:gd name="connsiteX4" fmla="*/ 50819 w 67790"/>
              <a:gd name="connsiteY4" fmla="*/ 8721 h 62102"/>
              <a:gd name="connsiteX5" fmla="*/ 43866 w 67790"/>
              <a:gd name="connsiteY5" fmla="*/ 1863 h 62102"/>
              <a:gd name="connsiteX6" fmla="*/ 11957 w 67790"/>
              <a:gd name="connsiteY6" fmla="*/ 31200 h 62102"/>
              <a:gd name="connsiteX7" fmla="*/ 15481 w 67790"/>
              <a:gd name="connsiteY7" fmla="*/ 1101 h 62102"/>
              <a:gd name="connsiteX8" fmla="*/ 5956 w 67790"/>
              <a:gd name="connsiteY8" fmla="*/ -42 h 62102"/>
              <a:gd name="connsiteX9" fmla="*/ 51 w 67790"/>
              <a:gd name="connsiteY9" fmla="*/ 50822 h 62102"/>
              <a:gd name="connsiteX10" fmla="*/ 4036 w 67790"/>
              <a:gd name="connsiteY10" fmla="*/ 56418 h 62102"/>
              <a:gd name="connsiteX11" fmla="*/ 9099 w 67790"/>
              <a:gd name="connsiteY11" fmla="*/ 53965 h 62102"/>
              <a:gd name="connsiteX12" fmla="*/ 41770 w 67790"/>
              <a:gd name="connsiteY12" fmla="*/ 12150 h 62102"/>
              <a:gd name="connsiteX13" fmla="*/ 40056 w 67790"/>
              <a:gd name="connsiteY13" fmla="*/ 32820 h 62102"/>
              <a:gd name="connsiteX14" fmla="*/ 43009 w 67790"/>
              <a:gd name="connsiteY14" fmla="*/ 57489 h 62102"/>
              <a:gd name="connsiteX15" fmla="*/ 54344 w 67790"/>
              <a:gd name="connsiteY15" fmla="*/ 62061 h 62102"/>
              <a:gd name="connsiteX16" fmla="*/ 67774 w 67790"/>
              <a:gd name="connsiteY16" fmla="*/ 55775 h 6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790" h="62102">
                <a:moveTo>
                  <a:pt x="60154" y="49298"/>
                </a:moveTo>
                <a:cubicBezTo>
                  <a:pt x="57784" y="52453"/>
                  <a:pt x="53306" y="53090"/>
                  <a:pt x="50152" y="50720"/>
                </a:cubicBezTo>
                <a:cubicBezTo>
                  <a:pt x="49883" y="50518"/>
                  <a:pt x="49628" y="50298"/>
                  <a:pt x="49391" y="50060"/>
                </a:cubicBezTo>
                <a:cubicBezTo>
                  <a:pt x="46723" y="47679"/>
                  <a:pt x="47676" y="42821"/>
                  <a:pt x="49390" y="35106"/>
                </a:cubicBezTo>
                <a:cubicBezTo>
                  <a:pt x="52009" y="26559"/>
                  <a:pt x="52499" y="17501"/>
                  <a:pt x="50819" y="8721"/>
                </a:cubicBezTo>
                <a:cubicBezTo>
                  <a:pt x="50210" y="5182"/>
                  <a:pt x="47413" y="2423"/>
                  <a:pt x="43866" y="1863"/>
                </a:cubicBezTo>
                <a:cubicBezTo>
                  <a:pt x="35865" y="625"/>
                  <a:pt x="23482" y="14722"/>
                  <a:pt x="11957" y="31200"/>
                </a:cubicBezTo>
                <a:lnTo>
                  <a:pt x="15481" y="1101"/>
                </a:lnTo>
                <a:lnTo>
                  <a:pt x="5956" y="-42"/>
                </a:lnTo>
                <a:lnTo>
                  <a:pt x="51" y="50822"/>
                </a:lnTo>
                <a:cubicBezTo>
                  <a:pt x="-394" y="53468"/>
                  <a:pt x="1390" y="55973"/>
                  <a:pt x="4036" y="56418"/>
                </a:cubicBezTo>
                <a:cubicBezTo>
                  <a:pt x="6074" y="56761"/>
                  <a:pt x="8105" y="55777"/>
                  <a:pt x="9099" y="53965"/>
                </a:cubicBezTo>
                <a:cubicBezTo>
                  <a:pt x="17803" y="38449"/>
                  <a:pt x="28820" y="24349"/>
                  <a:pt x="41770" y="12150"/>
                </a:cubicBezTo>
                <a:cubicBezTo>
                  <a:pt x="42724" y="19082"/>
                  <a:pt x="42139" y="26140"/>
                  <a:pt x="40056" y="32820"/>
                </a:cubicBezTo>
                <a:cubicBezTo>
                  <a:pt x="37961" y="41773"/>
                  <a:pt x="35770" y="51108"/>
                  <a:pt x="43009" y="57489"/>
                </a:cubicBezTo>
                <a:cubicBezTo>
                  <a:pt x="46087" y="60370"/>
                  <a:pt x="50128" y="62000"/>
                  <a:pt x="54344" y="62061"/>
                </a:cubicBezTo>
                <a:cubicBezTo>
                  <a:pt x="59486" y="61866"/>
                  <a:pt x="64330" y="59598"/>
                  <a:pt x="67774" y="5577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0" name="Freeform: Shape 249">
            <a:extLst>
              <a:ext uri="{FF2B5EF4-FFF2-40B4-BE49-F238E27FC236}">
                <a16:creationId xmlns:a16="http://schemas.microsoft.com/office/drawing/2014/main" id="{36505219-12B1-434F-ADD5-90A10537FA2D}"/>
              </a:ext>
            </a:extLst>
          </p:cNvPr>
          <p:cNvSpPr/>
          <p:nvPr/>
        </p:nvSpPr>
        <p:spPr>
          <a:xfrm rot="16702200">
            <a:off x="10714648" y="2061072"/>
            <a:ext cx="113538" cy="9905"/>
          </a:xfrm>
          <a:custGeom>
            <a:avLst/>
            <a:gdLst>
              <a:gd name="connsiteX0" fmla="*/ -17 w 113538"/>
              <a:gd name="connsiteY0" fmla="*/ -42 h 9905"/>
              <a:gd name="connsiteX1" fmla="*/ 113521 w 113538"/>
              <a:gd name="connsiteY1" fmla="*/ -42 h 9905"/>
              <a:gd name="connsiteX2" fmla="*/ 113521 w 113538"/>
              <a:gd name="connsiteY2" fmla="*/ 9864 h 9905"/>
              <a:gd name="connsiteX3" fmla="*/ -17 w 113538"/>
              <a:gd name="connsiteY3" fmla="*/ 9864 h 9905"/>
            </a:gdLst>
            <a:ahLst/>
            <a:cxnLst>
              <a:cxn ang="0">
                <a:pos x="connsiteX0" y="connsiteY0"/>
              </a:cxn>
              <a:cxn ang="0">
                <a:pos x="connsiteX1" y="connsiteY1"/>
              </a:cxn>
              <a:cxn ang="0">
                <a:pos x="connsiteX2" y="connsiteY2"/>
              </a:cxn>
              <a:cxn ang="0">
                <a:pos x="connsiteX3" y="connsiteY3"/>
              </a:cxn>
            </a:cxnLst>
            <a:rect l="l" t="t" r="r" b="b"/>
            <a:pathLst>
              <a:path w="113538" h="9905">
                <a:moveTo>
                  <a:pt x="-17" y="-42"/>
                </a:moveTo>
                <a:lnTo>
                  <a:pt x="113521" y="-42"/>
                </a:lnTo>
                <a:lnTo>
                  <a:pt x="113521" y="9864"/>
                </a:lnTo>
                <a:lnTo>
                  <a:pt x="-17" y="9864"/>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1" name="Freeform: Shape 250">
            <a:extLst>
              <a:ext uri="{FF2B5EF4-FFF2-40B4-BE49-F238E27FC236}">
                <a16:creationId xmlns:a16="http://schemas.microsoft.com/office/drawing/2014/main" id="{23B4DAB2-F4AE-4C3F-8CDE-FC4CF6020DA4}"/>
              </a:ext>
            </a:extLst>
          </p:cNvPr>
          <p:cNvSpPr/>
          <p:nvPr/>
        </p:nvSpPr>
        <p:spPr>
          <a:xfrm>
            <a:off x="10139260" y="2234107"/>
            <a:ext cx="79343" cy="98297"/>
          </a:xfrm>
          <a:custGeom>
            <a:avLst/>
            <a:gdLst>
              <a:gd name="connsiteX0" fmla="*/ 63038 w 79343"/>
              <a:gd name="connsiteY0" fmla="*/ 83016 h 98297"/>
              <a:gd name="connsiteX1" fmla="*/ 57514 w 79343"/>
              <a:gd name="connsiteY1" fmla="*/ 82159 h 98297"/>
              <a:gd name="connsiteX2" fmla="*/ 57514 w 79343"/>
              <a:gd name="connsiteY2" fmla="*/ 53584 h 98297"/>
              <a:gd name="connsiteX3" fmla="*/ 46084 w 79343"/>
              <a:gd name="connsiteY3" fmla="*/ 3578 h 98297"/>
              <a:gd name="connsiteX4" fmla="*/ 33702 w 79343"/>
              <a:gd name="connsiteY4" fmla="*/ 6435 h 98297"/>
              <a:gd name="connsiteX5" fmla="*/ 10175 w 79343"/>
              <a:gd name="connsiteY5" fmla="*/ 53203 h 98297"/>
              <a:gd name="connsiteX6" fmla="*/ 9508 w 79343"/>
              <a:gd name="connsiteY6" fmla="*/ -42 h 98297"/>
              <a:gd name="connsiteX7" fmla="*/ -17 w 79343"/>
              <a:gd name="connsiteY7" fmla="*/ -42 h 98297"/>
              <a:gd name="connsiteX8" fmla="*/ 554 w 79343"/>
              <a:gd name="connsiteY8" fmla="*/ 46631 h 98297"/>
              <a:gd name="connsiteX9" fmla="*/ 1602 w 79343"/>
              <a:gd name="connsiteY9" fmla="*/ 90255 h 98297"/>
              <a:gd name="connsiteX10" fmla="*/ 1602 w 79343"/>
              <a:gd name="connsiteY10" fmla="*/ 93303 h 98297"/>
              <a:gd name="connsiteX11" fmla="*/ 2364 w 79343"/>
              <a:gd name="connsiteY11" fmla="*/ 93303 h 98297"/>
              <a:gd name="connsiteX12" fmla="*/ 6174 w 79343"/>
              <a:gd name="connsiteY12" fmla="*/ 98256 h 98297"/>
              <a:gd name="connsiteX13" fmla="*/ 6174 w 79343"/>
              <a:gd name="connsiteY13" fmla="*/ 98256 h 98297"/>
              <a:gd name="connsiteX14" fmla="*/ 11127 w 79343"/>
              <a:gd name="connsiteY14" fmla="*/ 93494 h 98297"/>
              <a:gd name="connsiteX15" fmla="*/ 40464 w 79343"/>
              <a:gd name="connsiteY15" fmla="*/ 13865 h 98297"/>
              <a:gd name="connsiteX16" fmla="*/ 43798 w 79343"/>
              <a:gd name="connsiteY16" fmla="*/ 12912 h 98297"/>
              <a:gd name="connsiteX17" fmla="*/ 48084 w 79343"/>
              <a:gd name="connsiteY17" fmla="*/ 52441 h 98297"/>
              <a:gd name="connsiteX18" fmla="*/ 53418 w 79343"/>
              <a:gd name="connsiteY18" fmla="*/ 90541 h 98297"/>
              <a:gd name="connsiteX19" fmla="*/ 67324 w 79343"/>
              <a:gd name="connsiteY19" fmla="*/ 91970 h 98297"/>
              <a:gd name="connsiteX20" fmla="*/ 79326 w 79343"/>
              <a:gd name="connsiteY20" fmla="*/ 78444 h 98297"/>
              <a:gd name="connsiteX21" fmla="*/ 69801 w 79343"/>
              <a:gd name="connsiteY21" fmla="*/ 75111 h 98297"/>
              <a:gd name="connsiteX22" fmla="*/ 63038 w 79343"/>
              <a:gd name="connsiteY22" fmla="*/ 83016 h 98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343" h="98297">
                <a:moveTo>
                  <a:pt x="63038" y="83016"/>
                </a:moveTo>
                <a:cubicBezTo>
                  <a:pt x="61173" y="83712"/>
                  <a:pt x="59080" y="83388"/>
                  <a:pt x="57514" y="82159"/>
                </a:cubicBezTo>
                <a:cubicBezTo>
                  <a:pt x="54656" y="80159"/>
                  <a:pt x="56371" y="63109"/>
                  <a:pt x="57514" y="53584"/>
                </a:cubicBezTo>
                <a:cubicBezTo>
                  <a:pt x="59609" y="32248"/>
                  <a:pt x="61990" y="7959"/>
                  <a:pt x="46084" y="3578"/>
                </a:cubicBezTo>
                <a:cubicBezTo>
                  <a:pt x="41737" y="2478"/>
                  <a:pt x="37127" y="3542"/>
                  <a:pt x="33702" y="6435"/>
                </a:cubicBezTo>
                <a:cubicBezTo>
                  <a:pt x="24177" y="13865"/>
                  <a:pt x="15890" y="34058"/>
                  <a:pt x="10175" y="53203"/>
                </a:cubicBezTo>
                <a:cubicBezTo>
                  <a:pt x="10175" y="35106"/>
                  <a:pt x="9698" y="14532"/>
                  <a:pt x="9508" y="-42"/>
                </a:cubicBezTo>
                <a:lnTo>
                  <a:pt x="-17" y="-42"/>
                </a:lnTo>
                <a:lnTo>
                  <a:pt x="554" y="46631"/>
                </a:lnTo>
                <a:cubicBezTo>
                  <a:pt x="554" y="70539"/>
                  <a:pt x="1031" y="83397"/>
                  <a:pt x="1602" y="90255"/>
                </a:cubicBezTo>
                <a:cubicBezTo>
                  <a:pt x="1537" y="91270"/>
                  <a:pt x="1537" y="92288"/>
                  <a:pt x="1602" y="93303"/>
                </a:cubicBezTo>
                <a:lnTo>
                  <a:pt x="2364" y="93303"/>
                </a:lnTo>
                <a:cubicBezTo>
                  <a:pt x="3031" y="98066"/>
                  <a:pt x="4174" y="98256"/>
                  <a:pt x="6174" y="98256"/>
                </a:cubicBezTo>
                <a:lnTo>
                  <a:pt x="6174" y="98256"/>
                </a:lnTo>
                <a:cubicBezTo>
                  <a:pt x="8764" y="98085"/>
                  <a:pt x="10855" y="96075"/>
                  <a:pt x="11127" y="93494"/>
                </a:cubicBezTo>
                <a:cubicBezTo>
                  <a:pt x="11603" y="87684"/>
                  <a:pt x="25319" y="24342"/>
                  <a:pt x="40464" y="13865"/>
                </a:cubicBezTo>
                <a:cubicBezTo>
                  <a:pt x="42179" y="12627"/>
                  <a:pt x="43131" y="12722"/>
                  <a:pt x="43798" y="12912"/>
                </a:cubicBezTo>
                <a:cubicBezTo>
                  <a:pt x="51704" y="15103"/>
                  <a:pt x="49608" y="36630"/>
                  <a:pt x="48084" y="52441"/>
                </a:cubicBezTo>
                <a:cubicBezTo>
                  <a:pt x="46274" y="71491"/>
                  <a:pt x="44846" y="85779"/>
                  <a:pt x="53418" y="90541"/>
                </a:cubicBezTo>
                <a:cubicBezTo>
                  <a:pt x="57589" y="93124"/>
                  <a:pt x="62715" y="93651"/>
                  <a:pt x="67324" y="91970"/>
                </a:cubicBezTo>
                <a:cubicBezTo>
                  <a:pt x="72960" y="89232"/>
                  <a:pt x="77278" y="84366"/>
                  <a:pt x="79326" y="78444"/>
                </a:cubicBezTo>
                <a:lnTo>
                  <a:pt x="69801" y="75111"/>
                </a:lnTo>
                <a:cubicBezTo>
                  <a:pt x="68629" y="78507"/>
                  <a:pt x="66212" y="81332"/>
                  <a:pt x="63038" y="8301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2" name="Freeform: Shape 251">
            <a:extLst>
              <a:ext uri="{FF2B5EF4-FFF2-40B4-BE49-F238E27FC236}">
                <a16:creationId xmlns:a16="http://schemas.microsoft.com/office/drawing/2014/main" id="{177577F4-1411-4D6E-AC93-4FB30F1358B6}"/>
              </a:ext>
            </a:extLst>
          </p:cNvPr>
          <p:cNvSpPr/>
          <p:nvPr/>
        </p:nvSpPr>
        <p:spPr>
          <a:xfrm>
            <a:off x="10255845" y="2249252"/>
            <a:ext cx="65219" cy="62007"/>
          </a:xfrm>
          <a:custGeom>
            <a:avLst/>
            <a:gdLst>
              <a:gd name="connsiteX0" fmla="*/ 65134 w 65219"/>
              <a:gd name="connsiteY0" fmla="*/ 40249 h 62007"/>
              <a:gd name="connsiteX1" fmla="*/ 63038 w 65219"/>
              <a:gd name="connsiteY1" fmla="*/ 35391 h 62007"/>
              <a:gd name="connsiteX2" fmla="*/ 11032 w 65219"/>
              <a:gd name="connsiteY2" fmla="*/ -42 h 62007"/>
              <a:gd name="connsiteX3" fmla="*/ 5508 w 65219"/>
              <a:gd name="connsiteY3" fmla="*/ 8055 h 62007"/>
              <a:gd name="connsiteX4" fmla="*/ 49132 w 65219"/>
              <a:gd name="connsiteY4" fmla="*/ 37677 h 62007"/>
              <a:gd name="connsiteX5" fmla="*/ -17 w 65219"/>
              <a:gd name="connsiteY5" fmla="*/ 52441 h 62007"/>
              <a:gd name="connsiteX6" fmla="*/ 2841 w 65219"/>
              <a:gd name="connsiteY6" fmla="*/ 61966 h 62007"/>
              <a:gd name="connsiteX7" fmla="*/ 61895 w 65219"/>
              <a:gd name="connsiteY7" fmla="*/ 44250 h 62007"/>
              <a:gd name="connsiteX8" fmla="*/ 65134 w 65219"/>
              <a:gd name="connsiteY8" fmla="*/ 40249 h 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19" h="62007">
                <a:moveTo>
                  <a:pt x="65134" y="40249"/>
                </a:moveTo>
                <a:cubicBezTo>
                  <a:pt x="65456" y="38358"/>
                  <a:pt x="64635" y="36455"/>
                  <a:pt x="63038" y="35391"/>
                </a:cubicBezTo>
                <a:lnTo>
                  <a:pt x="11032" y="-42"/>
                </a:lnTo>
                <a:lnTo>
                  <a:pt x="5508" y="8055"/>
                </a:lnTo>
                <a:lnTo>
                  <a:pt x="49132" y="37677"/>
                </a:lnTo>
                <a:lnTo>
                  <a:pt x="-17" y="52441"/>
                </a:lnTo>
                <a:lnTo>
                  <a:pt x="2841" y="61966"/>
                </a:lnTo>
                <a:lnTo>
                  <a:pt x="61895" y="44250"/>
                </a:lnTo>
                <a:cubicBezTo>
                  <a:pt x="63637" y="43626"/>
                  <a:pt x="64887" y="42083"/>
                  <a:pt x="65134" y="4024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3" name="Freeform: Shape 252">
            <a:extLst>
              <a:ext uri="{FF2B5EF4-FFF2-40B4-BE49-F238E27FC236}">
                <a16:creationId xmlns:a16="http://schemas.microsoft.com/office/drawing/2014/main" id="{6BF80FD1-25D1-45AD-A0F7-BE0C4BBAEA00}"/>
              </a:ext>
            </a:extLst>
          </p:cNvPr>
          <p:cNvSpPr/>
          <p:nvPr/>
        </p:nvSpPr>
        <p:spPr>
          <a:xfrm rot="20389800">
            <a:off x="10271744" y="2316661"/>
            <a:ext cx="61722" cy="9905"/>
          </a:xfrm>
          <a:custGeom>
            <a:avLst/>
            <a:gdLst>
              <a:gd name="connsiteX0" fmla="*/ -17 w 61722"/>
              <a:gd name="connsiteY0" fmla="*/ -42 h 9905"/>
              <a:gd name="connsiteX1" fmla="*/ 61705 w 61722"/>
              <a:gd name="connsiteY1" fmla="*/ -42 h 9905"/>
              <a:gd name="connsiteX2" fmla="*/ 61705 w 61722"/>
              <a:gd name="connsiteY2" fmla="*/ 9864 h 9905"/>
              <a:gd name="connsiteX3" fmla="*/ -17 w 61722"/>
              <a:gd name="connsiteY3" fmla="*/ 9864 h 9905"/>
            </a:gdLst>
            <a:ahLst/>
            <a:cxnLst>
              <a:cxn ang="0">
                <a:pos x="connsiteX0" y="connsiteY0"/>
              </a:cxn>
              <a:cxn ang="0">
                <a:pos x="connsiteX1" y="connsiteY1"/>
              </a:cxn>
              <a:cxn ang="0">
                <a:pos x="connsiteX2" y="connsiteY2"/>
              </a:cxn>
              <a:cxn ang="0">
                <a:pos x="connsiteX3" y="connsiteY3"/>
              </a:cxn>
            </a:cxnLst>
            <a:rect l="l" t="t" r="r" b="b"/>
            <a:pathLst>
              <a:path w="61722" h="9905">
                <a:moveTo>
                  <a:pt x="-17" y="-42"/>
                </a:moveTo>
                <a:lnTo>
                  <a:pt x="61705" y="-42"/>
                </a:lnTo>
                <a:lnTo>
                  <a:pt x="61705" y="9864"/>
                </a:lnTo>
                <a:lnTo>
                  <a:pt x="-17" y="9864"/>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4" name="Freeform: Shape 253">
            <a:extLst>
              <a:ext uri="{FF2B5EF4-FFF2-40B4-BE49-F238E27FC236}">
                <a16:creationId xmlns:a16="http://schemas.microsoft.com/office/drawing/2014/main" id="{B381918D-D8F6-4882-9FBF-8C5A787CC9AE}"/>
              </a:ext>
            </a:extLst>
          </p:cNvPr>
          <p:cNvSpPr/>
          <p:nvPr/>
        </p:nvSpPr>
        <p:spPr>
          <a:xfrm>
            <a:off x="10358271" y="2249155"/>
            <a:ext cx="85693" cy="76657"/>
          </a:xfrm>
          <a:custGeom>
            <a:avLst/>
            <a:gdLst>
              <a:gd name="connsiteX0" fmla="*/ 61483 w 85693"/>
              <a:gd name="connsiteY0" fmla="*/ 63111 h 76657"/>
              <a:gd name="connsiteX1" fmla="*/ 64340 w 85693"/>
              <a:gd name="connsiteY1" fmla="*/ 41489 h 76657"/>
              <a:gd name="connsiteX2" fmla="*/ 67960 w 85693"/>
              <a:gd name="connsiteY2" fmla="*/ 10248 h 76657"/>
              <a:gd name="connsiteX3" fmla="*/ 59292 w 85693"/>
              <a:gd name="connsiteY3" fmla="*/ 151 h 76657"/>
              <a:gd name="connsiteX4" fmla="*/ 13667 w 85693"/>
              <a:gd name="connsiteY4" fmla="*/ 39870 h 76657"/>
              <a:gd name="connsiteX5" fmla="*/ 13667 w 85693"/>
              <a:gd name="connsiteY5" fmla="*/ 13581 h 76657"/>
              <a:gd name="connsiteX6" fmla="*/ 4142 w 85693"/>
              <a:gd name="connsiteY6" fmla="*/ 13581 h 76657"/>
              <a:gd name="connsiteX7" fmla="*/ 4142 w 85693"/>
              <a:gd name="connsiteY7" fmla="*/ 55587 h 76657"/>
              <a:gd name="connsiteX8" fmla="*/ 1475 w 85693"/>
              <a:gd name="connsiteY8" fmla="*/ 73398 h 76657"/>
              <a:gd name="connsiteX9" fmla="*/ 8048 w 85693"/>
              <a:gd name="connsiteY9" fmla="*/ 76542 h 76657"/>
              <a:gd name="connsiteX10" fmla="*/ 10333 w 85693"/>
              <a:gd name="connsiteY10" fmla="*/ 76542 h 76657"/>
              <a:gd name="connsiteX11" fmla="*/ 14048 w 85693"/>
              <a:gd name="connsiteY11" fmla="*/ 71779 h 76657"/>
              <a:gd name="connsiteX12" fmla="*/ 14048 w 85693"/>
              <a:gd name="connsiteY12" fmla="*/ 57777 h 76657"/>
              <a:gd name="connsiteX13" fmla="*/ 20240 w 85693"/>
              <a:gd name="connsiteY13" fmla="*/ 48252 h 76657"/>
              <a:gd name="connsiteX14" fmla="*/ 57673 w 85693"/>
              <a:gd name="connsiteY14" fmla="*/ 10152 h 76657"/>
              <a:gd name="connsiteX15" fmla="*/ 58625 w 85693"/>
              <a:gd name="connsiteY15" fmla="*/ 12438 h 76657"/>
              <a:gd name="connsiteX16" fmla="*/ 55101 w 85693"/>
              <a:gd name="connsiteY16" fmla="*/ 39489 h 76657"/>
              <a:gd name="connsiteX17" fmla="*/ 53577 w 85693"/>
              <a:gd name="connsiteY17" fmla="*/ 68826 h 76657"/>
              <a:gd name="connsiteX18" fmla="*/ 60245 w 85693"/>
              <a:gd name="connsiteY18" fmla="*/ 73113 h 76657"/>
              <a:gd name="connsiteX19" fmla="*/ 85676 w 85693"/>
              <a:gd name="connsiteY19" fmla="*/ 57301 h 76657"/>
              <a:gd name="connsiteX20" fmla="*/ 76723 w 85693"/>
              <a:gd name="connsiteY20" fmla="*/ 53110 h 76657"/>
              <a:gd name="connsiteX21" fmla="*/ 61483 w 85693"/>
              <a:gd name="connsiteY21" fmla="*/ 63111 h 7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93" h="76657">
                <a:moveTo>
                  <a:pt x="61483" y="63111"/>
                </a:moveTo>
                <a:cubicBezTo>
                  <a:pt x="61019" y="55787"/>
                  <a:pt x="61990" y="48442"/>
                  <a:pt x="64340" y="41489"/>
                </a:cubicBezTo>
                <a:cubicBezTo>
                  <a:pt x="67523" y="31401"/>
                  <a:pt x="68751" y="20797"/>
                  <a:pt x="67960" y="10248"/>
                </a:cubicBezTo>
                <a:cubicBezTo>
                  <a:pt x="67529" y="5374"/>
                  <a:pt x="64044" y="1314"/>
                  <a:pt x="59292" y="151"/>
                </a:cubicBezTo>
                <a:cubicBezTo>
                  <a:pt x="45385" y="-2611"/>
                  <a:pt x="23954" y="25011"/>
                  <a:pt x="13667" y="39870"/>
                </a:cubicBezTo>
                <a:lnTo>
                  <a:pt x="13667" y="13581"/>
                </a:lnTo>
                <a:lnTo>
                  <a:pt x="4142" y="13581"/>
                </a:lnTo>
                <a:lnTo>
                  <a:pt x="4142" y="55587"/>
                </a:lnTo>
                <a:cubicBezTo>
                  <a:pt x="-430" y="64254"/>
                  <a:pt x="-1096" y="69684"/>
                  <a:pt x="1475" y="73398"/>
                </a:cubicBezTo>
                <a:cubicBezTo>
                  <a:pt x="3013" y="75466"/>
                  <a:pt x="5472" y="76642"/>
                  <a:pt x="8048" y="76542"/>
                </a:cubicBezTo>
                <a:cubicBezTo>
                  <a:pt x="8806" y="76640"/>
                  <a:pt x="9575" y="76640"/>
                  <a:pt x="10333" y="76542"/>
                </a:cubicBezTo>
                <a:cubicBezTo>
                  <a:pt x="12508" y="75980"/>
                  <a:pt x="14033" y="74025"/>
                  <a:pt x="14048" y="71779"/>
                </a:cubicBezTo>
                <a:lnTo>
                  <a:pt x="14048" y="57777"/>
                </a:lnTo>
                <a:cubicBezTo>
                  <a:pt x="15477" y="55206"/>
                  <a:pt x="17477" y="51872"/>
                  <a:pt x="20240" y="48252"/>
                </a:cubicBezTo>
                <a:cubicBezTo>
                  <a:pt x="39861" y="19677"/>
                  <a:pt x="54720" y="8914"/>
                  <a:pt x="57673" y="10152"/>
                </a:cubicBezTo>
                <a:cubicBezTo>
                  <a:pt x="58208" y="10804"/>
                  <a:pt x="58539" y="11599"/>
                  <a:pt x="58625" y="12438"/>
                </a:cubicBezTo>
                <a:cubicBezTo>
                  <a:pt x="59058" y="21593"/>
                  <a:pt x="57865" y="30751"/>
                  <a:pt x="55101" y="39489"/>
                </a:cubicBezTo>
                <a:cubicBezTo>
                  <a:pt x="52053" y="52443"/>
                  <a:pt x="49576" y="62635"/>
                  <a:pt x="53577" y="68826"/>
                </a:cubicBezTo>
                <a:cubicBezTo>
                  <a:pt x="55122" y="71104"/>
                  <a:pt x="57531" y="72652"/>
                  <a:pt x="60245" y="73113"/>
                </a:cubicBezTo>
                <a:cubicBezTo>
                  <a:pt x="76723" y="76160"/>
                  <a:pt x="85295" y="58063"/>
                  <a:pt x="85676" y="57301"/>
                </a:cubicBezTo>
                <a:lnTo>
                  <a:pt x="76723" y="53110"/>
                </a:lnTo>
                <a:cubicBezTo>
                  <a:pt x="76723" y="53110"/>
                  <a:pt x="70531" y="64635"/>
                  <a:pt x="61483" y="6311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5" name="Freeform: Shape 254">
            <a:extLst>
              <a:ext uri="{FF2B5EF4-FFF2-40B4-BE49-F238E27FC236}">
                <a16:creationId xmlns:a16="http://schemas.microsoft.com/office/drawing/2014/main" id="{D722F57A-31F7-4FE1-B855-0C6D1B47279B}"/>
              </a:ext>
            </a:extLst>
          </p:cNvPr>
          <p:cNvSpPr/>
          <p:nvPr/>
        </p:nvSpPr>
        <p:spPr>
          <a:xfrm>
            <a:off x="10450722" y="2297227"/>
            <a:ext cx="46946" cy="58704"/>
          </a:xfrm>
          <a:custGeom>
            <a:avLst/>
            <a:gdLst>
              <a:gd name="connsiteX0" fmla="*/ 31992 w 46946"/>
              <a:gd name="connsiteY0" fmla="*/ 656 h 58704"/>
              <a:gd name="connsiteX1" fmla="*/ 12942 w 46946"/>
              <a:gd name="connsiteY1" fmla="*/ 5133 h 58704"/>
              <a:gd name="connsiteX2" fmla="*/ 1512 w 46946"/>
              <a:gd name="connsiteY2" fmla="*/ 23135 h 58704"/>
              <a:gd name="connsiteX3" fmla="*/ 15228 w 46946"/>
              <a:gd name="connsiteY3" fmla="*/ 57996 h 58704"/>
              <a:gd name="connsiteX4" fmla="*/ 20181 w 46946"/>
              <a:gd name="connsiteY4" fmla="*/ 58663 h 58704"/>
              <a:gd name="connsiteX5" fmla="*/ 45136 w 46946"/>
              <a:gd name="connsiteY5" fmla="*/ 35518 h 58704"/>
              <a:gd name="connsiteX6" fmla="*/ 31992 w 46946"/>
              <a:gd name="connsiteY6" fmla="*/ 656 h 58704"/>
              <a:gd name="connsiteX7" fmla="*/ 36088 w 46946"/>
              <a:gd name="connsiteY7" fmla="*/ 32850 h 58704"/>
              <a:gd name="connsiteX8" fmla="*/ 18372 w 46946"/>
              <a:gd name="connsiteY8" fmla="*/ 48471 h 58704"/>
              <a:gd name="connsiteX9" fmla="*/ 11514 w 46946"/>
              <a:gd name="connsiteY9" fmla="*/ 25802 h 58704"/>
              <a:gd name="connsiteX10" fmla="*/ 19610 w 46946"/>
              <a:gd name="connsiteY10" fmla="*/ 12848 h 58704"/>
              <a:gd name="connsiteX11" fmla="*/ 27039 w 46946"/>
              <a:gd name="connsiteY11" fmla="*/ 9895 h 58704"/>
              <a:gd name="connsiteX12" fmla="*/ 29230 w 46946"/>
              <a:gd name="connsiteY12" fmla="*/ 9895 h 58704"/>
              <a:gd name="connsiteX13" fmla="*/ 36088 w 46946"/>
              <a:gd name="connsiteY13" fmla="*/ 32850 h 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946" h="58704">
                <a:moveTo>
                  <a:pt x="31992" y="656"/>
                </a:moveTo>
                <a:cubicBezTo>
                  <a:pt x="25293" y="-1125"/>
                  <a:pt x="18147" y="554"/>
                  <a:pt x="12942" y="5133"/>
                </a:cubicBezTo>
                <a:cubicBezTo>
                  <a:pt x="7407" y="9846"/>
                  <a:pt x="3422" y="16120"/>
                  <a:pt x="1512" y="23135"/>
                </a:cubicBezTo>
                <a:cubicBezTo>
                  <a:pt x="-3060" y="39137"/>
                  <a:pt x="2941" y="54472"/>
                  <a:pt x="15228" y="57996"/>
                </a:cubicBezTo>
                <a:cubicBezTo>
                  <a:pt x="16849" y="58405"/>
                  <a:pt x="18510" y="58629"/>
                  <a:pt x="20181" y="58663"/>
                </a:cubicBezTo>
                <a:cubicBezTo>
                  <a:pt x="32688" y="57284"/>
                  <a:pt x="42822" y="47886"/>
                  <a:pt x="45136" y="35518"/>
                </a:cubicBezTo>
                <a:cubicBezTo>
                  <a:pt x="50185" y="19230"/>
                  <a:pt x="44184" y="4180"/>
                  <a:pt x="31992" y="656"/>
                </a:cubicBezTo>
                <a:close/>
                <a:moveTo>
                  <a:pt x="36088" y="32850"/>
                </a:moveTo>
                <a:cubicBezTo>
                  <a:pt x="33135" y="43137"/>
                  <a:pt x="25039" y="50281"/>
                  <a:pt x="18372" y="48471"/>
                </a:cubicBezTo>
                <a:cubicBezTo>
                  <a:pt x="11704" y="46662"/>
                  <a:pt x="8847" y="36184"/>
                  <a:pt x="11514" y="25802"/>
                </a:cubicBezTo>
                <a:cubicBezTo>
                  <a:pt x="12860" y="20773"/>
                  <a:pt x="15680" y="16262"/>
                  <a:pt x="19610" y="12848"/>
                </a:cubicBezTo>
                <a:cubicBezTo>
                  <a:pt x="21716" y="11111"/>
                  <a:pt x="24315" y="10078"/>
                  <a:pt x="27039" y="9895"/>
                </a:cubicBezTo>
                <a:cubicBezTo>
                  <a:pt x="27767" y="9802"/>
                  <a:pt x="28503" y="9802"/>
                  <a:pt x="29230" y="9895"/>
                </a:cubicBezTo>
                <a:cubicBezTo>
                  <a:pt x="35898" y="12086"/>
                  <a:pt x="39041" y="22468"/>
                  <a:pt x="36088" y="3285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6" name="Freeform: Shape 255">
            <a:extLst>
              <a:ext uri="{FF2B5EF4-FFF2-40B4-BE49-F238E27FC236}">
                <a16:creationId xmlns:a16="http://schemas.microsoft.com/office/drawing/2014/main" id="{9AF82C06-E442-4E0F-B225-98061B688058}"/>
              </a:ext>
            </a:extLst>
          </p:cNvPr>
          <p:cNvSpPr/>
          <p:nvPr/>
        </p:nvSpPr>
        <p:spPr>
          <a:xfrm>
            <a:off x="10527784" y="2259253"/>
            <a:ext cx="16478" cy="22383"/>
          </a:xfrm>
          <a:custGeom>
            <a:avLst/>
            <a:gdLst>
              <a:gd name="connsiteX0" fmla="*/ 8174 w 16478"/>
              <a:gd name="connsiteY0" fmla="*/ 22342 h 22383"/>
              <a:gd name="connsiteX1" fmla="*/ 16461 w 16478"/>
              <a:gd name="connsiteY1" fmla="*/ 11103 h 22383"/>
              <a:gd name="connsiteX2" fmla="*/ 8174 w 16478"/>
              <a:gd name="connsiteY2" fmla="*/ -42 h 22383"/>
              <a:gd name="connsiteX3" fmla="*/ -17 w 16478"/>
              <a:gd name="connsiteY3" fmla="*/ 11103 h 22383"/>
              <a:gd name="connsiteX4" fmla="*/ 8174 w 16478"/>
              <a:gd name="connsiteY4" fmla="*/ 22342 h 2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78" h="22383">
                <a:moveTo>
                  <a:pt x="8174" y="22342"/>
                </a:moveTo>
                <a:cubicBezTo>
                  <a:pt x="12746" y="22342"/>
                  <a:pt x="16461" y="17389"/>
                  <a:pt x="16461" y="11103"/>
                </a:cubicBezTo>
                <a:cubicBezTo>
                  <a:pt x="16461" y="4816"/>
                  <a:pt x="12746" y="-42"/>
                  <a:pt x="8174" y="-42"/>
                </a:cubicBezTo>
                <a:cubicBezTo>
                  <a:pt x="3602" y="-42"/>
                  <a:pt x="-17" y="4911"/>
                  <a:pt x="-17" y="11103"/>
                </a:cubicBezTo>
                <a:cubicBezTo>
                  <a:pt x="-17" y="17294"/>
                  <a:pt x="3602" y="22342"/>
                  <a:pt x="8174" y="223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7" name="Freeform: Shape 256">
            <a:extLst>
              <a:ext uri="{FF2B5EF4-FFF2-40B4-BE49-F238E27FC236}">
                <a16:creationId xmlns:a16="http://schemas.microsoft.com/office/drawing/2014/main" id="{0E220D3D-FF68-4B2A-A639-E94C7210F941}"/>
              </a:ext>
            </a:extLst>
          </p:cNvPr>
          <p:cNvSpPr/>
          <p:nvPr/>
        </p:nvSpPr>
        <p:spPr>
          <a:xfrm>
            <a:off x="10528927" y="2288781"/>
            <a:ext cx="16573" cy="22479"/>
          </a:xfrm>
          <a:custGeom>
            <a:avLst/>
            <a:gdLst>
              <a:gd name="connsiteX0" fmla="*/ 8270 w 16573"/>
              <a:gd name="connsiteY0" fmla="*/ -42 h 22479"/>
              <a:gd name="connsiteX1" fmla="*/ -17 w 16573"/>
              <a:gd name="connsiteY1" fmla="*/ 11198 h 22479"/>
              <a:gd name="connsiteX2" fmla="*/ 8270 w 16573"/>
              <a:gd name="connsiteY2" fmla="*/ 22437 h 22479"/>
              <a:gd name="connsiteX3" fmla="*/ 16556 w 16573"/>
              <a:gd name="connsiteY3" fmla="*/ 11198 h 22479"/>
              <a:gd name="connsiteX4" fmla="*/ 8270 w 16573"/>
              <a:gd name="connsiteY4" fmla="*/ -42 h 2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22479">
                <a:moveTo>
                  <a:pt x="8270" y="-42"/>
                </a:moveTo>
                <a:cubicBezTo>
                  <a:pt x="3698" y="-42"/>
                  <a:pt x="-17" y="5007"/>
                  <a:pt x="-17" y="11198"/>
                </a:cubicBezTo>
                <a:cubicBezTo>
                  <a:pt x="-17" y="17389"/>
                  <a:pt x="3698" y="22437"/>
                  <a:pt x="8270" y="22437"/>
                </a:cubicBezTo>
                <a:cubicBezTo>
                  <a:pt x="12841" y="22437"/>
                  <a:pt x="16556" y="17389"/>
                  <a:pt x="16556" y="11198"/>
                </a:cubicBezTo>
                <a:cubicBezTo>
                  <a:pt x="16556" y="5007"/>
                  <a:pt x="12841" y="-42"/>
                  <a:pt x="827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8" name="Freeform: Shape 257">
            <a:extLst>
              <a:ext uri="{FF2B5EF4-FFF2-40B4-BE49-F238E27FC236}">
                <a16:creationId xmlns:a16="http://schemas.microsoft.com/office/drawing/2014/main" id="{475249FF-DD95-4982-BB1D-91454CB8EB14}"/>
              </a:ext>
            </a:extLst>
          </p:cNvPr>
          <p:cNvSpPr/>
          <p:nvPr/>
        </p:nvSpPr>
        <p:spPr>
          <a:xfrm>
            <a:off x="10578398" y="2189244"/>
            <a:ext cx="55399" cy="205644"/>
          </a:xfrm>
          <a:custGeom>
            <a:avLst/>
            <a:gdLst>
              <a:gd name="connsiteX0" fmla="*/ 55383 w 55399"/>
              <a:gd name="connsiteY0" fmla="*/ 7483 h 205644"/>
              <a:gd name="connsiteX1" fmla="*/ 48906 w 55399"/>
              <a:gd name="connsiteY1" fmla="*/ -42 h 205644"/>
              <a:gd name="connsiteX2" fmla="*/ 21664 w 55399"/>
              <a:gd name="connsiteY2" fmla="*/ 205603 h 205644"/>
              <a:gd name="connsiteX3" fmla="*/ 30618 w 55399"/>
              <a:gd name="connsiteY3" fmla="*/ 201317 h 205644"/>
              <a:gd name="connsiteX4" fmla="*/ 55383 w 55399"/>
              <a:gd name="connsiteY4" fmla="*/ 7483 h 20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9" h="205644">
                <a:moveTo>
                  <a:pt x="55383" y="7483"/>
                </a:moveTo>
                <a:lnTo>
                  <a:pt x="48906" y="-42"/>
                </a:lnTo>
                <a:cubicBezTo>
                  <a:pt x="48048" y="720"/>
                  <a:pt x="-39486" y="78444"/>
                  <a:pt x="21664" y="205603"/>
                </a:cubicBezTo>
                <a:lnTo>
                  <a:pt x="30618" y="201317"/>
                </a:lnTo>
                <a:cubicBezTo>
                  <a:pt x="-27199" y="81111"/>
                  <a:pt x="51954" y="10436"/>
                  <a:pt x="55383" y="748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59" name="Freeform: Shape 258">
            <a:extLst>
              <a:ext uri="{FF2B5EF4-FFF2-40B4-BE49-F238E27FC236}">
                <a16:creationId xmlns:a16="http://schemas.microsoft.com/office/drawing/2014/main" id="{6D28C9FA-AD3D-43D2-BF5A-886B08481B59}"/>
              </a:ext>
            </a:extLst>
          </p:cNvPr>
          <p:cNvSpPr/>
          <p:nvPr/>
        </p:nvSpPr>
        <p:spPr>
          <a:xfrm>
            <a:off x="10740192" y="2189911"/>
            <a:ext cx="39888" cy="206597"/>
          </a:xfrm>
          <a:custGeom>
            <a:avLst/>
            <a:gdLst>
              <a:gd name="connsiteX0" fmla="*/ -17 w 39888"/>
              <a:gd name="connsiteY0" fmla="*/ 6150 h 206597"/>
              <a:gd name="connsiteX1" fmla="*/ -17 w 39888"/>
              <a:gd name="connsiteY1" fmla="*/ 201507 h 206597"/>
              <a:gd name="connsiteX2" fmla="*/ 8460 w 39888"/>
              <a:gd name="connsiteY2" fmla="*/ 206556 h 206597"/>
              <a:gd name="connsiteX3" fmla="*/ 8460 w 39888"/>
              <a:gd name="connsiteY3" fmla="*/ -42 h 206597"/>
            </a:gdLst>
            <a:ahLst/>
            <a:cxnLst>
              <a:cxn ang="0">
                <a:pos x="connsiteX0" y="connsiteY0"/>
              </a:cxn>
              <a:cxn ang="0">
                <a:pos x="connsiteX1" y="connsiteY1"/>
              </a:cxn>
              <a:cxn ang="0">
                <a:pos x="connsiteX2" y="connsiteY2"/>
              </a:cxn>
              <a:cxn ang="0">
                <a:pos x="connsiteX3" y="connsiteY3"/>
              </a:cxn>
            </a:cxnLst>
            <a:rect l="l" t="t" r="r" b="b"/>
            <a:pathLst>
              <a:path w="39888" h="206597">
                <a:moveTo>
                  <a:pt x="-17" y="6150"/>
                </a:moveTo>
                <a:cubicBezTo>
                  <a:pt x="745" y="7007"/>
                  <a:pt x="66658" y="89874"/>
                  <a:pt x="-17" y="201507"/>
                </a:cubicBezTo>
                <a:lnTo>
                  <a:pt x="8460" y="206556"/>
                </a:lnTo>
                <a:cubicBezTo>
                  <a:pt x="79136" y="89112"/>
                  <a:pt x="8460" y="816"/>
                  <a:pt x="846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0" name="Freeform: Shape 259">
            <a:extLst>
              <a:ext uri="{FF2B5EF4-FFF2-40B4-BE49-F238E27FC236}">
                <a16:creationId xmlns:a16="http://schemas.microsoft.com/office/drawing/2014/main" id="{BBF8475E-1609-4706-A64A-BF8C6723773E}"/>
              </a:ext>
            </a:extLst>
          </p:cNvPr>
          <p:cNvSpPr/>
          <p:nvPr/>
        </p:nvSpPr>
        <p:spPr>
          <a:xfrm>
            <a:off x="10593386" y="2251475"/>
            <a:ext cx="90322" cy="80078"/>
          </a:xfrm>
          <a:custGeom>
            <a:avLst/>
            <a:gdLst>
              <a:gd name="connsiteX0" fmla="*/ 60207 w 90322"/>
              <a:gd name="connsiteY0" fmla="*/ 31550 h 80078"/>
              <a:gd name="connsiteX1" fmla="*/ 68684 w 90322"/>
              <a:gd name="connsiteY1" fmla="*/ 14881 h 80078"/>
              <a:gd name="connsiteX2" fmla="*/ 71922 w 90322"/>
              <a:gd name="connsiteY2" fmla="*/ 10309 h 80078"/>
              <a:gd name="connsiteX3" fmla="*/ 80781 w 90322"/>
              <a:gd name="connsiteY3" fmla="*/ 36788 h 80078"/>
              <a:gd name="connsiteX4" fmla="*/ 90306 w 90322"/>
              <a:gd name="connsiteY4" fmla="*/ 35360 h 80078"/>
              <a:gd name="connsiteX5" fmla="*/ 73637 w 90322"/>
              <a:gd name="connsiteY5" fmla="*/ 593 h 80078"/>
              <a:gd name="connsiteX6" fmla="*/ 59921 w 90322"/>
              <a:gd name="connsiteY6" fmla="*/ 10118 h 80078"/>
              <a:gd name="connsiteX7" fmla="*/ 58302 w 90322"/>
              <a:gd name="connsiteY7" fmla="*/ 13071 h 80078"/>
              <a:gd name="connsiteX8" fmla="*/ 51825 w 90322"/>
              <a:gd name="connsiteY8" fmla="*/ 3546 h 80078"/>
              <a:gd name="connsiteX9" fmla="*/ 38109 w 90322"/>
              <a:gd name="connsiteY9" fmla="*/ 689 h 80078"/>
              <a:gd name="connsiteX10" fmla="*/ 18011 w 90322"/>
              <a:gd name="connsiteY10" fmla="*/ 34693 h 80078"/>
              <a:gd name="connsiteX11" fmla="*/ 27536 w 90322"/>
              <a:gd name="connsiteY11" fmla="*/ 36884 h 80078"/>
              <a:gd name="connsiteX12" fmla="*/ 41347 w 90322"/>
              <a:gd name="connsiteY12" fmla="*/ 10023 h 80078"/>
              <a:gd name="connsiteX13" fmla="*/ 45634 w 90322"/>
              <a:gd name="connsiteY13" fmla="*/ 11261 h 80078"/>
              <a:gd name="connsiteX14" fmla="*/ 50206 w 90322"/>
              <a:gd name="connsiteY14" fmla="*/ 28787 h 80078"/>
              <a:gd name="connsiteX15" fmla="*/ 48967 w 90322"/>
              <a:gd name="connsiteY15" fmla="*/ 31264 h 80078"/>
              <a:gd name="connsiteX16" fmla="*/ 20392 w 90322"/>
              <a:gd name="connsiteY16" fmla="*/ 68697 h 80078"/>
              <a:gd name="connsiteX17" fmla="*/ 10867 w 90322"/>
              <a:gd name="connsiteY17" fmla="*/ 63649 h 80078"/>
              <a:gd name="connsiteX18" fmla="*/ 10296 w 90322"/>
              <a:gd name="connsiteY18" fmla="*/ 58791 h 80078"/>
              <a:gd name="connsiteX19" fmla="*/ 771 w 90322"/>
              <a:gd name="connsiteY19" fmla="*/ 55362 h 80078"/>
              <a:gd name="connsiteX20" fmla="*/ 2009 w 90322"/>
              <a:gd name="connsiteY20" fmla="*/ 68507 h 80078"/>
              <a:gd name="connsiteX21" fmla="*/ 18678 w 90322"/>
              <a:gd name="connsiteY21" fmla="*/ 78032 h 80078"/>
              <a:gd name="connsiteX22" fmla="*/ 22106 w 90322"/>
              <a:gd name="connsiteY22" fmla="*/ 78032 h 80078"/>
              <a:gd name="connsiteX23" fmla="*/ 46776 w 90322"/>
              <a:gd name="connsiteY23" fmla="*/ 57553 h 80078"/>
              <a:gd name="connsiteX24" fmla="*/ 50682 w 90322"/>
              <a:gd name="connsiteY24" fmla="*/ 75365 h 80078"/>
              <a:gd name="connsiteX25" fmla="*/ 63826 w 90322"/>
              <a:gd name="connsiteY25" fmla="*/ 80032 h 80078"/>
              <a:gd name="connsiteX26" fmla="*/ 69827 w 90322"/>
              <a:gd name="connsiteY26" fmla="*/ 79365 h 80078"/>
              <a:gd name="connsiteX27" fmla="*/ 88877 w 90322"/>
              <a:gd name="connsiteY27" fmla="*/ 65363 h 80078"/>
              <a:gd name="connsiteX28" fmla="*/ 79828 w 90322"/>
              <a:gd name="connsiteY28" fmla="*/ 61458 h 80078"/>
              <a:gd name="connsiteX29" fmla="*/ 67351 w 90322"/>
              <a:gd name="connsiteY29" fmla="*/ 69650 h 80078"/>
              <a:gd name="connsiteX30" fmla="*/ 56873 w 90322"/>
              <a:gd name="connsiteY30" fmla="*/ 67935 h 80078"/>
              <a:gd name="connsiteX31" fmla="*/ 57921 w 90322"/>
              <a:gd name="connsiteY31" fmla="*/ 47171 h 80078"/>
              <a:gd name="connsiteX32" fmla="*/ 60207 w 90322"/>
              <a:gd name="connsiteY32" fmla="*/ 31550 h 8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22" h="80078">
                <a:moveTo>
                  <a:pt x="60207" y="31550"/>
                </a:moveTo>
                <a:cubicBezTo>
                  <a:pt x="62969" y="25739"/>
                  <a:pt x="65826" y="19929"/>
                  <a:pt x="68684" y="14881"/>
                </a:cubicBezTo>
                <a:cubicBezTo>
                  <a:pt x="69595" y="13245"/>
                  <a:pt x="70681" y="11712"/>
                  <a:pt x="71922" y="10309"/>
                </a:cubicBezTo>
                <a:cubicBezTo>
                  <a:pt x="77090" y="18233"/>
                  <a:pt x="80140" y="27350"/>
                  <a:pt x="80781" y="36788"/>
                </a:cubicBezTo>
                <a:lnTo>
                  <a:pt x="90306" y="35360"/>
                </a:lnTo>
                <a:cubicBezTo>
                  <a:pt x="88877" y="25835"/>
                  <a:pt x="84400" y="2594"/>
                  <a:pt x="73637" y="593"/>
                </a:cubicBezTo>
                <a:cubicBezTo>
                  <a:pt x="68589" y="-454"/>
                  <a:pt x="64112" y="2784"/>
                  <a:pt x="59921" y="10118"/>
                </a:cubicBezTo>
                <a:cubicBezTo>
                  <a:pt x="59350" y="10976"/>
                  <a:pt x="58873" y="12119"/>
                  <a:pt x="58302" y="13071"/>
                </a:cubicBezTo>
                <a:cubicBezTo>
                  <a:pt x="57123" y="9330"/>
                  <a:pt x="54871" y="6017"/>
                  <a:pt x="51825" y="3546"/>
                </a:cubicBezTo>
                <a:cubicBezTo>
                  <a:pt x="48111" y="173"/>
                  <a:pt x="42860" y="-921"/>
                  <a:pt x="38109" y="689"/>
                </a:cubicBezTo>
                <a:cubicBezTo>
                  <a:pt x="25345" y="5261"/>
                  <a:pt x="19059" y="29835"/>
                  <a:pt x="18011" y="34693"/>
                </a:cubicBezTo>
                <a:lnTo>
                  <a:pt x="27536" y="36884"/>
                </a:lnTo>
                <a:cubicBezTo>
                  <a:pt x="29727" y="27359"/>
                  <a:pt x="35632" y="12023"/>
                  <a:pt x="41347" y="10023"/>
                </a:cubicBezTo>
                <a:cubicBezTo>
                  <a:pt x="41919" y="10023"/>
                  <a:pt x="43252" y="9356"/>
                  <a:pt x="45634" y="11261"/>
                </a:cubicBezTo>
                <a:cubicBezTo>
                  <a:pt x="49747" y="16102"/>
                  <a:pt x="51430" y="22554"/>
                  <a:pt x="50206" y="28787"/>
                </a:cubicBezTo>
                <a:cubicBezTo>
                  <a:pt x="49736" y="29583"/>
                  <a:pt x="49323" y="30411"/>
                  <a:pt x="48967" y="31264"/>
                </a:cubicBezTo>
                <a:cubicBezTo>
                  <a:pt x="40204" y="49742"/>
                  <a:pt x="29917" y="70697"/>
                  <a:pt x="20392" y="68697"/>
                </a:cubicBezTo>
                <a:cubicBezTo>
                  <a:pt x="16668" y="68363"/>
                  <a:pt x="13234" y="66544"/>
                  <a:pt x="10867" y="63649"/>
                </a:cubicBezTo>
                <a:cubicBezTo>
                  <a:pt x="10018" y="62177"/>
                  <a:pt x="9812" y="60420"/>
                  <a:pt x="10296" y="58791"/>
                </a:cubicBezTo>
                <a:lnTo>
                  <a:pt x="771" y="55362"/>
                </a:lnTo>
                <a:cubicBezTo>
                  <a:pt x="-610" y="59731"/>
                  <a:pt x="-163" y="64472"/>
                  <a:pt x="2009" y="68507"/>
                </a:cubicBezTo>
                <a:cubicBezTo>
                  <a:pt x="5916" y="73955"/>
                  <a:pt x="12001" y="77432"/>
                  <a:pt x="18678" y="78032"/>
                </a:cubicBezTo>
                <a:cubicBezTo>
                  <a:pt x="19816" y="78172"/>
                  <a:pt x="20968" y="78172"/>
                  <a:pt x="22106" y="78032"/>
                </a:cubicBezTo>
                <a:cubicBezTo>
                  <a:pt x="31632" y="78031"/>
                  <a:pt x="39823" y="69269"/>
                  <a:pt x="46776" y="57553"/>
                </a:cubicBezTo>
                <a:cubicBezTo>
                  <a:pt x="46014" y="65459"/>
                  <a:pt x="46776" y="71745"/>
                  <a:pt x="50682" y="75365"/>
                </a:cubicBezTo>
                <a:cubicBezTo>
                  <a:pt x="54344" y="78478"/>
                  <a:pt x="59021" y="80138"/>
                  <a:pt x="63826" y="80032"/>
                </a:cubicBezTo>
                <a:cubicBezTo>
                  <a:pt x="65845" y="80035"/>
                  <a:pt x="67858" y="79811"/>
                  <a:pt x="69827" y="79365"/>
                </a:cubicBezTo>
                <a:cubicBezTo>
                  <a:pt x="77901" y="77667"/>
                  <a:pt x="84846" y="72562"/>
                  <a:pt x="88877" y="65363"/>
                </a:cubicBezTo>
                <a:lnTo>
                  <a:pt x="79828" y="61458"/>
                </a:lnTo>
                <a:cubicBezTo>
                  <a:pt x="76956" y="65772"/>
                  <a:pt x="72451" y="68730"/>
                  <a:pt x="67351" y="69650"/>
                </a:cubicBezTo>
                <a:cubicBezTo>
                  <a:pt x="63781" y="70738"/>
                  <a:pt x="59909" y="70104"/>
                  <a:pt x="56873" y="67935"/>
                </a:cubicBezTo>
                <a:cubicBezTo>
                  <a:pt x="54873" y="66125"/>
                  <a:pt x="56873" y="53838"/>
                  <a:pt x="57921" y="47171"/>
                </a:cubicBezTo>
                <a:cubicBezTo>
                  <a:pt x="58968" y="40503"/>
                  <a:pt x="59826" y="37074"/>
                  <a:pt x="60207" y="3155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1" name="Freeform: Shape 260">
            <a:extLst>
              <a:ext uri="{FF2B5EF4-FFF2-40B4-BE49-F238E27FC236}">
                <a16:creationId xmlns:a16="http://schemas.microsoft.com/office/drawing/2014/main" id="{8560CE8C-48D9-4E52-8901-AC52F5AC5C87}"/>
              </a:ext>
            </a:extLst>
          </p:cNvPr>
          <p:cNvSpPr/>
          <p:nvPr/>
        </p:nvSpPr>
        <p:spPr>
          <a:xfrm>
            <a:off x="10692780" y="2314879"/>
            <a:ext cx="40839" cy="47361"/>
          </a:xfrm>
          <a:custGeom>
            <a:avLst/>
            <a:gdLst>
              <a:gd name="connsiteX0" fmla="*/ 35678 w 40839"/>
              <a:gd name="connsiteY0" fmla="*/ 5959 h 47361"/>
              <a:gd name="connsiteX1" fmla="*/ 28344 w 40839"/>
              <a:gd name="connsiteY1" fmla="*/ 8817 h 47361"/>
              <a:gd name="connsiteX2" fmla="*/ 16248 w 40839"/>
              <a:gd name="connsiteY2" fmla="*/ 21104 h 47361"/>
              <a:gd name="connsiteX3" fmla="*/ 14057 w 40839"/>
              <a:gd name="connsiteY3" fmla="*/ 23199 h 47361"/>
              <a:gd name="connsiteX4" fmla="*/ 9961 w 40839"/>
              <a:gd name="connsiteY4" fmla="*/ -42 h 47361"/>
              <a:gd name="connsiteX5" fmla="*/ 436 w 40839"/>
              <a:gd name="connsiteY5" fmla="*/ 2149 h 47361"/>
              <a:gd name="connsiteX6" fmla="*/ 4913 w 40839"/>
              <a:gd name="connsiteY6" fmla="*/ 32534 h 47361"/>
              <a:gd name="connsiteX7" fmla="*/ 436 w 40839"/>
              <a:gd name="connsiteY7" fmla="*/ 43583 h 47361"/>
              <a:gd name="connsiteX8" fmla="*/ 6437 w 40839"/>
              <a:gd name="connsiteY8" fmla="*/ 47298 h 47361"/>
              <a:gd name="connsiteX9" fmla="*/ 12152 w 40839"/>
              <a:gd name="connsiteY9" fmla="*/ 44536 h 47361"/>
              <a:gd name="connsiteX10" fmla="*/ 14533 w 40839"/>
              <a:gd name="connsiteY10" fmla="*/ 36725 h 47361"/>
              <a:gd name="connsiteX11" fmla="*/ 23201 w 40839"/>
              <a:gd name="connsiteY11" fmla="*/ 28248 h 47361"/>
              <a:gd name="connsiteX12" fmla="*/ 31297 w 40839"/>
              <a:gd name="connsiteY12" fmla="*/ 20628 h 47361"/>
              <a:gd name="connsiteX13" fmla="*/ 30249 w 40839"/>
              <a:gd name="connsiteY13" fmla="*/ 44154 h 47361"/>
              <a:gd name="connsiteX14" fmla="*/ 39774 w 40839"/>
              <a:gd name="connsiteY14" fmla="*/ 45012 h 47361"/>
              <a:gd name="connsiteX15" fmla="*/ 35678 w 40839"/>
              <a:gd name="connsiteY15" fmla="*/ 5959 h 4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839" h="47361">
                <a:moveTo>
                  <a:pt x="35678" y="5959"/>
                </a:moveTo>
                <a:cubicBezTo>
                  <a:pt x="32864" y="4994"/>
                  <a:pt x="29764" y="6202"/>
                  <a:pt x="28344" y="8817"/>
                </a:cubicBezTo>
                <a:cubicBezTo>
                  <a:pt x="24598" y="13185"/>
                  <a:pt x="20557" y="17290"/>
                  <a:pt x="16248" y="21104"/>
                </a:cubicBezTo>
                <a:lnTo>
                  <a:pt x="14057" y="23199"/>
                </a:lnTo>
                <a:cubicBezTo>
                  <a:pt x="13164" y="15377"/>
                  <a:pt x="11796" y="7615"/>
                  <a:pt x="9961" y="-42"/>
                </a:cubicBezTo>
                <a:lnTo>
                  <a:pt x="436" y="2149"/>
                </a:lnTo>
                <a:cubicBezTo>
                  <a:pt x="2834" y="12123"/>
                  <a:pt x="4333" y="22292"/>
                  <a:pt x="4913" y="32534"/>
                </a:cubicBezTo>
                <a:cubicBezTo>
                  <a:pt x="436" y="37487"/>
                  <a:pt x="-802" y="40440"/>
                  <a:pt x="436" y="43583"/>
                </a:cubicBezTo>
                <a:cubicBezTo>
                  <a:pt x="1395" y="46012"/>
                  <a:pt x="3835" y="47522"/>
                  <a:pt x="6437" y="47298"/>
                </a:cubicBezTo>
                <a:cubicBezTo>
                  <a:pt x="8662" y="47292"/>
                  <a:pt x="10764" y="46276"/>
                  <a:pt x="12152" y="44536"/>
                </a:cubicBezTo>
                <a:cubicBezTo>
                  <a:pt x="13646" y="42199"/>
                  <a:pt x="14469" y="39497"/>
                  <a:pt x="14533" y="36725"/>
                </a:cubicBezTo>
                <a:cubicBezTo>
                  <a:pt x="17295" y="33963"/>
                  <a:pt x="20534" y="30724"/>
                  <a:pt x="23201" y="28248"/>
                </a:cubicBezTo>
                <a:lnTo>
                  <a:pt x="31297" y="20628"/>
                </a:lnTo>
                <a:cubicBezTo>
                  <a:pt x="31297" y="26914"/>
                  <a:pt x="31297" y="36153"/>
                  <a:pt x="30249" y="44154"/>
                </a:cubicBezTo>
                <a:lnTo>
                  <a:pt x="39774" y="45012"/>
                </a:lnTo>
                <a:cubicBezTo>
                  <a:pt x="42727" y="8626"/>
                  <a:pt x="38822" y="7102"/>
                  <a:pt x="35678" y="595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2" name="Freeform: Shape 261">
            <a:extLst>
              <a:ext uri="{FF2B5EF4-FFF2-40B4-BE49-F238E27FC236}">
                <a16:creationId xmlns:a16="http://schemas.microsoft.com/office/drawing/2014/main" id="{567C63FE-76DA-49C6-AC2E-800C66628D88}"/>
              </a:ext>
            </a:extLst>
          </p:cNvPr>
          <p:cNvSpPr/>
          <p:nvPr/>
        </p:nvSpPr>
        <p:spPr>
          <a:xfrm>
            <a:off x="10844371" y="1962359"/>
            <a:ext cx="75367" cy="405764"/>
          </a:xfrm>
          <a:custGeom>
            <a:avLst/>
            <a:gdLst>
              <a:gd name="connsiteX0" fmla="*/ 9818 w 75367"/>
              <a:gd name="connsiteY0" fmla="*/ 226082 h 405764"/>
              <a:gd name="connsiteX1" fmla="*/ 75350 w 75367"/>
              <a:gd name="connsiteY1" fmla="*/ 5007 h 405764"/>
              <a:gd name="connsiteX2" fmla="*/ 66778 w 75367"/>
              <a:gd name="connsiteY2" fmla="*/ -42 h 405764"/>
              <a:gd name="connsiteX3" fmla="*/ 103 w 75367"/>
              <a:gd name="connsiteY3" fmla="*/ 225701 h 405764"/>
              <a:gd name="connsiteX4" fmla="*/ 66778 w 75367"/>
              <a:gd name="connsiteY4" fmla="*/ 405723 h 405764"/>
              <a:gd name="connsiteX5" fmla="*/ 73350 w 75367"/>
              <a:gd name="connsiteY5" fmla="*/ 398294 h 405764"/>
              <a:gd name="connsiteX6" fmla="*/ 9818 w 75367"/>
              <a:gd name="connsiteY6" fmla="*/ 226082 h 40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7" h="405764">
                <a:moveTo>
                  <a:pt x="9818" y="226082"/>
                </a:moveTo>
                <a:cubicBezTo>
                  <a:pt x="13247" y="112830"/>
                  <a:pt x="74684" y="6054"/>
                  <a:pt x="75350" y="5007"/>
                </a:cubicBezTo>
                <a:lnTo>
                  <a:pt x="66778" y="-42"/>
                </a:lnTo>
                <a:cubicBezTo>
                  <a:pt x="66206" y="1101"/>
                  <a:pt x="3437" y="109972"/>
                  <a:pt x="103" y="225701"/>
                </a:cubicBezTo>
                <a:cubicBezTo>
                  <a:pt x="-3231" y="341430"/>
                  <a:pt x="63920" y="403247"/>
                  <a:pt x="66778" y="405723"/>
                </a:cubicBezTo>
                <a:lnTo>
                  <a:pt x="73350" y="398294"/>
                </a:lnTo>
                <a:cubicBezTo>
                  <a:pt x="72493" y="397722"/>
                  <a:pt x="6389" y="338286"/>
                  <a:pt x="9818" y="22608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3" name="Freeform: Shape 262">
            <a:extLst>
              <a:ext uri="{FF2B5EF4-FFF2-40B4-BE49-F238E27FC236}">
                <a16:creationId xmlns:a16="http://schemas.microsoft.com/office/drawing/2014/main" id="{8D4ABB3D-3947-4014-AB4F-C07BBBF5A883}"/>
              </a:ext>
            </a:extLst>
          </p:cNvPr>
          <p:cNvSpPr/>
          <p:nvPr/>
        </p:nvSpPr>
        <p:spPr>
          <a:xfrm>
            <a:off x="11300167" y="1961121"/>
            <a:ext cx="112445" cy="370617"/>
          </a:xfrm>
          <a:custGeom>
            <a:avLst/>
            <a:gdLst>
              <a:gd name="connsiteX0" fmla="*/ 54371 w 112445"/>
              <a:gd name="connsiteY0" fmla="*/ 5102 h 370617"/>
              <a:gd name="connsiteX1" fmla="*/ 96376 w 112445"/>
              <a:gd name="connsiteY1" fmla="*/ 212842 h 370617"/>
              <a:gd name="connsiteX2" fmla="*/ -17 w 112445"/>
              <a:gd name="connsiteY2" fmla="*/ 362670 h 370617"/>
              <a:gd name="connsiteX3" fmla="*/ 5983 w 112445"/>
              <a:gd name="connsiteY3" fmla="*/ 370576 h 370617"/>
              <a:gd name="connsiteX4" fmla="*/ 105901 w 112445"/>
              <a:gd name="connsiteY4" fmla="*/ 215414 h 370617"/>
              <a:gd name="connsiteX5" fmla="*/ 62753 w 112445"/>
              <a:gd name="connsiteY5" fmla="*/ -42 h 37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45" h="370617">
                <a:moveTo>
                  <a:pt x="54371" y="5102"/>
                </a:moveTo>
                <a:cubicBezTo>
                  <a:pt x="55037" y="6245"/>
                  <a:pt x="122665" y="117878"/>
                  <a:pt x="96376" y="212842"/>
                </a:cubicBezTo>
                <a:cubicBezTo>
                  <a:pt x="79611" y="271147"/>
                  <a:pt x="46093" y="323245"/>
                  <a:pt x="-17" y="362670"/>
                </a:cubicBezTo>
                <a:lnTo>
                  <a:pt x="5983" y="370576"/>
                </a:lnTo>
                <a:cubicBezTo>
                  <a:pt x="54065" y="330018"/>
                  <a:pt x="88871" y="275967"/>
                  <a:pt x="105901" y="215414"/>
                </a:cubicBezTo>
                <a:cubicBezTo>
                  <a:pt x="133333" y="116354"/>
                  <a:pt x="65610" y="4626"/>
                  <a:pt x="62753"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4" name="Freeform: Shape 263">
            <a:extLst>
              <a:ext uri="{FF2B5EF4-FFF2-40B4-BE49-F238E27FC236}">
                <a16:creationId xmlns:a16="http://schemas.microsoft.com/office/drawing/2014/main" id="{8D5E2122-F417-4AF2-868C-BCC7E206EDD1}"/>
              </a:ext>
            </a:extLst>
          </p:cNvPr>
          <p:cNvSpPr/>
          <p:nvPr/>
        </p:nvSpPr>
        <p:spPr>
          <a:xfrm>
            <a:off x="10920298" y="2187920"/>
            <a:ext cx="46878" cy="73809"/>
          </a:xfrm>
          <a:custGeom>
            <a:avLst/>
            <a:gdLst>
              <a:gd name="connsiteX0" fmla="*/ 31808 w 46878"/>
              <a:gd name="connsiteY0" fmla="*/ 235 h 73809"/>
              <a:gd name="connsiteX1" fmla="*/ 12187 w 46878"/>
              <a:gd name="connsiteY1" fmla="*/ 27190 h 73809"/>
              <a:gd name="connsiteX2" fmla="*/ 13044 w 46878"/>
              <a:gd name="connsiteY2" fmla="*/ 13665 h 73809"/>
              <a:gd name="connsiteX3" fmla="*/ 3519 w 46878"/>
              <a:gd name="connsiteY3" fmla="*/ 12998 h 73809"/>
              <a:gd name="connsiteX4" fmla="*/ -5 w 46878"/>
              <a:gd name="connsiteY4" fmla="*/ 68529 h 73809"/>
              <a:gd name="connsiteX5" fmla="*/ 4186 w 46878"/>
              <a:gd name="connsiteY5" fmla="*/ 73768 h 73809"/>
              <a:gd name="connsiteX6" fmla="*/ 4853 w 46878"/>
              <a:gd name="connsiteY6" fmla="*/ 73768 h 73809"/>
              <a:gd name="connsiteX7" fmla="*/ 9710 w 46878"/>
              <a:gd name="connsiteY7" fmla="*/ 69958 h 73809"/>
              <a:gd name="connsiteX8" fmla="*/ 33809 w 46878"/>
              <a:gd name="connsiteY8" fmla="*/ 9950 h 73809"/>
              <a:gd name="connsiteX9" fmla="*/ 35428 w 46878"/>
              <a:gd name="connsiteY9" fmla="*/ 71863 h 73809"/>
              <a:gd name="connsiteX10" fmla="*/ 44953 w 46878"/>
              <a:gd name="connsiteY10" fmla="*/ 72815 h 73809"/>
              <a:gd name="connsiteX11" fmla="*/ 39619 w 46878"/>
              <a:gd name="connsiteY11" fmla="*/ 2044 h 73809"/>
              <a:gd name="connsiteX12" fmla="*/ 31808 w 46878"/>
              <a:gd name="connsiteY12" fmla="*/ 235 h 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78" h="73809">
                <a:moveTo>
                  <a:pt x="31808" y="235"/>
                </a:moveTo>
                <a:cubicBezTo>
                  <a:pt x="24284" y="2140"/>
                  <a:pt x="17616" y="13760"/>
                  <a:pt x="12187" y="27190"/>
                </a:cubicBezTo>
                <a:lnTo>
                  <a:pt x="13044" y="13665"/>
                </a:lnTo>
                <a:lnTo>
                  <a:pt x="3519" y="12998"/>
                </a:lnTo>
                <a:lnTo>
                  <a:pt x="-5" y="68529"/>
                </a:lnTo>
                <a:cubicBezTo>
                  <a:pt x="-184" y="71100"/>
                  <a:pt x="1639" y="73377"/>
                  <a:pt x="4186" y="73768"/>
                </a:cubicBezTo>
                <a:lnTo>
                  <a:pt x="4853" y="73768"/>
                </a:lnTo>
                <a:cubicBezTo>
                  <a:pt x="7150" y="73751"/>
                  <a:pt x="9147" y="72185"/>
                  <a:pt x="9710" y="69958"/>
                </a:cubicBezTo>
                <a:cubicBezTo>
                  <a:pt x="15997" y="43002"/>
                  <a:pt x="27046" y="12808"/>
                  <a:pt x="33809" y="9950"/>
                </a:cubicBezTo>
                <a:cubicBezTo>
                  <a:pt x="37524" y="14998"/>
                  <a:pt x="38285" y="43192"/>
                  <a:pt x="35428" y="71863"/>
                </a:cubicBezTo>
                <a:lnTo>
                  <a:pt x="44953" y="72815"/>
                </a:lnTo>
                <a:cubicBezTo>
                  <a:pt x="46763" y="54527"/>
                  <a:pt x="49906" y="10998"/>
                  <a:pt x="39619" y="2044"/>
                </a:cubicBezTo>
                <a:cubicBezTo>
                  <a:pt x="37468" y="201"/>
                  <a:pt x="34551" y="-475"/>
                  <a:pt x="31808" y="23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5" name="Freeform: Shape 264">
            <a:extLst>
              <a:ext uri="{FF2B5EF4-FFF2-40B4-BE49-F238E27FC236}">
                <a16:creationId xmlns:a16="http://schemas.microsoft.com/office/drawing/2014/main" id="{D951306C-7A5F-4A18-80D7-2D0073A459ED}"/>
              </a:ext>
            </a:extLst>
          </p:cNvPr>
          <p:cNvSpPr/>
          <p:nvPr/>
        </p:nvSpPr>
        <p:spPr>
          <a:xfrm>
            <a:off x="10998510" y="2137495"/>
            <a:ext cx="41052" cy="57464"/>
          </a:xfrm>
          <a:custGeom>
            <a:avLst/>
            <a:gdLst>
              <a:gd name="connsiteX0" fmla="*/ 39893 w 41052"/>
              <a:gd name="connsiteY0" fmla="*/ 56851 h 57464"/>
              <a:gd name="connsiteX1" fmla="*/ 41036 w 41052"/>
              <a:gd name="connsiteY1" fmla="*/ 56851 h 57464"/>
              <a:gd name="connsiteX2" fmla="*/ 41036 w 41052"/>
              <a:gd name="connsiteY2" fmla="*/ 47326 h 57464"/>
              <a:gd name="connsiteX3" fmla="*/ 39893 w 41052"/>
              <a:gd name="connsiteY3" fmla="*/ 47326 h 57464"/>
              <a:gd name="connsiteX4" fmla="*/ 14461 w 41052"/>
              <a:gd name="connsiteY4" fmla="*/ 44564 h 57464"/>
              <a:gd name="connsiteX5" fmla="*/ 20366 w 41052"/>
              <a:gd name="connsiteY5" fmla="*/ 36944 h 57464"/>
              <a:gd name="connsiteX6" fmla="*/ 28463 w 41052"/>
              <a:gd name="connsiteY6" fmla="*/ 5321 h 57464"/>
              <a:gd name="connsiteX7" fmla="*/ 16747 w 41052"/>
              <a:gd name="connsiteY7" fmla="*/ 82 h 57464"/>
              <a:gd name="connsiteX8" fmla="*/ -17 w 41052"/>
              <a:gd name="connsiteY8" fmla="*/ 19799 h 57464"/>
              <a:gd name="connsiteX9" fmla="*/ 9508 w 41052"/>
              <a:gd name="connsiteY9" fmla="*/ 23228 h 57464"/>
              <a:gd name="connsiteX10" fmla="*/ 19033 w 41052"/>
              <a:gd name="connsiteY10" fmla="*/ 9798 h 57464"/>
              <a:gd name="connsiteX11" fmla="*/ 21510 w 41052"/>
              <a:gd name="connsiteY11" fmla="*/ 11608 h 57464"/>
              <a:gd name="connsiteX12" fmla="*/ 13604 w 41052"/>
              <a:gd name="connsiteY12" fmla="*/ 30658 h 57464"/>
              <a:gd name="connsiteX13" fmla="*/ 5031 w 41052"/>
              <a:gd name="connsiteY13" fmla="*/ 45326 h 57464"/>
              <a:gd name="connsiteX14" fmla="*/ 7698 w 41052"/>
              <a:gd name="connsiteY14" fmla="*/ 51517 h 57464"/>
              <a:gd name="connsiteX15" fmla="*/ 36845 w 41052"/>
              <a:gd name="connsiteY15" fmla="*/ 57423 h 5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052" h="57464">
                <a:moveTo>
                  <a:pt x="39893" y="56851"/>
                </a:moveTo>
                <a:lnTo>
                  <a:pt x="41036" y="56851"/>
                </a:lnTo>
                <a:lnTo>
                  <a:pt x="41036" y="47326"/>
                </a:lnTo>
                <a:lnTo>
                  <a:pt x="39893" y="47326"/>
                </a:lnTo>
                <a:cubicBezTo>
                  <a:pt x="31316" y="48430"/>
                  <a:pt x="22600" y="47483"/>
                  <a:pt x="14461" y="44564"/>
                </a:cubicBezTo>
                <a:cubicBezTo>
                  <a:pt x="16167" y="41831"/>
                  <a:pt x="18145" y="39278"/>
                  <a:pt x="20366" y="36944"/>
                </a:cubicBezTo>
                <a:cubicBezTo>
                  <a:pt x="27320" y="28943"/>
                  <a:pt x="37893" y="16846"/>
                  <a:pt x="28463" y="5321"/>
                </a:cubicBezTo>
                <a:cubicBezTo>
                  <a:pt x="25897" y="1458"/>
                  <a:pt x="21336" y="-581"/>
                  <a:pt x="16747" y="82"/>
                </a:cubicBezTo>
                <a:cubicBezTo>
                  <a:pt x="7222" y="1702"/>
                  <a:pt x="1031" y="16751"/>
                  <a:pt x="-17" y="19799"/>
                </a:cubicBezTo>
                <a:lnTo>
                  <a:pt x="9508" y="23228"/>
                </a:lnTo>
                <a:cubicBezTo>
                  <a:pt x="11699" y="17227"/>
                  <a:pt x="16080" y="10274"/>
                  <a:pt x="19033" y="9798"/>
                </a:cubicBezTo>
                <a:cubicBezTo>
                  <a:pt x="19700" y="9798"/>
                  <a:pt x="20747" y="10655"/>
                  <a:pt x="21510" y="11608"/>
                </a:cubicBezTo>
                <a:cubicBezTo>
                  <a:pt x="25034" y="15894"/>
                  <a:pt x="21510" y="21133"/>
                  <a:pt x="13604" y="30658"/>
                </a:cubicBezTo>
                <a:cubicBezTo>
                  <a:pt x="9184" y="34449"/>
                  <a:pt x="6166" y="39615"/>
                  <a:pt x="5031" y="45326"/>
                </a:cubicBezTo>
                <a:cubicBezTo>
                  <a:pt x="5059" y="47663"/>
                  <a:pt x="6019" y="49892"/>
                  <a:pt x="7698" y="51517"/>
                </a:cubicBezTo>
                <a:cubicBezTo>
                  <a:pt x="11794" y="55518"/>
                  <a:pt x="20938" y="57423"/>
                  <a:pt x="36845" y="5742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6" name="Freeform: Shape 265">
            <a:extLst>
              <a:ext uri="{FF2B5EF4-FFF2-40B4-BE49-F238E27FC236}">
                <a16:creationId xmlns:a16="http://schemas.microsoft.com/office/drawing/2014/main" id="{C4D68A63-8D67-4C80-966F-44EED0B8F0BE}"/>
              </a:ext>
            </a:extLst>
          </p:cNvPr>
          <p:cNvSpPr/>
          <p:nvPr/>
        </p:nvSpPr>
        <p:spPr>
          <a:xfrm>
            <a:off x="10938026" y="2000459"/>
            <a:ext cx="61519" cy="86201"/>
          </a:xfrm>
          <a:custGeom>
            <a:avLst/>
            <a:gdLst>
              <a:gd name="connsiteX0" fmla="*/ 4269 w 61519"/>
              <a:gd name="connsiteY0" fmla="*/ 74539 h 86201"/>
              <a:gd name="connsiteX1" fmla="*/ 9508 w 61519"/>
              <a:gd name="connsiteY1" fmla="*/ 70253 h 86201"/>
              <a:gd name="connsiteX2" fmla="*/ 38083 w 61519"/>
              <a:gd name="connsiteY2" fmla="*/ 17770 h 86201"/>
              <a:gd name="connsiteX3" fmla="*/ 44274 w 61519"/>
              <a:gd name="connsiteY3" fmla="*/ 20151 h 86201"/>
              <a:gd name="connsiteX4" fmla="*/ 51037 w 61519"/>
              <a:gd name="connsiteY4" fmla="*/ 79302 h 86201"/>
              <a:gd name="connsiteX5" fmla="*/ 51037 w 61519"/>
              <a:gd name="connsiteY5" fmla="*/ 86160 h 86201"/>
              <a:gd name="connsiteX6" fmla="*/ 60562 w 61519"/>
              <a:gd name="connsiteY6" fmla="*/ 86160 h 86201"/>
              <a:gd name="connsiteX7" fmla="*/ 60562 w 61519"/>
              <a:gd name="connsiteY7" fmla="*/ 79968 h 86201"/>
              <a:gd name="connsiteX8" fmla="*/ 51037 w 61519"/>
              <a:gd name="connsiteY8" fmla="*/ 13293 h 86201"/>
              <a:gd name="connsiteX9" fmla="*/ 37417 w 61519"/>
              <a:gd name="connsiteY9" fmla="*/ 7864 h 86201"/>
              <a:gd name="connsiteX10" fmla="*/ 10080 w 61519"/>
              <a:gd name="connsiteY10" fmla="*/ 31296 h 86201"/>
              <a:gd name="connsiteX11" fmla="*/ 10651 w 61519"/>
              <a:gd name="connsiteY11" fmla="*/ -42 h 86201"/>
              <a:gd name="connsiteX12" fmla="*/ 1126 w 61519"/>
              <a:gd name="connsiteY12" fmla="*/ -42 h 86201"/>
              <a:gd name="connsiteX13" fmla="*/ -17 w 61519"/>
              <a:gd name="connsiteY13" fmla="*/ 69681 h 86201"/>
              <a:gd name="connsiteX14" fmla="*/ 4269 w 61519"/>
              <a:gd name="connsiteY14" fmla="*/ 74539 h 8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19" h="86201">
                <a:moveTo>
                  <a:pt x="4269" y="74539"/>
                </a:moveTo>
                <a:cubicBezTo>
                  <a:pt x="6872" y="74712"/>
                  <a:pt x="9163" y="72838"/>
                  <a:pt x="9508" y="70253"/>
                </a:cubicBezTo>
                <a:cubicBezTo>
                  <a:pt x="11318" y="55870"/>
                  <a:pt x="19986" y="18627"/>
                  <a:pt x="38083" y="17770"/>
                </a:cubicBezTo>
                <a:cubicBezTo>
                  <a:pt x="40404" y="17562"/>
                  <a:pt x="42691" y="18442"/>
                  <a:pt x="44274" y="20151"/>
                </a:cubicBezTo>
                <a:cubicBezTo>
                  <a:pt x="54276" y="30343"/>
                  <a:pt x="51894" y="65967"/>
                  <a:pt x="51037" y="79302"/>
                </a:cubicBezTo>
                <a:cubicBezTo>
                  <a:pt x="51037" y="82445"/>
                  <a:pt x="51037" y="84826"/>
                  <a:pt x="51037" y="86160"/>
                </a:cubicBezTo>
                <a:lnTo>
                  <a:pt x="60562" y="86160"/>
                </a:lnTo>
                <a:cubicBezTo>
                  <a:pt x="60562" y="84921"/>
                  <a:pt x="60562" y="82731"/>
                  <a:pt x="60562" y="79968"/>
                </a:cubicBezTo>
                <a:cubicBezTo>
                  <a:pt x="61705" y="62633"/>
                  <a:pt x="64086" y="26628"/>
                  <a:pt x="51037" y="13293"/>
                </a:cubicBezTo>
                <a:cubicBezTo>
                  <a:pt x="47509" y="9580"/>
                  <a:pt x="42532" y="7596"/>
                  <a:pt x="37417" y="7864"/>
                </a:cubicBezTo>
                <a:cubicBezTo>
                  <a:pt x="24558" y="8531"/>
                  <a:pt x="15890" y="19104"/>
                  <a:pt x="10080" y="31296"/>
                </a:cubicBezTo>
                <a:lnTo>
                  <a:pt x="10651" y="-42"/>
                </a:lnTo>
                <a:lnTo>
                  <a:pt x="1126" y="-42"/>
                </a:lnTo>
                <a:lnTo>
                  <a:pt x="-17" y="69681"/>
                </a:lnTo>
                <a:cubicBezTo>
                  <a:pt x="-34" y="72156"/>
                  <a:pt x="1812" y="74248"/>
                  <a:pt x="4269" y="745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7" name="Freeform: Shape 266">
            <a:extLst>
              <a:ext uri="{FF2B5EF4-FFF2-40B4-BE49-F238E27FC236}">
                <a16:creationId xmlns:a16="http://schemas.microsoft.com/office/drawing/2014/main" id="{5096DC94-E998-4604-988C-13B474CBD76B}"/>
              </a:ext>
            </a:extLst>
          </p:cNvPr>
          <p:cNvSpPr/>
          <p:nvPr/>
        </p:nvSpPr>
        <p:spPr>
          <a:xfrm>
            <a:off x="11072614" y="2015699"/>
            <a:ext cx="32003" cy="43719"/>
          </a:xfrm>
          <a:custGeom>
            <a:avLst/>
            <a:gdLst>
              <a:gd name="connsiteX0" fmla="*/ 12859 w 32003"/>
              <a:gd name="connsiteY0" fmla="*/ 43720 h 43719"/>
              <a:gd name="connsiteX1" fmla="*/ 22670 w 32003"/>
              <a:gd name="connsiteY1" fmla="*/ 43720 h 43719"/>
              <a:gd name="connsiteX2" fmla="*/ 22670 w 32003"/>
              <a:gd name="connsiteY2" fmla="*/ 22669 h 43719"/>
              <a:gd name="connsiteX3" fmla="*/ 32004 w 32003"/>
              <a:gd name="connsiteY3" fmla="*/ 22669 h 43719"/>
              <a:gd name="connsiteX4" fmla="*/ 32004 w 32003"/>
              <a:gd name="connsiteY4" fmla="*/ 12763 h 43719"/>
              <a:gd name="connsiteX5" fmla="*/ 22670 w 32003"/>
              <a:gd name="connsiteY5" fmla="*/ 12763 h 43719"/>
              <a:gd name="connsiteX6" fmla="*/ 22670 w 32003"/>
              <a:gd name="connsiteY6" fmla="*/ 0 h 43719"/>
              <a:gd name="connsiteX7" fmla="*/ 12859 w 32003"/>
              <a:gd name="connsiteY7" fmla="*/ 0 h 43719"/>
              <a:gd name="connsiteX8" fmla="*/ 12859 w 32003"/>
              <a:gd name="connsiteY8" fmla="*/ 12763 h 43719"/>
              <a:gd name="connsiteX9" fmla="*/ 0 w 32003"/>
              <a:gd name="connsiteY9" fmla="*/ 12763 h 43719"/>
              <a:gd name="connsiteX10" fmla="*/ 0 w 32003"/>
              <a:gd name="connsiteY10" fmla="*/ 22669 h 43719"/>
              <a:gd name="connsiteX11" fmla="*/ 12859 w 32003"/>
              <a:gd name="connsiteY11" fmla="*/ 22669 h 43719"/>
              <a:gd name="connsiteX12" fmla="*/ 12859 w 32003"/>
              <a:gd name="connsiteY12" fmla="*/ 43720 h 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03" h="43719">
                <a:moveTo>
                  <a:pt x="12859" y="43720"/>
                </a:moveTo>
                <a:lnTo>
                  <a:pt x="22670" y="43720"/>
                </a:lnTo>
                <a:lnTo>
                  <a:pt x="22670" y="22669"/>
                </a:lnTo>
                <a:lnTo>
                  <a:pt x="32004" y="22669"/>
                </a:lnTo>
                <a:lnTo>
                  <a:pt x="32004" y="12763"/>
                </a:lnTo>
                <a:lnTo>
                  <a:pt x="22670" y="12763"/>
                </a:lnTo>
                <a:lnTo>
                  <a:pt x="22670" y="0"/>
                </a:lnTo>
                <a:lnTo>
                  <a:pt x="12859" y="0"/>
                </a:lnTo>
                <a:lnTo>
                  <a:pt x="12859" y="12763"/>
                </a:lnTo>
                <a:lnTo>
                  <a:pt x="0" y="12763"/>
                </a:lnTo>
                <a:lnTo>
                  <a:pt x="0" y="22669"/>
                </a:lnTo>
                <a:lnTo>
                  <a:pt x="12859" y="22669"/>
                </a:lnTo>
                <a:lnTo>
                  <a:pt x="12859" y="43720"/>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8" name="Freeform: Shape 267">
            <a:extLst>
              <a:ext uri="{FF2B5EF4-FFF2-40B4-BE49-F238E27FC236}">
                <a16:creationId xmlns:a16="http://schemas.microsoft.com/office/drawing/2014/main" id="{D32E5433-F52C-4C45-BDEA-A132940E84AF}"/>
              </a:ext>
            </a:extLst>
          </p:cNvPr>
          <p:cNvSpPr/>
          <p:nvPr/>
        </p:nvSpPr>
        <p:spPr>
          <a:xfrm>
            <a:off x="11132156" y="2000325"/>
            <a:ext cx="70093" cy="72348"/>
          </a:xfrm>
          <a:custGeom>
            <a:avLst/>
            <a:gdLst>
              <a:gd name="connsiteX0" fmla="*/ 5497 w 70093"/>
              <a:gd name="connsiteY0" fmla="*/ 72292 h 72348"/>
              <a:gd name="connsiteX1" fmla="*/ 5497 w 70093"/>
              <a:gd name="connsiteY1" fmla="*/ 72292 h 72348"/>
              <a:gd name="connsiteX2" fmla="*/ 10164 w 70093"/>
              <a:gd name="connsiteY2" fmla="*/ 67339 h 72348"/>
              <a:gd name="connsiteX3" fmla="*/ 10164 w 70093"/>
              <a:gd name="connsiteY3" fmla="*/ 61910 h 72348"/>
              <a:gd name="connsiteX4" fmla="*/ 26452 w 70093"/>
              <a:gd name="connsiteY4" fmla="*/ 27144 h 72348"/>
              <a:gd name="connsiteX5" fmla="*/ 51789 w 70093"/>
              <a:gd name="connsiteY5" fmla="*/ 10189 h 72348"/>
              <a:gd name="connsiteX6" fmla="*/ 57027 w 70093"/>
              <a:gd name="connsiteY6" fmla="*/ 23048 h 72348"/>
              <a:gd name="connsiteX7" fmla="*/ 60551 w 70093"/>
              <a:gd name="connsiteY7" fmla="*/ 70673 h 72348"/>
              <a:gd name="connsiteX8" fmla="*/ 70077 w 70093"/>
              <a:gd name="connsiteY8" fmla="*/ 70673 h 72348"/>
              <a:gd name="connsiteX9" fmla="*/ 66457 w 70093"/>
              <a:gd name="connsiteY9" fmla="*/ 21619 h 72348"/>
              <a:gd name="connsiteX10" fmla="*/ 54551 w 70093"/>
              <a:gd name="connsiteY10" fmla="*/ 664 h 72348"/>
              <a:gd name="connsiteX11" fmla="*/ 19118 w 70093"/>
              <a:gd name="connsiteY11" fmla="*/ 19714 h 72348"/>
              <a:gd name="connsiteX12" fmla="*/ 9593 w 70093"/>
              <a:gd name="connsiteY12" fmla="*/ 31335 h 72348"/>
              <a:gd name="connsiteX13" fmla="*/ 9593 w 70093"/>
              <a:gd name="connsiteY13" fmla="*/ 5522 h 72348"/>
              <a:gd name="connsiteX14" fmla="*/ 68 w 70093"/>
              <a:gd name="connsiteY14" fmla="*/ 5522 h 72348"/>
              <a:gd name="connsiteX15" fmla="*/ 68 w 70093"/>
              <a:gd name="connsiteY15" fmla="*/ 61529 h 72348"/>
              <a:gd name="connsiteX16" fmla="*/ 68 w 70093"/>
              <a:gd name="connsiteY16" fmla="*/ 67434 h 72348"/>
              <a:gd name="connsiteX17" fmla="*/ 5289 w 70093"/>
              <a:gd name="connsiteY17" fmla="*/ 72304 h 72348"/>
              <a:gd name="connsiteX18" fmla="*/ 5497 w 70093"/>
              <a:gd name="connsiteY18" fmla="*/ 72292 h 7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0093" h="72348">
                <a:moveTo>
                  <a:pt x="5497" y="72292"/>
                </a:moveTo>
                <a:lnTo>
                  <a:pt x="5497" y="72292"/>
                </a:lnTo>
                <a:cubicBezTo>
                  <a:pt x="8121" y="72141"/>
                  <a:pt x="10169" y="69967"/>
                  <a:pt x="10164" y="67339"/>
                </a:cubicBezTo>
                <a:lnTo>
                  <a:pt x="10164" y="61910"/>
                </a:lnTo>
                <a:cubicBezTo>
                  <a:pt x="11170" y="48722"/>
                  <a:pt x="16963" y="36357"/>
                  <a:pt x="26452" y="27144"/>
                </a:cubicBezTo>
                <a:cubicBezTo>
                  <a:pt x="43025" y="10570"/>
                  <a:pt x="49407" y="9427"/>
                  <a:pt x="51789" y="10189"/>
                </a:cubicBezTo>
                <a:cubicBezTo>
                  <a:pt x="54170" y="10951"/>
                  <a:pt x="56075" y="15714"/>
                  <a:pt x="57027" y="23048"/>
                </a:cubicBezTo>
                <a:cubicBezTo>
                  <a:pt x="59143" y="38839"/>
                  <a:pt x="60320" y="54742"/>
                  <a:pt x="60551" y="70673"/>
                </a:cubicBezTo>
                <a:lnTo>
                  <a:pt x="70077" y="70673"/>
                </a:lnTo>
                <a:cubicBezTo>
                  <a:pt x="69869" y="54263"/>
                  <a:pt x="68661" y="37882"/>
                  <a:pt x="66457" y="21619"/>
                </a:cubicBezTo>
                <a:cubicBezTo>
                  <a:pt x="64933" y="9713"/>
                  <a:pt x="61028" y="2569"/>
                  <a:pt x="54551" y="664"/>
                </a:cubicBezTo>
                <a:cubicBezTo>
                  <a:pt x="46074" y="-2193"/>
                  <a:pt x="35501" y="3522"/>
                  <a:pt x="19118" y="19714"/>
                </a:cubicBezTo>
                <a:cubicBezTo>
                  <a:pt x="15520" y="23221"/>
                  <a:pt x="12325" y="27119"/>
                  <a:pt x="9593" y="31335"/>
                </a:cubicBezTo>
                <a:lnTo>
                  <a:pt x="9593" y="5522"/>
                </a:lnTo>
                <a:lnTo>
                  <a:pt x="68" y="5522"/>
                </a:lnTo>
                <a:lnTo>
                  <a:pt x="68" y="61529"/>
                </a:lnTo>
                <a:cubicBezTo>
                  <a:pt x="-45" y="63496"/>
                  <a:pt x="-45" y="65468"/>
                  <a:pt x="68" y="67434"/>
                </a:cubicBezTo>
                <a:cubicBezTo>
                  <a:pt x="165" y="70221"/>
                  <a:pt x="2503" y="72401"/>
                  <a:pt x="5289" y="72304"/>
                </a:cubicBezTo>
                <a:cubicBezTo>
                  <a:pt x="5359" y="72301"/>
                  <a:pt x="5428" y="72298"/>
                  <a:pt x="5497" y="7229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69" name="Freeform: Shape 268">
            <a:extLst>
              <a:ext uri="{FF2B5EF4-FFF2-40B4-BE49-F238E27FC236}">
                <a16:creationId xmlns:a16="http://schemas.microsoft.com/office/drawing/2014/main" id="{9F298F3B-AD1F-4CC0-9F0B-0967A02D15D8}"/>
              </a:ext>
            </a:extLst>
          </p:cNvPr>
          <p:cNvSpPr/>
          <p:nvPr/>
        </p:nvSpPr>
        <p:spPr>
          <a:xfrm>
            <a:off x="11218061" y="2040274"/>
            <a:ext cx="30765" cy="9906"/>
          </a:xfrm>
          <a:custGeom>
            <a:avLst/>
            <a:gdLst>
              <a:gd name="connsiteX0" fmla="*/ 0 w 30765"/>
              <a:gd name="connsiteY0" fmla="*/ 0 h 9906"/>
              <a:gd name="connsiteX1" fmla="*/ 30766 w 30765"/>
              <a:gd name="connsiteY1" fmla="*/ 0 h 9906"/>
              <a:gd name="connsiteX2" fmla="*/ 30766 w 30765"/>
              <a:gd name="connsiteY2" fmla="*/ 9906 h 9906"/>
              <a:gd name="connsiteX3" fmla="*/ 0 w 30765"/>
              <a:gd name="connsiteY3" fmla="*/ 9906 h 9906"/>
            </a:gdLst>
            <a:ahLst/>
            <a:cxnLst>
              <a:cxn ang="0">
                <a:pos x="connsiteX0" y="connsiteY0"/>
              </a:cxn>
              <a:cxn ang="0">
                <a:pos x="connsiteX1" y="connsiteY1"/>
              </a:cxn>
              <a:cxn ang="0">
                <a:pos x="connsiteX2" y="connsiteY2"/>
              </a:cxn>
              <a:cxn ang="0">
                <a:pos x="connsiteX3" y="connsiteY3"/>
              </a:cxn>
            </a:cxnLst>
            <a:rect l="l" t="t" r="r" b="b"/>
            <a:pathLst>
              <a:path w="30765" h="9906">
                <a:moveTo>
                  <a:pt x="0" y="0"/>
                </a:moveTo>
                <a:lnTo>
                  <a:pt x="30766" y="0"/>
                </a:lnTo>
                <a:lnTo>
                  <a:pt x="30766"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0" name="Freeform: Shape 269">
            <a:extLst>
              <a:ext uri="{FF2B5EF4-FFF2-40B4-BE49-F238E27FC236}">
                <a16:creationId xmlns:a16="http://schemas.microsoft.com/office/drawing/2014/main" id="{C8D887F5-C24D-409C-B869-2253D8A81941}"/>
              </a:ext>
            </a:extLst>
          </p:cNvPr>
          <p:cNvSpPr/>
          <p:nvPr/>
        </p:nvSpPr>
        <p:spPr>
          <a:xfrm>
            <a:off x="11270068" y="1988551"/>
            <a:ext cx="31813" cy="79250"/>
          </a:xfrm>
          <a:custGeom>
            <a:avLst/>
            <a:gdLst>
              <a:gd name="connsiteX0" fmla="*/ 21414 w 31813"/>
              <a:gd name="connsiteY0" fmla="*/ 29774 h 79250"/>
              <a:gd name="connsiteX1" fmla="*/ 22271 w 31813"/>
              <a:gd name="connsiteY1" fmla="*/ 79209 h 79250"/>
              <a:gd name="connsiteX2" fmla="*/ 31796 w 31813"/>
              <a:gd name="connsiteY2" fmla="*/ 79209 h 79250"/>
              <a:gd name="connsiteX3" fmla="*/ 30653 w 31813"/>
              <a:gd name="connsiteY3" fmla="*/ 4818 h 79250"/>
              <a:gd name="connsiteX4" fmla="*/ 25608 w 31813"/>
              <a:gd name="connsiteY4" fmla="*/ -41 h 79250"/>
              <a:gd name="connsiteX5" fmla="*/ 21128 w 31813"/>
              <a:gd name="connsiteY5" fmla="*/ 3009 h 79250"/>
              <a:gd name="connsiteX6" fmla="*/ 12842 w 31813"/>
              <a:gd name="connsiteY6" fmla="*/ 24345 h 79250"/>
              <a:gd name="connsiteX7" fmla="*/ -17 w 31813"/>
              <a:gd name="connsiteY7" fmla="*/ 41394 h 79250"/>
              <a:gd name="connsiteX8" fmla="*/ 6555 w 31813"/>
              <a:gd name="connsiteY8" fmla="*/ 48729 h 79250"/>
              <a:gd name="connsiteX9" fmla="*/ 21414 w 31813"/>
              <a:gd name="connsiteY9" fmla="*/ 29774 h 7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3" h="79250">
                <a:moveTo>
                  <a:pt x="21414" y="29774"/>
                </a:moveTo>
                <a:lnTo>
                  <a:pt x="22271" y="79209"/>
                </a:lnTo>
                <a:lnTo>
                  <a:pt x="31796" y="79209"/>
                </a:lnTo>
                <a:lnTo>
                  <a:pt x="30653" y="4818"/>
                </a:lnTo>
                <a:cubicBezTo>
                  <a:pt x="30602" y="2083"/>
                  <a:pt x="28343" y="-92"/>
                  <a:pt x="25608" y="-41"/>
                </a:cubicBezTo>
                <a:cubicBezTo>
                  <a:pt x="23642" y="-4"/>
                  <a:pt x="21884" y="1193"/>
                  <a:pt x="21128" y="3009"/>
                </a:cubicBezTo>
                <a:cubicBezTo>
                  <a:pt x="21128" y="3009"/>
                  <a:pt x="16366" y="14915"/>
                  <a:pt x="12842" y="24345"/>
                </a:cubicBezTo>
                <a:cubicBezTo>
                  <a:pt x="9665" y="30785"/>
                  <a:pt x="5302" y="36570"/>
                  <a:pt x="-17" y="41394"/>
                </a:cubicBezTo>
                <a:lnTo>
                  <a:pt x="6555" y="48729"/>
                </a:lnTo>
                <a:cubicBezTo>
                  <a:pt x="12585" y="43334"/>
                  <a:pt x="17615" y="36917"/>
                  <a:pt x="21414" y="2977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1" name="Freeform: Shape 270">
            <a:extLst>
              <a:ext uri="{FF2B5EF4-FFF2-40B4-BE49-F238E27FC236}">
                <a16:creationId xmlns:a16="http://schemas.microsoft.com/office/drawing/2014/main" id="{B88FBC56-AF15-4554-B61C-877E989B7703}"/>
              </a:ext>
            </a:extLst>
          </p:cNvPr>
          <p:cNvSpPr/>
          <p:nvPr/>
        </p:nvSpPr>
        <p:spPr>
          <a:xfrm>
            <a:off x="11007904" y="1944009"/>
            <a:ext cx="53756" cy="64260"/>
          </a:xfrm>
          <a:custGeom>
            <a:avLst/>
            <a:gdLst>
              <a:gd name="connsiteX0" fmla="*/ 22783 w 53756"/>
              <a:gd name="connsiteY0" fmla="*/ 64219 h 64260"/>
              <a:gd name="connsiteX1" fmla="*/ 53739 w 53756"/>
              <a:gd name="connsiteY1" fmla="*/ 61171 h 64260"/>
              <a:gd name="connsiteX2" fmla="*/ 52120 w 53756"/>
              <a:gd name="connsiteY2" fmla="*/ 51646 h 64260"/>
              <a:gd name="connsiteX3" fmla="*/ 10877 w 53756"/>
              <a:gd name="connsiteY3" fmla="*/ 53456 h 64260"/>
              <a:gd name="connsiteX4" fmla="*/ 27926 w 53756"/>
              <a:gd name="connsiteY4" fmla="*/ 41645 h 64260"/>
              <a:gd name="connsiteX5" fmla="*/ 45833 w 53756"/>
              <a:gd name="connsiteY5" fmla="*/ 16213 h 64260"/>
              <a:gd name="connsiteX6" fmla="*/ 30022 w 53756"/>
              <a:gd name="connsiteY6" fmla="*/ 20 h 64260"/>
              <a:gd name="connsiteX7" fmla="*/ 11448 w 53756"/>
              <a:gd name="connsiteY7" fmla="*/ 10498 h 64260"/>
              <a:gd name="connsiteX8" fmla="*/ 20306 w 53756"/>
              <a:gd name="connsiteY8" fmla="*/ 14975 h 64260"/>
              <a:gd name="connsiteX9" fmla="*/ 28593 w 53756"/>
              <a:gd name="connsiteY9" fmla="*/ 9926 h 64260"/>
              <a:gd name="connsiteX10" fmla="*/ 35927 w 53756"/>
              <a:gd name="connsiteY10" fmla="*/ 18785 h 64260"/>
              <a:gd name="connsiteX11" fmla="*/ 23069 w 53756"/>
              <a:gd name="connsiteY11" fmla="*/ 32786 h 64260"/>
              <a:gd name="connsiteX12" fmla="*/ 2495 w 53756"/>
              <a:gd name="connsiteY12" fmla="*/ 47550 h 64260"/>
              <a:gd name="connsiteX13" fmla="*/ 971 w 53756"/>
              <a:gd name="connsiteY13" fmla="*/ 58218 h 64260"/>
              <a:gd name="connsiteX14" fmla="*/ 22783 w 53756"/>
              <a:gd name="connsiteY14" fmla="*/ 64219 h 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756" h="64260">
                <a:moveTo>
                  <a:pt x="22783" y="64219"/>
                </a:moveTo>
                <a:cubicBezTo>
                  <a:pt x="33163" y="63979"/>
                  <a:pt x="43511" y="62960"/>
                  <a:pt x="53739" y="61171"/>
                </a:cubicBezTo>
                <a:lnTo>
                  <a:pt x="52120" y="51646"/>
                </a:lnTo>
                <a:cubicBezTo>
                  <a:pt x="38553" y="54416"/>
                  <a:pt x="24634" y="55027"/>
                  <a:pt x="10877" y="53456"/>
                </a:cubicBezTo>
                <a:cubicBezTo>
                  <a:pt x="15655" y="48351"/>
                  <a:pt x="21468" y="44324"/>
                  <a:pt x="27926" y="41645"/>
                </a:cubicBezTo>
                <a:cubicBezTo>
                  <a:pt x="37451" y="36692"/>
                  <a:pt x="49738" y="30596"/>
                  <a:pt x="45833" y="16213"/>
                </a:cubicBezTo>
                <a:cubicBezTo>
                  <a:pt x="41928" y="1830"/>
                  <a:pt x="33546" y="401"/>
                  <a:pt x="30022" y="20"/>
                </a:cubicBezTo>
                <a:cubicBezTo>
                  <a:pt x="22273" y="-604"/>
                  <a:pt x="14921" y="3543"/>
                  <a:pt x="11448" y="10498"/>
                </a:cubicBezTo>
                <a:lnTo>
                  <a:pt x="20306" y="14975"/>
                </a:lnTo>
                <a:cubicBezTo>
                  <a:pt x="21800" y="11777"/>
                  <a:pt x="25066" y="9787"/>
                  <a:pt x="28593" y="9926"/>
                </a:cubicBezTo>
                <a:cubicBezTo>
                  <a:pt x="33070" y="9926"/>
                  <a:pt x="35070" y="15641"/>
                  <a:pt x="35927" y="18785"/>
                </a:cubicBezTo>
                <a:cubicBezTo>
                  <a:pt x="37547" y="24595"/>
                  <a:pt x="34594" y="26976"/>
                  <a:pt x="23069" y="32786"/>
                </a:cubicBezTo>
                <a:cubicBezTo>
                  <a:pt x="15201" y="36121"/>
                  <a:pt x="8173" y="41164"/>
                  <a:pt x="2495" y="47550"/>
                </a:cubicBezTo>
                <a:cubicBezTo>
                  <a:pt x="-170" y="50449"/>
                  <a:pt x="-775" y="54689"/>
                  <a:pt x="971" y="58218"/>
                </a:cubicBezTo>
                <a:cubicBezTo>
                  <a:pt x="4114" y="62600"/>
                  <a:pt x="12401" y="64219"/>
                  <a:pt x="22783" y="642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2" name="Freeform: Shape 271">
            <a:extLst>
              <a:ext uri="{FF2B5EF4-FFF2-40B4-BE49-F238E27FC236}">
                <a16:creationId xmlns:a16="http://schemas.microsoft.com/office/drawing/2014/main" id="{3921896A-5F0A-4C89-997C-AEF204F2ECC9}"/>
              </a:ext>
            </a:extLst>
          </p:cNvPr>
          <p:cNvSpPr/>
          <p:nvPr/>
        </p:nvSpPr>
        <p:spPr>
          <a:xfrm>
            <a:off x="11378176" y="1895208"/>
            <a:ext cx="65436" cy="87915"/>
          </a:xfrm>
          <a:custGeom>
            <a:avLst/>
            <a:gdLst>
              <a:gd name="connsiteX0" fmla="*/ 34368 w 65436"/>
              <a:gd name="connsiteY0" fmla="*/ 28914 h 87915"/>
              <a:gd name="connsiteX1" fmla="*/ 20938 w 65436"/>
              <a:gd name="connsiteY1" fmla="*/ 30248 h 87915"/>
              <a:gd name="connsiteX2" fmla="*/ 25605 w 65436"/>
              <a:gd name="connsiteY2" fmla="*/ 17199 h 87915"/>
              <a:gd name="connsiteX3" fmla="*/ 65420 w 65436"/>
              <a:gd name="connsiteY3" fmla="*/ 9483 h 87915"/>
              <a:gd name="connsiteX4" fmla="*/ 63515 w 65436"/>
              <a:gd name="connsiteY4" fmla="*/ -42 h 87915"/>
              <a:gd name="connsiteX5" fmla="*/ 20938 w 65436"/>
              <a:gd name="connsiteY5" fmla="*/ 8245 h 87915"/>
              <a:gd name="connsiteX6" fmla="*/ 17223 w 65436"/>
              <a:gd name="connsiteY6" fmla="*/ 11388 h 87915"/>
              <a:gd name="connsiteX7" fmla="*/ 6650 w 65436"/>
              <a:gd name="connsiteY7" fmla="*/ 40916 h 87915"/>
              <a:gd name="connsiteX8" fmla="*/ 8555 w 65436"/>
              <a:gd name="connsiteY8" fmla="*/ 46726 h 87915"/>
              <a:gd name="connsiteX9" fmla="*/ 14652 w 65436"/>
              <a:gd name="connsiteY9" fmla="*/ 46726 h 87915"/>
              <a:gd name="connsiteX10" fmla="*/ 31415 w 65436"/>
              <a:gd name="connsiteY10" fmla="*/ 39106 h 87915"/>
              <a:gd name="connsiteX11" fmla="*/ 37130 w 65436"/>
              <a:gd name="connsiteY11" fmla="*/ 48631 h 87915"/>
              <a:gd name="connsiteX12" fmla="*/ 25796 w 65436"/>
              <a:gd name="connsiteY12" fmla="*/ 77873 h 87915"/>
              <a:gd name="connsiteX13" fmla="*/ 8365 w 65436"/>
              <a:gd name="connsiteY13" fmla="*/ 68348 h 87915"/>
              <a:gd name="connsiteX14" fmla="*/ -17 w 65436"/>
              <a:gd name="connsiteY14" fmla="*/ 73491 h 87915"/>
              <a:gd name="connsiteX15" fmla="*/ 22176 w 65436"/>
              <a:gd name="connsiteY15" fmla="*/ 87874 h 87915"/>
              <a:gd name="connsiteX16" fmla="*/ 29891 w 65436"/>
              <a:gd name="connsiteY16" fmla="*/ 86350 h 87915"/>
              <a:gd name="connsiteX17" fmla="*/ 47322 w 65436"/>
              <a:gd name="connsiteY17" fmla="*/ 45964 h 87915"/>
              <a:gd name="connsiteX18" fmla="*/ 34368 w 65436"/>
              <a:gd name="connsiteY18" fmla="*/ 28914 h 87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36" h="87915">
                <a:moveTo>
                  <a:pt x="34368" y="28914"/>
                </a:moveTo>
                <a:cubicBezTo>
                  <a:pt x="29873" y="27773"/>
                  <a:pt x="25121" y="28245"/>
                  <a:pt x="20938" y="30248"/>
                </a:cubicBezTo>
                <a:lnTo>
                  <a:pt x="25605" y="17199"/>
                </a:lnTo>
                <a:lnTo>
                  <a:pt x="65420" y="9483"/>
                </a:lnTo>
                <a:lnTo>
                  <a:pt x="63515" y="-42"/>
                </a:lnTo>
                <a:lnTo>
                  <a:pt x="20938" y="8245"/>
                </a:lnTo>
                <a:cubicBezTo>
                  <a:pt x="19235" y="8570"/>
                  <a:pt x="17826" y="9763"/>
                  <a:pt x="17223" y="11388"/>
                </a:cubicBezTo>
                <a:lnTo>
                  <a:pt x="6650" y="40916"/>
                </a:lnTo>
                <a:cubicBezTo>
                  <a:pt x="5834" y="43060"/>
                  <a:pt x="6628" y="45482"/>
                  <a:pt x="8555" y="46726"/>
                </a:cubicBezTo>
                <a:cubicBezTo>
                  <a:pt x="10335" y="48160"/>
                  <a:pt x="12872" y="48160"/>
                  <a:pt x="14652" y="46726"/>
                </a:cubicBezTo>
                <a:cubicBezTo>
                  <a:pt x="17985" y="43488"/>
                  <a:pt x="26462" y="37201"/>
                  <a:pt x="31415" y="39106"/>
                </a:cubicBezTo>
                <a:cubicBezTo>
                  <a:pt x="34654" y="40059"/>
                  <a:pt x="36368" y="44916"/>
                  <a:pt x="37130" y="48631"/>
                </a:cubicBezTo>
                <a:cubicBezTo>
                  <a:pt x="40420" y="59821"/>
                  <a:pt x="35768" y="71824"/>
                  <a:pt x="25796" y="77873"/>
                </a:cubicBezTo>
                <a:cubicBezTo>
                  <a:pt x="19604" y="80254"/>
                  <a:pt x="13413" y="77016"/>
                  <a:pt x="8365" y="68348"/>
                </a:cubicBezTo>
                <a:lnTo>
                  <a:pt x="-17" y="73491"/>
                </a:lnTo>
                <a:cubicBezTo>
                  <a:pt x="4270" y="81915"/>
                  <a:pt x="12736" y="87401"/>
                  <a:pt x="22176" y="87874"/>
                </a:cubicBezTo>
                <a:cubicBezTo>
                  <a:pt x="24823" y="87874"/>
                  <a:pt x="27443" y="87356"/>
                  <a:pt x="29891" y="86350"/>
                </a:cubicBezTo>
                <a:cubicBezTo>
                  <a:pt x="44449" y="78637"/>
                  <a:pt x="51695" y="61848"/>
                  <a:pt x="47322" y="45964"/>
                </a:cubicBezTo>
                <a:cubicBezTo>
                  <a:pt x="46556" y="38296"/>
                  <a:pt x="41550" y="31708"/>
                  <a:pt x="34368" y="2891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3" name="Freeform: Shape 272">
            <a:extLst>
              <a:ext uri="{FF2B5EF4-FFF2-40B4-BE49-F238E27FC236}">
                <a16:creationId xmlns:a16="http://schemas.microsoft.com/office/drawing/2014/main" id="{0507B551-0264-4D1E-8167-7A7710CCBAD1}"/>
              </a:ext>
            </a:extLst>
          </p:cNvPr>
          <p:cNvSpPr/>
          <p:nvPr/>
        </p:nvSpPr>
        <p:spPr>
          <a:xfrm>
            <a:off x="10911737" y="2114759"/>
            <a:ext cx="416337" cy="9906"/>
          </a:xfrm>
          <a:custGeom>
            <a:avLst/>
            <a:gdLst>
              <a:gd name="connsiteX0" fmla="*/ 0 w 416337"/>
              <a:gd name="connsiteY0" fmla="*/ 0 h 9906"/>
              <a:gd name="connsiteX1" fmla="*/ 416338 w 416337"/>
              <a:gd name="connsiteY1" fmla="*/ 0 h 9906"/>
              <a:gd name="connsiteX2" fmla="*/ 416338 w 416337"/>
              <a:gd name="connsiteY2" fmla="*/ 9906 h 9906"/>
              <a:gd name="connsiteX3" fmla="*/ 0 w 416337"/>
              <a:gd name="connsiteY3" fmla="*/ 9906 h 9906"/>
            </a:gdLst>
            <a:ahLst/>
            <a:cxnLst>
              <a:cxn ang="0">
                <a:pos x="connsiteX0" y="connsiteY0"/>
              </a:cxn>
              <a:cxn ang="0">
                <a:pos x="connsiteX1" y="connsiteY1"/>
              </a:cxn>
              <a:cxn ang="0">
                <a:pos x="connsiteX2" y="connsiteY2"/>
              </a:cxn>
              <a:cxn ang="0">
                <a:pos x="connsiteX3" y="connsiteY3"/>
              </a:cxn>
            </a:cxnLst>
            <a:rect l="l" t="t" r="r" b="b"/>
            <a:pathLst>
              <a:path w="416337" h="9906">
                <a:moveTo>
                  <a:pt x="0" y="0"/>
                </a:moveTo>
                <a:lnTo>
                  <a:pt x="416338" y="0"/>
                </a:lnTo>
                <a:lnTo>
                  <a:pt x="416338"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4" name="Freeform: Shape 273">
            <a:extLst>
              <a:ext uri="{FF2B5EF4-FFF2-40B4-BE49-F238E27FC236}">
                <a16:creationId xmlns:a16="http://schemas.microsoft.com/office/drawing/2014/main" id="{BD4279A8-B390-4A11-BE7A-4C27375324E0}"/>
              </a:ext>
            </a:extLst>
          </p:cNvPr>
          <p:cNvSpPr/>
          <p:nvPr/>
        </p:nvSpPr>
        <p:spPr>
          <a:xfrm>
            <a:off x="11014702" y="2222201"/>
            <a:ext cx="64960" cy="9905"/>
          </a:xfrm>
          <a:custGeom>
            <a:avLst/>
            <a:gdLst>
              <a:gd name="connsiteX0" fmla="*/ 0 w 64960"/>
              <a:gd name="connsiteY0" fmla="*/ 0 h 9905"/>
              <a:gd name="connsiteX1" fmla="*/ 64961 w 64960"/>
              <a:gd name="connsiteY1" fmla="*/ 0 h 9905"/>
              <a:gd name="connsiteX2" fmla="*/ 64961 w 64960"/>
              <a:gd name="connsiteY2" fmla="*/ 9906 h 9905"/>
              <a:gd name="connsiteX3" fmla="*/ 0 w 64960"/>
              <a:gd name="connsiteY3" fmla="*/ 9906 h 9905"/>
            </a:gdLst>
            <a:ahLst/>
            <a:cxnLst>
              <a:cxn ang="0">
                <a:pos x="connsiteX0" y="connsiteY0"/>
              </a:cxn>
              <a:cxn ang="0">
                <a:pos x="connsiteX1" y="connsiteY1"/>
              </a:cxn>
              <a:cxn ang="0">
                <a:pos x="connsiteX2" y="connsiteY2"/>
              </a:cxn>
              <a:cxn ang="0">
                <a:pos x="connsiteX3" y="connsiteY3"/>
              </a:cxn>
            </a:cxnLst>
            <a:rect l="l" t="t" r="r" b="b"/>
            <a:pathLst>
              <a:path w="64960" h="9905">
                <a:moveTo>
                  <a:pt x="0" y="0"/>
                </a:moveTo>
                <a:lnTo>
                  <a:pt x="64961" y="0"/>
                </a:lnTo>
                <a:lnTo>
                  <a:pt x="64961"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5" name="Freeform: Shape 274">
            <a:extLst>
              <a:ext uri="{FF2B5EF4-FFF2-40B4-BE49-F238E27FC236}">
                <a16:creationId xmlns:a16="http://schemas.microsoft.com/office/drawing/2014/main" id="{F1BB3837-D05D-46D8-AF00-C3CAC8764AB8}"/>
              </a:ext>
            </a:extLst>
          </p:cNvPr>
          <p:cNvSpPr/>
          <p:nvPr/>
        </p:nvSpPr>
        <p:spPr>
          <a:xfrm>
            <a:off x="11091433" y="2181883"/>
            <a:ext cx="48713" cy="74989"/>
          </a:xfrm>
          <a:custGeom>
            <a:avLst/>
            <a:gdLst>
              <a:gd name="connsiteX0" fmla="*/ 37743 w 48713"/>
              <a:gd name="connsiteY0" fmla="*/ 13035 h 74989"/>
              <a:gd name="connsiteX1" fmla="*/ 28218 w 48713"/>
              <a:gd name="connsiteY1" fmla="*/ -14 h 74989"/>
              <a:gd name="connsiteX2" fmla="*/ 10025 w 48713"/>
              <a:gd name="connsiteY2" fmla="*/ 21036 h 74989"/>
              <a:gd name="connsiteX3" fmla="*/ 19550 w 48713"/>
              <a:gd name="connsiteY3" fmla="*/ 24656 h 74989"/>
              <a:gd name="connsiteX4" fmla="*/ 26979 w 48713"/>
              <a:gd name="connsiteY4" fmla="*/ 10940 h 74989"/>
              <a:gd name="connsiteX5" fmla="*/ 27932 w 48713"/>
              <a:gd name="connsiteY5" fmla="*/ 14750 h 74989"/>
              <a:gd name="connsiteX6" fmla="*/ 5739 w 48713"/>
              <a:gd name="connsiteY6" fmla="*/ 52850 h 74989"/>
              <a:gd name="connsiteX7" fmla="*/ 2977 w 48713"/>
              <a:gd name="connsiteY7" fmla="*/ 54850 h 74989"/>
              <a:gd name="connsiteX8" fmla="*/ 214 w 48713"/>
              <a:gd name="connsiteY8" fmla="*/ 62089 h 74989"/>
              <a:gd name="connsiteX9" fmla="*/ 47839 w 48713"/>
              <a:gd name="connsiteY9" fmla="*/ 74948 h 74989"/>
              <a:gd name="connsiteX10" fmla="*/ 48696 w 48713"/>
              <a:gd name="connsiteY10" fmla="*/ 65423 h 74989"/>
              <a:gd name="connsiteX11" fmla="*/ 12978 w 48713"/>
              <a:gd name="connsiteY11" fmla="*/ 59993 h 74989"/>
              <a:gd name="connsiteX12" fmla="*/ 37743 w 48713"/>
              <a:gd name="connsiteY12" fmla="*/ 13035 h 7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13" h="74989">
                <a:moveTo>
                  <a:pt x="37743" y="13035"/>
                </a:moveTo>
                <a:cubicBezTo>
                  <a:pt x="37171" y="9606"/>
                  <a:pt x="35552" y="653"/>
                  <a:pt x="28218" y="-14"/>
                </a:cubicBezTo>
                <a:cubicBezTo>
                  <a:pt x="20884" y="-681"/>
                  <a:pt x="14026" y="10940"/>
                  <a:pt x="10025" y="21036"/>
                </a:cubicBezTo>
                <a:lnTo>
                  <a:pt x="19550" y="24656"/>
                </a:lnTo>
                <a:cubicBezTo>
                  <a:pt x="21425" y="19783"/>
                  <a:pt x="23922" y="15172"/>
                  <a:pt x="26979" y="10940"/>
                </a:cubicBezTo>
                <a:cubicBezTo>
                  <a:pt x="27400" y="12182"/>
                  <a:pt x="27719" y="13456"/>
                  <a:pt x="27932" y="14750"/>
                </a:cubicBezTo>
                <a:cubicBezTo>
                  <a:pt x="31456" y="33800"/>
                  <a:pt x="15359" y="45801"/>
                  <a:pt x="5739" y="52850"/>
                </a:cubicBezTo>
                <a:lnTo>
                  <a:pt x="2977" y="54850"/>
                </a:lnTo>
                <a:cubicBezTo>
                  <a:pt x="580" y="56406"/>
                  <a:pt x="-536" y="59332"/>
                  <a:pt x="214" y="62089"/>
                </a:cubicBezTo>
                <a:cubicBezTo>
                  <a:pt x="1071" y="65042"/>
                  <a:pt x="2786" y="71042"/>
                  <a:pt x="47839" y="74948"/>
                </a:cubicBezTo>
                <a:lnTo>
                  <a:pt x="48696" y="65423"/>
                </a:lnTo>
                <a:cubicBezTo>
                  <a:pt x="36672" y="64502"/>
                  <a:pt x="24733" y="62687"/>
                  <a:pt x="12978" y="59993"/>
                </a:cubicBezTo>
                <a:cubicBezTo>
                  <a:pt x="23741" y="51897"/>
                  <a:pt x="42219" y="37133"/>
                  <a:pt x="37743" y="1303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6" name="Freeform: Shape 275">
            <a:extLst>
              <a:ext uri="{FF2B5EF4-FFF2-40B4-BE49-F238E27FC236}">
                <a16:creationId xmlns:a16="http://schemas.microsoft.com/office/drawing/2014/main" id="{521FFE77-44F3-470C-A4B0-C4E63FE4177C}"/>
              </a:ext>
            </a:extLst>
          </p:cNvPr>
          <p:cNvSpPr/>
          <p:nvPr/>
        </p:nvSpPr>
        <p:spPr>
          <a:xfrm>
            <a:off x="11157477" y="2183720"/>
            <a:ext cx="84872" cy="75057"/>
          </a:xfrm>
          <a:custGeom>
            <a:avLst/>
            <a:gdLst>
              <a:gd name="connsiteX0" fmla="*/ 49518 w 84872"/>
              <a:gd name="connsiteY0" fmla="*/ 63681 h 75057"/>
              <a:gd name="connsiteX1" fmla="*/ 46470 w 84872"/>
              <a:gd name="connsiteY1" fmla="*/ 65109 h 75057"/>
              <a:gd name="connsiteX2" fmla="*/ 47804 w 84872"/>
              <a:gd name="connsiteY2" fmla="*/ 39392 h 75057"/>
              <a:gd name="connsiteX3" fmla="*/ 50185 w 84872"/>
              <a:gd name="connsiteY3" fmla="*/ 14246 h 75057"/>
              <a:gd name="connsiteX4" fmla="*/ 44661 w 84872"/>
              <a:gd name="connsiteY4" fmla="*/ 4721 h 75057"/>
              <a:gd name="connsiteX5" fmla="*/ 16086 w 84872"/>
              <a:gd name="connsiteY5" fmla="*/ 35487 h 75057"/>
              <a:gd name="connsiteX6" fmla="*/ 23039 w 84872"/>
              <a:gd name="connsiteY6" fmla="*/ 1959 h 75057"/>
              <a:gd name="connsiteX7" fmla="*/ 13514 w 84872"/>
              <a:gd name="connsiteY7" fmla="*/ -42 h 75057"/>
              <a:gd name="connsiteX8" fmla="*/ 84 w 84872"/>
              <a:gd name="connsiteY8" fmla="*/ 64824 h 75057"/>
              <a:gd name="connsiteX9" fmla="*/ 3227 w 84872"/>
              <a:gd name="connsiteY9" fmla="*/ 70539 h 75057"/>
              <a:gd name="connsiteX10" fmla="*/ 9323 w 84872"/>
              <a:gd name="connsiteY10" fmla="*/ 68157 h 75057"/>
              <a:gd name="connsiteX11" fmla="*/ 40184 w 84872"/>
              <a:gd name="connsiteY11" fmla="*/ 17865 h 75057"/>
              <a:gd name="connsiteX12" fmla="*/ 37993 w 84872"/>
              <a:gd name="connsiteY12" fmla="*/ 38154 h 75057"/>
              <a:gd name="connsiteX13" fmla="*/ 40946 w 84872"/>
              <a:gd name="connsiteY13" fmla="*/ 73396 h 75057"/>
              <a:gd name="connsiteX14" fmla="*/ 46089 w 84872"/>
              <a:gd name="connsiteY14" fmla="*/ 75015 h 75057"/>
              <a:gd name="connsiteX15" fmla="*/ 54281 w 84872"/>
              <a:gd name="connsiteY15" fmla="*/ 72444 h 75057"/>
              <a:gd name="connsiteX16" fmla="*/ 84856 w 84872"/>
              <a:gd name="connsiteY16" fmla="*/ 48822 h 75057"/>
              <a:gd name="connsiteX17" fmla="*/ 77141 w 84872"/>
              <a:gd name="connsiteY17" fmla="*/ 42630 h 75057"/>
              <a:gd name="connsiteX18" fmla="*/ 49518 w 84872"/>
              <a:gd name="connsiteY18" fmla="*/ 63681 h 75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72" h="75057">
                <a:moveTo>
                  <a:pt x="49518" y="63681"/>
                </a:moveTo>
                <a:cubicBezTo>
                  <a:pt x="47709" y="64728"/>
                  <a:pt x="46661" y="64919"/>
                  <a:pt x="46470" y="65109"/>
                </a:cubicBezTo>
                <a:cubicBezTo>
                  <a:pt x="45496" y="56522"/>
                  <a:pt x="45946" y="47833"/>
                  <a:pt x="47804" y="39392"/>
                </a:cubicBezTo>
                <a:cubicBezTo>
                  <a:pt x="49124" y="31068"/>
                  <a:pt x="49919" y="22670"/>
                  <a:pt x="50185" y="14246"/>
                </a:cubicBezTo>
                <a:cubicBezTo>
                  <a:pt x="50185" y="7388"/>
                  <a:pt x="47137" y="5292"/>
                  <a:pt x="44661" y="4721"/>
                </a:cubicBezTo>
                <a:cubicBezTo>
                  <a:pt x="42184" y="4149"/>
                  <a:pt x="35993" y="2625"/>
                  <a:pt x="16086" y="35487"/>
                </a:cubicBezTo>
                <a:lnTo>
                  <a:pt x="23039" y="1959"/>
                </a:lnTo>
                <a:lnTo>
                  <a:pt x="13514" y="-42"/>
                </a:lnTo>
                <a:lnTo>
                  <a:pt x="84" y="64824"/>
                </a:lnTo>
                <a:cubicBezTo>
                  <a:pt x="-405" y="67241"/>
                  <a:pt x="924" y="69657"/>
                  <a:pt x="3227" y="70539"/>
                </a:cubicBezTo>
                <a:cubicBezTo>
                  <a:pt x="5567" y="71307"/>
                  <a:pt x="8123" y="70308"/>
                  <a:pt x="9323" y="68157"/>
                </a:cubicBezTo>
                <a:cubicBezTo>
                  <a:pt x="18224" y="50582"/>
                  <a:pt x="28545" y="33762"/>
                  <a:pt x="40184" y="17865"/>
                </a:cubicBezTo>
                <a:cubicBezTo>
                  <a:pt x="40184" y="24057"/>
                  <a:pt x="38945" y="31200"/>
                  <a:pt x="37993" y="38154"/>
                </a:cubicBezTo>
                <a:cubicBezTo>
                  <a:pt x="35612" y="55775"/>
                  <a:pt x="33802" y="68538"/>
                  <a:pt x="40946" y="73396"/>
                </a:cubicBezTo>
                <a:cubicBezTo>
                  <a:pt x="42453" y="74452"/>
                  <a:pt x="44249" y="75017"/>
                  <a:pt x="46089" y="75015"/>
                </a:cubicBezTo>
                <a:cubicBezTo>
                  <a:pt x="48995" y="74875"/>
                  <a:pt x="51816" y="73990"/>
                  <a:pt x="54281" y="72444"/>
                </a:cubicBezTo>
                <a:cubicBezTo>
                  <a:pt x="65804" y="66463"/>
                  <a:pt x="76159" y="58462"/>
                  <a:pt x="84856" y="48822"/>
                </a:cubicBezTo>
                <a:lnTo>
                  <a:pt x="77141" y="42630"/>
                </a:lnTo>
                <a:cubicBezTo>
                  <a:pt x="69261" y="51237"/>
                  <a:pt x="59907" y="58366"/>
                  <a:pt x="49518" y="6368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7" name="Freeform: Shape 276">
            <a:extLst>
              <a:ext uri="{FF2B5EF4-FFF2-40B4-BE49-F238E27FC236}">
                <a16:creationId xmlns:a16="http://schemas.microsoft.com/office/drawing/2014/main" id="{B7D05818-CC2A-48D5-8BDE-81F8E3AA5AAA}"/>
              </a:ext>
            </a:extLst>
          </p:cNvPr>
          <p:cNvSpPr/>
          <p:nvPr/>
        </p:nvSpPr>
        <p:spPr>
          <a:xfrm>
            <a:off x="11246922" y="2192292"/>
            <a:ext cx="41338" cy="45053"/>
          </a:xfrm>
          <a:custGeom>
            <a:avLst/>
            <a:gdLst>
              <a:gd name="connsiteX0" fmla="*/ 40291 w 41338"/>
              <a:gd name="connsiteY0" fmla="*/ 24098 h 45053"/>
              <a:gd name="connsiteX1" fmla="*/ 41338 w 41338"/>
              <a:gd name="connsiteY1" fmla="*/ 14288 h 45053"/>
              <a:gd name="connsiteX2" fmla="*/ 25051 w 41338"/>
              <a:gd name="connsiteY2" fmla="*/ 12478 h 45053"/>
              <a:gd name="connsiteX3" fmla="*/ 27718 w 41338"/>
              <a:gd name="connsiteY3" fmla="*/ 2477 h 45053"/>
              <a:gd name="connsiteX4" fmla="*/ 18193 w 41338"/>
              <a:gd name="connsiteY4" fmla="*/ 0 h 45053"/>
              <a:gd name="connsiteX5" fmla="*/ 15145 w 41338"/>
              <a:gd name="connsiteY5" fmla="*/ 11335 h 45053"/>
              <a:gd name="connsiteX6" fmla="*/ 1143 w 41338"/>
              <a:gd name="connsiteY6" fmla="*/ 9811 h 45053"/>
              <a:gd name="connsiteX7" fmla="*/ 0 w 41338"/>
              <a:gd name="connsiteY7" fmla="*/ 19622 h 45053"/>
              <a:gd name="connsiteX8" fmla="*/ 12668 w 41338"/>
              <a:gd name="connsiteY8" fmla="*/ 21050 h 45053"/>
              <a:gd name="connsiteX9" fmla="*/ 6953 w 41338"/>
              <a:gd name="connsiteY9" fmla="*/ 42577 h 45053"/>
              <a:gd name="connsiteX10" fmla="*/ 16478 w 41338"/>
              <a:gd name="connsiteY10" fmla="*/ 45053 h 45053"/>
              <a:gd name="connsiteX11" fmla="*/ 22574 w 41338"/>
              <a:gd name="connsiteY11" fmla="*/ 22098 h 45053"/>
              <a:gd name="connsiteX12" fmla="*/ 40291 w 41338"/>
              <a:gd name="connsiteY12" fmla="*/ 24098 h 4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8" h="45053">
                <a:moveTo>
                  <a:pt x="40291" y="24098"/>
                </a:moveTo>
                <a:lnTo>
                  <a:pt x="41338" y="14288"/>
                </a:lnTo>
                <a:lnTo>
                  <a:pt x="25051" y="12478"/>
                </a:lnTo>
                <a:lnTo>
                  <a:pt x="27718" y="2477"/>
                </a:lnTo>
                <a:lnTo>
                  <a:pt x="18193" y="0"/>
                </a:lnTo>
                <a:lnTo>
                  <a:pt x="15145" y="11335"/>
                </a:lnTo>
                <a:lnTo>
                  <a:pt x="1143" y="9811"/>
                </a:lnTo>
                <a:lnTo>
                  <a:pt x="0" y="19622"/>
                </a:lnTo>
                <a:lnTo>
                  <a:pt x="12668" y="21050"/>
                </a:lnTo>
                <a:lnTo>
                  <a:pt x="6953" y="42577"/>
                </a:lnTo>
                <a:lnTo>
                  <a:pt x="16478" y="45053"/>
                </a:lnTo>
                <a:lnTo>
                  <a:pt x="22574" y="22098"/>
                </a:lnTo>
                <a:lnTo>
                  <a:pt x="40291" y="2409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8" name="Freeform: Shape 277">
            <a:extLst>
              <a:ext uri="{FF2B5EF4-FFF2-40B4-BE49-F238E27FC236}">
                <a16:creationId xmlns:a16="http://schemas.microsoft.com/office/drawing/2014/main" id="{50219031-2613-4ED4-8DE9-296D334C46A8}"/>
              </a:ext>
            </a:extLst>
          </p:cNvPr>
          <p:cNvSpPr/>
          <p:nvPr/>
        </p:nvSpPr>
        <p:spPr>
          <a:xfrm>
            <a:off x="11285784" y="2162941"/>
            <a:ext cx="68360" cy="86995"/>
          </a:xfrm>
          <a:custGeom>
            <a:avLst/>
            <a:gdLst>
              <a:gd name="connsiteX0" fmla="*/ 41036 w 68360"/>
              <a:gd name="connsiteY0" fmla="*/ 86269 h 86995"/>
              <a:gd name="connsiteX1" fmla="*/ 67229 w 68360"/>
              <a:gd name="connsiteY1" fmla="*/ 60837 h 86995"/>
              <a:gd name="connsiteX2" fmla="*/ 63038 w 68360"/>
              <a:gd name="connsiteY2" fmla="*/ 41787 h 86995"/>
              <a:gd name="connsiteX3" fmla="*/ 36845 w 68360"/>
              <a:gd name="connsiteY3" fmla="*/ 37311 h 86995"/>
              <a:gd name="connsiteX4" fmla="*/ 42655 w 68360"/>
              <a:gd name="connsiteY4" fmla="*/ 11688 h 86995"/>
              <a:gd name="connsiteX5" fmla="*/ 35321 w 68360"/>
              <a:gd name="connsiteY5" fmla="*/ 68 h 86995"/>
              <a:gd name="connsiteX6" fmla="*/ 13223 w 68360"/>
              <a:gd name="connsiteY6" fmla="*/ 23404 h 86995"/>
              <a:gd name="connsiteX7" fmla="*/ 22081 w 68360"/>
              <a:gd name="connsiteY7" fmla="*/ 27881 h 86995"/>
              <a:gd name="connsiteX8" fmla="*/ 32654 w 68360"/>
              <a:gd name="connsiteY8" fmla="*/ 11307 h 86995"/>
              <a:gd name="connsiteX9" fmla="*/ 32654 w 68360"/>
              <a:gd name="connsiteY9" fmla="*/ 12736 h 86995"/>
              <a:gd name="connsiteX10" fmla="*/ 19319 w 68360"/>
              <a:gd name="connsiteY10" fmla="*/ 41311 h 86995"/>
              <a:gd name="connsiteX11" fmla="*/ 17414 w 68360"/>
              <a:gd name="connsiteY11" fmla="*/ 47598 h 86995"/>
              <a:gd name="connsiteX12" fmla="*/ 23510 w 68360"/>
              <a:gd name="connsiteY12" fmla="*/ 50169 h 86995"/>
              <a:gd name="connsiteX13" fmla="*/ 56180 w 68360"/>
              <a:gd name="connsiteY13" fmla="*/ 48836 h 86995"/>
              <a:gd name="connsiteX14" fmla="*/ 57419 w 68360"/>
              <a:gd name="connsiteY14" fmla="*/ 57789 h 86995"/>
              <a:gd name="connsiteX15" fmla="*/ 38369 w 68360"/>
              <a:gd name="connsiteY15" fmla="*/ 75887 h 86995"/>
              <a:gd name="connsiteX16" fmla="*/ 7603 w 68360"/>
              <a:gd name="connsiteY16" fmla="*/ 69219 h 86995"/>
              <a:gd name="connsiteX17" fmla="*/ -17 w 68360"/>
              <a:gd name="connsiteY17" fmla="*/ 75506 h 86995"/>
              <a:gd name="connsiteX18" fmla="*/ 29701 w 68360"/>
              <a:gd name="connsiteY18" fmla="*/ 86841 h 86995"/>
              <a:gd name="connsiteX19" fmla="*/ 41036 w 68360"/>
              <a:gd name="connsiteY19" fmla="*/ 86269 h 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360" h="86995">
                <a:moveTo>
                  <a:pt x="41036" y="86269"/>
                </a:moveTo>
                <a:cubicBezTo>
                  <a:pt x="54069" y="83797"/>
                  <a:pt x="64374" y="73792"/>
                  <a:pt x="67229" y="60837"/>
                </a:cubicBezTo>
                <a:cubicBezTo>
                  <a:pt x="69667" y="54213"/>
                  <a:pt x="68031" y="46777"/>
                  <a:pt x="63038" y="41787"/>
                </a:cubicBezTo>
                <a:cubicBezTo>
                  <a:pt x="55292" y="36762"/>
                  <a:pt x="45820" y="35143"/>
                  <a:pt x="36845" y="37311"/>
                </a:cubicBezTo>
                <a:cubicBezTo>
                  <a:pt x="41653" y="29685"/>
                  <a:pt x="43704" y="20642"/>
                  <a:pt x="42655" y="11688"/>
                </a:cubicBezTo>
                <a:cubicBezTo>
                  <a:pt x="42655" y="9117"/>
                  <a:pt x="41607" y="1211"/>
                  <a:pt x="35321" y="68"/>
                </a:cubicBezTo>
                <a:cubicBezTo>
                  <a:pt x="29034" y="-1075"/>
                  <a:pt x="21605" y="6735"/>
                  <a:pt x="13223" y="23404"/>
                </a:cubicBezTo>
                <a:lnTo>
                  <a:pt x="22081" y="27881"/>
                </a:lnTo>
                <a:cubicBezTo>
                  <a:pt x="24943" y="21961"/>
                  <a:pt x="28492" y="16398"/>
                  <a:pt x="32654" y="11307"/>
                </a:cubicBezTo>
                <a:cubicBezTo>
                  <a:pt x="32712" y="11782"/>
                  <a:pt x="32712" y="12262"/>
                  <a:pt x="32654" y="12736"/>
                </a:cubicBezTo>
                <a:cubicBezTo>
                  <a:pt x="33633" y="23959"/>
                  <a:pt x="28550" y="34853"/>
                  <a:pt x="19319" y="41311"/>
                </a:cubicBezTo>
                <a:cubicBezTo>
                  <a:pt x="17186" y="42623"/>
                  <a:pt x="16368" y="45322"/>
                  <a:pt x="17414" y="47598"/>
                </a:cubicBezTo>
                <a:cubicBezTo>
                  <a:pt x="18522" y="49853"/>
                  <a:pt x="21121" y="50949"/>
                  <a:pt x="23510" y="50169"/>
                </a:cubicBezTo>
                <a:cubicBezTo>
                  <a:pt x="31606" y="47502"/>
                  <a:pt x="50370" y="43597"/>
                  <a:pt x="56180" y="48836"/>
                </a:cubicBezTo>
                <a:cubicBezTo>
                  <a:pt x="56847" y="49407"/>
                  <a:pt x="58943" y="51312"/>
                  <a:pt x="57419" y="57789"/>
                </a:cubicBezTo>
                <a:cubicBezTo>
                  <a:pt x="55319" y="67123"/>
                  <a:pt x="47797" y="74268"/>
                  <a:pt x="38369" y="75887"/>
                </a:cubicBezTo>
                <a:cubicBezTo>
                  <a:pt x="27640" y="78831"/>
                  <a:pt x="16150" y="76341"/>
                  <a:pt x="7603" y="69219"/>
                </a:cubicBezTo>
                <a:lnTo>
                  <a:pt x="-17" y="75506"/>
                </a:lnTo>
                <a:cubicBezTo>
                  <a:pt x="7890" y="83239"/>
                  <a:pt x="18652" y="87343"/>
                  <a:pt x="29701" y="86841"/>
                </a:cubicBezTo>
                <a:cubicBezTo>
                  <a:pt x="33488" y="87103"/>
                  <a:pt x="37294" y="86911"/>
                  <a:pt x="41036" y="862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79" name="Freeform: Shape 278">
            <a:extLst>
              <a:ext uri="{FF2B5EF4-FFF2-40B4-BE49-F238E27FC236}">
                <a16:creationId xmlns:a16="http://schemas.microsoft.com/office/drawing/2014/main" id="{4A56F963-7781-42EC-9B19-AA3A17237440}"/>
              </a:ext>
            </a:extLst>
          </p:cNvPr>
          <p:cNvSpPr/>
          <p:nvPr/>
        </p:nvSpPr>
        <p:spPr>
          <a:xfrm>
            <a:off x="7272658" y="3919935"/>
            <a:ext cx="736446" cy="215362"/>
          </a:xfrm>
          <a:custGeom>
            <a:avLst/>
            <a:gdLst>
              <a:gd name="connsiteX0" fmla="*/ 731651 w 736446"/>
              <a:gd name="connsiteY0" fmla="*/ 29488 h 215362"/>
              <a:gd name="connsiteX1" fmla="*/ 711744 w 736446"/>
              <a:gd name="connsiteY1" fmla="*/ 29488 h 215362"/>
              <a:gd name="connsiteX2" fmla="*/ 701552 w 736446"/>
              <a:gd name="connsiteY2" fmla="*/ 29964 h 215362"/>
              <a:gd name="connsiteX3" fmla="*/ 320552 w 736446"/>
              <a:gd name="connsiteY3" fmla="*/ 18153 h 215362"/>
              <a:gd name="connsiteX4" fmla="*/ 100811 w 736446"/>
              <a:gd name="connsiteY4" fmla="*/ 8628 h 215362"/>
              <a:gd name="connsiteX5" fmla="*/ 98334 w 736446"/>
              <a:gd name="connsiteY5" fmla="*/ 10724 h 215362"/>
              <a:gd name="connsiteX6" fmla="*/ 42613 w 736446"/>
              <a:gd name="connsiteY6" fmla="*/ 197509 h 215362"/>
              <a:gd name="connsiteX7" fmla="*/ 9180 w 736446"/>
              <a:gd name="connsiteY7" fmla="*/ 142550 h 215362"/>
              <a:gd name="connsiteX8" fmla="*/ 2370 w 736446"/>
              <a:gd name="connsiteY8" fmla="*/ 140883 h 215362"/>
              <a:gd name="connsiteX9" fmla="*/ 703 w 736446"/>
              <a:gd name="connsiteY9" fmla="*/ 147693 h 215362"/>
              <a:gd name="connsiteX10" fmla="*/ 40422 w 736446"/>
              <a:gd name="connsiteY10" fmla="*/ 212940 h 215362"/>
              <a:gd name="connsiteX11" fmla="*/ 44613 w 736446"/>
              <a:gd name="connsiteY11" fmla="*/ 215321 h 215362"/>
              <a:gd name="connsiteX12" fmla="*/ 45470 w 736446"/>
              <a:gd name="connsiteY12" fmla="*/ 215321 h 215362"/>
              <a:gd name="connsiteX13" fmla="*/ 49471 w 736446"/>
              <a:gd name="connsiteY13" fmla="*/ 211606 h 215362"/>
              <a:gd name="connsiteX14" fmla="*/ 104525 w 736446"/>
              <a:gd name="connsiteY14" fmla="*/ 18534 h 215362"/>
              <a:gd name="connsiteX15" fmla="*/ 107288 w 736446"/>
              <a:gd name="connsiteY15" fmla="*/ 16153 h 215362"/>
              <a:gd name="connsiteX16" fmla="*/ 319409 w 736446"/>
              <a:gd name="connsiteY16" fmla="*/ 28059 h 215362"/>
              <a:gd name="connsiteX17" fmla="*/ 702029 w 736446"/>
              <a:gd name="connsiteY17" fmla="*/ 39966 h 215362"/>
              <a:gd name="connsiteX18" fmla="*/ 711554 w 736446"/>
              <a:gd name="connsiteY18" fmla="*/ 39966 h 215362"/>
              <a:gd name="connsiteX19" fmla="*/ 726508 w 736446"/>
              <a:gd name="connsiteY19" fmla="*/ 39966 h 215362"/>
              <a:gd name="connsiteX20" fmla="*/ 726508 w 736446"/>
              <a:gd name="connsiteY20" fmla="*/ 68541 h 215362"/>
              <a:gd name="connsiteX21" fmla="*/ 731461 w 736446"/>
              <a:gd name="connsiteY21" fmla="*/ 73494 h 215362"/>
              <a:gd name="connsiteX22" fmla="*/ 736414 w 736446"/>
              <a:gd name="connsiteY22" fmla="*/ 68541 h 215362"/>
              <a:gd name="connsiteX23" fmla="*/ 736414 w 736446"/>
              <a:gd name="connsiteY23" fmla="*/ 34822 h 215362"/>
              <a:gd name="connsiteX24" fmla="*/ 731860 w 736446"/>
              <a:gd name="connsiteY24" fmla="*/ 29500 h 215362"/>
              <a:gd name="connsiteX25" fmla="*/ 731651 w 736446"/>
              <a:gd name="connsiteY25" fmla="*/ 29488 h 21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6446" h="215362">
                <a:moveTo>
                  <a:pt x="731651" y="29488"/>
                </a:moveTo>
                <a:lnTo>
                  <a:pt x="711744" y="29488"/>
                </a:lnTo>
                <a:lnTo>
                  <a:pt x="701552" y="29964"/>
                </a:lnTo>
                <a:cubicBezTo>
                  <a:pt x="574450" y="37080"/>
                  <a:pt x="446970" y="33128"/>
                  <a:pt x="320552" y="18153"/>
                </a:cubicBezTo>
                <a:cubicBezTo>
                  <a:pt x="117289" y="-5945"/>
                  <a:pt x="113765" y="-2802"/>
                  <a:pt x="100811" y="8628"/>
                </a:cubicBezTo>
                <a:lnTo>
                  <a:pt x="98334" y="10724"/>
                </a:lnTo>
                <a:cubicBezTo>
                  <a:pt x="84904" y="21392"/>
                  <a:pt x="53662" y="150265"/>
                  <a:pt x="42613" y="197509"/>
                </a:cubicBezTo>
                <a:lnTo>
                  <a:pt x="9180" y="142550"/>
                </a:lnTo>
                <a:cubicBezTo>
                  <a:pt x="7760" y="140209"/>
                  <a:pt x="4711" y="139462"/>
                  <a:pt x="2370" y="140883"/>
                </a:cubicBezTo>
                <a:cubicBezTo>
                  <a:pt x="29" y="142303"/>
                  <a:pt x="-718" y="145353"/>
                  <a:pt x="703" y="147693"/>
                </a:cubicBezTo>
                <a:lnTo>
                  <a:pt x="40422" y="212940"/>
                </a:lnTo>
                <a:cubicBezTo>
                  <a:pt x="41299" y="214420"/>
                  <a:pt x="42893" y="215325"/>
                  <a:pt x="44613" y="215321"/>
                </a:cubicBezTo>
                <a:lnTo>
                  <a:pt x="45470" y="215321"/>
                </a:lnTo>
                <a:cubicBezTo>
                  <a:pt x="47416" y="214973"/>
                  <a:pt x="48980" y="213521"/>
                  <a:pt x="49471" y="211606"/>
                </a:cubicBezTo>
                <a:cubicBezTo>
                  <a:pt x="66902" y="136168"/>
                  <a:pt x="95477" y="26440"/>
                  <a:pt x="104525" y="18534"/>
                </a:cubicBezTo>
                <a:lnTo>
                  <a:pt x="107288" y="16153"/>
                </a:lnTo>
                <a:cubicBezTo>
                  <a:pt x="116813" y="7866"/>
                  <a:pt x="120527" y="4533"/>
                  <a:pt x="319409" y="28059"/>
                </a:cubicBezTo>
                <a:cubicBezTo>
                  <a:pt x="446363" y="43108"/>
                  <a:pt x="574385" y="47092"/>
                  <a:pt x="702029" y="39966"/>
                </a:cubicBezTo>
                <a:lnTo>
                  <a:pt x="711554" y="39966"/>
                </a:lnTo>
                <a:lnTo>
                  <a:pt x="726508" y="39966"/>
                </a:lnTo>
                <a:lnTo>
                  <a:pt x="726508" y="68541"/>
                </a:lnTo>
                <a:cubicBezTo>
                  <a:pt x="726508" y="71276"/>
                  <a:pt x="728725" y="73494"/>
                  <a:pt x="731461" y="73494"/>
                </a:cubicBezTo>
                <a:cubicBezTo>
                  <a:pt x="734196" y="73494"/>
                  <a:pt x="736414" y="71276"/>
                  <a:pt x="736414" y="68541"/>
                </a:cubicBezTo>
                <a:lnTo>
                  <a:pt x="736414" y="34822"/>
                </a:lnTo>
                <a:cubicBezTo>
                  <a:pt x="736626" y="32095"/>
                  <a:pt x="734587" y="29712"/>
                  <a:pt x="731860" y="29500"/>
                </a:cubicBezTo>
                <a:cubicBezTo>
                  <a:pt x="731790" y="29494"/>
                  <a:pt x="731721" y="29491"/>
                  <a:pt x="731651" y="2948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0" name="Freeform: Shape 279">
            <a:extLst>
              <a:ext uri="{FF2B5EF4-FFF2-40B4-BE49-F238E27FC236}">
                <a16:creationId xmlns:a16="http://schemas.microsoft.com/office/drawing/2014/main" id="{A343306B-6933-4D2C-9030-3AA4CF038297}"/>
              </a:ext>
            </a:extLst>
          </p:cNvPr>
          <p:cNvSpPr/>
          <p:nvPr/>
        </p:nvSpPr>
        <p:spPr>
          <a:xfrm>
            <a:off x="7369554" y="3982382"/>
            <a:ext cx="23743" cy="153391"/>
          </a:xfrm>
          <a:custGeom>
            <a:avLst/>
            <a:gdLst>
              <a:gd name="connsiteX0" fmla="*/ 4581 w 23743"/>
              <a:gd name="connsiteY0" fmla="*/ 153349 h 153391"/>
              <a:gd name="connsiteX1" fmla="*/ 9534 w 23743"/>
              <a:gd name="connsiteY1" fmla="*/ 148873 h 153391"/>
              <a:gd name="connsiteX2" fmla="*/ 23727 w 23743"/>
              <a:gd name="connsiteY2" fmla="*/ 4188 h 153391"/>
              <a:gd name="connsiteX3" fmla="*/ 18103 w 23743"/>
              <a:gd name="connsiteY3" fmla="*/ 12 h 153391"/>
              <a:gd name="connsiteX4" fmla="*/ 14202 w 23743"/>
              <a:gd name="connsiteY4" fmla="*/ 3140 h 153391"/>
              <a:gd name="connsiteX5" fmla="*/ 9 w 23743"/>
              <a:gd name="connsiteY5" fmla="*/ 147920 h 153391"/>
              <a:gd name="connsiteX6" fmla="*/ 4391 w 23743"/>
              <a:gd name="connsiteY6" fmla="*/ 153349 h 153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3" h="153391">
                <a:moveTo>
                  <a:pt x="4581" y="153349"/>
                </a:moveTo>
                <a:cubicBezTo>
                  <a:pt x="7141" y="153361"/>
                  <a:pt x="9288" y="151421"/>
                  <a:pt x="9534" y="148873"/>
                </a:cubicBezTo>
                <a:lnTo>
                  <a:pt x="23727" y="4188"/>
                </a:lnTo>
                <a:cubicBezTo>
                  <a:pt x="23327" y="1482"/>
                  <a:pt x="20809" y="-388"/>
                  <a:pt x="18103" y="12"/>
                </a:cubicBezTo>
                <a:cubicBezTo>
                  <a:pt x="16333" y="274"/>
                  <a:pt x="14842" y="1470"/>
                  <a:pt x="14202" y="3140"/>
                </a:cubicBezTo>
                <a:lnTo>
                  <a:pt x="9" y="147920"/>
                </a:lnTo>
                <a:cubicBezTo>
                  <a:pt x="-269" y="150626"/>
                  <a:pt x="1687" y="153050"/>
                  <a:pt x="4391" y="15334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1" name="Freeform: Shape 280">
            <a:extLst>
              <a:ext uri="{FF2B5EF4-FFF2-40B4-BE49-F238E27FC236}">
                <a16:creationId xmlns:a16="http://schemas.microsoft.com/office/drawing/2014/main" id="{661FA7F9-D755-45AC-AE97-8214F65DFC41}"/>
              </a:ext>
            </a:extLst>
          </p:cNvPr>
          <p:cNvSpPr/>
          <p:nvPr/>
        </p:nvSpPr>
        <p:spPr>
          <a:xfrm>
            <a:off x="7400660" y="3994762"/>
            <a:ext cx="54611" cy="95198"/>
          </a:xfrm>
          <a:custGeom>
            <a:avLst/>
            <a:gdLst>
              <a:gd name="connsiteX0" fmla="*/ 51389 w 54611"/>
              <a:gd name="connsiteY0" fmla="*/ 17145 h 95198"/>
              <a:gd name="connsiteX1" fmla="*/ 45390 w 54611"/>
              <a:gd name="connsiteY1" fmla="*/ 20761 h 95198"/>
              <a:gd name="connsiteX2" fmla="*/ 45388 w 54611"/>
              <a:gd name="connsiteY2" fmla="*/ 20765 h 95198"/>
              <a:gd name="connsiteX3" fmla="*/ 39483 w 54611"/>
              <a:gd name="connsiteY3" fmla="*/ 44101 h 95198"/>
              <a:gd name="connsiteX4" fmla="*/ 36435 w 54611"/>
              <a:gd name="connsiteY4" fmla="*/ 42577 h 95198"/>
              <a:gd name="connsiteX5" fmla="*/ 13289 w 54611"/>
              <a:gd name="connsiteY5" fmla="*/ 40482 h 95198"/>
              <a:gd name="connsiteX6" fmla="*/ 34435 w 54611"/>
              <a:gd name="connsiteY6" fmla="*/ 7620 h 95198"/>
              <a:gd name="connsiteX7" fmla="*/ 32911 w 54611"/>
              <a:gd name="connsiteY7" fmla="*/ 762 h 95198"/>
              <a:gd name="connsiteX8" fmla="*/ 26181 w 54611"/>
              <a:gd name="connsiteY8" fmla="*/ 2141 h 95198"/>
              <a:gd name="connsiteX9" fmla="*/ 26148 w 54611"/>
              <a:gd name="connsiteY9" fmla="*/ 2191 h 95198"/>
              <a:gd name="connsiteX10" fmla="*/ 621 w 54611"/>
              <a:gd name="connsiteY10" fmla="*/ 42005 h 95198"/>
              <a:gd name="connsiteX11" fmla="*/ 621 w 54611"/>
              <a:gd name="connsiteY11" fmla="*/ 46768 h 95198"/>
              <a:gd name="connsiteX12" fmla="*/ 4526 w 54611"/>
              <a:gd name="connsiteY12" fmla="*/ 49530 h 95198"/>
              <a:gd name="connsiteX13" fmla="*/ 35768 w 54611"/>
              <a:gd name="connsiteY13" fmla="*/ 52388 h 95198"/>
              <a:gd name="connsiteX14" fmla="*/ 35768 w 54611"/>
              <a:gd name="connsiteY14" fmla="*/ 52388 h 95198"/>
              <a:gd name="connsiteX15" fmla="*/ 37292 w 54611"/>
              <a:gd name="connsiteY15" fmla="*/ 52388 h 95198"/>
              <a:gd name="connsiteX16" fmla="*/ 27767 w 54611"/>
              <a:gd name="connsiteY16" fmla="*/ 89154 h 95198"/>
              <a:gd name="connsiteX17" fmla="*/ 31382 w 54611"/>
              <a:gd name="connsiteY17" fmla="*/ 95154 h 95198"/>
              <a:gd name="connsiteX18" fmla="*/ 31387 w 54611"/>
              <a:gd name="connsiteY18" fmla="*/ 95155 h 95198"/>
              <a:gd name="connsiteX19" fmla="*/ 32530 w 54611"/>
              <a:gd name="connsiteY19" fmla="*/ 95155 h 95198"/>
              <a:gd name="connsiteX20" fmla="*/ 37292 w 54611"/>
              <a:gd name="connsiteY20" fmla="*/ 91440 h 95198"/>
              <a:gd name="connsiteX21" fmla="*/ 54342 w 54611"/>
              <a:gd name="connsiteY21" fmla="*/ 23337 h 95198"/>
              <a:gd name="connsiteX22" fmla="*/ 51389 w 54611"/>
              <a:gd name="connsiteY22" fmla="*/ 17145 h 95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611" h="95198">
                <a:moveTo>
                  <a:pt x="51389" y="17145"/>
                </a:moveTo>
                <a:cubicBezTo>
                  <a:pt x="48734" y="16487"/>
                  <a:pt x="46048" y="18105"/>
                  <a:pt x="45390" y="20761"/>
                </a:cubicBezTo>
                <a:cubicBezTo>
                  <a:pt x="45389" y="20762"/>
                  <a:pt x="45389" y="20763"/>
                  <a:pt x="45388" y="20765"/>
                </a:cubicBezTo>
                <a:lnTo>
                  <a:pt x="39483" y="44101"/>
                </a:lnTo>
                <a:cubicBezTo>
                  <a:pt x="38708" y="43211"/>
                  <a:pt x="37612" y="42663"/>
                  <a:pt x="36435" y="42577"/>
                </a:cubicBezTo>
                <a:lnTo>
                  <a:pt x="13289" y="40482"/>
                </a:lnTo>
                <a:lnTo>
                  <a:pt x="34435" y="7620"/>
                </a:lnTo>
                <a:cubicBezTo>
                  <a:pt x="35862" y="5298"/>
                  <a:pt x="35187" y="2262"/>
                  <a:pt x="32911" y="762"/>
                </a:cubicBezTo>
                <a:cubicBezTo>
                  <a:pt x="30672" y="-715"/>
                  <a:pt x="27658" y="-98"/>
                  <a:pt x="26181" y="2141"/>
                </a:cubicBezTo>
                <a:cubicBezTo>
                  <a:pt x="26170" y="2158"/>
                  <a:pt x="26159" y="2174"/>
                  <a:pt x="26148" y="2191"/>
                </a:cubicBezTo>
                <a:lnTo>
                  <a:pt x="621" y="42005"/>
                </a:lnTo>
                <a:cubicBezTo>
                  <a:pt x="-230" y="43479"/>
                  <a:pt x="-230" y="45294"/>
                  <a:pt x="621" y="46768"/>
                </a:cubicBezTo>
                <a:cubicBezTo>
                  <a:pt x="1280" y="48365"/>
                  <a:pt x="2800" y="49440"/>
                  <a:pt x="4526" y="49530"/>
                </a:cubicBezTo>
                <a:lnTo>
                  <a:pt x="35768" y="52388"/>
                </a:lnTo>
                <a:lnTo>
                  <a:pt x="35768" y="52388"/>
                </a:lnTo>
                <a:cubicBezTo>
                  <a:pt x="36271" y="52488"/>
                  <a:pt x="36789" y="52488"/>
                  <a:pt x="37292" y="52388"/>
                </a:cubicBezTo>
                <a:lnTo>
                  <a:pt x="27767" y="89154"/>
                </a:lnTo>
                <a:cubicBezTo>
                  <a:pt x="27109" y="91809"/>
                  <a:pt x="28727" y="94496"/>
                  <a:pt x="31382" y="95154"/>
                </a:cubicBezTo>
                <a:cubicBezTo>
                  <a:pt x="31384" y="95154"/>
                  <a:pt x="31385" y="95155"/>
                  <a:pt x="31387" y="95155"/>
                </a:cubicBezTo>
                <a:lnTo>
                  <a:pt x="32530" y="95155"/>
                </a:lnTo>
                <a:cubicBezTo>
                  <a:pt x="34800" y="95211"/>
                  <a:pt x="36793" y="93656"/>
                  <a:pt x="37292" y="91440"/>
                </a:cubicBezTo>
                <a:lnTo>
                  <a:pt x="54342" y="23337"/>
                </a:lnTo>
                <a:cubicBezTo>
                  <a:pt x="55177" y="20815"/>
                  <a:pt x="53874" y="18083"/>
                  <a:pt x="51389" y="1714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2" name="Freeform: Shape 281">
            <a:extLst>
              <a:ext uri="{FF2B5EF4-FFF2-40B4-BE49-F238E27FC236}">
                <a16:creationId xmlns:a16="http://schemas.microsoft.com/office/drawing/2014/main" id="{B42B7289-318C-4A39-824E-0EDB92B3CF02}"/>
              </a:ext>
            </a:extLst>
          </p:cNvPr>
          <p:cNvSpPr/>
          <p:nvPr/>
        </p:nvSpPr>
        <p:spPr>
          <a:xfrm>
            <a:off x="7288020" y="3968401"/>
            <a:ext cx="50042" cy="47738"/>
          </a:xfrm>
          <a:custGeom>
            <a:avLst/>
            <a:gdLst>
              <a:gd name="connsiteX0" fmla="*/ 7058 w 50042"/>
              <a:gd name="connsiteY0" fmla="*/ 42648 h 47738"/>
              <a:gd name="connsiteX1" fmla="*/ 12106 w 50042"/>
              <a:gd name="connsiteY1" fmla="*/ 41696 h 47738"/>
              <a:gd name="connsiteX2" fmla="*/ 38871 w 50042"/>
              <a:gd name="connsiteY2" fmla="*/ 17693 h 47738"/>
              <a:gd name="connsiteX3" fmla="*/ 40586 w 50042"/>
              <a:gd name="connsiteY3" fmla="*/ 43029 h 47738"/>
              <a:gd name="connsiteX4" fmla="*/ 45443 w 50042"/>
              <a:gd name="connsiteY4" fmla="*/ 47696 h 47738"/>
              <a:gd name="connsiteX5" fmla="*/ 45443 w 50042"/>
              <a:gd name="connsiteY5" fmla="*/ 47696 h 47738"/>
              <a:gd name="connsiteX6" fmla="*/ 50015 w 50042"/>
              <a:gd name="connsiteY6" fmla="*/ 42363 h 47738"/>
              <a:gd name="connsiteX7" fmla="*/ 47634 w 50042"/>
              <a:gd name="connsiteY7" fmla="*/ 6929 h 47738"/>
              <a:gd name="connsiteX8" fmla="*/ 44586 w 50042"/>
              <a:gd name="connsiteY8" fmla="*/ 2643 h 47738"/>
              <a:gd name="connsiteX9" fmla="*/ 39443 w 50042"/>
              <a:gd name="connsiteY9" fmla="*/ 3596 h 47738"/>
              <a:gd name="connsiteX10" fmla="*/ 12296 w 50042"/>
              <a:gd name="connsiteY10" fmla="*/ 27884 h 47738"/>
              <a:gd name="connsiteX11" fmla="*/ 9820 w 50042"/>
              <a:gd name="connsiteY11" fmla="*/ 4358 h 47738"/>
              <a:gd name="connsiteX12" fmla="*/ 4391 w 50042"/>
              <a:gd name="connsiteY12" fmla="*/ -24 h 47738"/>
              <a:gd name="connsiteX13" fmla="*/ 9 w 50042"/>
              <a:gd name="connsiteY13" fmla="*/ 5406 h 47738"/>
              <a:gd name="connsiteX14" fmla="*/ 3533 w 50042"/>
              <a:gd name="connsiteY14" fmla="*/ 38553 h 47738"/>
              <a:gd name="connsiteX15" fmla="*/ 7058 w 50042"/>
              <a:gd name="connsiteY15" fmla="*/ 4264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2" h="47738">
                <a:moveTo>
                  <a:pt x="7058" y="42648"/>
                </a:moveTo>
                <a:cubicBezTo>
                  <a:pt x="8784" y="43319"/>
                  <a:pt x="10743" y="42950"/>
                  <a:pt x="12106" y="41696"/>
                </a:cubicBezTo>
                <a:lnTo>
                  <a:pt x="38871" y="17693"/>
                </a:lnTo>
                <a:lnTo>
                  <a:pt x="40586" y="43029"/>
                </a:lnTo>
                <a:cubicBezTo>
                  <a:pt x="40688" y="45638"/>
                  <a:pt x="42833" y="47699"/>
                  <a:pt x="45443" y="47696"/>
                </a:cubicBezTo>
                <a:lnTo>
                  <a:pt x="45443" y="47696"/>
                </a:lnTo>
                <a:cubicBezTo>
                  <a:pt x="48158" y="47444"/>
                  <a:pt x="50181" y="45083"/>
                  <a:pt x="50015" y="42363"/>
                </a:cubicBezTo>
                <a:lnTo>
                  <a:pt x="47634" y="6929"/>
                </a:lnTo>
                <a:cubicBezTo>
                  <a:pt x="47502" y="5042"/>
                  <a:pt x="46325" y="3388"/>
                  <a:pt x="44586" y="2643"/>
                </a:cubicBezTo>
                <a:cubicBezTo>
                  <a:pt x="42826" y="2000"/>
                  <a:pt x="40856" y="2365"/>
                  <a:pt x="39443" y="3596"/>
                </a:cubicBezTo>
                <a:lnTo>
                  <a:pt x="12296" y="27884"/>
                </a:lnTo>
                <a:lnTo>
                  <a:pt x="9820" y="4358"/>
                </a:lnTo>
                <a:cubicBezTo>
                  <a:pt x="9473" y="1681"/>
                  <a:pt x="7081" y="-250"/>
                  <a:pt x="4391" y="-24"/>
                </a:cubicBezTo>
                <a:cubicBezTo>
                  <a:pt x="1687" y="276"/>
                  <a:pt x="-269" y="2700"/>
                  <a:pt x="9" y="5406"/>
                </a:cubicBezTo>
                <a:lnTo>
                  <a:pt x="3533" y="38553"/>
                </a:lnTo>
                <a:cubicBezTo>
                  <a:pt x="3817" y="40484"/>
                  <a:pt x="5190" y="42080"/>
                  <a:pt x="7058" y="4264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3" name="Freeform: Shape 282">
            <a:extLst>
              <a:ext uri="{FF2B5EF4-FFF2-40B4-BE49-F238E27FC236}">
                <a16:creationId xmlns:a16="http://schemas.microsoft.com/office/drawing/2014/main" id="{E91C27FD-35B6-491B-9D34-D9C20E3C9260}"/>
              </a:ext>
            </a:extLst>
          </p:cNvPr>
          <p:cNvSpPr/>
          <p:nvPr/>
        </p:nvSpPr>
        <p:spPr>
          <a:xfrm>
            <a:off x="7499215" y="3952865"/>
            <a:ext cx="45297" cy="70324"/>
          </a:xfrm>
          <a:custGeom>
            <a:avLst/>
            <a:gdLst>
              <a:gd name="connsiteX0" fmla="*/ 44560 w 45297"/>
              <a:gd name="connsiteY0" fmla="*/ 67995 h 70324"/>
              <a:gd name="connsiteX1" fmla="*/ 42941 w 45297"/>
              <a:gd name="connsiteY1" fmla="*/ 61137 h 70324"/>
              <a:gd name="connsiteX2" fmla="*/ 42941 w 45297"/>
              <a:gd name="connsiteY2" fmla="*/ 44183 h 70324"/>
              <a:gd name="connsiteX3" fmla="*/ 41036 w 45297"/>
              <a:gd name="connsiteY3" fmla="*/ 12179 h 70324"/>
              <a:gd name="connsiteX4" fmla="*/ 32558 w 45297"/>
              <a:gd name="connsiteY4" fmla="*/ 6845 h 70324"/>
              <a:gd name="connsiteX5" fmla="*/ 9698 w 45297"/>
              <a:gd name="connsiteY5" fmla="*/ 31229 h 70324"/>
              <a:gd name="connsiteX6" fmla="*/ 9698 w 45297"/>
              <a:gd name="connsiteY6" fmla="*/ 6273 h 70324"/>
              <a:gd name="connsiteX7" fmla="*/ 6296 w 45297"/>
              <a:gd name="connsiteY7" fmla="*/ 150 h 70324"/>
              <a:gd name="connsiteX8" fmla="*/ 173 w 45297"/>
              <a:gd name="connsiteY8" fmla="*/ 3552 h 70324"/>
              <a:gd name="connsiteX9" fmla="*/ 173 w 45297"/>
              <a:gd name="connsiteY9" fmla="*/ 6273 h 70324"/>
              <a:gd name="connsiteX10" fmla="*/ 173 w 45297"/>
              <a:gd name="connsiteY10" fmla="*/ 52374 h 70324"/>
              <a:gd name="connsiteX11" fmla="*/ 4079 w 45297"/>
              <a:gd name="connsiteY11" fmla="*/ 57232 h 70324"/>
              <a:gd name="connsiteX12" fmla="*/ 9603 w 45297"/>
              <a:gd name="connsiteY12" fmla="*/ 54375 h 70324"/>
              <a:gd name="connsiteX13" fmla="*/ 32654 w 45297"/>
              <a:gd name="connsiteY13" fmla="*/ 16941 h 70324"/>
              <a:gd name="connsiteX14" fmla="*/ 33416 w 45297"/>
              <a:gd name="connsiteY14" fmla="*/ 42849 h 70324"/>
              <a:gd name="connsiteX15" fmla="*/ 37892 w 45297"/>
              <a:gd name="connsiteY15" fmla="*/ 69519 h 70324"/>
              <a:gd name="connsiteX16" fmla="*/ 40559 w 45297"/>
              <a:gd name="connsiteY16" fmla="*/ 70281 h 70324"/>
              <a:gd name="connsiteX17" fmla="*/ 44560 w 45297"/>
              <a:gd name="connsiteY17" fmla="*/ 67995 h 7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297" h="70324">
                <a:moveTo>
                  <a:pt x="44560" y="67995"/>
                </a:moveTo>
                <a:cubicBezTo>
                  <a:pt x="45969" y="65648"/>
                  <a:pt x="45250" y="62606"/>
                  <a:pt x="42941" y="61137"/>
                </a:cubicBezTo>
                <a:cubicBezTo>
                  <a:pt x="40940" y="59899"/>
                  <a:pt x="42274" y="50088"/>
                  <a:pt x="42941" y="44183"/>
                </a:cubicBezTo>
                <a:cubicBezTo>
                  <a:pt x="45548" y="33567"/>
                  <a:pt x="44884" y="22411"/>
                  <a:pt x="41036" y="12179"/>
                </a:cubicBezTo>
                <a:cubicBezTo>
                  <a:pt x="39562" y="8839"/>
                  <a:pt x="36207" y="6728"/>
                  <a:pt x="32558" y="6845"/>
                </a:cubicBezTo>
                <a:cubicBezTo>
                  <a:pt x="25129" y="6845"/>
                  <a:pt x="16652" y="18656"/>
                  <a:pt x="9698" y="31229"/>
                </a:cubicBezTo>
                <a:lnTo>
                  <a:pt x="9698" y="6273"/>
                </a:lnTo>
                <a:cubicBezTo>
                  <a:pt x="10450" y="3643"/>
                  <a:pt x="8927" y="902"/>
                  <a:pt x="6296" y="150"/>
                </a:cubicBezTo>
                <a:cubicBezTo>
                  <a:pt x="3666" y="-601"/>
                  <a:pt x="925" y="922"/>
                  <a:pt x="173" y="3552"/>
                </a:cubicBezTo>
                <a:cubicBezTo>
                  <a:pt x="-81" y="4442"/>
                  <a:pt x="-81" y="5384"/>
                  <a:pt x="173" y="6273"/>
                </a:cubicBezTo>
                <a:lnTo>
                  <a:pt x="173" y="52374"/>
                </a:lnTo>
                <a:cubicBezTo>
                  <a:pt x="201" y="54700"/>
                  <a:pt x="1813" y="56706"/>
                  <a:pt x="4079" y="57232"/>
                </a:cubicBezTo>
                <a:cubicBezTo>
                  <a:pt x="6363" y="57698"/>
                  <a:pt x="8664" y="56508"/>
                  <a:pt x="9603" y="54375"/>
                </a:cubicBezTo>
                <a:cubicBezTo>
                  <a:pt x="17699" y="36182"/>
                  <a:pt x="28082" y="19418"/>
                  <a:pt x="32654" y="16941"/>
                </a:cubicBezTo>
                <a:cubicBezTo>
                  <a:pt x="35245" y="25350"/>
                  <a:pt x="35508" y="34303"/>
                  <a:pt x="33416" y="42849"/>
                </a:cubicBezTo>
                <a:cubicBezTo>
                  <a:pt x="31892" y="54184"/>
                  <a:pt x="30463" y="64947"/>
                  <a:pt x="37892" y="69519"/>
                </a:cubicBezTo>
                <a:cubicBezTo>
                  <a:pt x="38681" y="70043"/>
                  <a:pt x="39613" y="70310"/>
                  <a:pt x="40559" y="70281"/>
                </a:cubicBezTo>
                <a:cubicBezTo>
                  <a:pt x="42192" y="70240"/>
                  <a:pt x="43696" y="69381"/>
                  <a:pt x="44560" y="6799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4" name="Freeform: Shape 283">
            <a:extLst>
              <a:ext uri="{FF2B5EF4-FFF2-40B4-BE49-F238E27FC236}">
                <a16:creationId xmlns:a16="http://schemas.microsoft.com/office/drawing/2014/main" id="{F08A5862-9441-4338-8AEA-57735FFBCAA0}"/>
              </a:ext>
            </a:extLst>
          </p:cNvPr>
          <p:cNvSpPr/>
          <p:nvPr/>
        </p:nvSpPr>
        <p:spPr>
          <a:xfrm>
            <a:off x="7535668" y="4033882"/>
            <a:ext cx="50062" cy="38810"/>
          </a:xfrm>
          <a:custGeom>
            <a:avLst/>
            <a:gdLst>
              <a:gd name="connsiteX0" fmla="*/ 20204 w 50062"/>
              <a:gd name="connsiteY0" fmla="*/ 35175 h 38810"/>
              <a:gd name="connsiteX1" fmla="*/ 26327 w 50062"/>
              <a:gd name="connsiteY1" fmla="*/ 38578 h 38810"/>
              <a:gd name="connsiteX2" fmla="*/ 29729 w 50062"/>
              <a:gd name="connsiteY2" fmla="*/ 35175 h 38810"/>
              <a:gd name="connsiteX3" fmla="*/ 29729 w 50062"/>
              <a:gd name="connsiteY3" fmla="*/ 24698 h 38810"/>
              <a:gd name="connsiteX4" fmla="*/ 43731 w 50062"/>
              <a:gd name="connsiteY4" fmla="*/ 24698 h 38810"/>
              <a:gd name="connsiteX5" fmla="*/ 49854 w 50062"/>
              <a:gd name="connsiteY5" fmla="*/ 21296 h 38810"/>
              <a:gd name="connsiteX6" fmla="*/ 46452 w 50062"/>
              <a:gd name="connsiteY6" fmla="*/ 15173 h 38810"/>
              <a:gd name="connsiteX7" fmla="*/ 43731 w 50062"/>
              <a:gd name="connsiteY7" fmla="*/ 15173 h 38810"/>
              <a:gd name="connsiteX8" fmla="*/ 30110 w 50062"/>
              <a:gd name="connsiteY8" fmla="*/ 15173 h 38810"/>
              <a:gd name="connsiteX9" fmla="*/ 30110 w 50062"/>
              <a:gd name="connsiteY9" fmla="*/ 3552 h 38810"/>
              <a:gd name="connsiteX10" fmla="*/ 23987 w 50062"/>
              <a:gd name="connsiteY10" fmla="*/ 150 h 38810"/>
              <a:gd name="connsiteX11" fmla="*/ 20585 w 50062"/>
              <a:gd name="connsiteY11" fmla="*/ 3552 h 38810"/>
              <a:gd name="connsiteX12" fmla="*/ 20585 w 50062"/>
              <a:gd name="connsiteY12" fmla="*/ 15173 h 38810"/>
              <a:gd name="connsiteX13" fmla="*/ 6298 w 50062"/>
              <a:gd name="connsiteY13" fmla="*/ 15173 h 38810"/>
              <a:gd name="connsiteX14" fmla="*/ 175 w 50062"/>
              <a:gd name="connsiteY14" fmla="*/ 18575 h 38810"/>
              <a:gd name="connsiteX15" fmla="*/ 3577 w 50062"/>
              <a:gd name="connsiteY15" fmla="*/ 24698 h 38810"/>
              <a:gd name="connsiteX16" fmla="*/ 6298 w 50062"/>
              <a:gd name="connsiteY16" fmla="*/ 24698 h 38810"/>
              <a:gd name="connsiteX17" fmla="*/ 20204 w 50062"/>
              <a:gd name="connsiteY17" fmla="*/ 24698 h 3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062" h="38810">
                <a:moveTo>
                  <a:pt x="20204" y="35175"/>
                </a:moveTo>
                <a:cubicBezTo>
                  <a:pt x="20955" y="37806"/>
                  <a:pt x="23697" y="39329"/>
                  <a:pt x="26327" y="38578"/>
                </a:cubicBezTo>
                <a:cubicBezTo>
                  <a:pt x="27973" y="38108"/>
                  <a:pt x="29259" y="36821"/>
                  <a:pt x="29729" y="35175"/>
                </a:cubicBezTo>
                <a:lnTo>
                  <a:pt x="29729" y="24698"/>
                </a:lnTo>
                <a:lnTo>
                  <a:pt x="43731" y="24698"/>
                </a:lnTo>
                <a:cubicBezTo>
                  <a:pt x="46361" y="25449"/>
                  <a:pt x="49103" y="23926"/>
                  <a:pt x="49854" y="21296"/>
                </a:cubicBezTo>
                <a:cubicBezTo>
                  <a:pt x="50605" y="18665"/>
                  <a:pt x="49082" y="15924"/>
                  <a:pt x="46452" y="15173"/>
                </a:cubicBezTo>
                <a:cubicBezTo>
                  <a:pt x="45563" y="14919"/>
                  <a:pt x="44620" y="14919"/>
                  <a:pt x="43731" y="15173"/>
                </a:cubicBezTo>
                <a:lnTo>
                  <a:pt x="30110" y="15173"/>
                </a:lnTo>
                <a:lnTo>
                  <a:pt x="30110" y="3552"/>
                </a:lnTo>
                <a:cubicBezTo>
                  <a:pt x="29359" y="922"/>
                  <a:pt x="26617" y="-601"/>
                  <a:pt x="23987" y="150"/>
                </a:cubicBezTo>
                <a:cubicBezTo>
                  <a:pt x="22342" y="620"/>
                  <a:pt x="21055" y="1907"/>
                  <a:pt x="20585" y="3552"/>
                </a:cubicBezTo>
                <a:lnTo>
                  <a:pt x="20585" y="15173"/>
                </a:lnTo>
                <a:lnTo>
                  <a:pt x="6298" y="15173"/>
                </a:lnTo>
                <a:cubicBezTo>
                  <a:pt x="3667" y="14421"/>
                  <a:pt x="926" y="15945"/>
                  <a:pt x="175" y="18575"/>
                </a:cubicBezTo>
                <a:cubicBezTo>
                  <a:pt x="-577" y="21205"/>
                  <a:pt x="946" y="23946"/>
                  <a:pt x="3577" y="24698"/>
                </a:cubicBezTo>
                <a:cubicBezTo>
                  <a:pt x="4466" y="24952"/>
                  <a:pt x="5408" y="24952"/>
                  <a:pt x="6298" y="24698"/>
                </a:cubicBezTo>
                <a:lnTo>
                  <a:pt x="20204" y="24698"/>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5" name="Freeform: Shape 284">
            <a:extLst>
              <a:ext uri="{FF2B5EF4-FFF2-40B4-BE49-F238E27FC236}">
                <a16:creationId xmlns:a16="http://schemas.microsoft.com/office/drawing/2014/main" id="{E60BBD20-5524-4F75-B4D3-9746AB7CCBC7}"/>
              </a:ext>
            </a:extLst>
          </p:cNvPr>
          <p:cNvSpPr/>
          <p:nvPr/>
        </p:nvSpPr>
        <p:spPr>
          <a:xfrm>
            <a:off x="7607478" y="4018155"/>
            <a:ext cx="156627" cy="75247"/>
          </a:xfrm>
          <a:custGeom>
            <a:avLst/>
            <a:gdLst>
              <a:gd name="connsiteX0" fmla="*/ 119844 w 156627"/>
              <a:gd name="connsiteY0" fmla="*/ 4896 h 75247"/>
              <a:gd name="connsiteX1" fmla="*/ 110319 w 156627"/>
              <a:gd name="connsiteY1" fmla="*/ 26899 h 75247"/>
              <a:gd name="connsiteX2" fmla="*/ 123368 w 156627"/>
              <a:gd name="connsiteY2" fmla="*/ 50140 h 75247"/>
              <a:gd name="connsiteX3" fmla="*/ 128130 w 156627"/>
              <a:gd name="connsiteY3" fmla="*/ 64142 h 75247"/>
              <a:gd name="connsiteX4" fmla="*/ 93078 w 156627"/>
              <a:gd name="connsiteY4" fmla="*/ 51569 h 75247"/>
              <a:gd name="connsiteX5" fmla="*/ 100032 w 156627"/>
              <a:gd name="connsiteY5" fmla="*/ 20898 h 75247"/>
              <a:gd name="connsiteX6" fmla="*/ 89268 w 156627"/>
              <a:gd name="connsiteY6" fmla="*/ 1848 h 75247"/>
              <a:gd name="connsiteX7" fmla="*/ 66218 w 156627"/>
              <a:gd name="connsiteY7" fmla="*/ 14707 h 75247"/>
              <a:gd name="connsiteX8" fmla="*/ 74409 w 156627"/>
              <a:gd name="connsiteY8" fmla="*/ 20136 h 75247"/>
              <a:gd name="connsiteX9" fmla="*/ 86887 w 156627"/>
              <a:gd name="connsiteY9" fmla="*/ 11373 h 75247"/>
              <a:gd name="connsiteX10" fmla="*/ 90221 w 156627"/>
              <a:gd name="connsiteY10" fmla="*/ 21374 h 75247"/>
              <a:gd name="connsiteX11" fmla="*/ 74886 w 156627"/>
              <a:gd name="connsiteY11" fmla="*/ 57474 h 75247"/>
              <a:gd name="connsiteX12" fmla="*/ 60217 w 156627"/>
              <a:gd name="connsiteY12" fmla="*/ 61284 h 75247"/>
              <a:gd name="connsiteX13" fmla="*/ 55074 w 156627"/>
              <a:gd name="connsiteY13" fmla="*/ 26708 h 75247"/>
              <a:gd name="connsiteX14" fmla="*/ 51835 w 156627"/>
              <a:gd name="connsiteY14" fmla="*/ 21089 h 75247"/>
              <a:gd name="connsiteX15" fmla="*/ 45834 w 156627"/>
              <a:gd name="connsiteY15" fmla="*/ 23375 h 75247"/>
              <a:gd name="connsiteX16" fmla="*/ 16307 w 156627"/>
              <a:gd name="connsiteY16" fmla="*/ 52712 h 75247"/>
              <a:gd name="connsiteX17" fmla="*/ 11544 w 156627"/>
              <a:gd name="connsiteY17" fmla="*/ 48807 h 75247"/>
              <a:gd name="connsiteX18" fmla="*/ 18593 w 156627"/>
              <a:gd name="connsiteY18" fmla="*/ 12231 h 75247"/>
              <a:gd name="connsiteX19" fmla="*/ 20593 w 156627"/>
              <a:gd name="connsiteY19" fmla="*/ 10230 h 75247"/>
              <a:gd name="connsiteX20" fmla="*/ 22784 w 156627"/>
              <a:gd name="connsiteY20" fmla="*/ 17946 h 75247"/>
              <a:gd name="connsiteX21" fmla="*/ 32309 w 156627"/>
              <a:gd name="connsiteY21" fmla="*/ 16898 h 75247"/>
              <a:gd name="connsiteX22" fmla="*/ 22784 w 156627"/>
              <a:gd name="connsiteY22" fmla="*/ 324 h 75247"/>
              <a:gd name="connsiteX23" fmla="*/ 10401 w 156627"/>
              <a:gd name="connsiteY23" fmla="*/ 6039 h 75247"/>
              <a:gd name="connsiteX24" fmla="*/ 1924 w 156627"/>
              <a:gd name="connsiteY24" fmla="*/ 52712 h 75247"/>
              <a:gd name="connsiteX25" fmla="*/ 15069 w 156627"/>
              <a:gd name="connsiteY25" fmla="*/ 62237 h 75247"/>
              <a:gd name="connsiteX26" fmla="*/ 43644 w 156627"/>
              <a:gd name="connsiteY26" fmla="*/ 44330 h 75247"/>
              <a:gd name="connsiteX27" fmla="*/ 56693 w 156627"/>
              <a:gd name="connsiteY27" fmla="*/ 70238 h 75247"/>
              <a:gd name="connsiteX28" fmla="*/ 63741 w 156627"/>
              <a:gd name="connsiteY28" fmla="*/ 71476 h 75247"/>
              <a:gd name="connsiteX29" fmla="*/ 80791 w 156627"/>
              <a:gd name="connsiteY29" fmla="*/ 65094 h 75247"/>
              <a:gd name="connsiteX30" fmla="*/ 87268 w 156627"/>
              <a:gd name="connsiteY30" fmla="*/ 58998 h 75247"/>
              <a:gd name="connsiteX31" fmla="*/ 123177 w 156627"/>
              <a:gd name="connsiteY31" fmla="*/ 75191 h 75247"/>
              <a:gd name="connsiteX32" fmla="*/ 135369 w 156627"/>
              <a:gd name="connsiteY32" fmla="*/ 70142 h 75247"/>
              <a:gd name="connsiteX33" fmla="*/ 130893 w 156627"/>
              <a:gd name="connsiteY33" fmla="*/ 43091 h 75247"/>
              <a:gd name="connsiteX34" fmla="*/ 120034 w 156627"/>
              <a:gd name="connsiteY34" fmla="*/ 24518 h 75247"/>
              <a:gd name="connsiteX35" fmla="*/ 124320 w 156627"/>
              <a:gd name="connsiteY35" fmla="*/ 12992 h 75247"/>
              <a:gd name="connsiteX36" fmla="*/ 138894 w 156627"/>
              <a:gd name="connsiteY36" fmla="*/ 14707 h 75247"/>
              <a:gd name="connsiteX37" fmla="*/ 147085 w 156627"/>
              <a:gd name="connsiteY37" fmla="*/ 25470 h 75247"/>
              <a:gd name="connsiteX38" fmla="*/ 147085 w 156627"/>
              <a:gd name="connsiteY38" fmla="*/ 25470 h 75247"/>
              <a:gd name="connsiteX39" fmla="*/ 156610 w 156627"/>
              <a:gd name="connsiteY39" fmla="*/ 23089 h 75247"/>
              <a:gd name="connsiteX40" fmla="*/ 145847 w 156627"/>
              <a:gd name="connsiteY40" fmla="*/ 7849 h 75247"/>
              <a:gd name="connsiteX41" fmla="*/ 119844 w 156627"/>
              <a:gd name="connsiteY41" fmla="*/ 4896 h 7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56627" h="75247">
                <a:moveTo>
                  <a:pt x="119844" y="4896"/>
                </a:moveTo>
                <a:cubicBezTo>
                  <a:pt x="111873" y="9062"/>
                  <a:pt x="107901" y="18236"/>
                  <a:pt x="110319" y="26899"/>
                </a:cubicBezTo>
                <a:cubicBezTo>
                  <a:pt x="112468" y="35691"/>
                  <a:pt x="116980" y="43728"/>
                  <a:pt x="123368" y="50140"/>
                </a:cubicBezTo>
                <a:cubicBezTo>
                  <a:pt x="130702" y="58713"/>
                  <a:pt x="131369" y="60522"/>
                  <a:pt x="128130" y="64142"/>
                </a:cubicBezTo>
                <a:cubicBezTo>
                  <a:pt x="122796" y="69857"/>
                  <a:pt x="105461" y="60903"/>
                  <a:pt x="93078" y="51569"/>
                </a:cubicBezTo>
                <a:cubicBezTo>
                  <a:pt x="98535" y="42320"/>
                  <a:pt x="100966" y="31597"/>
                  <a:pt x="100032" y="20898"/>
                </a:cubicBezTo>
                <a:cubicBezTo>
                  <a:pt x="99174" y="10135"/>
                  <a:pt x="95555" y="3849"/>
                  <a:pt x="89268" y="1848"/>
                </a:cubicBezTo>
                <a:cubicBezTo>
                  <a:pt x="79077" y="-819"/>
                  <a:pt x="67932" y="12040"/>
                  <a:pt x="66218" y="14707"/>
                </a:cubicBezTo>
                <a:lnTo>
                  <a:pt x="74409" y="20136"/>
                </a:lnTo>
                <a:cubicBezTo>
                  <a:pt x="76219" y="17374"/>
                  <a:pt x="83934" y="10611"/>
                  <a:pt x="86887" y="11373"/>
                </a:cubicBezTo>
                <a:cubicBezTo>
                  <a:pt x="87744" y="11373"/>
                  <a:pt x="89554" y="14040"/>
                  <a:pt x="90221" y="21374"/>
                </a:cubicBezTo>
                <a:cubicBezTo>
                  <a:pt x="91403" y="35205"/>
                  <a:pt x="85660" y="48723"/>
                  <a:pt x="74886" y="57474"/>
                </a:cubicBezTo>
                <a:cubicBezTo>
                  <a:pt x="70946" y="61126"/>
                  <a:pt x="65436" y="62557"/>
                  <a:pt x="60217" y="61284"/>
                </a:cubicBezTo>
                <a:cubicBezTo>
                  <a:pt x="51645" y="57950"/>
                  <a:pt x="52978" y="36519"/>
                  <a:pt x="55074" y="26708"/>
                </a:cubicBezTo>
                <a:cubicBezTo>
                  <a:pt x="55586" y="24283"/>
                  <a:pt x="54190" y="21861"/>
                  <a:pt x="51835" y="21089"/>
                </a:cubicBezTo>
                <a:cubicBezTo>
                  <a:pt x="49545" y="20232"/>
                  <a:pt x="46974" y="21211"/>
                  <a:pt x="45834" y="23375"/>
                </a:cubicBezTo>
                <a:cubicBezTo>
                  <a:pt x="40500" y="32900"/>
                  <a:pt x="26213" y="53379"/>
                  <a:pt x="16307" y="52712"/>
                </a:cubicBezTo>
                <a:cubicBezTo>
                  <a:pt x="14041" y="52579"/>
                  <a:pt x="12118" y="51003"/>
                  <a:pt x="11544" y="48807"/>
                </a:cubicBezTo>
                <a:cubicBezTo>
                  <a:pt x="8508" y="36169"/>
                  <a:pt x="11077" y="22835"/>
                  <a:pt x="18593" y="12231"/>
                </a:cubicBezTo>
                <a:cubicBezTo>
                  <a:pt x="19156" y="11468"/>
                  <a:pt x="19831" y="10794"/>
                  <a:pt x="20593" y="10230"/>
                </a:cubicBezTo>
                <a:cubicBezTo>
                  <a:pt x="21776" y="12651"/>
                  <a:pt x="22518" y="15264"/>
                  <a:pt x="22784" y="17946"/>
                </a:cubicBezTo>
                <a:lnTo>
                  <a:pt x="32309" y="16898"/>
                </a:lnTo>
                <a:cubicBezTo>
                  <a:pt x="32309" y="13564"/>
                  <a:pt x="30213" y="2420"/>
                  <a:pt x="22784" y="324"/>
                </a:cubicBezTo>
                <a:cubicBezTo>
                  <a:pt x="18688" y="-914"/>
                  <a:pt x="14497" y="991"/>
                  <a:pt x="10401" y="6039"/>
                </a:cubicBezTo>
                <a:cubicBezTo>
                  <a:pt x="661" y="19514"/>
                  <a:pt x="-2455" y="36673"/>
                  <a:pt x="1924" y="52712"/>
                </a:cubicBezTo>
                <a:cubicBezTo>
                  <a:pt x="4090" y="58165"/>
                  <a:pt x="9212" y="61876"/>
                  <a:pt x="15069" y="62237"/>
                </a:cubicBezTo>
                <a:cubicBezTo>
                  <a:pt x="25737" y="62999"/>
                  <a:pt x="35833" y="53569"/>
                  <a:pt x="43644" y="44330"/>
                </a:cubicBezTo>
                <a:cubicBezTo>
                  <a:pt x="43644" y="54903"/>
                  <a:pt x="46787" y="66428"/>
                  <a:pt x="56693" y="70238"/>
                </a:cubicBezTo>
                <a:cubicBezTo>
                  <a:pt x="58943" y="71092"/>
                  <a:pt x="61335" y="71512"/>
                  <a:pt x="63741" y="71476"/>
                </a:cubicBezTo>
                <a:cubicBezTo>
                  <a:pt x="69968" y="71264"/>
                  <a:pt x="75956" y="69024"/>
                  <a:pt x="80791" y="65094"/>
                </a:cubicBezTo>
                <a:cubicBezTo>
                  <a:pt x="83157" y="63294"/>
                  <a:pt x="85328" y="61251"/>
                  <a:pt x="87268" y="58998"/>
                </a:cubicBezTo>
                <a:cubicBezTo>
                  <a:pt x="97500" y="67628"/>
                  <a:pt x="109935" y="73236"/>
                  <a:pt x="123177" y="75191"/>
                </a:cubicBezTo>
                <a:cubicBezTo>
                  <a:pt x="127788" y="75391"/>
                  <a:pt x="132250" y="73543"/>
                  <a:pt x="135369" y="70142"/>
                </a:cubicBezTo>
                <a:cubicBezTo>
                  <a:pt x="144894" y="59570"/>
                  <a:pt x="137179" y="50426"/>
                  <a:pt x="130893" y="43091"/>
                </a:cubicBezTo>
                <a:cubicBezTo>
                  <a:pt x="125660" y="37996"/>
                  <a:pt x="121908" y="31577"/>
                  <a:pt x="120034" y="24518"/>
                </a:cubicBezTo>
                <a:cubicBezTo>
                  <a:pt x="118460" y="20145"/>
                  <a:pt x="120271" y="15274"/>
                  <a:pt x="124320" y="12992"/>
                </a:cubicBezTo>
                <a:cubicBezTo>
                  <a:pt x="129113" y="10769"/>
                  <a:pt x="134748" y="11432"/>
                  <a:pt x="138894" y="14707"/>
                </a:cubicBezTo>
                <a:cubicBezTo>
                  <a:pt x="142302" y="17724"/>
                  <a:pt x="145086" y="21381"/>
                  <a:pt x="147085" y="25470"/>
                </a:cubicBezTo>
                <a:lnTo>
                  <a:pt x="147085" y="25470"/>
                </a:lnTo>
                <a:lnTo>
                  <a:pt x="156610" y="23089"/>
                </a:lnTo>
                <a:cubicBezTo>
                  <a:pt x="154408" y="17160"/>
                  <a:pt x="150698" y="11907"/>
                  <a:pt x="145847" y="7849"/>
                </a:cubicBezTo>
                <a:cubicBezTo>
                  <a:pt x="138577" y="1690"/>
                  <a:pt x="128310" y="524"/>
                  <a:pt x="119844" y="489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6" name="Freeform: Shape 285">
            <a:extLst>
              <a:ext uri="{FF2B5EF4-FFF2-40B4-BE49-F238E27FC236}">
                <a16:creationId xmlns:a16="http://schemas.microsoft.com/office/drawing/2014/main" id="{75D820A2-CF9A-4F73-8446-179F9696B1E8}"/>
              </a:ext>
            </a:extLst>
          </p:cNvPr>
          <p:cNvSpPr/>
          <p:nvPr/>
        </p:nvSpPr>
        <p:spPr>
          <a:xfrm>
            <a:off x="7776840" y="3999693"/>
            <a:ext cx="66894" cy="84169"/>
          </a:xfrm>
          <a:custGeom>
            <a:avLst/>
            <a:gdLst>
              <a:gd name="connsiteX0" fmla="*/ 42112 w 66894"/>
              <a:gd name="connsiteY0" fmla="*/ 38122 h 84169"/>
              <a:gd name="connsiteX1" fmla="*/ 18109 w 66894"/>
              <a:gd name="connsiteY1" fmla="*/ 52695 h 84169"/>
              <a:gd name="connsiteX2" fmla="*/ 12 w 66894"/>
              <a:gd name="connsiteY2" fmla="*/ 68221 h 84169"/>
              <a:gd name="connsiteX3" fmla="*/ 3822 w 66894"/>
              <a:gd name="connsiteY3" fmla="*/ 76603 h 84169"/>
              <a:gd name="connsiteX4" fmla="*/ 43827 w 66894"/>
              <a:gd name="connsiteY4" fmla="*/ 84128 h 84169"/>
              <a:gd name="connsiteX5" fmla="*/ 57067 w 66894"/>
              <a:gd name="connsiteY5" fmla="*/ 84128 h 84169"/>
              <a:gd name="connsiteX6" fmla="*/ 56495 w 66894"/>
              <a:gd name="connsiteY6" fmla="*/ 74603 h 84169"/>
              <a:gd name="connsiteX7" fmla="*/ 10299 w 66894"/>
              <a:gd name="connsiteY7" fmla="*/ 69745 h 84169"/>
              <a:gd name="connsiteX8" fmla="*/ 22872 w 66894"/>
              <a:gd name="connsiteY8" fmla="*/ 62125 h 84169"/>
              <a:gd name="connsiteX9" fmla="*/ 47827 w 66894"/>
              <a:gd name="connsiteY9" fmla="*/ 46981 h 84169"/>
              <a:gd name="connsiteX10" fmla="*/ 66877 w 66894"/>
              <a:gd name="connsiteY10" fmla="*/ 20692 h 84169"/>
              <a:gd name="connsiteX11" fmla="*/ 54590 w 66894"/>
              <a:gd name="connsiteY11" fmla="*/ 2213 h 84169"/>
              <a:gd name="connsiteX12" fmla="*/ 44113 w 66894"/>
              <a:gd name="connsiteY12" fmla="*/ 594 h 84169"/>
              <a:gd name="connsiteX13" fmla="*/ 25063 w 66894"/>
              <a:gd name="connsiteY13" fmla="*/ 28407 h 84169"/>
              <a:gd name="connsiteX14" fmla="*/ 34588 w 66894"/>
              <a:gd name="connsiteY14" fmla="*/ 31455 h 84169"/>
              <a:gd name="connsiteX15" fmla="*/ 47732 w 66894"/>
              <a:gd name="connsiteY15" fmla="*/ 9928 h 84169"/>
              <a:gd name="connsiteX16" fmla="*/ 49447 w 66894"/>
              <a:gd name="connsiteY16" fmla="*/ 9928 h 84169"/>
              <a:gd name="connsiteX17" fmla="*/ 57543 w 66894"/>
              <a:gd name="connsiteY17" fmla="*/ 20406 h 84169"/>
              <a:gd name="connsiteX18" fmla="*/ 42112 w 66894"/>
              <a:gd name="connsiteY18" fmla="*/ 38122 h 8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894" h="84169">
                <a:moveTo>
                  <a:pt x="42112" y="38122"/>
                </a:moveTo>
                <a:cubicBezTo>
                  <a:pt x="34427" y="43481"/>
                  <a:pt x="26410" y="48349"/>
                  <a:pt x="18109" y="52695"/>
                </a:cubicBezTo>
                <a:cubicBezTo>
                  <a:pt x="7251" y="58601"/>
                  <a:pt x="679" y="62220"/>
                  <a:pt x="12" y="68221"/>
                </a:cubicBezTo>
                <a:cubicBezTo>
                  <a:pt x="-243" y="71484"/>
                  <a:pt x="1196" y="74649"/>
                  <a:pt x="3822" y="76603"/>
                </a:cubicBezTo>
                <a:cubicBezTo>
                  <a:pt x="11061" y="82890"/>
                  <a:pt x="30301" y="84128"/>
                  <a:pt x="43827" y="84128"/>
                </a:cubicBezTo>
                <a:cubicBezTo>
                  <a:pt x="49923" y="84128"/>
                  <a:pt x="54876" y="84128"/>
                  <a:pt x="57067" y="84128"/>
                </a:cubicBezTo>
                <a:lnTo>
                  <a:pt x="56495" y="74603"/>
                </a:lnTo>
                <a:cubicBezTo>
                  <a:pt x="41160" y="75555"/>
                  <a:pt x="17347" y="74603"/>
                  <a:pt x="10299" y="69745"/>
                </a:cubicBezTo>
                <a:cubicBezTo>
                  <a:pt x="14254" y="66835"/>
                  <a:pt x="18462" y="64285"/>
                  <a:pt x="22872" y="62125"/>
                </a:cubicBezTo>
                <a:cubicBezTo>
                  <a:pt x="31474" y="57559"/>
                  <a:pt x="39806" y="52503"/>
                  <a:pt x="47827" y="46981"/>
                </a:cubicBezTo>
                <a:cubicBezTo>
                  <a:pt x="60877" y="37455"/>
                  <a:pt x="66877" y="29073"/>
                  <a:pt x="66877" y="20692"/>
                </a:cubicBezTo>
                <a:cubicBezTo>
                  <a:pt x="66030" y="12901"/>
                  <a:pt x="61447" y="6008"/>
                  <a:pt x="54590" y="2213"/>
                </a:cubicBezTo>
                <a:cubicBezTo>
                  <a:pt x="51587" y="-43"/>
                  <a:pt x="47656" y="-651"/>
                  <a:pt x="44113" y="594"/>
                </a:cubicBezTo>
                <a:cubicBezTo>
                  <a:pt x="33159" y="4213"/>
                  <a:pt x="25920" y="24406"/>
                  <a:pt x="25063" y="28407"/>
                </a:cubicBezTo>
                <a:lnTo>
                  <a:pt x="34588" y="31455"/>
                </a:lnTo>
                <a:cubicBezTo>
                  <a:pt x="37159" y="23739"/>
                  <a:pt x="43160" y="11452"/>
                  <a:pt x="47732" y="9928"/>
                </a:cubicBezTo>
                <a:cubicBezTo>
                  <a:pt x="48267" y="9641"/>
                  <a:pt x="48911" y="9641"/>
                  <a:pt x="49447" y="9928"/>
                </a:cubicBezTo>
                <a:cubicBezTo>
                  <a:pt x="54876" y="13738"/>
                  <a:pt x="57543" y="17167"/>
                  <a:pt x="57543" y="20406"/>
                </a:cubicBezTo>
                <a:cubicBezTo>
                  <a:pt x="57543" y="23644"/>
                  <a:pt x="54971" y="29169"/>
                  <a:pt x="42112" y="3812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7" name="Freeform: Shape 286">
            <a:extLst>
              <a:ext uri="{FF2B5EF4-FFF2-40B4-BE49-F238E27FC236}">
                <a16:creationId xmlns:a16="http://schemas.microsoft.com/office/drawing/2014/main" id="{3EA9A666-5B4C-4F7B-B34F-8DF2B1A731D7}"/>
              </a:ext>
            </a:extLst>
          </p:cNvPr>
          <p:cNvSpPr/>
          <p:nvPr/>
        </p:nvSpPr>
        <p:spPr>
          <a:xfrm>
            <a:off x="7872898" y="4024807"/>
            <a:ext cx="68468" cy="62102"/>
          </a:xfrm>
          <a:custGeom>
            <a:avLst/>
            <a:gdLst>
              <a:gd name="connsiteX0" fmla="*/ 60355 w 68468"/>
              <a:gd name="connsiteY0" fmla="*/ 49203 h 62102"/>
              <a:gd name="connsiteX1" fmla="*/ 50509 w 68468"/>
              <a:gd name="connsiteY1" fmla="*/ 50761 h 62102"/>
              <a:gd name="connsiteX2" fmla="*/ 49591 w 68468"/>
              <a:gd name="connsiteY2" fmla="*/ 49964 h 62102"/>
              <a:gd name="connsiteX3" fmla="*/ 49592 w 68468"/>
              <a:gd name="connsiteY3" fmla="*/ 35010 h 62102"/>
              <a:gd name="connsiteX4" fmla="*/ 50925 w 68468"/>
              <a:gd name="connsiteY4" fmla="*/ 8721 h 62102"/>
              <a:gd name="connsiteX5" fmla="*/ 44067 w 68468"/>
              <a:gd name="connsiteY5" fmla="*/ 1768 h 62102"/>
              <a:gd name="connsiteX6" fmla="*/ 12158 w 68468"/>
              <a:gd name="connsiteY6" fmla="*/ 31105 h 62102"/>
              <a:gd name="connsiteX7" fmla="*/ 15682 w 68468"/>
              <a:gd name="connsiteY7" fmla="*/ 1101 h 62102"/>
              <a:gd name="connsiteX8" fmla="*/ 6157 w 68468"/>
              <a:gd name="connsiteY8" fmla="*/ -42 h 62102"/>
              <a:gd name="connsiteX9" fmla="*/ 252 w 68468"/>
              <a:gd name="connsiteY9" fmla="*/ 50727 h 62102"/>
              <a:gd name="connsiteX10" fmla="*/ 3395 w 68468"/>
              <a:gd name="connsiteY10" fmla="*/ 57108 h 62102"/>
              <a:gd name="connsiteX11" fmla="*/ 9777 w 68468"/>
              <a:gd name="connsiteY11" fmla="*/ 53965 h 62102"/>
              <a:gd name="connsiteX12" fmla="*/ 42448 w 68468"/>
              <a:gd name="connsiteY12" fmla="*/ 12150 h 62102"/>
              <a:gd name="connsiteX13" fmla="*/ 40733 w 68468"/>
              <a:gd name="connsiteY13" fmla="*/ 32820 h 62102"/>
              <a:gd name="connsiteX14" fmla="*/ 43686 w 68468"/>
              <a:gd name="connsiteY14" fmla="*/ 57394 h 62102"/>
              <a:gd name="connsiteX15" fmla="*/ 55021 w 68468"/>
              <a:gd name="connsiteY15" fmla="*/ 62061 h 62102"/>
              <a:gd name="connsiteX16" fmla="*/ 68451 w 68468"/>
              <a:gd name="connsiteY16" fmla="*/ 55775 h 6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468" h="62102">
                <a:moveTo>
                  <a:pt x="60355" y="49203"/>
                </a:moveTo>
                <a:cubicBezTo>
                  <a:pt x="58066" y="52352"/>
                  <a:pt x="53658" y="53049"/>
                  <a:pt x="50509" y="50761"/>
                </a:cubicBezTo>
                <a:cubicBezTo>
                  <a:pt x="50181" y="50522"/>
                  <a:pt x="49874" y="50256"/>
                  <a:pt x="49591" y="49964"/>
                </a:cubicBezTo>
                <a:cubicBezTo>
                  <a:pt x="46924" y="47678"/>
                  <a:pt x="47877" y="42821"/>
                  <a:pt x="49592" y="35010"/>
                </a:cubicBezTo>
                <a:cubicBezTo>
                  <a:pt x="52221" y="26496"/>
                  <a:pt x="52680" y="17459"/>
                  <a:pt x="50925" y="8721"/>
                </a:cubicBezTo>
                <a:cubicBezTo>
                  <a:pt x="50338" y="5187"/>
                  <a:pt x="47593" y="2404"/>
                  <a:pt x="44067" y="1768"/>
                </a:cubicBezTo>
                <a:cubicBezTo>
                  <a:pt x="36066" y="625"/>
                  <a:pt x="23684" y="14722"/>
                  <a:pt x="12158" y="31105"/>
                </a:cubicBezTo>
                <a:lnTo>
                  <a:pt x="15682" y="1101"/>
                </a:lnTo>
                <a:lnTo>
                  <a:pt x="6157" y="-42"/>
                </a:lnTo>
                <a:lnTo>
                  <a:pt x="252" y="50727"/>
                </a:lnTo>
                <a:cubicBezTo>
                  <a:pt x="-642" y="53357"/>
                  <a:pt x="765" y="56214"/>
                  <a:pt x="3395" y="57108"/>
                </a:cubicBezTo>
                <a:cubicBezTo>
                  <a:pt x="6026" y="58003"/>
                  <a:pt x="8883" y="56595"/>
                  <a:pt x="9777" y="53965"/>
                </a:cubicBezTo>
                <a:cubicBezTo>
                  <a:pt x="18481" y="38449"/>
                  <a:pt x="29497" y="24349"/>
                  <a:pt x="42448" y="12150"/>
                </a:cubicBezTo>
                <a:cubicBezTo>
                  <a:pt x="43402" y="19083"/>
                  <a:pt x="42816" y="26139"/>
                  <a:pt x="40733" y="32820"/>
                </a:cubicBezTo>
                <a:cubicBezTo>
                  <a:pt x="38638" y="41773"/>
                  <a:pt x="36447" y="51108"/>
                  <a:pt x="43686" y="57394"/>
                </a:cubicBezTo>
                <a:cubicBezTo>
                  <a:pt x="46755" y="60301"/>
                  <a:pt x="50795" y="61965"/>
                  <a:pt x="55021" y="62061"/>
                </a:cubicBezTo>
                <a:cubicBezTo>
                  <a:pt x="60163" y="61866"/>
                  <a:pt x="65007" y="59598"/>
                  <a:pt x="68451" y="5577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8" name="Freeform: Shape 287">
            <a:extLst>
              <a:ext uri="{FF2B5EF4-FFF2-40B4-BE49-F238E27FC236}">
                <a16:creationId xmlns:a16="http://schemas.microsoft.com/office/drawing/2014/main" id="{1386AE71-6ADD-4D42-AAEE-A352B57E34DB}"/>
              </a:ext>
            </a:extLst>
          </p:cNvPr>
          <p:cNvSpPr/>
          <p:nvPr/>
        </p:nvSpPr>
        <p:spPr>
          <a:xfrm rot="16702200">
            <a:off x="7907117" y="4038790"/>
            <a:ext cx="113538" cy="9906"/>
          </a:xfrm>
          <a:custGeom>
            <a:avLst/>
            <a:gdLst>
              <a:gd name="connsiteX0" fmla="*/ -17 w 113538"/>
              <a:gd name="connsiteY0" fmla="*/ -42 h 9906"/>
              <a:gd name="connsiteX1" fmla="*/ 113521 w 113538"/>
              <a:gd name="connsiteY1" fmla="*/ -42 h 9906"/>
              <a:gd name="connsiteX2" fmla="*/ 113521 w 113538"/>
              <a:gd name="connsiteY2" fmla="*/ 9865 h 9906"/>
              <a:gd name="connsiteX3" fmla="*/ -17 w 113538"/>
              <a:gd name="connsiteY3" fmla="*/ 9865 h 9906"/>
            </a:gdLst>
            <a:ahLst/>
            <a:cxnLst>
              <a:cxn ang="0">
                <a:pos x="connsiteX0" y="connsiteY0"/>
              </a:cxn>
              <a:cxn ang="0">
                <a:pos x="connsiteX1" y="connsiteY1"/>
              </a:cxn>
              <a:cxn ang="0">
                <a:pos x="connsiteX2" y="connsiteY2"/>
              </a:cxn>
              <a:cxn ang="0">
                <a:pos x="connsiteX3" y="connsiteY3"/>
              </a:cxn>
            </a:cxnLst>
            <a:rect l="l" t="t" r="r" b="b"/>
            <a:pathLst>
              <a:path w="113538" h="9906">
                <a:moveTo>
                  <a:pt x="-17" y="-42"/>
                </a:moveTo>
                <a:lnTo>
                  <a:pt x="113521" y="-42"/>
                </a:lnTo>
                <a:lnTo>
                  <a:pt x="113521" y="9865"/>
                </a:lnTo>
                <a:lnTo>
                  <a:pt x="-17" y="9865"/>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89" name="Freeform: Shape 288">
            <a:extLst>
              <a:ext uri="{FF2B5EF4-FFF2-40B4-BE49-F238E27FC236}">
                <a16:creationId xmlns:a16="http://schemas.microsoft.com/office/drawing/2014/main" id="{D02847D6-31A8-4FC4-8DB9-A1891021B27D}"/>
              </a:ext>
            </a:extLst>
          </p:cNvPr>
          <p:cNvSpPr/>
          <p:nvPr/>
        </p:nvSpPr>
        <p:spPr>
          <a:xfrm>
            <a:off x="7331956" y="4211878"/>
            <a:ext cx="78200" cy="98393"/>
          </a:xfrm>
          <a:custGeom>
            <a:avLst/>
            <a:gdLst>
              <a:gd name="connsiteX0" fmla="*/ 63038 w 78200"/>
              <a:gd name="connsiteY0" fmla="*/ 83016 h 98393"/>
              <a:gd name="connsiteX1" fmla="*/ 57514 w 78200"/>
              <a:gd name="connsiteY1" fmla="*/ 82159 h 98393"/>
              <a:gd name="connsiteX2" fmla="*/ 57514 w 78200"/>
              <a:gd name="connsiteY2" fmla="*/ 53584 h 98393"/>
              <a:gd name="connsiteX3" fmla="*/ 46084 w 78200"/>
              <a:gd name="connsiteY3" fmla="*/ 3483 h 98393"/>
              <a:gd name="connsiteX4" fmla="*/ 33701 w 78200"/>
              <a:gd name="connsiteY4" fmla="*/ 6340 h 98393"/>
              <a:gd name="connsiteX5" fmla="*/ 10175 w 78200"/>
              <a:gd name="connsiteY5" fmla="*/ 53203 h 98393"/>
              <a:gd name="connsiteX6" fmla="*/ 9508 w 78200"/>
              <a:gd name="connsiteY6" fmla="*/ -42 h 98393"/>
              <a:gd name="connsiteX7" fmla="*/ -17 w 78200"/>
              <a:gd name="connsiteY7" fmla="*/ -42 h 98393"/>
              <a:gd name="connsiteX8" fmla="*/ 554 w 78200"/>
              <a:gd name="connsiteY8" fmla="*/ 46726 h 98393"/>
              <a:gd name="connsiteX9" fmla="*/ 1602 w 78200"/>
              <a:gd name="connsiteY9" fmla="*/ 90351 h 98393"/>
              <a:gd name="connsiteX10" fmla="*/ 1602 w 78200"/>
              <a:gd name="connsiteY10" fmla="*/ 93304 h 98393"/>
              <a:gd name="connsiteX11" fmla="*/ 1221 w 78200"/>
              <a:gd name="connsiteY11" fmla="*/ 93304 h 98393"/>
              <a:gd name="connsiteX12" fmla="*/ 5031 w 78200"/>
              <a:gd name="connsiteY12" fmla="*/ 98352 h 98393"/>
              <a:gd name="connsiteX13" fmla="*/ 5031 w 78200"/>
              <a:gd name="connsiteY13" fmla="*/ 98352 h 98393"/>
              <a:gd name="connsiteX14" fmla="*/ 9889 w 78200"/>
              <a:gd name="connsiteY14" fmla="*/ 93494 h 98393"/>
              <a:gd name="connsiteX15" fmla="*/ 39321 w 78200"/>
              <a:gd name="connsiteY15" fmla="*/ 13865 h 98393"/>
              <a:gd name="connsiteX16" fmla="*/ 42655 w 78200"/>
              <a:gd name="connsiteY16" fmla="*/ 12913 h 98393"/>
              <a:gd name="connsiteX17" fmla="*/ 46941 w 78200"/>
              <a:gd name="connsiteY17" fmla="*/ 52537 h 98393"/>
              <a:gd name="connsiteX18" fmla="*/ 52275 w 78200"/>
              <a:gd name="connsiteY18" fmla="*/ 90637 h 98393"/>
              <a:gd name="connsiteX19" fmla="*/ 66086 w 78200"/>
              <a:gd name="connsiteY19" fmla="*/ 92065 h 98393"/>
              <a:gd name="connsiteX20" fmla="*/ 78183 w 78200"/>
              <a:gd name="connsiteY20" fmla="*/ 78540 h 98393"/>
              <a:gd name="connsiteX21" fmla="*/ 68658 w 78200"/>
              <a:gd name="connsiteY21" fmla="*/ 75111 h 98393"/>
              <a:gd name="connsiteX22" fmla="*/ 63038 w 78200"/>
              <a:gd name="connsiteY22" fmla="*/ 83016 h 9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8200" h="98393">
                <a:moveTo>
                  <a:pt x="63038" y="83016"/>
                </a:moveTo>
                <a:cubicBezTo>
                  <a:pt x="61163" y="83595"/>
                  <a:pt x="59126" y="83279"/>
                  <a:pt x="57514" y="82159"/>
                </a:cubicBezTo>
                <a:cubicBezTo>
                  <a:pt x="54656" y="80159"/>
                  <a:pt x="56371" y="63109"/>
                  <a:pt x="57514" y="53584"/>
                </a:cubicBezTo>
                <a:cubicBezTo>
                  <a:pt x="59609" y="32153"/>
                  <a:pt x="61991" y="7959"/>
                  <a:pt x="46084" y="3483"/>
                </a:cubicBezTo>
                <a:cubicBezTo>
                  <a:pt x="41737" y="2383"/>
                  <a:pt x="37127" y="3447"/>
                  <a:pt x="33701" y="6340"/>
                </a:cubicBezTo>
                <a:cubicBezTo>
                  <a:pt x="24176" y="13770"/>
                  <a:pt x="15890" y="34058"/>
                  <a:pt x="10175" y="53203"/>
                </a:cubicBezTo>
                <a:cubicBezTo>
                  <a:pt x="10175" y="35011"/>
                  <a:pt x="10175" y="14437"/>
                  <a:pt x="9508" y="-42"/>
                </a:cubicBezTo>
                <a:lnTo>
                  <a:pt x="-17" y="-42"/>
                </a:lnTo>
                <a:lnTo>
                  <a:pt x="554" y="46726"/>
                </a:lnTo>
                <a:cubicBezTo>
                  <a:pt x="554" y="70634"/>
                  <a:pt x="554" y="83493"/>
                  <a:pt x="1602" y="90351"/>
                </a:cubicBezTo>
                <a:cubicBezTo>
                  <a:pt x="1539" y="91334"/>
                  <a:pt x="1539" y="92321"/>
                  <a:pt x="1602" y="93304"/>
                </a:cubicBezTo>
                <a:lnTo>
                  <a:pt x="1221" y="93304"/>
                </a:lnTo>
                <a:cubicBezTo>
                  <a:pt x="1888" y="98066"/>
                  <a:pt x="3031" y="98352"/>
                  <a:pt x="5031" y="98352"/>
                </a:cubicBezTo>
                <a:lnTo>
                  <a:pt x="5031" y="98352"/>
                </a:lnTo>
                <a:cubicBezTo>
                  <a:pt x="7653" y="98210"/>
                  <a:pt x="9747" y="96116"/>
                  <a:pt x="9889" y="93494"/>
                </a:cubicBezTo>
                <a:cubicBezTo>
                  <a:pt x="9889" y="87779"/>
                  <a:pt x="24176" y="24438"/>
                  <a:pt x="39321" y="13865"/>
                </a:cubicBezTo>
                <a:cubicBezTo>
                  <a:pt x="41036" y="12722"/>
                  <a:pt x="41988" y="12722"/>
                  <a:pt x="42655" y="12913"/>
                </a:cubicBezTo>
                <a:cubicBezTo>
                  <a:pt x="50561" y="15103"/>
                  <a:pt x="48465" y="36725"/>
                  <a:pt x="46941" y="52537"/>
                </a:cubicBezTo>
                <a:cubicBezTo>
                  <a:pt x="45131" y="71110"/>
                  <a:pt x="43703" y="85874"/>
                  <a:pt x="52275" y="90637"/>
                </a:cubicBezTo>
                <a:cubicBezTo>
                  <a:pt x="56426" y="93176"/>
                  <a:pt x="61503" y="93701"/>
                  <a:pt x="66086" y="92065"/>
                </a:cubicBezTo>
                <a:cubicBezTo>
                  <a:pt x="71746" y="89330"/>
                  <a:pt x="76094" y="84468"/>
                  <a:pt x="78183" y="78540"/>
                </a:cubicBezTo>
                <a:lnTo>
                  <a:pt x="68658" y="75111"/>
                </a:lnTo>
                <a:cubicBezTo>
                  <a:pt x="67722" y="78300"/>
                  <a:pt x="65743" y="81084"/>
                  <a:pt x="63038" y="8301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0" name="Freeform: Shape 289">
            <a:extLst>
              <a:ext uri="{FF2B5EF4-FFF2-40B4-BE49-F238E27FC236}">
                <a16:creationId xmlns:a16="http://schemas.microsoft.com/office/drawing/2014/main" id="{7B99A083-3F64-4048-926C-1842024DE981}"/>
              </a:ext>
            </a:extLst>
          </p:cNvPr>
          <p:cNvSpPr/>
          <p:nvPr/>
        </p:nvSpPr>
        <p:spPr>
          <a:xfrm>
            <a:off x="7448828" y="4226928"/>
            <a:ext cx="65405" cy="62102"/>
          </a:xfrm>
          <a:custGeom>
            <a:avLst/>
            <a:gdLst>
              <a:gd name="connsiteX0" fmla="*/ 65324 w 65405"/>
              <a:gd name="connsiteY0" fmla="*/ 40249 h 62102"/>
              <a:gd name="connsiteX1" fmla="*/ 63229 w 65405"/>
              <a:gd name="connsiteY1" fmla="*/ 35487 h 62102"/>
              <a:gd name="connsiteX2" fmla="*/ 11222 w 65405"/>
              <a:gd name="connsiteY2" fmla="*/ -42 h 62102"/>
              <a:gd name="connsiteX3" fmla="*/ 5698 w 65405"/>
              <a:gd name="connsiteY3" fmla="*/ 8150 h 62102"/>
              <a:gd name="connsiteX4" fmla="*/ 49132 w 65405"/>
              <a:gd name="connsiteY4" fmla="*/ 37773 h 62102"/>
              <a:gd name="connsiteX5" fmla="*/ -17 w 65405"/>
              <a:gd name="connsiteY5" fmla="*/ 52536 h 62102"/>
              <a:gd name="connsiteX6" fmla="*/ 2745 w 65405"/>
              <a:gd name="connsiteY6" fmla="*/ 62061 h 62102"/>
              <a:gd name="connsiteX7" fmla="*/ 61895 w 65405"/>
              <a:gd name="connsiteY7" fmla="*/ 44345 h 62102"/>
              <a:gd name="connsiteX8" fmla="*/ 65324 w 65405"/>
              <a:gd name="connsiteY8" fmla="*/ 40249 h 6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5" h="62102">
                <a:moveTo>
                  <a:pt x="65324" y="40249"/>
                </a:moveTo>
                <a:cubicBezTo>
                  <a:pt x="65631" y="38387"/>
                  <a:pt x="64810" y="36518"/>
                  <a:pt x="63229" y="35487"/>
                </a:cubicBezTo>
                <a:lnTo>
                  <a:pt x="11222" y="-42"/>
                </a:lnTo>
                <a:lnTo>
                  <a:pt x="5698" y="8150"/>
                </a:lnTo>
                <a:lnTo>
                  <a:pt x="49132" y="37773"/>
                </a:lnTo>
                <a:lnTo>
                  <a:pt x="-17" y="52536"/>
                </a:lnTo>
                <a:lnTo>
                  <a:pt x="2745" y="62061"/>
                </a:lnTo>
                <a:lnTo>
                  <a:pt x="61895" y="44345"/>
                </a:lnTo>
                <a:cubicBezTo>
                  <a:pt x="63740" y="43766"/>
                  <a:pt x="65079" y="42167"/>
                  <a:pt x="65324" y="4024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1" name="Freeform: Shape 290">
            <a:extLst>
              <a:ext uri="{FF2B5EF4-FFF2-40B4-BE49-F238E27FC236}">
                <a16:creationId xmlns:a16="http://schemas.microsoft.com/office/drawing/2014/main" id="{47B4C9D5-5CB5-457D-9033-5414C48F6A72}"/>
              </a:ext>
            </a:extLst>
          </p:cNvPr>
          <p:cNvSpPr/>
          <p:nvPr/>
        </p:nvSpPr>
        <p:spPr>
          <a:xfrm rot="20389800">
            <a:off x="7464450" y="4294571"/>
            <a:ext cx="61721" cy="9906"/>
          </a:xfrm>
          <a:custGeom>
            <a:avLst/>
            <a:gdLst>
              <a:gd name="connsiteX0" fmla="*/ -17 w 61721"/>
              <a:gd name="connsiteY0" fmla="*/ -42 h 9906"/>
              <a:gd name="connsiteX1" fmla="*/ 61705 w 61721"/>
              <a:gd name="connsiteY1" fmla="*/ -42 h 9906"/>
              <a:gd name="connsiteX2" fmla="*/ 61705 w 61721"/>
              <a:gd name="connsiteY2" fmla="*/ 9864 h 9906"/>
              <a:gd name="connsiteX3" fmla="*/ -17 w 61721"/>
              <a:gd name="connsiteY3" fmla="*/ 9864 h 9906"/>
            </a:gdLst>
            <a:ahLst/>
            <a:cxnLst>
              <a:cxn ang="0">
                <a:pos x="connsiteX0" y="connsiteY0"/>
              </a:cxn>
              <a:cxn ang="0">
                <a:pos x="connsiteX1" y="connsiteY1"/>
              </a:cxn>
              <a:cxn ang="0">
                <a:pos x="connsiteX2" y="connsiteY2"/>
              </a:cxn>
              <a:cxn ang="0">
                <a:pos x="connsiteX3" y="connsiteY3"/>
              </a:cxn>
            </a:cxnLst>
            <a:rect l="l" t="t" r="r" b="b"/>
            <a:pathLst>
              <a:path w="61721" h="9906">
                <a:moveTo>
                  <a:pt x="-17" y="-42"/>
                </a:moveTo>
                <a:lnTo>
                  <a:pt x="61705" y="-42"/>
                </a:lnTo>
                <a:lnTo>
                  <a:pt x="61705" y="9864"/>
                </a:lnTo>
                <a:lnTo>
                  <a:pt x="-17" y="9864"/>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2" name="Freeform: Shape 291">
            <a:extLst>
              <a:ext uri="{FF2B5EF4-FFF2-40B4-BE49-F238E27FC236}">
                <a16:creationId xmlns:a16="http://schemas.microsoft.com/office/drawing/2014/main" id="{8EC63DC1-81F1-4EA0-868F-F8719F4E8BC5}"/>
              </a:ext>
            </a:extLst>
          </p:cNvPr>
          <p:cNvSpPr/>
          <p:nvPr/>
        </p:nvSpPr>
        <p:spPr>
          <a:xfrm>
            <a:off x="7550968" y="4226913"/>
            <a:ext cx="85693" cy="76765"/>
          </a:xfrm>
          <a:custGeom>
            <a:avLst/>
            <a:gdLst>
              <a:gd name="connsiteX0" fmla="*/ 61483 w 85693"/>
              <a:gd name="connsiteY0" fmla="*/ 63124 h 76765"/>
              <a:gd name="connsiteX1" fmla="*/ 64340 w 85693"/>
              <a:gd name="connsiteY1" fmla="*/ 41502 h 76765"/>
              <a:gd name="connsiteX2" fmla="*/ 67865 w 85693"/>
              <a:gd name="connsiteY2" fmla="*/ 10165 h 76765"/>
              <a:gd name="connsiteX3" fmla="*/ 59292 w 85693"/>
              <a:gd name="connsiteY3" fmla="*/ 163 h 76765"/>
              <a:gd name="connsiteX4" fmla="*/ 13667 w 85693"/>
              <a:gd name="connsiteY4" fmla="*/ 39883 h 76765"/>
              <a:gd name="connsiteX5" fmla="*/ 13667 w 85693"/>
              <a:gd name="connsiteY5" fmla="*/ 13594 h 76765"/>
              <a:gd name="connsiteX6" fmla="*/ 4142 w 85693"/>
              <a:gd name="connsiteY6" fmla="*/ 13594 h 76765"/>
              <a:gd name="connsiteX7" fmla="*/ 4142 w 85693"/>
              <a:gd name="connsiteY7" fmla="*/ 55694 h 76765"/>
              <a:gd name="connsiteX8" fmla="*/ 1475 w 85693"/>
              <a:gd name="connsiteY8" fmla="*/ 73506 h 76765"/>
              <a:gd name="connsiteX9" fmla="*/ 7952 w 85693"/>
              <a:gd name="connsiteY9" fmla="*/ 76649 h 76765"/>
              <a:gd name="connsiteX10" fmla="*/ 10333 w 85693"/>
              <a:gd name="connsiteY10" fmla="*/ 76649 h 76765"/>
              <a:gd name="connsiteX11" fmla="*/ 14048 w 85693"/>
              <a:gd name="connsiteY11" fmla="*/ 71791 h 76765"/>
              <a:gd name="connsiteX12" fmla="*/ 14048 w 85693"/>
              <a:gd name="connsiteY12" fmla="*/ 58552 h 76765"/>
              <a:gd name="connsiteX13" fmla="*/ 20239 w 85693"/>
              <a:gd name="connsiteY13" fmla="*/ 49027 h 76765"/>
              <a:gd name="connsiteX14" fmla="*/ 57673 w 85693"/>
              <a:gd name="connsiteY14" fmla="*/ 10927 h 76765"/>
              <a:gd name="connsiteX15" fmla="*/ 58625 w 85693"/>
              <a:gd name="connsiteY15" fmla="*/ 13308 h 76765"/>
              <a:gd name="connsiteX16" fmla="*/ 55101 w 85693"/>
              <a:gd name="connsiteY16" fmla="*/ 40359 h 76765"/>
              <a:gd name="connsiteX17" fmla="*/ 53577 w 85693"/>
              <a:gd name="connsiteY17" fmla="*/ 69601 h 76765"/>
              <a:gd name="connsiteX18" fmla="*/ 60149 w 85693"/>
              <a:gd name="connsiteY18" fmla="*/ 73887 h 76765"/>
              <a:gd name="connsiteX19" fmla="*/ 85676 w 85693"/>
              <a:gd name="connsiteY19" fmla="*/ 58076 h 76765"/>
              <a:gd name="connsiteX20" fmla="*/ 76723 w 85693"/>
              <a:gd name="connsiteY20" fmla="*/ 53980 h 76765"/>
              <a:gd name="connsiteX21" fmla="*/ 61483 w 85693"/>
              <a:gd name="connsiteY21" fmla="*/ 63124 h 7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5693" h="76765">
                <a:moveTo>
                  <a:pt x="61483" y="63124"/>
                </a:moveTo>
                <a:cubicBezTo>
                  <a:pt x="59673" y="60838"/>
                  <a:pt x="62626" y="48741"/>
                  <a:pt x="64340" y="41502"/>
                </a:cubicBezTo>
                <a:cubicBezTo>
                  <a:pt x="67543" y="31385"/>
                  <a:pt x="68740" y="20740"/>
                  <a:pt x="67865" y="10165"/>
                </a:cubicBezTo>
                <a:cubicBezTo>
                  <a:pt x="67524" y="5306"/>
                  <a:pt x="64042" y="1243"/>
                  <a:pt x="59292" y="163"/>
                </a:cubicBezTo>
                <a:cubicBezTo>
                  <a:pt x="45385" y="-2694"/>
                  <a:pt x="23954" y="25024"/>
                  <a:pt x="13667" y="39883"/>
                </a:cubicBezTo>
                <a:lnTo>
                  <a:pt x="13667" y="13594"/>
                </a:lnTo>
                <a:lnTo>
                  <a:pt x="4142" y="13594"/>
                </a:lnTo>
                <a:lnTo>
                  <a:pt x="4142" y="55694"/>
                </a:lnTo>
                <a:cubicBezTo>
                  <a:pt x="-430" y="64362"/>
                  <a:pt x="-1096" y="69791"/>
                  <a:pt x="1475" y="73506"/>
                </a:cubicBezTo>
                <a:cubicBezTo>
                  <a:pt x="3024" y="75509"/>
                  <a:pt x="5421" y="76672"/>
                  <a:pt x="7952" y="76649"/>
                </a:cubicBezTo>
                <a:cubicBezTo>
                  <a:pt x="8743" y="76749"/>
                  <a:pt x="9543" y="76749"/>
                  <a:pt x="10333" y="76649"/>
                </a:cubicBezTo>
                <a:cubicBezTo>
                  <a:pt x="12523" y="76049"/>
                  <a:pt x="14043" y="74062"/>
                  <a:pt x="14048" y="71791"/>
                </a:cubicBezTo>
                <a:lnTo>
                  <a:pt x="14048" y="58552"/>
                </a:lnTo>
                <a:cubicBezTo>
                  <a:pt x="15940" y="55268"/>
                  <a:pt x="18007" y="52088"/>
                  <a:pt x="20239" y="49027"/>
                </a:cubicBezTo>
                <a:cubicBezTo>
                  <a:pt x="39861" y="20452"/>
                  <a:pt x="54720" y="9688"/>
                  <a:pt x="57673" y="10927"/>
                </a:cubicBezTo>
                <a:cubicBezTo>
                  <a:pt x="58221" y="11608"/>
                  <a:pt x="58552" y="12437"/>
                  <a:pt x="58625" y="13308"/>
                </a:cubicBezTo>
                <a:cubicBezTo>
                  <a:pt x="58964" y="22458"/>
                  <a:pt x="57772" y="31601"/>
                  <a:pt x="55101" y="40359"/>
                </a:cubicBezTo>
                <a:cubicBezTo>
                  <a:pt x="51958" y="53218"/>
                  <a:pt x="49577" y="63505"/>
                  <a:pt x="53577" y="69601"/>
                </a:cubicBezTo>
                <a:cubicBezTo>
                  <a:pt x="55050" y="71907"/>
                  <a:pt x="57444" y="73469"/>
                  <a:pt x="60149" y="73887"/>
                </a:cubicBezTo>
                <a:cubicBezTo>
                  <a:pt x="76723" y="76935"/>
                  <a:pt x="85295" y="58933"/>
                  <a:pt x="85676" y="58076"/>
                </a:cubicBezTo>
                <a:lnTo>
                  <a:pt x="76723" y="53980"/>
                </a:lnTo>
                <a:cubicBezTo>
                  <a:pt x="76723" y="53980"/>
                  <a:pt x="70722" y="64648"/>
                  <a:pt x="61483" y="6312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3" name="Freeform: Shape 292">
            <a:extLst>
              <a:ext uri="{FF2B5EF4-FFF2-40B4-BE49-F238E27FC236}">
                <a16:creationId xmlns:a16="http://schemas.microsoft.com/office/drawing/2014/main" id="{EA07ACB3-7C49-47B7-AF31-BA505E648172}"/>
              </a:ext>
            </a:extLst>
          </p:cNvPr>
          <p:cNvSpPr/>
          <p:nvPr/>
        </p:nvSpPr>
        <p:spPr>
          <a:xfrm>
            <a:off x="7643895" y="4275074"/>
            <a:ext cx="46683" cy="58534"/>
          </a:xfrm>
          <a:custGeom>
            <a:avLst/>
            <a:gdLst>
              <a:gd name="connsiteX0" fmla="*/ 31421 w 46683"/>
              <a:gd name="connsiteY0" fmla="*/ 580 h 58534"/>
              <a:gd name="connsiteX1" fmla="*/ 12942 w 46683"/>
              <a:gd name="connsiteY1" fmla="*/ 5057 h 58534"/>
              <a:gd name="connsiteX2" fmla="*/ 1512 w 46683"/>
              <a:gd name="connsiteY2" fmla="*/ 22964 h 58534"/>
              <a:gd name="connsiteX3" fmla="*/ 15228 w 46683"/>
              <a:gd name="connsiteY3" fmla="*/ 57825 h 58534"/>
              <a:gd name="connsiteX4" fmla="*/ 20181 w 46683"/>
              <a:gd name="connsiteY4" fmla="*/ 58492 h 58534"/>
              <a:gd name="connsiteX5" fmla="*/ 45137 w 46683"/>
              <a:gd name="connsiteY5" fmla="*/ 35441 h 58534"/>
              <a:gd name="connsiteX6" fmla="*/ 31421 w 46683"/>
              <a:gd name="connsiteY6" fmla="*/ 580 h 58534"/>
              <a:gd name="connsiteX7" fmla="*/ 35612 w 46683"/>
              <a:gd name="connsiteY7" fmla="*/ 32679 h 58534"/>
              <a:gd name="connsiteX8" fmla="*/ 17895 w 46683"/>
              <a:gd name="connsiteY8" fmla="*/ 48300 h 58534"/>
              <a:gd name="connsiteX9" fmla="*/ 11037 w 46683"/>
              <a:gd name="connsiteY9" fmla="*/ 25726 h 58534"/>
              <a:gd name="connsiteX10" fmla="*/ 19133 w 46683"/>
              <a:gd name="connsiteY10" fmla="*/ 12772 h 58534"/>
              <a:gd name="connsiteX11" fmla="*/ 26563 w 46683"/>
              <a:gd name="connsiteY11" fmla="*/ 9819 h 58534"/>
              <a:gd name="connsiteX12" fmla="*/ 28754 w 46683"/>
              <a:gd name="connsiteY12" fmla="*/ 9819 h 58534"/>
              <a:gd name="connsiteX13" fmla="*/ 35612 w 46683"/>
              <a:gd name="connsiteY13" fmla="*/ 32679 h 5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683" h="58534">
                <a:moveTo>
                  <a:pt x="31421" y="580"/>
                </a:moveTo>
                <a:cubicBezTo>
                  <a:pt x="24900" y="-1068"/>
                  <a:pt x="17986" y="607"/>
                  <a:pt x="12942" y="5057"/>
                </a:cubicBezTo>
                <a:cubicBezTo>
                  <a:pt x="7390" y="9716"/>
                  <a:pt x="3401" y="15966"/>
                  <a:pt x="1512" y="22964"/>
                </a:cubicBezTo>
                <a:cubicBezTo>
                  <a:pt x="-3060" y="39061"/>
                  <a:pt x="2941" y="54396"/>
                  <a:pt x="15228" y="57825"/>
                </a:cubicBezTo>
                <a:cubicBezTo>
                  <a:pt x="16838" y="58287"/>
                  <a:pt x="18507" y="58512"/>
                  <a:pt x="20181" y="58492"/>
                </a:cubicBezTo>
                <a:cubicBezTo>
                  <a:pt x="32660" y="57124"/>
                  <a:pt x="42784" y="47773"/>
                  <a:pt x="45137" y="35441"/>
                </a:cubicBezTo>
                <a:cubicBezTo>
                  <a:pt x="49709" y="19344"/>
                  <a:pt x="43708" y="4009"/>
                  <a:pt x="31421" y="580"/>
                </a:cubicBezTo>
                <a:close/>
                <a:moveTo>
                  <a:pt x="35612" y="32679"/>
                </a:moveTo>
                <a:cubicBezTo>
                  <a:pt x="32659" y="43061"/>
                  <a:pt x="24563" y="50205"/>
                  <a:pt x="17895" y="48300"/>
                </a:cubicBezTo>
                <a:cubicBezTo>
                  <a:pt x="11228" y="46395"/>
                  <a:pt x="8370" y="36108"/>
                  <a:pt x="11037" y="25726"/>
                </a:cubicBezTo>
                <a:cubicBezTo>
                  <a:pt x="12362" y="20687"/>
                  <a:pt x="15185" y="16170"/>
                  <a:pt x="19133" y="12772"/>
                </a:cubicBezTo>
                <a:cubicBezTo>
                  <a:pt x="21215" y="10993"/>
                  <a:pt x="23828" y="9955"/>
                  <a:pt x="26563" y="9819"/>
                </a:cubicBezTo>
                <a:lnTo>
                  <a:pt x="28754" y="9819"/>
                </a:lnTo>
                <a:cubicBezTo>
                  <a:pt x="35421" y="12010"/>
                  <a:pt x="38564" y="22583"/>
                  <a:pt x="35612" y="3267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4" name="Freeform: Shape 293">
            <a:extLst>
              <a:ext uri="{FF2B5EF4-FFF2-40B4-BE49-F238E27FC236}">
                <a16:creationId xmlns:a16="http://schemas.microsoft.com/office/drawing/2014/main" id="{93CF01F1-A3DB-4BED-9554-146EE100AA04}"/>
              </a:ext>
            </a:extLst>
          </p:cNvPr>
          <p:cNvSpPr/>
          <p:nvPr/>
        </p:nvSpPr>
        <p:spPr>
          <a:xfrm>
            <a:off x="7720386" y="4237120"/>
            <a:ext cx="16573" cy="22478"/>
          </a:xfrm>
          <a:custGeom>
            <a:avLst/>
            <a:gdLst>
              <a:gd name="connsiteX0" fmla="*/ 8270 w 16573"/>
              <a:gd name="connsiteY0" fmla="*/ 22437 h 22478"/>
              <a:gd name="connsiteX1" fmla="*/ 16556 w 16573"/>
              <a:gd name="connsiteY1" fmla="*/ 11198 h 22478"/>
              <a:gd name="connsiteX2" fmla="*/ 8270 w 16573"/>
              <a:gd name="connsiteY2" fmla="*/ -42 h 22478"/>
              <a:gd name="connsiteX3" fmla="*/ -17 w 16573"/>
              <a:gd name="connsiteY3" fmla="*/ 11198 h 22478"/>
              <a:gd name="connsiteX4" fmla="*/ 8270 w 16573"/>
              <a:gd name="connsiteY4" fmla="*/ 22437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22478">
                <a:moveTo>
                  <a:pt x="8270" y="22437"/>
                </a:moveTo>
                <a:cubicBezTo>
                  <a:pt x="12842" y="22437"/>
                  <a:pt x="16556" y="17389"/>
                  <a:pt x="16556" y="11198"/>
                </a:cubicBezTo>
                <a:cubicBezTo>
                  <a:pt x="16556" y="5007"/>
                  <a:pt x="12842" y="-42"/>
                  <a:pt x="8270" y="-42"/>
                </a:cubicBezTo>
                <a:cubicBezTo>
                  <a:pt x="3698" y="-42"/>
                  <a:pt x="-17" y="5007"/>
                  <a:pt x="-17" y="11198"/>
                </a:cubicBezTo>
                <a:cubicBezTo>
                  <a:pt x="-17" y="17389"/>
                  <a:pt x="3317" y="22437"/>
                  <a:pt x="8270" y="2243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5" name="Freeform: Shape 294">
            <a:extLst>
              <a:ext uri="{FF2B5EF4-FFF2-40B4-BE49-F238E27FC236}">
                <a16:creationId xmlns:a16="http://schemas.microsoft.com/office/drawing/2014/main" id="{F23486DA-7DF8-4DEF-9C1C-2D28DCB87039}"/>
              </a:ext>
            </a:extLst>
          </p:cNvPr>
          <p:cNvSpPr/>
          <p:nvPr/>
        </p:nvSpPr>
        <p:spPr>
          <a:xfrm>
            <a:off x="7721624" y="4266457"/>
            <a:ext cx="16573" cy="22478"/>
          </a:xfrm>
          <a:custGeom>
            <a:avLst/>
            <a:gdLst>
              <a:gd name="connsiteX0" fmla="*/ 8270 w 16573"/>
              <a:gd name="connsiteY0" fmla="*/ -42 h 22478"/>
              <a:gd name="connsiteX1" fmla="*/ -17 w 16573"/>
              <a:gd name="connsiteY1" fmla="*/ 11198 h 22478"/>
              <a:gd name="connsiteX2" fmla="*/ 8270 w 16573"/>
              <a:gd name="connsiteY2" fmla="*/ 22437 h 22478"/>
              <a:gd name="connsiteX3" fmla="*/ 16556 w 16573"/>
              <a:gd name="connsiteY3" fmla="*/ 11198 h 22478"/>
              <a:gd name="connsiteX4" fmla="*/ 8270 w 16573"/>
              <a:gd name="connsiteY4" fmla="*/ -42 h 22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3" h="22478">
                <a:moveTo>
                  <a:pt x="8270" y="-42"/>
                </a:moveTo>
                <a:cubicBezTo>
                  <a:pt x="3698" y="-42"/>
                  <a:pt x="-17" y="5007"/>
                  <a:pt x="-17" y="11198"/>
                </a:cubicBezTo>
                <a:cubicBezTo>
                  <a:pt x="-17" y="17389"/>
                  <a:pt x="3698" y="22437"/>
                  <a:pt x="8270" y="22437"/>
                </a:cubicBezTo>
                <a:cubicBezTo>
                  <a:pt x="12842" y="22437"/>
                  <a:pt x="16556" y="17389"/>
                  <a:pt x="16556" y="11198"/>
                </a:cubicBezTo>
                <a:cubicBezTo>
                  <a:pt x="16556" y="5007"/>
                  <a:pt x="12842" y="-42"/>
                  <a:pt x="827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6" name="Freeform: Shape 295">
            <a:extLst>
              <a:ext uri="{FF2B5EF4-FFF2-40B4-BE49-F238E27FC236}">
                <a16:creationId xmlns:a16="http://schemas.microsoft.com/office/drawing/2014/main" id="{A82A9778-814D-4F9B-8B2D-DBCF86C65DFB}"/>
              </a:ext>
            </a:extLst>
          </p:cNvPr>
          <p:cNvSpPr/>
          <p:nvPr/>
        </p:nvSpPr>
        <p:spPr>
          <a:xfrm>
            <a:off x="7771094" y="4167015"/>
            <a:ext cx="55399" cy="205644"/>
          </a:xfrm>
          <a:custGeom>
            <a:avLst/>
            <a:gdLst>
              <a:gd name="connsiteX0" fmla="*/ 55383 w 55399"/>
              <a:gd name="connsiteY0" fmla="*/ 7388 h 205644"/>
              <a:gd name="connsiteX1" fmla="*/ 48906 w 55399"/>
              <a:gd name="connsiteY1" fmla="*/ -42 h 205644"/>
              <a:gd name="connsiteX2" fmla="*/ 21664 w 55399"/>
              <a:gd name="connsiteY2" fmla="*/ 205603 h 205644"/>
              <a:gd name="connsiteX3" fmla="*/ 30618 w 55399"/>
              <a:gd name="connsiteY3" fmla="*/ 201317 h 205644"/>
              <a:gd name="connsiteX4" fmla="*/ 55383 w 55399"/>
              <a:gd name="connsiteY4" fmla="*/ 7388 h 205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9" h="205644">
                <a:moveTo>
                  <a:pt x="55383" y="7388"/>
                </a:moveTo>
                <a:lnTo>
                  <a:pt x="48906" y="-42"/>
                </a:lnTo>
                <a:cubicBezTo>
                  <a:pt x="48048" y="720"/>
                  <a:pt x="-39486" y="78349"/>
                  <a:pt x="21664" y="205603"/>
                </a:cubicBezTo>
                <a:lnTo>
                  <a:pt x="30618" y="201317"/>
                </a:lnTo>
                <a:cubicBezTo>
                  <a:pt x="-27294" y="81111"/>
                  <a:pt x="51954" y="10341"/>
                  <a:pt x="55383" y="738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7" name="Freeform: Shape 296">
            <a:extLst>
              <a:ext uri="{FF2B5EF4-FFF2-40B4-BE49-F238E27FC236}">
                <a16:creationId xmlns:a16="http://schemas.microsoft.com/office/drawing/2014/main" id="{D8C6DA9C-491F-4EF6-9007-0B9749708019}"/>
              </a:ext>
            </a:extLst>
          </p:cNvPr>
          <p:cNvSpPr/>
          <p:nvPr/>
        </p:nvSpPr>
        <p:spPr>
          <a:xfrm>
            <a:off x="7933270" y="4167587"/>
            <a:ext cx="39888" cy="206692"/>
          </a:xfrm>
          <a:custGeom>
            <a:avLst/>
            <a:gdLst>
              <a:gd name="connsiteX0" fmla="*/ -17 w 39888"/>
              <a:gd name="connsiteY0" fmla="*/ 6245 h 206692"/>
              <a:gd name="connsiteX1" fmla="*/ -17 w 39888"/>
              <a:gd name="connsiteY1" fmla="*/ 201507 h 206692"/>
              <a:gd name="connsiteX2" fmla="*/ 8460 w 39888"/>
              <a:gd name="connsiteY2" fmla="*/ 206651 h 206692"/>
              <a:gd name="connsiteX3" fmla="*/ 8460 w 39888"/>
              <a:gd name="connsiteY3" fmla="*/ -42 h 206692"/>
            </a:gdLst>
            <a:ahLst/>
            <a:cxnLst>
              <a:cxn ang="0">
                <a:pos x="connsiteX0" y="connsiteY0"/>
              </a:cxn>
              <a:cxn ang="0">
                <a:pos x="connsiteX1" y="connsiteY1"/>
              </a:cxn>
              <a:cxn ang="0">
                <a:pos x="connsiteX2" y="connsiteY2"/>
              </a:cxn>
              <a:cxn ang="0">
                <a:pos x="connsiteX3" y="connsiteY3"/>
              </a:cxn>
            </a:cxnLst>
            <a:rect l="l" t="t" r="r" b="b"/>
            <a:pathLst>
              <a:path w="39888" h="206692">
                <a:moveTo>
                  <a:pt x="-17" y="6245"/>
                </a:moveTo>
                <a:cubicBezTo>
                  <a:pt x="650" y="7102"/>
                  <a:pt x="66658" y="89970"/>
                  <a:pt x="-17" y="201507"/>
                </a:cubicBezTo>
                <a:lnTo>
                  <a:pt x="8460" y="206651"/>
                </a:lnTo>
                <a:cubicBezTo>
                  <a:pt x="79136" y="89113"/>
                  <a:pt x="8460" y="816"/>
                  <a:pt x="8460"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8" name="Freeform: Shape 297">
            <a:extLst>
              <a:ext uri="{FF2B5EF4-FFF2-40B4-BE49-F238E27FC236}">
                <a16:creationId xmlns:a16="http://schemas.microsoft.com/office/drawing/2014/main" id="{AFFBE8EA-68F8-48CE-9D5B-7C3B127B11DF}"/>
              </a:ext>
            </a:extLst>
          </p:cNvPr>
          <p:cNvSpPr/>
          <p:nvPr/>
        </p:nvSpPr>
        <p:spPr>
          <a:xfrm>
            <a:off x="7786086" y="4229301"/>
            <a:ext cx="90319" cy="80596"/>
          </a:xfrm>
          <a:custGeom>
            <a:avLst/>
            <a:gdLst>
              <a:gd name="connsiteX0" fmla="*/ 60203 w 90319"/>
              <a:gd name="connsiteY0" fmla="*/ 31398 h 80596"/>
              <a:gd name="connsiteX1" fmla="*/ 68680 w 90319"/>
              <a:gd name="connsiteY1" fmla="*/ 14825 h 80596"/>
              <a:gd name="connsiteX2" fmla="*/ 71919 w 90319"/>
              <a:gd name="connsiteY2" fmla="*/ 10158 h 80596"/>
              <a:gd name="connsiteX3" fmla="*/ 80777 w 90319"/>
              <a:gd name="connsiteY3" fmla="*/ 36733 h 80596"/>
              <a:gd name="connsiteX4" fmla="*/ 90302 w 90319"/>
              <a:gd name="connsiteY4" fmla="*/ 35208 h 80596"/>
              <a:gd name="connsiteX5" fmla="*/ 73633 w 90319"/>
              <a:gd name="connsiteY5" fmla="*/ 442 h 80596"/>
              <a:gd name="connsiteX6" fmla="*/ 59822 w 90319"/>
              <a:gd name="connsiteY6" fmla="*/ 9967 h 80596"/>
              <a:gd name="connsiteX7" fmla="*/ 58298 w 90319"/>
              <a:gd name="connsiteY7" fmla="*/ 13015 h 80596"/>
              <a:gd name="connsiteX8" fmla="*/ 51821 w 90319"/>
              <a:gd name="connsiteY8" fmla="*/ 3490 h 80596"/>
              <a:gd name="connsiteX9" fmla="*/ 38105 w 90319"/>
              <a:gd name="connsiteY9" fmla="*/ 728 h 80596"/>
              <a:gd name="connsiteX10" fmla="*/ 18007 w 90319"/>
              <a:gd name="connsiteY10" fmla="*/ 34637 h 80596"/>
              <a:gd name="connsiteX11" fmla="*/ 27532 w 90319"/>
              <a:gd name="connsiteY11" fmla="*/ 36923 h 80596"/>
              <a:gd name="connsiteX12" fmla="*/ 41344 w 90319"/>
              <a:gd name="connsiteY12" fmla="*/ 9967 h 80596"/>
              <a:gd name="connsiteX13" fmla="*/ 45630 w 90319"/>
              <a:gd name="connsiteY13" fmla="*/ 11301 h 80596"/>
              <a:gd name="connsiteX14" fmla="*/ 50107 w 90319"/>
              <a:gd name="connsiteY14" fmla="*/ 28731 h 80596"/>
              <a:gd name="connsiteX15" fmla="*/ 48964 w 90319"/>
              <a:gd name="connsiteY15" fmla="*/ 31208 h 80596"/>
              <a:gd name="connsiteX16" fmla="*/ 20389 w 90319"/>
              <a:gd name="connsiteY16" fmla="*/ 68737 h 80596"/>
              <a:gd name="connsiteX17" fmla="*/ 10864 w 90319"/>
              <a:gd name="connsiteY17" fmla="*/ 63688 h 80596"/>
              <a:gd name="connsiteX18" fmla="*/ 10292 w 90319"/>
              <a:gd name="connsiteY18" fmla="*/ 58735 h 80596"/>
              <a:gd name="connsiteX19" fmla="*/ 767 w 90319"/>
              <a:gd name="connsiteY19" fmla="*/ 55402 h 80596"/>
              <a:gd name="connsiteX20" fmla="*/ 2005 w 90319"/>
              <a:gd name="connsiteY20" fmla="*/ 68451 h 80596"/>
              <a:gd name="connsiteX21" fmla="*/ 18674 w 90319"/>
              <a:gd name="connsiteY21" fmla="*/ 78452 h 80596"/>
              <a:gd name="connsiteX22" fmla="*/ 22008 w 90319"/>
              <a:gd name="connsiteY22" fmla="*/ 78452 h 80596"/>
              <a:gd name="connsiteX23" fmla="*/ 46773 w 90319"/>
              <a:gd name="connsiteY23" fmla="*/ 58069 h 80596"/>
              <a:gd name="connsiteX24" fmla="*/ 50678 w 90319"/>
              <a:gd name="connsiteY24" fmla="*/ 75880 h 80596"/>
              <a:gd name="connsiteX25" fmla="*/ 63727 w 90319"/>
              <a:gd name="connsiteY25" fmla="*/ 80548 h 80596"/>
              <a:gd name="connsiteX26" fmla="*/ 69823 w 90319"/>
              <a:gd name="connsiteY26" fmla="*/ 79786 h 80596"/>
              <a:gd name="connsiteX27" fmla="*/ 88873 w 90319"/>
              <a:gd name="connsiteY27" fmla="*/ 65784 h 80596"/>
              <a:gd name="connsiteX28" fmla="*/ 79348 w 90319"/>
              <a:gd name="connsiteY28" fmla="*/ 61879 h 80596"/>
              <a:gd name="connsiteX29" fmla="*/ 66871 w 90319"/>
              <a:gd name="connsiteY29" fmla="*/ 70165 h 80596"/>
              <a:gd name="connsiteX30" fmla="*/ 56393 w 90319"/>
              <a:gd name="connsiteY30" fmla="*/ 68451 h 80596"/>
              <a:gd name="connsiteX31" fmla="*/ 57441 w 90319"/>
              <a:gd name="connsiteY31" fmla="*/ 47686 h 80596"/>
              <a:gd name="connsiteX32" fmla="*/ 60203 w 90319"/>
              <a:gd name="connsiteY32" fmla="*/ 31398 h 80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19" h="80596">
                <a:moveTo>
                  <a:pt x="60203" y="31398"/>
                </a:moveTo>
                <a:cubicBezTo>
                  <a:pt x="62965" y="25588"/>
                  <a:pt x="65823" y="19778"/>
                  <a:pt x="68680" y="14825"/>
                </a:cubicBezTo>
                <a:cubicBezTo>
                  <a:pt x="69647" y="13194"/>
                  <a:pt x="70729" y="11634"/>
                  <a:pt x="71919" y="10158"/>
                </a:cubicBezTo>
                <a:cubicBezTo>
                  <a:pt x="77030" y="18144"/>
                  <a:pt x="80075" y="27277"/>
                  <a:pt x="80777" y="36733"/>
                </a:cubicBezTo>
                <a:lnTo>
                  <a:pt x="90302" y="35208"/>
                </a:lnTo>
                <a:cubicBezTo>
                  <a:pt x="88873" y="25683"/>
                  <a:pt x="84397" y="2538"/>
                  <a:pt x="73633" y="442"/>
                </a:cubicBezTo>
                <a:cubicBezTo>
                  <a:pt x="68585" y="-510"/>
                  <a:pt x="64108" y="2728"/>
                  <a:pt x="59822" y="9967"/>
                </a:cubicBezTo>
                <a:cubicBezTo>
                  <a:pt x="59822" y="10920"/>
                  <a:pt x="58774" y="11967"/>
                  <a:pt x="58298" y="13015"/>
                </a:cubicBezTo>
                <a:cubicBezTo>
                  <a:pt x="57105" y="9281"/>
                  <a:pt x="54855" y="5973"/>
                  <a:pt x="51821" y="3490"/>
                </a:cubicBezTo>
                <a:cubicBezTo>
                  <a:pt x="48098" y="131"/>
                  <a:pt x="42838" y="-928"/>
                  <a:pt x="38105" y="728"/>
                </a:cubicBezTo>
                <a:cubicBezTo>
                  <a:pt x="25342" y="5205"/>
                  <a:pt x="19055" y="29779"/>
                  <a:pt x="18007" y="34637"/>
                </a:cubicBezTo>
                <a:lnTo>
                  <a:pt x="27532" y="36923"/>
                </a:lnTo>
                <a:cubicBezTo>
                  <a:pt x="29723" y="27398"/>
                  <a:pt x="35629" y="11967"/>
                  <a:pt x="41344" y="9967"/>
                </a:cubicBezTo>
                <a:cubicBezTo>
                  <a:pt x="41915" y="9967"/>
                  <a:pt x="43153" y="9396"/>
                  <a:pt x="45630" y="11301"/>
                </a:cubicBezTo>
                <a:cubicBezTo>
                  <a:pt x="49719" y="16116"/>
                  <a:pt x="51369" y="22542"/>
                  <a:pt x="50107" y="28731"/>
                </a:cubicBezTo>
                <a:lnTo>
                  <a:pt x="48964" y="31208"/>
                </a:lnTo>
                <a:cubicBezTo>
                  <a:pt x="40201" y="49687"/>
                  <a:pt x="29914" y="70737"/>
                  <a:pt x="20389" y="68737"/>
                </a:cubicBezTo>
                <a:cubicBezTo>
                  <a:pt x="16676" y="68362"/>
                  <a:pt x="13258" y="66550"/>
                  <a:pt x="10864" y="63688"/>
                </a:cubicBezTo>
                <a:cubicBezTo>
                  <a:pt x="10020" y="62180"/>
                  <a:pt x="9814" y="60396"/>
                  <a:pt x="10292" y="58735"/>
                </a:cubicBezTo>
                <a:lnTo>
                  <a:pt x="767" y="55402"/>
                </a:lnTo>
                <a:cubicBezTo>
                  <a:pt x="-608" y="59739"/>
                  <a:pt x="-161" y="64449"/>
                  <a:pt x="2005" y="68451"/>
                </a:cubicBezTo>
                <a:cubicBezTo>
                  <a:pt x="5787" y="74109"/>
                  <a:pt x="11902" y="77777"/>
                  <a:pt x="18674" y="78452"/>
                </a:cubicBezTo>
                <a:lnTo>
                  <a:pt x="22008" y="78452"/>
                </a:lnTo>
                <a:cubicBezTo>
                  <a:pt x="31533" y="78452"/>
                  <a:pt x="39820" y="69784"/>
                  <a:pt x="46773" y="58069"/>
                </a:cubicBezTo>
                <a:cubicBezTo>
                  <a:pt x="45103" y="64288"/>
                  <a:pt x="46559" y="70931"/>
                  <a:pt x="50678" y="75880"/>
                </a:cubicBezTo>
                <a:cubicBezTo>
                  <a:pt x="54288" y="79019"/>
                  <a:pt x="58946" y="80685"/>
                  <a:pt x="63727" y="80548"/>
                </a:cubicBezTo>
                <a:cubicBezTo>
                  <a:pt x="65782" y="80523"/>
                  <a:pt x="67826" y="80268"/>
                  <a:pt x="69823" y="79786"/>
                </a:cubicBezTo>
                <a:cubicBezTo>
                  <a:pt x="77897" y="78087"/>
                  <a:pt x="84842" y="72982"/>
                  <a:pt x="88873" y="65784"/>
                </a:cubicBezTo>
                <a:lnTo>
                  <a:pt x="79348" y="61879"/>
                </a:lnTo>
                <a:cubicBezTo>
                  <a:pt x="76495" y="66229"/>
                  <a:pt x="71987" y="69223"/>
                  <a:pt x="66871" y="70165"/>
                </a:cubicBezTo>
                <a:cubicBezTo>
                  <a:pt x="63301" y="71254"/>
                  <a:pt x="59429" y="70620"/>
                  <a:pt x="56393" y="68451"/>
                </a:cubicBezTo>
                <a:cubicBezTo>
                  <a:pt x="54393" y="66641"/>
                  <a:pt x="56393" y="54258"/>
                  <a:pt x="57441" y="47686"/>
                </a:cubicBezTo>
                <a:cubicBezTo>
                  <a:pt x="58489" y="41114"/>
                  <a:pt x="59822" y="36923"/>
                  <a:pt x="60203" y="3139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299" name="Freeform: Shape 298">
            <a:extLst>
              <a:ext uri="{FF2B5EF4-FFF2-40B4-BE49-F238E27FC236}">
                <a16:creationId xmlns:a16="http://schemas.microsoft.com/office/drawing/2014/main" id="{CFAF8848-0460-4AF0-A52A-1B058541BC33}"/>
              </a:ext>
            </a:extLst>
          </p:cNvPr>
          <p:cNvSpPr/>
          <p:nvPr/>
        </p:nvSpPr>
        <p:spPr>
          <a:xfrm>
            <a:off x="7885437" y="4292555"/>
            <a:ext cx="40724" cy="47451"/>
          </a:xfrm>
          <a:custGeom>
            <a:avLst/>
            <a:gdLst>
              <a:gd name="connsiteX0" fmla="*/ 35718 w 40724"/>
              <a:gd name="connsiteY0" fmla="*/ 6055 h 47451"/>
              <a:gd name="connsiteX1" fmla="*/ 28384 w 40724"/>
              <a:gd name="connsiteY1" fmla="*/ 8817 h 47451"/>
              <a:gd name="connsiteX2" fmla="*/ 16287 w 40724"/>
              <a:gd name="connsiteY2" fmla="*/ 21199 h 47451"/>
              <a:gd name="connsiteX3" fmla="*/ 14097 w 40724"/>
              <a:gd name="connsiteY3" fmla="*/ 23295 h 47451"/>
              <a:gd name="connsiteX4" fmla="*/ 10001 w 40724"/>
              <a:gd name="connsiteY4" fmla="*/ -42 h 47451"/>
              <a:gd name="connsiteX5" fmla="*/ 476 w 40724"/>
              <a:gd name="connsiteY5" fmla="*/ 2149 h 47451"/>
              <a:gd name="connsiteX6" fmla="*/ 4953 w 40724"/>
              <a:gd name="connsiteY6" fmla="*/ 32629 h 47451"/>
              <a:gd name="connsiteX7" fmla="*/ 476 w 40724"/>
              <a:gd name="connsiteY7" fmla="*/ 43678 h 47451"/>
              <a:gd name="connsiteX8" fmla="*/ 6477 w 40724"/>
              <a:gd name="connsiteY8" fmla="*/ 47393 h 47451"/>
              <a:gd name="connsiteX9" fmla="*/ 12096 w 40724"/>
              <a:gd name="connsiteY9" fmla="*/ 44631 h 47451"/>
              <a:gd name="connsiteX10" fmla="*/ 14573 w 40724"/>
              <a:gd name="connsiteY10" fmla="*/ 36725 h 47451"/>
              <a:gd name="connsiteX11" fmla="*/ 23241 w 40724"/>
              <a:gd name="connsiteY11" fmla="*/ 28343 h 47451"/>
              <a:gd name="connsiteX12" fmla="*/ 30956 w 40724"/>
              <a:gd name="connsiteY12" fmla="*/ 20818 h 47451"/>
              <a:gd name="connsiteX13" fmla="*/ 29908 w 40724"/>
              <a:gd name="connsiteY13" fmla="*/ 44440 h 47451"/>
              <a:gd name="connsiteX14" fmla="*/ 39433 w 40724"/>
              <a:gd name="connsiteY14" fmla="*/ 45202 h 47451"/>
              <a:gd name="connsiteX15" fmla="*/ 35718 w 40724"/>
              <a:gd name="connsiteY15" fmla="*/ 6055 h 4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724" h="47451">
                <a:moveTo>
                  <a:pt x="35718" y="6055"/>
                </a:moveTo>
                <a:cubicBezTo>
                  <a:pt x="32927" y="5074"/>
                  <a:pt x="29835" y="6238"/>
                  <a:pt x="28384" y="8817"/>
                </a:cubicBezTo>
                <a:cubicBezTo>
                  <a:pt x="24646" y="13222"/>
                  <a:pt x="20604" y="17359"/>
                  <a:pt x="16287" y="21199"/>
                </a:cubicBezTo>
                <a:lnTo>
                  <a:pt x="14097" y="23295"/>
                </a:lnTo>
                <a:cubicBezTo>
                  <a:pt x="13157" y="15447"/>
                  <a:pt x="11789" y="7657"/>
                  <a:pt x="10001" y="-42"/>
                </a:cubicBezTo>
                <a:lnTo>
                  <a:pt x="476" y="2149"/>
                </a:lnTo>
                <a:cubicBezTo>
                  <a:pt x="2827" y="12164"/>
                  <a:pt x="4325" y="22361"/>
                  <a:pt x="4953" y="32629"/>
                </a:cubicBezTo>
                <a:cubicBezTo>
                  <a:pt x="476" y="37487"/>
                  <a:pt x="-858" y="40535"/>
                  <a:pt x="476" y="43678"/>
                </a:cubicBezTo>
                <a:cubicBezTo>
                  <a:pt x="1460" y="46086"/>
                  <a:pt x="3883" y="47586"/>
                  <a:pt x="6477" y="47393"/>
                </a:cubicBezTo>
                <a:cubicBezTo>
                  <a:pt x="8678" y="47401"/>
                  <a:pt x="10757" y="46379"/>
                  <a:pt x="12096" y="44631"/>
                </a:cubicBezTo>
                <a:cubicBezTo>
                  <a:pt x="13679" y="42295"/>
                  <a:pt x="14540" y="39546"/>
                  <a:pt x="14573" y="36725"/>
                </a:cubicBezTo>
                <a:cubicBezTo>
                  <a:pt x="17240" y="33963"/>
                  <a:pt x="20574" y="30820"/>
                  <a:pt x="23241" y="28343"/>
                </a:cubicBezTo>
                <a:cubicBezTo>
                  <a:pt x="25908" y="25866"/>
                  <a:pt x="28670" y="23199"/>
                  <a:pt x="30956" y="20818"/>
                </a:cubicBezTo>
                <a:cubicBezTo>
                  <a:pt x="30956" y="27200"/>
                  <a:pt x="30956" y="36344"/>
                  <a:pt x="29908" y="44440"/>
                </a:cubicBezTo>
                <a:lnTo>
                  <a:pt x="39433" y="45202"/>
                </a:lnTo>
                <a:cubicBezTo>
                  <a:pt x="42767" y="8626"/>
                  <a:pt x="38862" y="7198"/>
                  <a:pt x="35718" y="605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0" name="Freeform: Shape 299">
            <a:extLst>
              <a:ext uri="{FF2B5EF4-FFF2-40B4-BE49-F238E27FC236}">
                <a16:creationId xmlns:a16="http://schemas.microsoft.com/office/drawing/2014/main" id="{82A797FF-4EC6-4D03-9CF7-505672D0CFC3}"/>
              </a:ext>
            </a:extLst>
          </p:cNvPr>
          <p:cNvSpPr/>
          <p:nvPr/>
        </p:nvSpPr>
        <p:spPr>
          <a:xfrm>
            <a:off x="8037067" y="3940130"/>
            <a:ext cx="75367" cy="405765"/>
          </a:xfrm>
          <a:custGeom>
            <a:avLst/>
            <a:gdLst>
              <a:gd name="connsiteX0" fmla="*/ 9818 w 75367"/>
              <a:gd name="connsiteY0" fmla="*/ 225987 h 405765"/>
              <a:gd name="connsiteX1" fmla="*/ 75350 w 75367"/>
              <a:gd name="connsiteY1" fmla="*/ 4912 h 405765"/>
              <a:gd name="connsiteX2" fmla="*/ 66778 w 75367"/>
              <a:gd name="connsiteY2" fmla="*/ -42 h 405765"/>
              <a:gd name="connsiteX3" fmla="*/ 103 w 75367"/>
              <a:gd name="connsiteY3" fmla="*/ 225701 h 405765"/>
              <a:gd name="connsiteX4" fmla="*/ 66778 w 75367"/>
              <a:gd name="connsiteY4" fmla="*/ 405724 h 405765"/>
              <a:gd name="connsiteX5" fmla="*/ 73350 w 75367"/>
              <a:gd name="connsiteY5" fmla="*/ 398294 h 405765"/>
              <a:gd name="connsiteX6" fmla="*/ 9818 w 75367"/>
              <a:gd name="connsiteY6" fmla="*/ 225987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7" h="405765">
                <a:moveTo>
                  <a:pt x="9818" y="225987"/>
                </a:moveTo>
                <a:cubicBezTo>
                  <a:pt x="13248" y="112830"/>
                  <a:pt x="74684" y="5959"/>
                  <a:pt x="75350" y="4912"/>
                </a:cubicBezTo>
                <a:lnTo>
                  <a:pt x="66778" y="-42"/>
                </a:lnTo>
                <a:cubicBezTo>
                  <a:pt x="66111" y="1006"/>
                  <a:pt x="3437" y="109972"/>
                  <a:pt x="103" y="225701"/>
                </a:cubicBezTo>
                <a:cubicBezTo>
                  <a:pt x="-3231" y="341430"/>
                  <a:pt x="63921" y="403152"/>
                  <a:pt x="66778" y="405724"/>
                </a:cubicBezTo>
                <a:lnTo>
                  <a:pt x="73350" y="398294"/>
                </a:lnTo>
                <a:cubicBezTo>
                  <a:pt x="72493" y="397723"/>
                  <a:pt x="6389" y="338477"/>
                  <a:pt x="9818" y="22598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1" name="Freeform: Shape 300">
            <a:extLst>
              <a:ext uri="{FF2B5EF4-FFF2-40B4-BE49-F238E27FC236}">
                <a16:creationId xmlns:a16="http://schemas.microsoft.com/office/drawing/2014/main" id="{A72443DA-9A27-4CB1-83E6-A030587D34D6}"/>
              </a:ext>
            </a:extLst>
          </p:cNvPr>
          <p:cNvSpPr/>
          <p:nvPr/>
        </p:nvSpPr>
        <p:spPr>
          <a:xfrm>
            <a:off x="8492863" y="3939368"/>
            <a:ext cx="112390" cy="370046"/>
          </a:xfrm>
          <a:custGeom>
            <a:avLst/>
            <a:gdLst>
              <a:gd name="connsiteX0" fmla="*/ 54275 w 112390"/>
              <a:gd name="connsiteY0" fmla="*/ 4626 h 370046"/>
              <a:gd name="connsiteX1" fmla="*/ 96281 w 112390"/>
              <a:gd name="connsiteY1" fmla="*/ 212271 h 370046"/>
              <a:gd name="connsiteX2" fmla="*/ -17 w 112390"/>
              <a:gd name="connsiteY2" fmla="*/ 362194 h 370046"/>
              <a:gd name="connsiteX3" fmla="*/ 5984 w 112390"/>
              <a:gd name="connsiteY3" fmla="*/ 370005 h 370046"/>
              <a:gd name="connsiteX4" fmla="*/ 105806 w 112390"/>
              <a:gd name="connsiteY4" fmla="*/ 215414 h 370046"/>
              <a:gd name="connsiteX5" fmla="*/ 62753 w 112390"/>
              <a:gd name="connsiteY5" fmla="*/ -42 h 37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90" h="370046">
                <a:moveTo>
                  <a:pt x="54275" y="4626"/>
                </a:moveTo>
                <a:cubicBezTo>
                  <a:pt x="55037" y="5769"/>
                  <a:pt x="122665" y="117307"/>
                  <a:pt x="96281" y="212271"/>
                </a:cubicBezTo>
                <a:cubicBezTo>
                  <a:pt x="79528" y="270584"/>
                  <a:pt x="46048" y="322708"/>
                  <a:pt x="-17" y="362194"/>
                </a:cubicBezTo>
                <a:lnTo>
                  <a:pt x="5984" y="370005"/>
                </a:lnTo>
                <a:cubicBezTo>
                  <a:pt x="53987" y="329633"/>
                  <a:pt x="88763" y="275778"/>
                  <a:pt x="105806" y="215414"/>
                </a:cubicBezTo>
                <a:cubicBezTo>
                  <a:pt x="133333" y="116354"/>
                  <a:pt x="65610" y="4626"/>
                  <a:pt x="62753" y="-4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2" name="Freeform: Shape 301">
            <a:extLst>
              <a:ext uri="{FF2B5EF4-FFF2-40B4-BE49-F238E27FC236}">
                <a16:creationId xmlns:a16="http://schemas.microsoft.com/office/drawing/2014/main" id="{1EC9DD96-CB71-4A25-968D-32F0B0F34936}"/>
              </a:ext>
            </a:extLst>
          </p:cNvPr>
          <p:cNvSpPr/>
          <p:nvPr/>
        </p:nvSpPr>
        <p:spPr>
          <a:xfrm>
            <a:off x="8113381" y="4165542"/>
            <a:ext cx="46967" cy="73958"/>
          </a:xfrm>
          <a:custGeom>
            <a:avLst/>
            <a:gdLst>
              <a:gd name="connsiteX0" fmla="*/ 31326 w 46967"/>
              <a:gd name="connsiteY0" fmla="*/ 384 h 73958"/>
              <a:gd name="connsiteX1" fmla="*/ 12276 w 46967"/>
              <a:gd name="connsiteY1" fmla="*/ 27340 h 73958"/>
              <a:gd name="connsiteX2" fmla="*/ 13134 w 46967"/>
              <a:gd name="connsiteY2" fmla="*/ 13719 h 73958"/>
              <a:gd name="connsiteX3" fmla="*/ 3609 w 46967"/>
              <a:gd name="connsiteY3" fmla="*/ 13148 h 73958"/>
              <a:gd name="connsiteX4" fmla="*/ -11 w 46967"/>
              <a:gd name="connsiteY4" fmla="*/ 68678 h 73958"/>
              <a:gd name="connsiteX5" fmla="*/ 4275 w 46967"/>
              <a:gd name="connsiteY5" fmla="*/ 73917 h 73958"/>
              <a:gd name="connsiteX6" fmla="*/ 4942 w 46967"/>
              <a:gd name="connsiteY6" fmla="*/ 73917 h 73958"/>
              <a:gd name="connsiteX7" fmla="*/ 9800 w 46967"/>
              <a:gd name="connsiteY7" fmla="*/ 70107 h 73958"/>
              <a:gd name="connsiteX8" fmla="*/ 33898 w 46967"/>
              <a:gd name="connsiteY8" fmla="*/ 10195 h 73958"/>
              <a:gd name="connsiteX9" fmla="*/ 35517 w 46967"/>
              <a:gd name="connsiteY9" fmla="*/ 72012 h 73958"/>
              <a:gd name="connsiteX10" fmla="*/ 45042 w 46967"/>
              <a:gd name="connsiteY10" fmla="*/ 73060 h 73958"/>
              <a:gd name="connsiteX11" fmla="*/ 39708 w 46967"/>
              <a:gd name="connsiteY11" fmla="*/ 2289 h 73958"/>
              <a:gd name="connsiteX12" fmla="*/ 31326 w 46967"/>
              <a:gd name="connsiteY12" fmla="*/ 384 h 7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67" h="73958">
                <a:moveTo>
                  <a:pt x="31326" y="384"/>
                </a:moveTo>
                <a:cubicBezTo>
                  <a:pt x="23897" y="2194"/>
                  <a:pt x="17229" y="13910"/>
                  <a:pt x="12276" y="27340"/>
                </a:cubicBezTo>
                <a:lnTo>
                  <a:pt x="13134" y="13719"/>
                </a:lnTo>
                <a:lnTo>
                  <a:pt x="3609" y="13148"/>
                </a:lnTo>
                <a:lnTo>
                  <a:pt x="-11" y="68678"/>
                </a:lnTo>
                <a:cubicBezTo>
                  <a:pt x="-138" y="71266"/>
                  <a:pt x="1714" y="73529"/>
                  <a:pt x="4275" y="73917"/>
                </a:cubicBezTo>
                <a:lnTo>
                  <a:pt x="4942" y="73917"/>
                </a:lnTo>
                <a:cubicBezTo>
                  <a:pt x="7252" y="73935"/>
                  <a:pt x="9267" y="72355"/>
                  <a:pt x="9800" y="70107"/>
                </a:cubicBezTo>
                <a:cubicBezTo>
                  <a:pt x="16086" y="43247"/>
                  <a:pt x="27135" y="13433"/>
                  <a:pt x="33898" y="10195"/>
                </a:cubicBezTo>
                <a:cubicBezTo>
                  <a:pt x="37613" y="15243"/>
                  <a:pt x="38375" y="43342"/>
                  <a:pt x="35517" y="72012"/>
                </a:cubicBezTo>
                <a:lnTo>
                  <a:pt x="45042" y="73060"/>
                </a:lnTo>
                <a:cubicBezTo>
                  <a:pt x="46852" y="54677"/>
                  <a:pt x="49995" y="11147"/>
                  <a:pt x="39708" y="2289"/>
                </a:cubicBezTo>
                <a:cubicBezTo>
                  <a:pt x="37488" y="141"/>
                  <a:pt x="34257" y="-593"/>
                  <a:pt x="31326" y="38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3" name="Freeform: Shape 302">
            <a:extLst>
              <a:ext uri="{FF2B5EF4-FFF2-40B4-BE49-F238E27FC236}">
                <a16:creationId xmlns:a16="http://schemas.microsoft.com/office/drawing/2014/main" id="{E117E711-B797-4575-B65E-93F0E5B8170A}"/>
              </a:ext>
            </a:extLst>
          </p:cNvPr>
          <p:cNvSpPr/>
          <p:nvPr/>
        </p:nvSpPr>
        <p:spPr>
          <a:xfrm>
            <a:off x="8191016" y="4115282"/>
            <a:ext cx="41243" cy="57448"/>
          </a:xfrm>
          <a:custGeom>
            <a:avLst/>
            <a:gdLst>
              <a:gd name="connsiteX0" fmla="*/ 40083 w 41243"/>
              <a:gd name="connsiteY0" fmla="*/ 56836 h 57448"/>
              <a:gd name="connsiteX1" fmla="*/ 41226 w 41243"/>
              <a:gd name="connsiteY1" fmla="*/ 56836 h 57448"/>
              <a:gd name="connsiteX2" fmla="*/ 41226 w 41243"/>
              <a:gd name="connsiteY2" fmla="*/ 47311 h 57448"/>
              <a:gd name="connsiteX3" fmla="*/ 39893 w 41243"/>
              <a:gd name="connsiteY3" fmla="*/ 47311 h 57448"/>
              <a:gd name="connsiteX4" fmla="*/ 14461 w 41243"/>
              <a:gd name="connsiteY4" fmla="*/ 44644 h 57448"/>
              <a:gd name="connsiteX5" fmla="*/ 20366 w 41243"/>
              <a:gd name="connsiteY5" fmla="*/ 37024 h 57448"/>
              <a:gd name="connsiteX6" fmla="*/ 28463 w 41243"/>
              <a:gd name="connsiteY6" fmla="*/ 5401 h 57448"/>
              <a:gd name="connsiteX7" fmla="*/ 16747 w 41243"/>
              <a:gd name="connsiteY7" fmla="*/ 67 h 57448"/>
              <a:gd name="connsiteX8" fmla="*/ -17 w 41243"/>
              <a:gd name="connsiteY8" fmla="*/ 19879 h 57448"/>
              <a:gd name="connsiteX9" fmla="*/ 9508 w 41243"/>
              <a:gd name="connsiteY9" fmla="*/ 23213 h 57448"/>
              <a:gd name="connsiteX10" fmla="*/ 19033 w 41243"/>
              <a:gd name="connsiteY10" fmla="*/ 9878 h 57448"/>
              <a:gd name="connsiteX11" fmla="*/ 21510 w 41243"/>
              <a:gd name="connsiteY11" fmla="*/ 11687 h 57448"/>
              <a:gd name="connsiteX12" fmla="*/ 13604 w 41243"/>
              <a:gd name="connsiteY12" fmla="*/ 30737 h 57448"/>
              <a:gd name="connsiteX13" fmla="*/ 5031 w 41243"/>
              <a:gd name="connsiteY13" fmla="*/ 45310 h 57448"/>
              <a:gd name="connsiteX14" fmla="*/ 7698 w 41243"/>
              <a:gd name="connsiteY14" fmla="*/ 51502 h 57448"/>
              <a:gd name="connsiteX15" fmla="*/ 36845 w 41243"/>
              <a:gd name="connsiteY15" fmla="*/ 57407 h 5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243" h="57448">
                <a:moveTo>
                  <a:pt x="40083" y="56836"/>
                </a:moveTo>
                <a:lnTo>
                  <a:pt x="41226" y="56836"/>
                </a:lnTo>
                <a:lnTo>
                  <a:pt x="41226" y="47311"/>
                </a:lnTo>
                <a:lnTo>
                  <a:pt x="39893" y="47311"/>
                </a:lnTo>
                <a:cubicBezTo>
                  <a:pt x="31323" y="48405"/>
                  <a:pt x="22617" y="47492"/>
                  <a:pt x="14461" y="44644"/>
                </a:cubicBezTo>
                <a:cubicBezTo>
                  <a:pt x="16143" y="41894"/>
                  <a:pt x="18123" y="39338"/>
                  <a:pt x="20366" y="37024"/>
                </a:cubicBezTo>
                <a:cubicBezTo>
                  <a:pt x="27320" y="29023"/>
                  <a:pt x="37892" y="16926"/>
                  <a:pt x="28463" y="5401"/>
                </a:cubicBezTo>
                <a:cubicBezTo>
                  <a:pt x="25906" y="1520"/>
                  <a:pt x="21353" y="-553"/>
                  <a:pt x="16747" y="67"/>
                </a:cubicBezTo>
                <a:cubicBezTo>
                  <a:pt x="7222" y="1781"/>
                  <a:pt x="1031" y="16831"/>
                  <a:pt x="-17" y="19879"/>
                </a:cubicBezTo>
                <a:lnTo>
                  <a:pt x="9508" y="23213"/>
                </a:lnTo>
                <a:cubicBezTo>
                  <a:pt x="11699" y="17307"/>
                  <a:pt x="16080" y="10258"/>
                  <a:pt x="19033" y="9878"/>
                </a:cubicBezTo>
                <a:cubicBezTo>
                  <a:pt x="19700" y="9878"/>
                  <a:pt x="20747" y="10735"/>
                  <a:pt x="21510" y="11687"/>
                </a:cubicBezTo>
                <a:cubicBezTo>
                  <a:pt x="25034" y="15973"/>
                  <a:pt x="21510" y="21212"/>
                  <a:pt x="13604" y="30737"/>
                </a:cubicBezTo>
                <a:cubicBezTo>
                  <a:pt x="9032" y="35976"/>
                  <a:pt x="5031" y="40262"/>
                  <a:pt x="5031" y="45310"/>
                </a:cubicBezTo>
                <a:cubicBezTo>
                  <a:pt x="5037" y="47652"/>
                  <a:pt x="6001" y="49889"/>
                  <a:pt x="7698" y="51502"/>
                </a:cubicBezTo>
                <a:cubicBezTo>
                  <a:pt x="11794" y="55598"/>
                  <a:pt x="20843" y="57407"/>
                  <a:pt x="36845" y="5740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4" name="Freeform: Shape 303">
            <a:extLst>
              <a:ext uri="{FF2B5EF4-FFF2-40B4-BE49-F238E27FC236}">
                <a16:creationId xmlns:a16="http://schemas.microsoft.com/office/drawing/2014/main" id="{8DD29900-D033-48C0-A05D-93756E1429F4}"/>
              </a:ext>
            </a:extLst>
          </p:cNvPr>
          <p:cNvSpPr/>
          <p:nvPr/>
        </p:nvSpPr>
        <p:spPr>
          <a:xfrm>
            <a:off x="8130628" y="3978135"/>
            <a:ext cx="61614" cy="86201"/>
          </a:xfrm>
          <a:custGeom>
            <a:avLst/>
            <a:gdLst>
              <a:gd name="connsiteX0" fmla="*/ 4364 w 61614"/>
              <a:gd name="connsiteY0" fmla="*/ 74539 h 86201"/>
              <a:gd name="connsiteX1" fmla="*/ 9603 w 61614"/>
              <a:gd name="connsiteY1" fmla="*/ 70253 h 86201"/>
              <a:gd name="connsiteX2" fmla="*/ 38178 w 61614"/>
              <a:gd name="connsiteY2" fmla="*/ 17865 h 86201"/>
              <a:gd name="connsiteX3" fmla="*/ 44369 w 61614"/>
              <a:gd name="connsiteY3" fmla="*/ 20246 h 86201"/>
              <a:gd name="connsiteX4" fmla="*/ 51132 w 61614"/>
              <a:gd name="connsiteY4" fmla="*/ 79397 h 86201"/>
              <a:gd name="connsiteX5" fmla="*/ 51132 w 61614"/>
              <a:gd name="connsiteY5" fmla="*/ 86160 h 86201"/>
              <a:gd name="connsiteX6" fmla="*/ 60657 w 61614"/>
              <a:gd name="connsiteY6" fmla="*/ 86160 h 86201"/>
              <a:gd name="connsiteX7" fmla="*/ 60657 w 61614"/>
              <a:gd name="connsiteY7" fmla="*/ 79968 h 86201"/>
              <a:gd name="connsiteX8" fmla="*/ 51132 w 61614"/>
              <a:gd name="connsiteY8" fmla="*/ 13293 h 86201"/>
              <a:gd name="connsiteX9" fmla="*/ 37416 w 61614"/>
              <a:gd name="connsiteY9" fmla="*/ 7959 h 86201"/>
              <a:gd name="connsiteX10" fmla="*/ 10175 w 61614"/>
              <a:gd name="connsiteY10" fmla="*/ 31391 h 86201"/>
              <a:gd name="connsiteX11" fmla="*/ 10746 w 61614"/>
              <a:gd name="connsiteY11" fmla="*/ -42 h 86201"/>
              <a:gd name="connsiteX12" fmla="*/ 1221 w 61614"/>
              <a:gd name="connsiteY12" fmla="*/ -42 h 86201"/>
              <a:gd name="connsiteX13" fmla="*/ -17 w 61614"/>
              <a:gd name="connsiteY13" fmla="*/ 69777 h 86201"/>
              <a:gd name="connsiteX14" fmla="*/ 4364 w 61614"/>
              <a:gd name="connsiteY14" fmla="*/ 74539 h 8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614" h="86201">
                <a:moveTo>
                  <a:pt x="4364" y="74539"/>
                </a:moveTo>
                <a:cubicBezTo>
                  <a:pt x="6967" y="74713"/>
                  <a:pt x="9258" y="72838"/>
                  <a:pt x="9603" y="70253"/>
                </a:cubicBezTo>
                <a:cubicBezTo>
                  <a:pt x="11413" y="55965"/>
                  <a:pt x="20081" y="18627"/>
                  <a:pt x="38178" y="17865"/>
                </a:cubicBezTo>
                <a:cubicBezTo>
                  <a:pt x="40499" y="17657"/>
                  <a:pt x="42786" y="18537"/>
                  <a:pt x="44369" y="20246"/>
                </a:cubicBezTo>
                <a:cubicBezTo>
                  <a:pt x="53894" y="30438"/>
                  <a:pt x="51989" y="65967"/>
                  <a:pt x="51132" y="79397"/>
                </a:cubicBezTo>
                <a:cubicBezTo>
                  <a:pt x="51132" y="82445"/>
                  <a:pt x="51132" y="84826"/>
                  <a:pt x="51132" y="86160"/>
                </a:cubicBezTo>
                <a:lnTo>
                  <a:pt x="60657" y="86160"/>
                </a:lnTo>
                <a:cubicBezTo>
                  <a:pt x="60657" y="85017"/>
                  <a:pt x="60657" y="82826"/>
                  <a:pt x="60657" y="79968"/>
                </a:cubicBezTo>
                <a:cubicBezTo>
                  <a:pt x="61800" y="62728"/>
                  <a:pt x="64181" y="26628"/>
                  <a:pt x="51132" y="13293"/>
                </a:cubicBezTo>
                <a:cubicBezTo>
                  <a:pt x="47536" y="9632"/>
                  <a:pt x="42541" y="7690"/>
                  <a:pt x="37416" y="7959"/>
                </a:cubicBezTo>
                <a:cubicBezTo>
                  <a:pt x="24653" y="8531"/>
                  <a:pt x="15985" y="19103"/>
                  <a:pt x="10175" y="31391"/>
                </a:cubicBezTo>
                <a:lnTo>
                  <a:pt x="10746" y="-42"/>
                </a:lnTo>
                <a:lnTo>
                  <a:pt x="1221" y="-42"/>
                </a:lnTo>
                <a:lnTo>
                  <a:pt x="-17" y="69777"/>
                </a:lnTo>
                <a:cubicBezTo>
                  <a:pt x="61" y="72230"/>
                  <a:pt x="1925" y="74257"/>
                  <a:pt x="4364" y="745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5" name="Freeform: Shape 304">
            <a:extLst>
              <a:ext uri="{FF2B5EF4-FFF2-40B4-BE49-F238E27FC236}">
                <a16:creationId xmlns:a16="http://schemas.microsoft.com/office/drawing/2014/main" id="{7806CB48-EB3F-44B1-8DE2-D77A9FE33DC5}"/>
              </a:ext>
            </a:extLst>
          </p:cNvPr>
          <p:cNvSpPr/>
          <p:nvPr/>
        </p:nvSpPr>
        <p:spPr>
          <a:xfrm>
            <a:off x="8265311" y="3993470"/>
            <a:ext cx="31908" cy="43719"/>
          </a:xfrm>
          <a:custGeom>
            <a:avLst/>
            <a:gdLst>
              <a:gd name="connsiteX0" fmla="*/ 12859 w 31908"/>
              <a:gd name="connsiteY0" fmla="*/ 43720 h 43719"/>
              <a:gd name="connsiteX1" fmla="*/ 22670 w 31908"/>
              <a:gd name="connsiteY1" fmla="*/ 43720 h 43719"/>
              <a:gd name="connsiteX2" fmla="*/ 22670 w 31908"/>
              <a:gd name="connsiteY2" fmla="*/ 22670 h 43719"/>
              <a:gd name="connsiteX3" fmla="*/ 31909 w 31908"/>
              <a:gd name="connsiteY3" fmla="*/ 22670 h 43719"/>
              <a:gd name="connsiteX4" fmla="*/ 31909 w 31908"/>
              <a:gd name="connsiteY4" fmla="*/ 12763 h 43719"/>
              <a:gd name="connsiteX5" fmla="*/ 22670 w 31908"/>
              <a:gd name="connsiteY5" fmla="*/ 12763 h 43719"/>
              <a:gd name="connsiteX6" fmla="*/ 22670 w 31908"/>
              <a:gd name="connsiteY6" fmla="*/ 0 h 43719"/>
              <a:gd name="connsiteX7" fmla="*/ 12859 w 31908"/>
              <a:gd name="connsiteY7" fmla="*/ 0 h 43719"/>
              <a:gd name="connsiteX8" fmla="*/ 12859 w 31908"/>
              <a:gd name="connsiteY8" fmla="*/ 12763 h 43719"/>
              <a:gd name="connsiteX9" fmla="*/ 0 w 31908"/>
              <a:gd name="connsiteY9" fmla="*/ 12763 h 43719"/>
              <a:gd name="connsiteX10" fmla="*/ 0 w 31908"/>
              <a:gd name="connsiteY10" fmla="*/ 22670 h 43719"/>
              <a:gd name="connsiteX11" fmla="*/ 12859 w 31908"/>
              <a:gd name="connsiteY11" fmla="*/ 22670 h 43719"/>
              <a:gd name="connsiteX12" fmla="*/ 12859 w 31908"/>
              <a:gd name="connsiteY12" fmla="*/ 43720 h 4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8" h="43719">
                <a:moveTo>
                  <a:pt x="12859" y="43720"/>
                </a:moveTo>
                <a:lnTo>
                  <a:pt x="22670" y="43720"/>
                </a:lnTo>
                <a:lnTo>
                  <a:pt x="22670" y="22670"/>
                </a:lnTo>
                <a:lnTo>
                  <a:pt x="31909" y="22670"/>
                </a:lnTo>
                <a:lnTo>
                  <a:pt x="31909" y="12763"/>
                </a:lnTo>
                <a:lnTo>
                  <a:pt x="22670" y="12763"/>
                </a:lnTo>
                <a:lnTo>
                  <a:pt x="22670" y="0"/>
                </a:lnTo>
                <a:lnTo>
                  <a:pt x="12859" y="0"/>
                </a:lnTo>
                <a:lnTo>
                  <a:pt x="12859" y="12763"/>
                </a:lnTo>
                <a:lnTo>
                  <a:pt x="0" y="12763"/>
                </a:lnTo>
                <a:lnTo>
                  <a:pt x="0" y="22670"/>
                </a:lnTo>
                <a:lnTo>
                  <a:pt x="12859" y="22670"/>
                </a:lnTo>
                <a:lnTo>
                  <a:pt x="12859" y="43720"/>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6" name="Freeform: Shape 305">
            <a:extLst>
              <a:ext uri="{FF2B5EF4-FFF2-40B4-BE49-F238E27FC236}">
                <a16:creationId xmlns:a16="http://schemas.microsoft.com/office/drawing/2014/main" id="{794C31E6-9292-4359-92CB-1E6078BEAD1D}"/>
              </a:ext>
            </a:extLst>
          </p:cNvPr>
          <p:cNvSpPr/>
          <p:nvPr/>
        </p:nvSpPr>
        <p:spPr>
          <a:xfrm>
            <a:off x="8324757" y="3978572"/>
            <a:ext cx="70189" cy="71532"/>
          </a:xfrm>
          <a:custGeom>
            <a:avLst/>
            <a:gdLst>
              <a:gd name="connsiteX0" fmla="*/ 5592 w 70189"/>
              <a:gd name="connsiteY0" fmla="*/ 71435 h 71532"/>
              <a:gd name="connsiteX1" fmla="*/ 5592 w 70189"/>
              <a:gd name="connsiteY1" fmla="*/ 71435 h 71532"/>
              <a:gd name="connsiteX2" fmla="*/ 10260 w 70189"/>
              <a:gd name="connsiteY2" fmla="*/ 66482 h 71532"/>
              <a:gd name="connsiteX3" fmla="*/ 10260 w 70189"/>
              <a:gd name="connsiteY3" fmla="*/ 61910 h 71532"/>
              <a:gd name="connsiteX4" fmla="*/ 26547 w 70189"/>
              <a:gd name="connsiteY4" fmla="*/ 27048 h 71532"/>
              <a:gd name="connsiteX5" fmla="*/ 51789 w 70189"/>
              <a:gd name="connsiteY5" fmla="*/ 10189 h 71532"/>
              <a:gd name="connsiteX6" fmla="*/ 57123 w 70189"/>
              <a:gd name="connsiteY6" fmla="*/ 23048 h 71532"/>
              <a:gd name="connsiteX7" fmla="*/ 60647 w 70189"/>
              <a:gd name="connsiteY7" fmla="*/ 70673 h 71532"/>
              <a:gd name="connsiteX8" fmla="*/ 70172 w 70189"/>
              <a:gd name="connsiteY8" fmla="*/ 70673 h 71532"/>
              <a:gd name="connsiteX9" fmla="*/ 66552 w 70189"/>
              <a:gd name="connsiteY9" fmla="*/ 21524 h 71532"/>
              <a:gd name="connsiteX10" fmla="*/ 54646 w 70189"/>
              <a:gd name="connsiteY10" fmla="*/ 664 h 71532"/>
              <a:gd name="connsiteX11" fmla="*/ 19118 w 70189"/>
              <a:gd name="connsiteY11" fmla="*/ 19714 h 71532"/>
              <a:gd name="connsiteX12" fmla="*/ 9593 w 70189"/>
              <a:gd name="connsiteY12" fmla="*/ 31239 h 71532"/>
              <a:gd name="connsiteX13" fmla="*/ 9593 w 70189"/>
              <a:gd name="connsiteY13" fmla="*/ 5427 h 71532"/>
              <a:gd name="connsiteX14" fmla="*/ 68 w 70189"/>
              <a:gd name="connsiteY14" fmla="*/ 5427 h 71532"/>
              <a:gd name="connsiteX15" fmla="*/ 68 w 70189"/>
              <a:gd name="connsiteY15" fmla="*/ 61910 h 71532"/>
              <a:gd name="connsiteX16" fmla="*/ 68 w 70189"/>
              <a:gd name="connsiteY16" fmla="*/ 67815 h 71532"/>
              <a:gd name="connsiteX17" fmla="*/ 5592 w 70189"/>
              <a:gd name="connsiteY17" fmla="*/ 71435 h 7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89" h="71532">
                <a:moveTo>
                  <a:pt x="5592" y="71435"/>
                </a:moveTo>
                <a:lnTo>
                  <a:pt x="5592" y="71435"/>
                </a:lnTo>
                <a:cubicBezTo>
                  <a:pt x="8194" y="71238"/>
                  <a:pt x="10218" y="69091"/>
                  <a:pt x="10260" y="66482"/>
                </a:cubicBezTo>
                <a:lnTo>
                  <a:pt x="10260" y="61910"/>
                </a:lnTo>
                <a:cubicBezTo>
                  <a:pt x="11251" y="48691"/>
                  <a:pt x="17044" y="36291"/>
                  <a:pt x="26547" y="27048"/>
                </a:cubicBezTo>
                <a:cubicBezTo>
                  <a:pt x="43121" y="10475"/>
                  <a:pt x="49503" y="9427"/>
                  <a:pt x="51789" y="10189"/>
                </a:cubicBezTo>
                <a:cubicBezTo>
                  <a:pt x="54075" y="10951"/>
                  <a:pt x="56170" y="15714"/>
                  <a:pt x="57123" y="23048"/>
                </a:cubicBezTo>
                <a:cubicBezTo>
                  <a:pt x="59241" y="38839"/>
                  <a:pt x="60418" y="54742"/>
                  <a:pt x="60647" y="70673"/>
                </a:cubicBezTo>
                <a:lnTo>
                  <a:pt x="70172" y="70673"/>
                </a:lnTo>
                <a:cubicBezTo>
                  <a:pt x="69906" y="54234"/>
                  <a:pt x="68698" y="37825"/>
                  <a:pt x="66552" y="21524"/>
                </a:cubicBezTo>
                <a:cubicBezTo>
                  <a:pt x="65028" y="9713"/>
                  <a:pt x="61123" y="2474"/>
                  <a:pt x="54646" y="664"/>
                </a:cubicBezTo>
                <a:cubicBezTo>
                  <a:pt x="46169" y="-2193"/>
                  <a:pt x="35596" y="3522"/>
                  <a:pt x="19118" y="19714"/>
                </a:cubicBezTo>
                <a:cubicBezTo>
                  <a:pt x="15569" y="23231"/>
                  <a:pt x="12378" y="27091"/>
                  <a:pt x="9593" y="31239"/>
                </a:cubicBezTo>
                <a:lnTo>
                  <a:pt x="9593" y="5427"/>
                </a:lnTo>
                <a:lnTo>
                  <a:pt x="68" y="5427"/>
                </a:lnTo>
                <a:lnTo>
                  <a:pt x="68" y="61910"/>
                </a:lnTo>
                <a:cubicBezTo>
                  <a:pt x="-45" y="63877"/>
                  <a:pt x="-45" y="65849"/>
                  <a:pt x="68" y="67815"/>
                </a:cubicBezTo>
                <a:cubicBezTo>
                  <a:pt x="719" y="70253"/>
                  <a:pt x="3098" y="71811"/>
                  <a:pt x="5592" y="7143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7" name="Freeform: Shape 306">
            <a:extLst>
              <a:ext uri="{FF2B5EF4-FFF2-40B4-BE49-F238E27FC236}">
                <a16:creationId xmlns:a16="http://schemas.microsoft.com/office/drawing/2014/main" id="{9F4556B0-1B59-4E30-B93B-2082FC927E1D}"/>
              </a:ext>
            </a:extLst>
          </p:cNvPr>
          <p:cNvSpPr/>
          <p:nvPr/>
        </p:nvSpPr>
        <p:spPr>
          <a:xfrm>
            <a:off x="8410758" y="4018045"/>
            <a:ext cx="30765" cy="9906"/>
          </a:xfrm>
          <a:custGeom>
            <a:avLst/>
            <a:gdLst>
              <a:gd name="connsiteX0" fmla="*/ 0 w 30765"/>
              <a:gd name="connsiteY0" fmla="*/ 0 h 9906"/>
              <a:gd name="connsiteX1" fmla="*/ 30766 w 30765"/>
              <a:gd name="connsiteY1" fmla="*/ 0 h 9906"/>
              <a:gd name="connsiteX2" fmla="*/ 30766 w 30765"/>
              <a:gd name="connsiteY2" fmla="*/ 9906 h 9906"/>
              <a:gd name="connsiteX3" fmla="*/ 0 w 30765"/>
              <a:gd name="connsiteY3" fmla="*/ 9906 h 9906"/>
            </a:gdLst>
            <a:ahLst/>
            <a:cxnLst>
              <a:cxn ang="0">
                <a:pos x="connsiteX0" y="connsiteY0"/>
              </a:cxn>
              <a:cxn ang="0">
                <a:pos x="connsiteX1" y="connsiteY1"/>
              </a:cxn>
              <a:cxn ang="0">
                <a:pos x="connsiteX2" y="connsiteY2"/>
              </a:cxn>
              <a:cxn ang="0">
                <a:pos x="connsiteX3" y="connsiteY3"/>
              </a:cxn>
            </a:cxnLst>
            <a:rect l="l" t="t" r="r" b="b"/>
            <a:pathLst>
              <a:path w="30765" h="9906">
                <a:moveTo>
                  <a:pt x="0" y="0"/>
                </a:moveTo>
                <a:lnTo>
                  <a:pt x="30766" y="0"/>
                </a:lnTo>
                <a:lnTo>
                  <a:pt x="30766"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8" name="Freeform: Shape 307">
            <a:extLst>
              <a:ext uri="{FF2B5EF4-FFF2-40B4-BE49-F238E27FC236}">
                <a16:creationId xmlns:a16="http://schemas.microsoft.com/office/drawing/2014/main" id="{86A0B542-5731-4ECF-95B4-A0FE11C6622F}"/>
              </a:ext>
            </a:extLst>
          </p:cNvPr>
          <p:cNvSpPr/>
          <p:nvPr/>
        </p:nvSpPr>
        <p:spPr>
          <a:xfrm>
            <a:off x="8462669" y="3966241"/>
            <a:ext cx="31813" cy="79330"/>
          </a:xfrm>
          <a:custGeom>
            <a:avLst/>
            <a:gdLst>
              <a:gd name="connsiteX0" fmla="*/ 21509 w 31813"/>
              <a:gd name="connsiteY0" fmla="*/ 29854 h 79330"/>
              <a:gd name="connsiteX1" fmla="*/ 22271 w 31813"/>
              <a:gd name="connsiteY1" fmla="*/ 79289 h 79330"/>
              <a:gd name="connsiteX2" fmla="*/ 31796 w 31813"/>
              <a:gd name="connsiteY2" fmla="*/ 79289 h 79330"/>
              <a:gd name="connsiteX3" fmla="*/ 30653 w 31813"/>
              <a:gd name="connsiteY3" fmla="*/ 4804 h 79330"/>
              <a:gd name="connsiteX4" fmla="*/ 26558 w 31813"/>
              <a:gd name="connsiteY4" fmla="*/ 41 h 79330"/>
              <a:gd name="connsiteX5" fmla="*/ 21128 w 31813"/>
              <a:gd name="connsiteY5" fmla="*/ 3089 h 79330"/>
              <a:gd name="connsiteX6" fmla="*/ 12746 w 31813"/>
              <a:gd name="connsiteY6" fmla="*/ 24425 h 79330"/>
              <a:gd name="connsiteX7" fmla="*/ -17 w 31813"/>
              <a:gd name="connsiteY7" fmla="*/ 41379 h 79330"/>
              <a:gd name="connsiteX8" fmla="*/ 6555 w 31813"/>
              <a:gd name="connsiteY8" fmla="*/ 48809 h 79330"/>
              <a:gd name="connsiteX9" fmla="*/ 21510 w 31813"/>
              <a:gd name="connsiteY9" fmla="*/ 29854 h 79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13" h="79330">
                <a:moveTo>
                  <a:pt x="21509" y="29854"/>
                </a:moveTo>
                <a:lnTo>
                  <a:pt x="22271" y="79289"/>
                </a:lnTo>
                <a:lnTo>
                  <a:pt x="31796" y="79289"/>
                </a:lnTo>
                <a:lnTo>
                  <a:pt x="30653" y="4804"/>
                </a:lnTo>
                <a:cubicBezTo>
                  <a:pt x="30636" y="2428"/>
                  <a:pt x="28904" y="414"/>
                  <a:pt x="26558" y="41"/>
                </a:cubicBezTo>
                <a:cubicBezTo>
                  <a:pt x="24249" y="-389"/>
                  <a:pt x="21964" y="894"/>
                  <a:pt x="21128" y="3089"/>
                </a:cubicBezTo>
                <a:cubicBezTo>
                  <a:pt x="21128" y="3089"/>
                  <a:pt x="16366" y="14900"/>
                  <a:pt x="12746" y="24425"/>
                </a:cubicBezTo>
                <a:cubicBezTo>
                  <a:pt x="9628" y="30848"/>
                  <a:pt x="5293" y="36606"/>
                  <a:pt x="-17" y="41379"/>
                </a:cubicBezTo>
                <a:lnTo>
                  <a:pt x="6555" y="48809"/>
                </a:lnTo>
                <a:cubicBezTo>
                  <a:pt x="12593" y="43398"/>
                  <a:pt x="17652" y="36986"/>
                  <a:pt x="21510" y="29854"/>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09" name="Freeform: Shape 308">
            <a:extLst>
              <a:ext uri="{FF2B5EF4-FFF2-40B4-BE49-F238E27FC236}">
                <a16:creationId xmlns:a16="http://schemas.microsoft.com/office/drawing/2014/main" id="{7630801C-DB0D-4048-ADFD-29B32B029961}"/>
              </a:ext>
            </a:extLst>
          </p:cNvPr>
          <p:cNvSpPr/>
          <p:nvPr/>
        </p:nvSpPr>
        <p:spPr>
          <a:xfrm>
            <a:off x="8200982" y="3921856"/>
            <a:ext cx="53375" cy="64089"/>
          </a:xfrm>
          <a:custGeom>
            <a:avLst/>
            <a:gdLst>
              <a:gd name="connsiteX0" fmla="*/ 22307 w 53375"/>
              <a:gd name="connsiteY0" fmla="*/ 64048 h 64089"/>
              <a:gd name="connsiteX1" fmla="*/ 53358 w 53375"/>
              <a:gd name="connsiteY1" fmla="*/ 61095 h 64089"/>
              <a:gd name="connsiteX2" fmla="*/ 51739 w 53375"/>
              <a:gd name="connsiteY2" fmla="*/ 51570 h 64089"/>
              <a:gd name="connsiteX3" fmla="*/ 10495 w 53375"/>
              <a:gd name="connsiteY3" fmla="*/ 53380 h 64089"/>
              <a:gd name="connsiteX4" fmla="*/ 27450 w 53375"/>
              <a:gd name="connsiteY4" fmla="*/ 41664 h 64089"/>
              <a:gd name="connsiteX5" fmla="*/ 45452 w 53375"/>
              <a:gd name="connsiteY5" fmla="*/ 16137 h 64089"/>
              <a:gd name="connsiteX6" fmla="*/ 26081 w 53375"/>
              <a:gd name="connsiteY6" fmla="*/ 35 h 64089"/>
              <a:gd name="connsiteX7" fmla="*/ 11448 w 53375"/>
              <a:gd name="connsiteY7" fmla="*/ 10517 h 64089"/>
              <a:gd name="connsiteX8" fmla="*/ 20306 w 53375"/>
              <a:gd name="connsiteY8" fmla="*/ 14899 h 64089"/>
              <a:gd name="connsiteX9" fmla="*/ 28593 w 53375"/>
              <a:gd name="connsiteY9" fmla="*/ 9850 h 64089"/>
              <a:gd name="connsiteX10" fmla="*/ 35927 w 53375"/>
              <a:gd name="connsiteY10" fmla="*/ 18709 h 64089"/>
              <a:gd name="connsiteX11" fmla="*/ 23069 w 53375"/>
              <a:gd name="connsiteY11" fmla="*/ 32806 h 64089"/>
              <a:gd name="connsiteX12" fmla="*/ 2495 w 53375"/>
              <a:gd name="connsiteY12" fmla="*/ 47569 h 64089"/>
              <a:gd name="connsiteX13" fmla="*/ 970 w 53375"/>
              <a:gd name="connsiteY13" fmla="*/ 58237 h 64089"/>
              <a:gd name="connsiteX14" fmla="*/ 22307 w 53375"/>
              <a:gd name="connsiteY14" fmla="*/ 64048 h 6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75" h="64089">
                <a:moveTo>
                  <a:pt x="22307" y="64048"/>
                </a:moveTo>
                <a:cubicBezTo>
                  <a:pt x="32717" y="63845"/>
                  <a:pt x="43096" y="62858"/>
                  <a:pt x="53358" y="61095"/>
                </a:cubicBezTo>
                <a:lnTo>
                  <a:pt x="51739" y="51570"/>
                </a:lnTo>
                <a:cubicBezTo>
                  <a:pt x="38178" y="54390"/>
                  <a:pt x="24251" y="55002"/>
                  <a:pt x="10495" y="53380"/>
                </a:cubicBezTo>
                <a:cubicBezTo>
                  <a:pt x="15236" y="48298"/>
                  <a:pt x="21020" y="44301"/>
                  <a:pt x="27450" y="41664"/>
                </a:cubicBezTo>
                <a:cubicBezTo>
                  <a:pt x="36975" y="36711"/>
                  <a:pt x="49357" y="30615"/>
                  <a:pt x="45452" y="16137"/>
                </a:cubicBezTo>
                <a:cubicBezTo>
                  <a:pt x="44550" y="6341"/>
                  <a:pt x="35877" y="-868"/>
                  <a:pt x="26081" y="35"/>
                </a:cubicBezTo>
                <a:cubicBezTo>
                  <a:pt x="19667" y="626"/>
                  <a:pt x="14072" y="4634"/>
                  <a:pt x="11448" y="10517"/>
                </a:cubicBezTo>
                <a:lnTo>
                  <a:pt x="20306" y="14899"/>
                </a:lnTo>
                <a:cubicBezTo>
                  <a:pt x="21940" y="11830"/>
                  <a:pt x="25117" y="9895"/>
                  <a:pt x="28593" y="9850"/>
                </a:cubicBezTo>
                <a:cubicBezTo>
                  <a:pt x="33070" y="10327"/>
                  <a:pt x="35070" y="15565"/>
                  <a:pt x="35927" y="18709"/>
                </a:cubicBezTo>
                <a:cubicBezTo>
                  <a:pt x="37451" y="24519"/>
                  <a:pt x="34594" y="26996"/>
                  <a:pt x="23069" y="32806"/>
                </a:cubicBezTo>
                <a:cubicBezTo>
                  <a:pt x="15182" y="36106"/>
                  <a:pt x="8147" y="41155"/>
                  <a:pt x="2495" y="47569"/>
                </a:cubicBezTo>
                <a:cubicBezTo>
                  <a:pt x="-170" y="50469"/>
                  <a:pt x="-775" y="54708"/>
                  <a:pt x="970" y="58237"/>
                </a:cubicBezTo>
                <a:cubicBezTo>
                  <a:pt x="3733" y="62524"/>
                  <a:pt x="12020" y="64048"/>
                  <a:pt x="22307" y="6404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0" name="Freeform: Shape 309">
            <a:extLst>
              <a:ext uri="{FF2B5EF4-FFF2-40B4-BE49-F238E27FC236}">
                <a16:creationId xmlns:a16="http://schemas.microsoft.com/office/drawing/2014/main" id="{B6E95E27-3B29-4C31-98FC-ADE72B3DF5B2}"/>
              </a:ext>
            </a:extLst>
          </p:cNvPr>
          <p:cNvSpPr/>
          <p:nvPr/>
        </p:nvSpPr>
        <p:spPr>
          <a:xfrm>
            <a:off x="8570873" y="3872883"/>
            <a:ext cx="65436" cy="88010"/>
          </a:xfrm>
          <a:custGeom>
            <a:avLst/>
            <a:gdLst>
              <a:gd name="connsiteX0" fmla="*/ 34368 w 65436"/>
              <a:gd name="connsiteY0" fmla="*/ 29010 h 88010"/>
              <a:gd name="connsiteX1" fmla="*/ 20938 w 65436"/>
              <a:gd name="connsiteY1" fmla="*/ 30248 h 88010"/>
              <a:gd name="connsiteX2" fmla="*/ 25605 w 65436"/>
              <a:gd name="connsiteY2" fmla="*/ 17294 h 88010"/>
              <a:gd name="connsiteX3" fmla="*/ 65420 w 65436"/>
              <a:gd name="connsiteY3" fmla="*/ 9483 h 88010"/>
              <a:gd name="connsiteX4" fmla="*/ 63515 w 65436"/>
              <a:gd name="connsiteY4" fmla="*/ -42 h 88010"/>
              <a:gd name="connsiteX5" fmla="*/ 20938 w 65436"/>
              <a:gd name="connsiteY5" fmla="*/ 8150 h 88010"/>
              <a:gd name="connsiteX6" fmla="*/ 17223 w 65436"/>
              <a:gd name="connsiteY6" fmla="*/ 11389 h 88010"/>
              <a:gd name="connsiteX7" fmla="*/ 6650 w 65436"/>
              <a:gd name="connsiteY7" fmla="*/ 40916 h 88010"/>
              <a:gd name="connsiteX8" fmla="*/ 8555 w 65436"/>
              <a:gd name="connsiteY8" fmla="*/ 46726 h 88010"/>
              <a:gd name="connsiteX9" fmla="*/ 14651 w 65436"/>
              <a:gd name="connsiteY9" fmla="*/ 46155 h 88010"/>
              <a:gd name="connsiteX10" fmla="*/ 31415 w 65436"/>
              <a:gd name="connsiteY10" fmla="*/ 38535 h 88010"/>
              <a:gd name="connsiteX11" fmla="*/ 37130 w 65436"/>
              <a:gd name="connsiteY11" fmla="*/ 48060 h 88010"/>
              <a:gd name="connsiteX12" fmla="*/ 25796 w 65436"/>
              <a:gd name="connsiteY12" fmla="*/ 77206 h 88010"/>
              <a:gd name="connsiteX13" fmla="*/ 8365 w 65436"/>
              <a:gd name="connsiteY13" fmla="*/ 68157 h 88010"/>
              <a:gd name="connsiteX14" fmla="*/ -17 w 65436"/>
              <a:gd name="connsiteY14" fmla="*/ 73206 h 88010"/>
              <a:gd name="connsiteX15" fmla="*/ 21700 w 65436"/>
              <a:gd name="connsiteY15" fmla="*/ 87969 h 88010"/>
              <a:gd name="connsiteX16" fmla="*/ 29415 w 65436"/>
              <a:gd name="connsiteY16" fmla="*/ 86445 h 88010"/>
              <a:gd name="connsiteX17" fmla="*/ 46846 w 65436"/>
              <a:gd name="connsiteY17" fmla="*/ 46059 h 88010"/>
              <a:gd name="connsiteX18" fmla="*/ 34368 w 65436"/>
              <a:gd name="connsiteY18" fmla="*/ 29010 h 8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436" h="88010">
                <a:moveTo>
                  <a:pt x="34368" y="29010"/>
                </a:moveTo>
                <a:cubicBezTo>
                  <a:pt x="29885" y="27831"/>
                  <a:pt x="25130" y="28270"/>
                  <a:pt x="20938" y="30248"/>
                </a:cubicBezTo>
                <a:lnTo>
                  <a:pt x="25605" y="17294"/>
                </a:lnTo>
                <a:lnTo>
                  <a:pt x="65420" y="9483"/>
                </a:lnTo>
                <a:lnTo>
                  <a:pt x="63515" y="-42"/>
                </a:lnTo>
                <a:lnTo>
                  <a:pt x="20938" y="8150"/>
                </a:lnTo>
                <a:cubicBezTo>
                  <a:pt x="19229" y="8527"/>
                  <a:pt x="17830" y="9748"/>
                  <a:pt x="17223" y="11389"/>
                </a:cubicBezTo>
                <a:lnTo>
                  <a:pt x="6650" y="40916"/>
                </a:lnTo>
                <a:cubicBezTo>
                  <a:pt x="5834" y="43060"/>
                  <a:pt x="6628" y="45482"/>
                  <a:pt x="8555" y="46726"/>
                </a:cubicBezTo>
                <a:cubicBezTo>
                  <a:pt x="10467" y="48001"/>
                  <a:pt x="13010" y="47763"/>
                  <a:pt x="14651" y="46155"/>
                </a:cubicBezTo>
                <a:cubicBezTo>
                  <a:pt x="17985" y="43012"/>
                  <a:pt x="26462" y="36630"/>
                  <a:pt x="31415" y="38535"/>
                </a:cubicBezTo>
                <a:cubicBezTo>
                  <a:pt x="34654" y="39582"/>
                  <a:pt x="36368" y="44440"/>
                  <a:pt x="37130" y="48060"/>
                </a:cubicBezTo>
                <a:cubicBezTo>
                  <a:pt x="40442" y="59223"/>
                  <a:pt x="35779" y="71213"/>
                  <a:pt x="25796" y="77206"/>
                </a:cubicBezTo>
                <a:cubicBezTo>
                  <a:pt x="19604" y="79683"/>
                  <a:pt x="13413" y="76444"/>
                  <a:pt x="8365" y="68157"/>
                </a:cubicBezTo>
                <a:lnTo>
                  <a:pt x="-17" y="73206"/>
                </a:lnTo>
                <a:cubicBezTo>
                  <a:pt x="4070" y="81649"/>
                  <a:pt x="12345" y="87275"/>
                  <a:pt x="21700" y="87969"/>
                </a:cubicBezTo>
                <a:cubicBezTo>
                  <a:pt x="24346" y="87969"/>
                  <a:pt x="26967" y="87452"/>
                  <a:pt x="29415" y="86445"/>
                </a:cubicBezTo>
                <a:cubicBezTo>
                  <a:pt x="43944" y="78707"/>
                  <a:pt x="51181" y="61940"/>
                  <a:pt x="46846" y="46059"/>
                </a:cubicBezTo>
                <a:cubicBezTo>
                  <a:pt x="46186" y="38496"/>
                  <a:pt x="41378" y="31926"/>
                  <a:pt x="34368" y="2901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1" name="Freeform: Shape 310">
            <a:extLst>
              <a:ext uri="{FF2B5EF4-FFF2-40B4-BE49-F238E27FC236}">
                <a16:creationId xmlns:a16="http://schemas.microsoft.com/office/drawing/2014/main" id="{FAFAE394-DAE2-4CED-8B59-0DCB1150328C}"/>
              </a:ext>
            </a:extLst>
          </p:cNvPr>
          <p:cNvSpPr/>
          <p:nvPr/>
        </p:nvSpPr>
        <p:spPr>
          <a:xfrm>
            <a:off x="8104434" y="4092435"/>
            <a:ext cx="416337" cy="9906"/>
          </a:xfrm>
          <a:custGeom>
            <a:avLst/>
            <a:gdLst>
              <a:gd name="connsiteX0" fmla="*/ 0 w 416337"/>
              <a:gd name="connsiteY0" fmla="*/ 0 h 9906"/>
              <a:gd name="connsiteX1" fmla="*/ 416338 w 416337"/>
              <a:gd name="connsiteY1" fmla="*/ 0 h 9906"/>
              <a:gd name="connsiteX2" fmla="*/ 416338 w 416337"/>
              <a:gd name="connsiteY2" fmla="*/ 9906 h 9906"/>
              <a:gd name="connsiteX3" fmla="*/ 0 w 416337"/>
              <a:gd name="connsiteY3" fmla="*/ 9906 h 9906"/>
            </a:gdLst>
            <a:ahLst/>
            <a:cxnLst>
              <a:cxn ang="0">
                <a:pos x="connsiteX0" y="connsiteY0"/>
              </a:cxn>
              <a:cxn ang="0">
                <a:pos x="connsiteX1" y="connsiteY1"/>
              </a:cxn>
              <a:cxn ang="0">
                <a:pos x="connsiteX2" y="connsiteY2"/>
              </a:cxn>
              <a:cxn ang="0">
                <a:pos x="connsiteX3" y="connsiteY3"/>
              </a:cxn>
            </a:cxnLst>
            <a:rect l="l" t="t" r="r" b="b"/>
            <a:pathLst>
              <a:path w="416337" h="9906">
                <a:moveTo>
                  <a:pt x="0" y="0"/>
                </a:moveTo>
                <a:lnTo>
                  <a:pt x="416338" y="0"/>
                </a:lnTo>
                <a:lnTo>
                  <a:pt x="416338"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2" name="Freeform: Shape 311">
            <a:extLst>
              <a:ext uri="{FF2B5EF4-FFF2-40B4-BE49-F238E27FC236}">
                <a16:creationId xmlns:a16="http://schemas.microsoft.com/office/drawing/2014/main" id="{4E50F83F-0ADC-4D69-9410-3CCBF3F80C41}"/>
              </a:ext>
            </a:extLst>
          </p:cNvPr>
          <p:cNvSpPr/>
          <p:nvPr/>
        </p:nvSpPr>
        <p:spPr>
          <a:xfrm>
            <a:off x="8207399" y="4199877"/>
            <a:ext cx="64960" cy="9906"/>
          </a:xfrm>
          <a:custGeom>
            <a:avLst/>
            <a:gdLst>
              <a:gd name="connsiteX0" fmla="*/ 0 w 64960"/>
              <a:gd name="connsiteY0" fmla="*/ 0 h 9906"/>
              <a:gd name="connsiteX1" fmla="*/ 64960 w 64960"/>
              <a:gd name="connsiteY1" fmla="*/ 0 h 9906"/>
              <a:gd name="connsiteX2" fmla="*/ 64960 w 64960"/>
              <a:gd name="connsiteY2" fmla="*/ 9906 h 9906"/>
              <a:gd name="connsiteX3" fmla="*/ 0 w 64960"/>
              <a:gd name="connsiteY3" fmla="*/ 9906 h 9906"/>
            </a:gdLst>
            <a:ahLst/>
            <a:cxnLst>
              <a:cxn ang="0">
                <a:pos x="connsiteX0" y="connsiteY0"/>
              </a:cxn>
              <a:cxn ang="0">
                <a:pos x="connsiteX1" y="connsiteY1"/>
              </a:cxn>
              <a:cxn ang="0">
                <a:pos x="connsiteX2" y="connsiteY2"/>
              </a:cxn>
              <a:cxn ang="0">
                <a:pos x="connsiteX3" y="connsiteY3"/>
              </a:cxn>
            </a:cxnLst>
            <a:rect l="l" t="t" r="r" b="b"/>
            <a:pathLst>
              <a:path w="64960" h="9906">
                <a:moveTo>
                  <a:pt x="0" y="0"/>
                </a:moveTo>
                <a:lnTo>
                  <a:pt x="64960" y="0"/>
                </a:lnTo>
                <a:lnTo>
                  <a:pt x="64960" y="9906"/>
                </a:lnTo>
                <a:lnTo>
                  <a:pt x="0" y="9906"/>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3" name="Freeform: Shape 312">
            <a:extLst>
              <a:ext uri="{FF2B5EF4-FFF2-40B4-BE49-F238E27FC236}">
                <a16:creationId xmlns:a16="http://schemas.microsoft.com/office/drawing/2014/main" id="{6A40A1B2-E89E-4226-9451-6DDE2AEAFB96}"/>
              </a:ext>
            </a:extLst>
          </p:cNvPr>
          <p:cNvSpPr/>
          <p:nvPr/>
        </p:nvSpPr>
        <p:spPr>
          <a:xfrm>
            <a:off x="8284225" y="4159551"/>
            <a:ext cx="48713" cy="75092"/>
          </a:xfrm>
          <a:custGeom>
            <a:avLst/>
            <a:gdLst>
              <a:gd name="connsiteX0" fmla="*/ 37648 w 48713"/>
              <a:gd name="connsiteY0" fmla="*/ 13043 h 75092"/>
              <a:gd name="connsiteX1" fmla="*/ 28123 w 48713"/>
              <a:gd name="connsiteY1" fmla="*/ -7 h 75092"/>
              <a:gd name="connsiteX2" fmla="*/ 9930 w 48713"/>
              <a:gd name="connsiteY2" fmla="*/ 21044 h 75092"/>
              <a:gd name="connsiteX3" fmla="*/ 19455 w 48713"/>
              <a:gd name="connsiteY3" fmla="*/ 24759 h 75092"/>
              <a:gd name="connsiteX4" fmla="*/ 26979 w 48713"/>
              <a:gd name="connsiteY4" fmla="*/ 11043 h 75092"/>
              <a:gd name="connsiteX5" fmla="*/ 27932 w 48713"/>
              <a:gd name="connsiteY5" fmla="*/ 14852 h 75092"/>
              <a:gd name="connsiteX6" fmla="*/ 5739 w 48713"/>
              <a:gd name="connsiteY6" fmla="*/ 52952 h 75092"/>
              <a:gd name="connsiteX7" fmla="*/ 2977 w 48713"/>
              <a:gd name="connsiteY7" fmla="*/ 54953 h 75092"/>
              <a:gd name="connsiteX8" fmla="*/ 214 w 48713"/>
              <a:gd name="connsiteY8" fmla="*/ 62192 h 75092"/>
              <a:gd name="connsiteX9" fmla="*/ 47839 w 48713"/>
              <a:gd name="connsiteY9" fmla="*/ 75051 h 75092"/>
              <a:gd name="connsiteX10" fmla="*/ 48697 w 48713"/>
              <a:gd name="connsiteY10" fmla="*/ 65526 h 75092"/>
              <a:gd name="connsiteX11" fmla="*/ 12978 w 48713"/>
              <a:gd name="connsiteY11" fmla="*/ 60096 h 75092"/>
              <a:gd name="connsiteX12" fmla="*/ 37648 w 48713"/>
              <a:gd name="connsiteY12" fmla="*/ 13043 h 7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13" h="75092">
                <a:moveTo>
                  <a:pt x="37648" y="13043"/>
                </a:moveTo>
                <a:cubicBezTo>
                  <a:pt x="37076" y="9709"/>
                  <a:pt x="35457" y="755"/>
                  <a:pt x="28123" y="-7"/>
                </a:cubicBezTo>
                <a:cubicBezTo>
                  <a:pt x="20788" y="-768"/>
                  <a:pt x="13930" y="11043"/>
                  <a:pt x="9930" y="21044"/>
                </a:cubicBezTo>
                <a:lnTo>
                  <a:pt x="19455" y="24759"/>
                </a:lnTo>
                <a:cubicBezTo>
                  <a:pt x="21373" y="19887"/>
                  <a:pt x="23901" y="15278"/>
                  <a:pt x="26979" y="11043"/>
                </a:cubicBezTo>
                <a:cubicBezTo>
                  <a:pt x="27427" y="12276"/>
                  <a:pt x="27747" y="13553"/>
                  <a:pt x="27932" y="14852"/>
                </a:cubicBezTo>
                <a:cubicBezTo>
                  <a:pt x="31456" y="33902"/>
                  <a:pt x="15359" y="45809"/>
                  <a:pt x="5739" y="52952"/>
                </a:cubicBezTo>
                <a:lnTo>
                  <a:pt x="2977" y="54953"/>
                </a:lnTo>
                <a:cubicBezTo>
                  <a:pt x="580" y="56509"/>
                  <a:pt x="-536" y="59435"/>
                  <a:pt x="214" y="62192"/>
                </a:cubicBezTo>
                <a:cubicBezTo>
                  <a:pt x="1072" y="65049"/>
                  <a:pt x="2786" y="71050"/>
                  <a:pt x="47839" y="75051"/>
                </a:cubicBezTo>
                <a:lnTo>
                  <a:pt x="48697" y="65526"/>
                </a:lnTo>
                <a:cubicBezTo>
                  <a:pt x="36671" y="64612"/>
                  <a:pt x="24731" y="62797"/>
                  <a:pt x="12978" y="60096"/>
                </a:cubicBezTo>
                <a:cubicBezTo>
                  <a:pt x="23646" y="52381"/>
                  <a:pt x="42029" y="37236"/>
                  <a:pt x="37648" y="1304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4" name="Freeform: Shape 313">
            <a:extLst>
              <a:ext uri="{FF2B5EF4-FFF2-40B4-BE49-F238E27FC236}">
                <a16:creationId xmlns:a16="http://schemas.microsoft.com/office/drawing/2014/main" id="{176DF11D-3F3A-4D02-8137-D8E93AD1D029}"/>
              </a:ext>
            </a:extLst>
          </p:cNvPr>
          <p:cNvSpPr/>
          <p:nvPr/>
        </p:nvSpPr>
        <p:spPr>
          <a:xfrm>
            <a:off x="8350463" y="4161491"/>
            <a:ext cx="84869" cy="74961"/>
          </a:xfrm>
          <a:custGeom>
            <a:avLst/>
            <a:gdLst>
              <a:gd name="connsiteX0" fmla="*/ 49515 w 84869"/>
              <a:gd name="connsiteY0" fmla="*/ 63681 h 74961"/>
              <a:gd name="connsiteX1" fmla="*/ 46467 w 84869"/>
              <a:gd name="connsiteY1" fmla="*/ 65109 h 74961"/>
              <a:gd name="connsiteX2" fmla="*/ 47800 w 84869"/>
              <a:gd name="connsiteY2" fmla="*/ 39392 h 74961"/>
              <a:gd name="connsiteX3" fmla="*/ 50181 w 84869"/>
              <a:gd name="connsiteY3" fmla="*/ 14246 h 74961"/>
              <a:gd name="connsiteX4" fmla="*/ 44657 w 84869"/>
              <a:gd name="connsiteY4" fmla="*/ 4721 h 74961"/>
              <a:gd name="connsiteX5" fmla="*/ 16082 w 84869"/>
              <a:gd name="connsiteY5" fmla="*/ 35487 h 74961"/>
              <a:gd name="connsiteX6" fmla="*/ 23035 w 84869"/>
              <a:gd name="connsiteY6" fmla="*/ 1863 h 74961"/>
              <a:gd name="connsiteX7" fmla="*/ 13510 w 84869"/>
              <a:gd name="connsiteY7" fmla="*/ -42 h 74961"/>
              <a:gd name="connsiteX8" fmla="*/ 80 w 84869"/>
              <a:gd name="connsiteY8" fmla="*/ 64824 h 74961"/>
              <a:gd name="connsiteX9" fmla="*/ 3223 w 84869"/>
              <a:gd name="connsiteY9" fmla="*/ 70443 h 74961"/>
              <a:gd name="connsiteX10" fmla="*/ 9319 w 84869"/>
              <a:gd name="connsiteY10" fmla="*/ 68157 h 74961"/>
              <a:gd name="connsiteX11" fmla="*/ 40180 w 84869"/>
              <a:gd name="connsiteY11" fmla="*/ 17770 h 74961"/>
              <a:gd name="connsiteX12" fmla="*/ 37989 w 84869"/>
              <a:gd name="connsiteY12" fmla="*/ 38153 h 74961"/>
              <a:gd name="connsiteX13" fmla="*/ 40847 w 84869"/>
              <a:gd name="connsiteY13" fmla="*/ 73396 h 74961"/>
              <a:gd name="connsiteX14" fmla="*/ 46086 w 84869"/>
              <a:gd name="connsiteY14" fmla="*/ 74920 h 74961"/>
              <a:gd name="connsiteX15" fmla="*/ 54277 w 84869"/>
              <a:gd name="connsiteY15" fmla="*/ 72349 h 74961"/>
              <a:gd name="connsiteX16" fmla="*/ 84852 w 84869"/>
              <a:gd name="connsiteY16" fmla="*/ 48726 h 74961"/>
              <a:gd name="connsiteX17" fmla="*/ 77137 w 84869"/>
              <a:gd name="connsiteY17" fmla="*/ 42535 h 74961"/>
              <a:gd name="connsiteX18" fmla="*/ 49515 w 84869"/>
              <a:gd name="connsiteY18" fmla="*/ 63681 h 7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869" h="74961">
                <a:moveTo>
                  <a:pt x="49515" y="63681"/>
                </a:moveTo>
                <a:cubicBezTo>
                  <a:pt x="47610" y="64728"/>
                  <a:pt x="46657" y="64919"/>
                  <a:pt x="46467" y="65109"/>
                </a:cubicBezTo>
                <a:cubicBezTo>
                  <a:pt x="45492" y="56522"/>
                  <a:pt x="45943" y="47833"/>
                  <a:pt x="47800" y="39392"/>
                </a:cubicBezTo>
                <a:cubicBezTo>
                  <a:pt x="49120" y="31068"/>
                  <a:pt x="49915" y="22669"/>
                  <a:pt x="50181" y="14246"/>
                </a:cubicBezTo>
                <a:cubicBezTo>
                  <a:pt x="50181" y="7388"/>
                  <a:pt x="47133" y="5197"/>
                  <a:pt x="44657" y="4721"/>
                </a:cubicBezTo>
                <a:cubicBezTo>
                  <a:pt x="42180" y="4245"/>
                  <a:pt x="35989" y="2530"/>
                  <a:pt x="16082" y="35487"/>
                </a:cubicBezTo>
                <a:lnTo>
                  <a:pt x="23035" y="1863"/>
                </a:lnTo>
                <a:lnTo>
                  <a:pt x="13510" y="-42"/>
                </a:lnTo>
                <a:lnTo>
                  <a:pt x="80" y="64824"/>
                </a:lnTo>
                <a:cubicBezTo>
                  <a:pt x="-399" y="67215"/>
                  <a:pt x="935" y="69600"/>
                  <a:pt x="3223" y="70443"/>
                </a:cubicBezTo>
                <a:cubicBezTo>
                  <a:pt x="5541" y="71311"/>
                  <a:pt x="8144" y="70336"/>
                  <a:pt x="9319" y="68157"/>
                </a:cubicBezTo>
                <a:cubicBezTo>
                  <a:pt x="18223" y="50553"/>
                  <a:pt x="28544" y="33701"/>
                  <a:pt x="40180" y="17770"/>
                </a:cubicBezTo>
                <a:cubicBezTo>
                  <a:pt x="40180" y="24057"/>
                  <a:pt x="38942" y="31200"/>
                  <a:pt x="37989" y="38153"/>
                </a:cubicBezTo>
                <a:cubicBezTo>
                  <a:pt x="35513" y="55775"/>
                  <a:pt x="33798" y="68538"/>
                  <a:pt x="40847" y="73396"/>
                </a:cubicBezTo>
                <a:cubicBezTo>
                  <a:pt x="42407" y="74404"/>
                  <a:pt x="44228" y="74934"/>
                  <a:pt x="46086" y="74920"/>
                </a:cubicBezTo>
                <a:cubicBezTo>
                  <a:pt x="48989" y="74767"/>
                  <a:pt x="51807" y="73883"/>
                  <a:pt x="54277" y="72349"/>
                </a:cubicBezTo>
                <a:cubicBezTo>
                  <a:pt x="65824" y="66405"/>
                  <a:pt x="76186" y="58399"/>
                  <a:pt x="84852" y="48726"/>
                </a:cubicBezTo>
                <a:lnTo>
                  <a:pt x="77137" y="42535"/>
                </a:lnTo>
                <a:cubicBezTo>
                  <a:pt x="69252" y="51161"/>
                  <a:pt x="59900" y="58320"/>
                  <a:pt x="49515" y="6368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5" name="Freeform: Shape 314">
            <a:extLst>
              <a:ext uri="{FF2B5EF4-FFF2-40B4-BE49-F238E27FC236}">
                <a16:creationId xmlns:a16="http://schemas.microsoft.com/office/drawing/2014/main" id="{1A163F88-0138-4E64-B730-0247B8479B41}"/>
              </a:ext>
            </a:extLst>
          </p:cNvPr>
          <p:cNvSpPr/>
          <p:nvPr/>
        </p:nvSpPr>
        <p:spPr>
          <a:xfrm>
            <a:off x="8439619" y="4170064"/>
            <a:ext cx="41338" cy="44958"/>
          </a:xfrm>
          <a:custGeom>
            <a:avLst/>
            <a:gdLst>
              <a:gd name="connsiteX0" fmla="*/ 40291 w 41338"/>
              <a:gd name="connsiteY0" fmla="*/ 24003 h 44958"/>
              <a:gd name="connsiteX1" fmla="*/ 41338 w 41338"/>
              <a:gd name="connsiteY1" fmla="*/ 14192 h 44958"/>
              <a:gd name="connsiteX2" fmla="*/ 25051 w 41338"/>
              <a:gd name="connsiteY2" fmla="*/ 12382 h 44958"/>
              <a:gd name="connsiteX3" fmla="*/ 27718 w 41338"/>
              <a:gd name="connsiteY3" fmla="*/ 2476 h 44958"/>
              <a:gd name="connsiteX4" fmla="*/ 18193 w 41338"/>
              <a:gd name="connsiteY4" fmla="*/ 0 h 44958"/>
              <a:gd name="connsiteX5" fmla="*/ 15145 w 41338"/>
              <a:gd name="connsiteY5" fmla="*/ 11335 h 44958"/>
              <a:gd name="connsiteX6" fmla="*/ 1048 w 41338"/>
              <a:gd name="connsiteY6" fmla="*/ 9715 h 44958"/>
              <a:gd name="connsiteX7" fmla="*/ 0 w 41338"/>
              <a:gd name="connsiteY7" fmla="*/ 19526 h 44958"/>
              <a:gd name="connsiteX8" fmla="*/ 12668 w 41338"/>
              <a:gd name="connsiteY8" fmla="*/ 20955 h 44958"/>
              <a:gd name="connsiteX9" fmla="*/ 6953 w 41338"/>
              <a:gd name="connsiteY9" fmla="*/ 42481 h 44958"/>
              <a:gd name="connsiteX10" fmla="*/ 16478 w 41338"/>
              <a:gd name="connsiteY10" fmla="*/ 44958 h 44958"/>
              <a:gd name="connsiteX11" fmla="*/ 22574 w 41338"/>
              <a:gd name="connsiteY11" fmla="*/ 22098 h 44958"/>
              <a:gd name="connsiteX12" fmla="*/ 40291 w 41338"/>
              <a:gd name="connsiteY12" fmla="*/ 24003 h 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338" h="44958">
                <a:moveTo>
                  <a:pt x="40291" y="24003"/>
                </a:moveTo>
                <a:lnTo>
                  <a:pt x="41338" y="14192"/>
                </a:lnTo>
                <a:lnTo>
                  <a:pt x="25051" y="12382"/>
                </a:lnTo>
                <a:lnTo>
                  <a:pt x="27718" y="2476"/>
                </a:lnTo>
                <a:lnTo>
                  <a:pt x="18193" y="0"/>
                </a:lnTo>
                <a:lnTo>
                  <a:pt x="15145" y="11335"/>
                </a:lnTo>
                <a:lnTo>
                  <a:pt x="1048" y="9715"/>
                </a:lnTo>
                <a:lnTo>
                  <a:pt x="0" y="19526"/>
                </a:lnTo>
                <a:lnTo>
                  <a:pt x="12668" y="20955"/>
                </a:lnTo>
                <a:lnTo>
                  <a:pt x="6953" y="42481"/>
                </a:lnTo>
                <a:lnTo>
                  <a:pt x="16478" y="44958"/>
                </a:lnTo>
                <a:lnTo>
                  <a:pt x="22574" y="22098"/>
                </a:lnTo>
                <a:lnTo>
                  <a:pt x="40291" y="24003"/>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6" name="Freeform: Shape 315">
            <a:extLst>
              <a:ext uri="{FF2B5EF4-FFF2-40B4-BE49-F238E27FC236}">
                <a16:creationId xmlns:a16="http://schemas.microsoft.com/office/drawing/2014/main" id="{9944C600-8527-4F08-BBAE-40B07E9BAF83}"/>
              </a:ext>
            </a:extLst>
          </p:cNvPr>
          <p:cNvSpPr/>
          <p:nvPr/>
        </p:nvSpPr>
        <p:spPr>
          <a:xfrm>
            <a:off x="8478481" y="4141094"/>
            <a:ext cx="68243" cy="86831"/>
          </a:xfrm>
          <a:custGeom>
            <a:avLst/>
            <a:gdLst>
              <a:gd name="connsiteX0" fmla="*/ 41036 w 68243"/>
              <a:gd name="connsiteY0" fmla="*/ 85887 h 86831"/>
              <a:gd name="connsiteX1" fmla="*/ 67229 w 68243"/>
              <a:gd name="connsiteY1" fmla="*/ 60360 h 86831"/>
              <a:gd name="connsiteX2" fmla="*/ 62943 w 68243"/>
              <a:gd name="connsiteY2" fmla="*/ 41881 h 86831"/>
              <a:gd name="connsiteX3" fmla="*/ 36845 w 68243"/>
              <a:gd name="connsiteY3" fmla="*/ 37405 h 86831"/>
              <a:gd name="connsiteX4" fmla="*/ 42655 w 68243"/>
              <a:gd name="connsiteY4" fmla="*/ 11782 h 86831"/>
              <a:gd name="connsiteX5" fmla="*/ 35321 w 68243"/>
              <a:gd name="connsiteY5" fmla="*/ 67 h 86831"/>
              <a:gd name="connsiteX6" fmla="*/ 13223 w 68243"/>
              <a:gd name="connsiteY6" fmla="*/ 23498 h 86831"/>
              <a:gd name="connsiteX7" fmla="*/ 22081 w 68243"/>
              <a:gd name="connsiteY7" fmla="*/ 27880 h 86831"/>
              <a:gd name="connsiteX8" fmla="*/ 32654 w 68243"/>
              <a:gd name="connsiteY8" fmla="*/ 11306 h 86831"/>
              <a:gd name="connsiteX9" fmla="*/ 32654 w 68243"/>
              <a:gd name="connsiteY9" fmla="*/ 12735 h 86831"/>
              <a:gd name="connsiteX10" fmla="*/ 19319 w 68243"/>
              <a:gd name="connsiteY10" fmla="*/ 41310 h 86831"/>
              <a:gd name="connsiteX11" fmla="*/ 17414 w 68243"/>
              <a:gd name="connsiteY11" fmla="*/ 47596 h 86831"/>
              <a:gd name="connsiteX12" fmla="*/ 23510 w 68243"/>
              <a:gd name="connsiteY12" fmla="*/ 50168 h 86831"/>
              <a:gd name="connsiteX13" fmla="*/ 56180 w 68243"/>
              <a:gd name="connsiteY13" fmla="*/ 48739 h 86831"/>
              <a:gd name="connsiteX14" fmla="*/ 57419 w 68243"/>
              <a:gd name="connsiteY14" fmla="*/ 57788 h 86831"/>
              <a:gd name="connsiteX15" fmla="*/ 38369 w 68243"/>
              <a:gd name="connsiteY15" fmla="*/ 75886 h 86831"/>
              <a:gd name="connsiteX16" fmla="*/ 7603 w 68243"/>
              <a:gd name="connsiteY16" fmla="*/ 69123 h 86831"/>
              <a:gd name="connsiteX17" fmla="*/ -17 w 68243"/>
              <a:gd name="connsiteY17" fmla="*/ 75505 h 86831"/>
              <a:gd name="connsiteX18" fmla="*/ 29701 w 68243"/>
              <a:gd name="connsiteY18" fmla="*/ 86744 h 86831"/>
              <a:gd name="connsiteX19" fmla="*/ 41036 w 68243"/>
              <a:gd name="connsiteY19" fmla="*/ 85887 h 86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43" h="86831">
                <a:moveTo>
                  <a:pt x="41036" y="85887"/>
                </a:moveTo>
                <a:cubicBezTo>
                  <a:pt x="54060" y="83331"/>
                  <a:pt x="64339" y="73314"/>
                  <a:pt x="67229" y="60360"/>
                </a:cubicBezTo>
                <a:cubicBezTo>
                  <a:pt x="69496" y="53890"/>
                  <a:pt x="67827" y="46693"/>
                  <a:pt x="62943" y="41881"/>
                </a:cubicBezTo>
                <a:cubicBezTo>
                  <a:pt x="55265" y="36772"/>
                  <a:pt x="45786" y="35147"/>
                  <a:pt x="36845" y="37405"/>
                </a:cubicBezTo>
                <a:cubicBezTo>
                  <a:pt x="41646" y="29776"/>
                  <a:pt x="43696" y="20736"/>
                  <a:pt x="42655" y="11782"/>
                </a:cubicBezTo>
                <a:cubicBezTo>
                  <a:pt x="42655" y="9211"/>
                  <a:pt x="41607" y="1210"/>
                  <a:pt x="35321" y="67"/>
                </a:cubicBezTo>
                <a:cubicBezTo>
                  <a:pt x="29034" y="-1076"/>
                  <a:pt x="21509" y="6829"/>
                  <a:pt x="13223" y="23498"/>
                </a:cubicBezTo>
                <a:lnTo>
                  <a:pt x="22081" y="27880"/>
                </a:lnTo>
                <a:cubicBezTo>
                  <a:pt x="24931" y="21953"/>
                  <a:pt x="28481" y="16389"/>
                  <a:pt x="32654" y="11306"/>
                </a:cubicBezTo>
                <a:cubicBezTo>
                  <a:pt x="32712" y="11781"/>
                  <a:pt x="32712" y="12261"/>
                  <a:pt x="32654" y="12735"/>
                </a:cubicBezTo>
                <a:cubicBezTo>
                  <a:pt x="33594" y="23951"/>
                  <a:pt x="28519" y="34826"/>
                  <a:pt x="19319" y="41310"/>
                </a:cubicBezTo>
                <a:cubicBezTo>
                  <a:pt x="17148" y="42594"/>
                  <a:pt x="16321" y="45324"/>
                  <a:pt x="17414" y="47596"/>
                </a:cubicBezTo>
                <a:cubicBezTo>
                  <a:pt x="18552" y="49820"/>
                  <a:pt x="21123" y="50905"/>
                  <a:pt x="23510" y="50168"/>
                </a:cubicBezTo>
                <a:cubicBezTo>
                  <a:pt x="31606" y="47406"/>
                  <a:pt x="50370" y="43501"/>
                  <a:pt x="56180" y="48739"/>
                </a:cubicBezTo>
                <a:cubicBezTo>
                  <a:pt x="56847" y="49406"/>
                  <a:pt x="58847" y="51311"/>
                  <a:pt x="57419" y="57788"/>
                </a:cubicBezTo>
                <a:cubicBezTo>
                  <a:pt x="55296" y="67109"/>
                  <a:pt x="47785" y="74243"/>
                  <a:pt x="38369" y="75886"/>
                </a:cubicBezTo>
                <a:cubicBezTo>
                  <a:pt x="27625" y="78804"/>
                  <a:pt x="16133" y="76278"/>
                  <a:pt x="7603" y="69123"/>
                </a:cubicBezTo>
                <a:lnTo>
                  <a:pt x="-17" y="75505"/>
                </a:lnTo>
                <a:cubicBezTo>
                  <a:pt x="7906" y="83203"/>
                  <a:pt x="18666" y="87272"/>
                  <a:pt x="29701" y="86744"/>
                </a:cubicBezTo>
                <a:cubicBezTo>
                  <a:pt x="33500" y="86912"/>
                  <a:pt x="37305" y="86624"/>
                  <a:pt x="41036" y="8588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7" name="Freeform: Shape 316">
            <a:extLst>
              <a:ext uri="{FF2B5EF4-FFF2-40B4-BE49-F238E27FC236}">
                <a16:creationId xmlns:a16="http://schemas.microsoft.com/office/drawing/2014/main" id="{5910089A-4069-46A5-B7BD-23E2C68C352E}"/>
              </a:ext>
            </a:extLst>
          </p:cNvPr>
          <p:cNvSpPr/>
          <p:nvPr/>
        </p:nvSpPr>
        <p:spPr>
          <a:xfrm>
            <a:off x="10192911" y="3215059"/>
            <a:ext cx="1370174" cy="1207064"/>
          </a:xfrm>
          <a:custGeom>
            <a:avLst/>
            <a:gdLst>
              <a:gd name="connsiteX0" fmla="*/ 1364414 w 1370174"/>
              <a:gd name="connsiteY0" fmla="*/ 911148 h 1207064"/>
              <a:gd name="connsiteX1" fmla="*/ 707189 w 1370174"/>
              <a:gd name="connsiteY1" fmla="*/ 911148 h 1207064"/>
              <a:gd name="connsiteX2" fmla="*/ 707189 w 1370174"/>
              <a:gd name="connsiteY2" fmla="*/ 892098 h 1207064"/>
              <a:gd name="connsiteX3" fmla="*/ 1342697 w 1370174"/>
              <a:gd name="connsiteY3" fmla="*/ 687215 h 1207064"/>
              <a:gd name="connsiteX4" fmla="*/ 1346031 w 1370174"/>
              <a:gd name="connsiteY4" fmla="*/ 683596 h 1207064"/>
              <a:gd name="connsiteX5" fmla="*/ 1344602 w 1370174"/>
              <a:gd name="connsiteY5" fmla="*/ 678929 h 1207064"/>
              <a:gd name="connsiteX6" fmla="*/ 899879 w 1370174"/>
              <a:gd name="connsiteY6" fmla="*/ 259829 h 1207064"/>
              <a:gd name="connsiteX7" fmla="*/ 895307 w 1370174"/>
              <a:gd name="connsiteY7" fmla="*/ 258590 h 1207064"/>
              <a:gd name="connsiteX8" fmla="*/ 891783 w 1370174"/>
              <a:gd name="connsiteY8" fmla="*/ 261924 h 1207064"/>
              <a:gd name="connsiteX9" fmla="*/ 707189 w 1370174"/>
              <a:gd name="connsiteY9" fmla="*/ 859046 h 1207064"/>
              <a:gd name="connsiteX10" fmla="*/ 707189 w 1370174"/>
              <a:gd name="connsiteY10" fmla="*/ 6273 h 1207064"/>
              <a:gd name="connsiteX11" fmla="*/ 703787 w 1370174"/>
              <a:gd name="connsiteY11" fmla="*/ 150 h 1207064"/>
              <a:gd name="connsiteX12" fmla="*/ 697664 w 1370174"/>
              <a:gd name="connsiteY12" fmla="*/ 3552 h 1207064"/>
              <a:gd name="connsiteX13" fmla="*/ 697664 w 1370174"/>
              <a:gd name="connsiteY13" fmla="*/ 6273 h 1207064"/>
              <a:gd name="connsiteX14" fmla="*/ 697664 w 1370174"/>
              <a:gd name="connsiteY14" fmla="*/ 842759 h 1207064"/>
              <a:gd name="connsiteX15" fmla="*/ 520213 w 1370174"/>
              <a:gd name="connsiteY15" fmla="*/ 264305 h 1207064"/>
              <a:gd name="connsiteX16" fmla="*/ 516784 w 1370174"/>
              <a:gd name="connsiteY16" fmla="*/ 260972 h 1207064"/>
              <a:gd name="connsiteX17" fmla="*/ 512117 w 1370174"/>
              <a:gd name="connsiteY17" fmla="*/ 262114 h 1207064"/>
              <a:gd name="connsiteX18" fmla="*/ 508974 w 1370174"/>
              <a:gd name="connsiteY18" fmla="*/ 265163 h 1207064"/>
              <a:gd name="connsiteX19" fmla="*/ 504402 w 1370174"/>
              <a:gd name="connsiteY19" fmla="*/ 268591 h 1207064"/>
              <a:gd name="connsiteX20" fmla="*/ 504402 w 1370174"/>
              <a:gd name="connsiteY20" fmla="*/ 269735 h 1207064"/>
              <a:gd name="connsiteX21" fmla="*/ 300947 w 1370174"/>
              <a:gd name="connsiteY21" fmla="*/ 460235 h 1207064"/>
              <a:gd name="connsiteX22" fmla="*/ 296375 w 1370174"/>
              <a:gd name="connsiteY22" fmla="*/ 461378 h 1207064"/>
              <a:gd name="connsiteX23" fmla="*/ 295042 w 1370174"/>
              <a:gd name="connsiteY23" fmla="*/ 465854 h 1207064"/>
              <a:gd name="connsiteX24" fmla="*/ 50345 w 1370174"/>
              <a:gd name="connsiteY24" fmla="*/ 694454 h 1207064"/>
              <a:gd name="connsiteX25" fmla="*/ 48916 w 1370174"/>
              <a:gd name="connsiteY25" fmla="*/ 699217 h 1207064"/>
              <a:gd name="connsiteX26" fmla="*/ 52345 w 1370174"/>
              <a:gd name="connsiteY26" fmla="*/ 702836 h 1207064"/>
              <a:gd name="connsiteX27" fmla="*/ 689853 w 1370174"/>
              <a:gd name="connsiteY27" fmla="*/ 881049 h 1207064"/>
              <a:gd name="connsiteX28" fmla="*/ 692044 w 1370174"/>
              <a:gd name="connsiteY28" fmla="*/ 883335 h 1207064"/>
              <a:gd name="connsiteX29" fmla="*/ 695664 w 1370174"/>
              <a:gd name="connsiteY29" fmla="*/ 884859 h 1207064"/>
              <a:gd name="connsiteX30" fmla="*/ 698045 w 1370174"/>
              <a:gd name="connsiteY30" fmla="*/ 884192 h 1207064"/>
              <a:gd name="connsiteX31" fmla="*/ 698045 w 1370174"/>
              <a:gd name="connsiteY31" fmla="*/ 911148 h 1207064"/>
              <a:gd name="connsiteX32" fmla="*/ 3577 w 1370174"/>
              <a:gd name="connsiteY32" fmla="*/ 911148 h 1207064"/>
              <a:gd name="connsiteX33" fmla="*/ 175 w 1370174"/>
              <a:gd name="connsiteY33" fmla="*/ 917271 h 1207064"/>
              <a:gd name="connsiteX34" fmla="*/ 3577 w 1370174"/>
              <a:gd name="connsiteY34" fmla="*/ 920673 h 1207064"/>
              <a:gd name="connsiteX35" fmla="*/ 697092 w 1370174"/>
              <a:gd name="connsiteY35" fmla="*/ 920673 h 1207064"/>
              <a:gd name="connsiteX36" fmla="*/ 697092 w 1370174"/>
              <a:gd name="connsiteY36" fmla="*/ 1200708 h 1207064"/>
              <a:gd name="connsiteX37" fmla="*/ 700495 w 1370174"/>
              <a:gd name="connsiteY37" fmla="*/ 1206831 h 1207064"/>
              <a:gd name="connsiteX38" fmla="*/ 706617 w 1370174"/>
              <a:gd name="connsiteY38" fmla="*/ 1203429 h 1207064"/>
              <a:gd name="connsiteX39" fmla="*/ 706617 w 1370174"/>
              <a:gd name="connsiteY39" fmla="*/ 1200708 h 1207064"/>
              <a:gd name="connsiteX40" fmla="*/ 706617 w 1370174"/>
              <a:gd name="connsiteY40" fmla="*/ 920673 h 1207064"/>
              <a:gd name="connsiteX41" fmla="*/ 1363842 w 1370174"/>
              <a:gd name="connsiteY41" fmla="*/ 920673 h 1207064"/>
              <a:gd name="connsiteX42" fmla="*/ 1369965 w 1370174"/>
              <a:gd name="connsiteY42" fmla="*/ 917271 h 1207064"/>
              <a:gd name="connsiteX43" fmla="*/ 1366563 w 1370174"/>
              <a:gd name="connsiteY43" fmla="*/ 911148 h 1207064"/>
              <a:gd name="connsiteX44" fmla="*/ 1363842 w 1370174"/>
              <a:gd name="connsiteY44" fmla="*/ 911148 h 1207064"/>
              <a:gd name="connsiteX45" fmla="*/ 1097714 w 1370174"/>
              <a:gd name="connsiteY45" fmla="*/ 460901 h 1207064"/>
              <a:gd name="connsiteX46" fmla="*/ 1052089 w 1370174"/>
              <a:gd name="connsiteY46" fmla="*/ 509574 h 1207064"/>
              <a:gd name="connsiteX47" fmla="*/ 1052005 w 1370174"/>
              <a:gd name="connsiteY47" fmla="*/ 516443 h 1207064"/>
              <a:gd name="connsiteX48" fmla="*/ 1052089 w 1370174"/>
              <a:gd name="connsiteY48" fmla="*/ 516527 h 1207064"/>
              <a:gd name="connsiteX49" fmla="*/ 1055423 w 1370174"/>
              <a:gd name="connsiteY49" fmla="*/ 517861 h 1207064"/>
              <a:gd name="connsiteX50" fmla="*/ 1059042 w 1370174"/>
              <a:gd name="connsiteY50" fmla="*/ 516337 h 1207064"/>
              <a:gd name="connsiteX51" fmla="*/ 1104762 w 1370174"/>
              <a:gd name="connsiteY51" fmla="*/ 467664 h 1207064"/>
              <a:gd name="connsiteX52" fmla="*/ 1331267 w 1370174"/>
              <a:gd name="connsiteY52" fmla="*/ 680548 h 1207064"/>
              <a:gd name="connsiteX53" fmla="*/ 720714 w 1370174"/>
              <a:gd name="connsiteY53" fmla="*/ 877430 h 1207064"/>
              <a:gd name="connsiteX54" fmla="*/ 728239 w 1370174"/>
              <a:gd name="connsiteY54" fmla="*/ 869429 h 1207064"/>
              <a:gd name="connsiteX55" fmla="*/ 728001 w 1370174"/>
              <a:gd name="connsiteY55" fmla="*/ 862428 h 1207064"/>
              <a:gd name="connsiteX56" fmla="*/ 721000 w 1370174"/>
              <a:gd name="connsiteY56" fmla="*/ 862666 h 1207064"/>
              <a:gd name="connsiteX57" fmla="*/ 714047 w 1370174"/>
              <a:gd name="connsiteY57" fmla="*/ 870095 h 1207064"/>
              <a:gd name="connsiteX58" fmla="*/ 816917 w 1370174"/>
              <a:gd name="connsiteY58" fmla="*/ 538244 h 1207064"/>
              <a:gd name="connsiteX59" fmla="*/ 882163 w 1370174"/>
              <a:gd name="connsiteY59" fmla="*/ 556818 h 1207064"/>
              <a:gd name="connsiteX60" fmla="*/ 883496 w 1370174"/>
              <a:gd name="connsiteY60" fmla="*/ 556818 h 1207064"/>
              <a:gd name="connsiteX61" fmla="*/ 888259 w 1370174"/>
              <a:gd name="connsiteY61" fmla="*/ 553198 h 1207064"/>
              <a:gd name="connsiteX62" fmla="*/ 884830 w 1370174"/>
              <a:gd name="connsiteY62" fmla="*/ 547102 h 1207064"/>
              <a:gd name="connsiteX63" fmla="*/ 819869 w 1370174"/>
              <a:gd name="connsiteY63" fmla="*/ 528624 h 1207064"/>
              <a:gd name="connsiteX64" fmla="*/ 894069 w 1370174"/>
              <a:gd name="connsiteY64" fmla="*/ 288499 h 1207064"/>
              <a:gd name="connsiteX65" fmla="*/ 911786 w 1370174"/>
              <a:gd name="connsiteY65" fmla="*/ 345649 h 1207064"/>
              <a:gd name="connsiteX66" fmla="*/ 916548 w 1370174"/>
              <a:gd name="connsiteY66" fmla="*/ 349078 h 1207064"/>
              <a:gd name="connsiteX67" fmla="*/ 917977 w 1370174"/>
              <a:gd name="connsiteY67" fmla="*/ 349078 h 1207064"/>
              <a:gd name="connsiteX68" fmla="*/ 921265 w 1370174"/>
              <a:gd name="connsiteY68" fmla="*/ 343046 h 1207064"/>
              <a:gd name="connsiteX69" fmla="*/ 921215 w 1370174"/>
              <a:gd name="connsiteY69" fmla="*/ 342887 h 1207064"/>
              <a:gd name="connsiteX70" fmla="*/ 900832 w 1370174"/>
              <a:gd name="connsiteY70" fmla="*/ 276783 h 1207064"/>
              <a:gd name="connsiteX71" fmla="*/ 898546 w 1370174"/>
              <a:gd name="connsiteY71" fmla="*/ 274021 h 1207064"/>
              <a:gd name="connsiteX72" fmla="*/ 898546 w 1370174"/>
              <a:gd name="connsiteY72" fmla="*/ 272783 h 1207064"/>
              <a:gd name="connsiteX73" fmla="*/ 359717 w 1370174"/>
              <a:gd name="connsiteY73" fmla="*/ 778370 h 1207064"/>
              <a:gd name="connsiteX74" fmla="*/ 369718 w 1370174"/>
              <a:gd name="connsiteY74" fmla="*/ 745318 h 1207064"/>
              <a:gd name="connsiteX75" fmla="*/ 366384 w 1370174"/>
              <a:gd name="connsiteY75" fmla="*/ 739127 h 1207064"/>
              <a:gd name="connsiteX76" fmla="*/ 360193 w 1370174"/>
              <a:gd name="connsiteY76" fmla="*/ 742460 h 1207064"/>
              <a:gd name="connsiteX77" fmla="*/ 350192 w 1370174"/>
              <a:gd name="connsiteY77" fmla="*/ 775607 h 1207064"/>
              <a:gd name="connsiteX78" fmla="*/ 350192 w 1370174"/>
              <a:gd name="connsiteY78" fmla="*/ 775607 h 1207064"/>
              <a:gd name="connsiteX79" fmla="*/ 64442 w 1370174"/>
              <a:gd name="connsiteY79" fmla="*/ 695693 h 1207064"/>
              <a:gd name="connsiteX80" fmla="*/ 96446 w 1370174"/>
              <a:gd name="connsiteY80" fmla="*/ 686168 h 1207064"/>
              <a:gd name="connsiteX81" fmla="*/ 99922 w 1370174"/>
              <a:gd name="connsiteY81" fmla="*/ 680242 h 1207064"/>
              <a:gd name="connsiteX82" fmla="*/ 99874 w 1370174"/>
              <a:gd name="connsiteY82" fmla="*/ 680072 h 1207064"/>
              <a:gd name="connsiteX83" fmla="*/ 93683 w 1370174"/>
              <a:gd name="connsiteY83" fmla="*/ 676738 h 1207064"/>
              <a:gd name="connsiteX84" fmla="*/ 78062 w 1370174"/>
              <a:gd name="connsiteY84" fmla="*/ 681310 h 1207064"/>
              <a:gd name="connsiteX85" fmla="*/ 300185 w 1370174"/>
              <a:gd name="connsiteY85" fmla="*/ 472998 h 1207064"/>
              <a:gd name="connsiteX86" fmla="*/ 319235 w 1370174"/>
              <a:gd name="connsiteY86" fmla="*/ 492905 h 1207064"/>
              <a:gd name="connsiteX87" fmla="*/ 322855 w 1370174"/>
              <a:gd name="connsiteY87" fmla="*/ 494429 h 1207064"/>
              <a:gd name="connsiteX88" fmla="*/ 326189 w 1370174"/>
              <a:gd name="connsiteY88" fmla="*/ 493001 h 1207064"/>
              <a:gd name="connsiteX89" fmla="*/ 326273 w 1370174"/>
              <a:gd name="connsiteY89" fmla="*/ 486131 h 1207064"/>
              <a:gd name="connsiteX90" fmla="*/ 326189 w 1370174"/>
              <a:gd name="connsiteY90" fmla="*/ 486047 h 1207064"/>
              <a:gd name="connsiteX91" fmla="*/ 307139 w 1370174"/>
              <a:gd name="connsiteY91" fmla="*/ 466235 h 1207064"/>
              <a:gd name="connsiteX92" fmla="*/ 497639 w 1370174"/>
              <a:gd name="connsiteY92" fmla="*/ 288308 h 1207064"/>
              <a:gd name="connsiteX93" fmla="*/ 493638 w 1370174"/>
              <a:gd name="connsiteY93" fmla="*/ 301358 h 1207064"/>
              <a:gd name="connsiteX94" fmla="*/ 496935 w 1370174"/>
              <a:gd name="connsiteY94" fmla="*/ 307538 h 1207064"/>
              <a:gd name="connsiteX95" fmla="*/ 496972 w 1370174"/>
              <a:gd name="connsiteY95" fmla="*/ 307549 h 1207064"/>
              <a:gd name="connsiteX96" fmla="*/ 498401 w 1370174"/>
              <a:gd name="connsiteY96" fmla="*/ 307549 h 1207064"/>
              <a:gd name="connsiteX97" fmla="*/ 503068 w 1370174"/>
              <a:gd name="connsiteY97" fmla="*/ 304025 h 1207064"/>
              <a:gd name="connsiteX98" fmla="*/ 512021 w 1370174"/>
              <a:gd name="connsiteY98" fmla="*/ 274593 h 1207064"/>
              <a:gd name="connsiteX99" fmla="*/ 512498 w 1370174"/>
              <a:gd name="connsiteY99" fmla="*/ 274593 h 1207064"/>
              <a:gd name="connsiteX100" fmla="*/ 590984 w 1370174"/>
              <a:gd name="connsiteY100" fmla="*/ 530148 h 1207064"/>
              <a:gd name="connsiteX101" fmla="*/ 590984 w 1370174"/>
              <a:gd name="connsiteY101" fmla="*/ 530148 h 1207064"/>
              <a:gd name="connsiteX102" fmla="*/ 557742 w 1370174"/>
              <a:gd name="connsiteY102" fmla="*/ 539673 h 1207064"/>
              <a:gd name="connsiteX103" fmla="*/ 554408 w 1370174"/>
              <a:gd name="connsiteY103" fmla="*/ 545864 h 1207064"/>
              <a:gd name="connsiteX104" fmla="*/ 559170 w 1370174"/>
              <a:gd name="connsiteY104" fmla="*/ 549389 h 1207064"/>
              <a:gd name="connsiteX105" fmla="*/ 560599 w 1370174"/>
              <a:gd name="connsiteY105" fmla="*/ 549389 h 1207064"/>
              <a:gd name="connsiteX106" fmla="*/ 593746 w 1370174"/>
              <a:gd name="connsiteY106" fmla="*/ 539864 h 1207064"/>
              <a:gd name="connsiteX107" fmla="*/ 594222 w 1370174"/>
              <a:gd name="connsiteY107" fmla="*/ 539864 h 1207064"/>
              <a:gd name="connsiteX108" fmla="*/ 695854 w 1370174"/>
              <a:gd name="connsiteY108" fmla="*/ 873048 h 1207064"/>
              <a:gd name="connsiteX109" fmla="*/ 694235 w 1370174"/>
              <a:gd name="connsiteY109" fmla="*/ 872572 h 1207064"/>
              <a:gd name="connsiteX110" fmla="*/ 674042 w 1370174"/>
              <a:gd name="connsiteY110" fmla="*/ 851236 h 1207064"/>
              <a:gd name="connsiteX111" fmla="*/ 666993 w 1370174"/>
              <a:gd name="connsiteY111" fmla="*/ 851045 h 1207064"/>
              <a:gd name="connsiteX112" fmla="*/ 666803 w 1370174"/>
              <a:gd name="connsiteY112" fmla="*/ 858094 h 1207064"/>
              <a:gd name="connsiteX113" fmla="*/ 675185 w 1370174"/>
              <a:gd name="connsiteY113" fmla="*/ 866857 h 120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370174" h="1207064">
                <a:moveTo>
                  <a:pt x="1364414" y="911148"/>
                </a:moveTo>
                <a:lnTo>
                  <a:pt x="707189" y="911148"/>
                </a:lnTo>
                <a:lnTo>
                  <a:pt x="707189" y="892098"/>
                </a:lnTo>
                <a:lnTo>
                  <a:pt x="1342697" y="687215"/>
                </a:lnTo>
                <a:cubicBezTo>
                  <a:pt x="1344351" y="686653"/>
                  <a:pt x="1345606" y="685290"/>
                  <a:pt x="1346031" y="683596"/>
                </a:cubicBezTo>
                <a:cubicBezTo>
                  <a:pt x="1346407" y="681897"/>
                  <a:pt x="1345865" y="680125"/>
                  <a:pt x="1344602" y="678929"/>
                </a:cubicBezTo>
                <a:lnTo>
                  <a:pt x="899879" y="259829"/>
                </a:lnTo>
                <a:cubicBezTo>
                  <a:pt x="898656" y="258682"/>
                  <a:pt x="896942" y="258218"/>
                  <a:pt x="895307" y="258590"/>
                </a:cubicBezTo>
                <a:cubicBezTo>
                  <a:pt x="893649" y="259043"/>
                  <a:pt x="892327" y="260294"/>
                  <a:pt x="891783" y="261924"/>
                </a:cubicBezTo>
                <a:lnTo>
                  <a:pt x="707189" y="859046"/>
                </a:lnTo>
                <a:lnTo>
                  <a:pt x="707189" y="6273"/>
                </a:lnTo>
                <a:cubicBezTo>
                  <a:pt x="707940" y="3643"/>
                  <a:pt x="706417" y="902"/>
                  <a:pt x="703787" y="150"/>
                </a:cubicBezTo>
                <a:cubicBezTo>
                  <a:pt x="701156" y="-601"/>
                  <a:pt x="698415" y="922"/>
                  <a:pt x="697664" y="3552"/>
                </a:cubicBezTo>
                <a:cubicBezTo>
                  <a:pt x="697410" y="4442"/>
                  <a:pt x="697410" y="5384"/>
                  <a:pt x="697664" y="6273"/>
                </a:cubicBezTo>
                <a:lnTo>
                  <a:pt x="697664" y="842759"/>
                </a:lnTo>
                <a:lnTo>
                  <a:pt x="520213" y="264305"/>
                </a:lnTo>
                <a:cubicBezTo>
                  <a:pt x="519734" y="262669"/>
                  <a:pt x="518433" y="261404"/>
                  <a:pt x="516784" y="260972"/>
                </a:cubicBezTo>
                <a:cubicBezTo>
                  <a:pt x="515135" y="260522"/>
                  <a:pt x="513371" y="260954"/>
                  <a:pt x="512117" y="262114"/>
                </a:cubicBezTo>
                <a:lnTo>
                  <a:pt x="508974" y="265163"/>
                </a:lnTo>
                <a:cubicBezTo>
                  <a:pt x="506846" y="265130"/>
                  <a:pt x="504966" y="266540"/>
                  <a:pt x="504402" y="268591"/>
                </a:cubicBezTo>
                <a:lnTo>
                  <a:pt x="504402" y="269735"/>
                </a:lnTo>
                <a:lnTo>
                  <a:pt x="300947" y="460235"/>
                </a:lnTo>
                <a:cubicBezTo>
                  <a:pt x="299328" y="459870"/>
                  <a:pt x="297632" y="460294"/>
                  <a:pt x="296375" y="461378"/>
                </a:cubicBezTo>
                <a:cubicBezTo>
                  <a:pt x="295211" y="462553"/>
                  <a:pt x="294711" y="464233"/>
                  <a:pt x="295042" y="465854"/>
                </a:cubicBezTo>
                <a:lnTo>
                  <a:pt x="50345" y="694454"/>
                </a:lnTo>
                <a:cubicBezTo>
                  <a:pt x="49030" y="695659"/>
                  <a:pt x="48482" y="697487"/>
                  <a:pt x="48916" y="699217"/>
                </a:cubicBezTo>
                <a:cubicBezTo>
                  <a:pt x="49342" y="700943"/>
                  <a:pt x="50644" y="702318"/>
                  <a:pt x="52345" y="702836"/>
                </a:cubicBezTo>
                <a:lnTo>
                  <a:pt x="689853" y="881049"/>
                </a:lnTo>
                <a:lnTo>
                  <a:pt x="692044" y="883335"/>
                </a:lnTo>
                <a:cubicBezTo>
                  <a:pt x="692982" y="884330"/>
                  <a:pt x="694296" y="884883"/>
                  <a:pt x="695664" y="884859"/>
                </a:cubicBezTo>
                <a:cubicBezTo>
                  <a:pt x="696497" y="884816"/>
                  <a:pt x="697311" y="884589"/>
                  <a:pt x="698045" y="884192"/>
                </a:cubicBezTo>
                <a:lnTo>
                  <a:pt x="698045" y="911148"/>
                </a:lnTo>
                <a:lnTo>
                  <a:pt x="3577" y="911148"/>
                </a:lnTo>
                <a:cubicBezTo>
                  <a:pt x="946" y="911900"/>
                  <a:pt x="-577" y="914641"/>
                  <a:pt x="175" y="917271"/>
                </a:cubicBezTo>
                <a:cubicBezTo>
                  <a:pt x="645" y="918917"/>
                  <a:pt x="1931" y="920203"/>
                  <a:pt x="3577" y="920673"/>
                </a:cubicBezTo>
                <a:lnTo>
                  <a:pt x="697092" y="920673"/>
                </a:lnTo>
                <a:lnTo>
                  <a:pt x="697092" y="1200708"/>
                </a:lnTo>
                <a:cubicBezTo>
                  <a:pt x="696341" y="1203338"/>
                  <a:pt x="697864" y="1206080"/>
                  <a:pt x="700495" y="1206831"/>
                </a:cubicBezTo>
                <a:cubicBezTo>
                  <a:pt x="703125" y="1207582"/>
                  <a:pt x="705866" y="1206059"/>
                  <a:pt x="706617" y="1203429"/>
                </a:cubicBezTo>
                <a:cubicBezTo>
                  <a:pt x="706871" y="1202540"/>
                  <a:pt x="706871" y="1201597"/>
                  <a:pt x="706617" y="1200708"/>
                </a:cubicBezTo>
                <a:lnTo>
                  <a:pt x="706617" y="920673"/>
                </a:lnTo>
                <a:lnTo>
                  <a:pt x="1363842" y="920673"/>
                </a:lnTo>
                <a:cubicBezTo>
                  <a:pt x="1366473" y="921425"/>
                  <a:pt x="1369214" y="919901"/>
                  <a:pt x="1369965" y="917271"/>
                </a:cubicBezTo>
                <a:cubicBezTo>
                  <a:pt x="1370717" y="914641"/>
                  <a:pt x="1369194" y="911900"/>
                  <a:pt x="1366563" y="911148"/>
                </a:cubicBezTo>
                <a:cubicBezTo>
                  <a:pt x="1365674" y="910894"/>
                  <a:pt x="1364732" y="910894"/>
                  <a:pt x="1363842" y="911148"/>
                </a:cubicBezTo>
                <a:close/>
                <a:moveTo>
                  <a:pt x="1097714" y="460901"/>
                </a:moveTo>
                <a:lnTo>
                  <a:pt x="1052089" y="509574"/>
                </a:lnTo>
                <a:cubicBezTo>
                  <a:pt x="1050169" y="511448"/>
                  <a:pt x="1050131" y="514524"/>
                  <a:pt x="1052005" y="516443"/>
                </a:cubicBezTo>
                <a:cubicBezTo>
                  <a:pt x="1052033" y="516472"/>
                  <a:pt x="1052061" y="516500"/>
                  <a:pt x="1052089" y="516527"/>
                </a:cubicBezTo>
                <a:cubicBezTo>
                  <a:pt x="1053004" y="517358"/>
                  <a:pt x="1054187" y="517831"/>
                  <a:pt x="1055423" y="517861"/>
                </a:cubicBezTo>
                <a:cubicBezTo>
                  <a:pt x="1056790" y="517885"/>
                  <a:pt x="1058104" y="517332"/>
                  <a:pt x="1059042" y="516337"/>
                </a:cubicBezTo>
                <a:lnTo>
                  <a:pt x="1104762" y="467664"/>
                </a:lnTo>
                <a:lnTo>
                  <a:pt x="1331267" y="680548"/>
                </a:lnTo>
                <a:lnTo>
                  <a:pt x="720714" y="877430"/>
                </a:lnTo>
                <a:lnTo>
                  <a:pt x="728239" y="869429"/>
                </a:lnTo>
                <a:cubicBezTo>
                  <a:pt x="730107" y="867430"/>
                  <a:pt x="730000" y="864295"/>
                  <a:pt x="728001" y="862428"/>
                </a:cubicBezTo>
                <a:cubicBezTo>
                  <a:pt x="726002" y="860560"/>
                  <a:pt x="722868" y="860667"/>
                  <a:pt x="721000" y="862666"/>
                </a:cubicBezTo>
                <a:lnTo>
                  <a:pt x="714047" y="870095"/>
                </a:lnTo>
                <a:lnTo>
                  <a:pt x="816917" y="538244"/>
                </a:lnTo>
                <a:lnTo>
                  <a:pt x="882163" y="556818"/>
                </a:lnTo>
                <a:lnTo>
                  <a:pt x="883496" y="556818"/>
                </a:lnTo>
                <a:cubicBezTo>
                  <a:pt x="885705" y="556783"/>
                  <a:pt x="887634" y="555317"/>
                  <a:pt x="888259" y="553198"/>
                </a:cubicBezTo>
                <a:cubicBezTo>
                  <a:pt x="888991" y="550569"/>
                  <a:pt x="887458" y="547842"/>
                  <a:pt x="884830" y="547102"/>
                </a:cubicBezTo>
                <a:lnTo>
                  <a:pt x="819869" y="528624"/>
                </a:lnTo>
                <a:lnTo>
                  <a:pt x="894069" y="288499"/>
                </a:lnTo>
                <a:lnTo>
                  <a:pt x="911786" y="345649"/>
                </a:lnTo>
                <a:cubicBezTo>
                  <a:pt x="912477" y="347692"/>
                  <a:pt x="914391" y="349070"/>
                  <a:pt x="916548" y="349078"/>
                </a:cubicBezTo>
                <a:cubicBezTo>
                  <a:pt x="917020" y="349170"/>
                  <a:pt x="917505" y="349170"/>
                  <a:pt x="917977" y="349078"/>
                </a:cubicBezTo>
                <a:cubicBezTo>
                  <a:pt x="920551" y="348320"/>
                  <a:pt x="922023" y="345620"/>
                  <a:pt x="921265" y="343046"/>
                </a:cubicBezTo>
                <a:cubicBezTo>
                  <a:pt x="921250" y="342993"/>
                  <a:pt x="921233" y="342940"/>
                  <a:pt x="921215" y="342887"/>
                </a:cubicBezTo>
                <a:lnTo>
                  <a:pt x="900832" y="276783"/>
                </a:lnTo>
                <a:cubicBezTo>
                  <a:pt x="900459" y="275600"/>
                  <a:pt x="899639" y="274609"/>
                  <a:pt x="898546" y="274021"/>
                </a:cubicBezTo>
                <a:lnTo>
                  <a:pt x="898546" y="272783"/>
                </a:lnTo>
                <a:close/>
                <a:moveTo>
                  <a:pt x="359717" y="778370"/>
                </a:moveTo>
                <a:lnTo>
                  <a:pt x="369718" y="745318"/>
                </a:lnTo>
                <a:cubicBezTo>
                  <a:pt x="370507" y="742688"/>
                  <a:pt x="369014" y="739916"/>
                  <a:pt x="366384" y="739127"/>
                </a:cubicBezTo>
                <a:cubicBezTo>
                  <a:pt x="363754" y="738337"/>
                  <a:pt x="360982" y="739830"/>
                  <a:pt x="360193" y="742460"/>
                </a:cubicBezTo>
                <a:lnTo>
                  <a:pt x="350192" y="775607"/>
                </a:lnTo>
                <a:lnTo>
                  <a:pt x="350192" y="775607"/>
                </a:lnTo>
                <a:lnTo>
                  <a:pt x="64442" y="695693"/>
                </a:lnTo>
                <a:lnTo>
                  <a:pt x="96446" y="686168"/>
                </a:lnTo>
                <a:cubicBezTo>
                  <a:pt x="99042" y="685492"/>
                  <a:pt x="100599" y="682839"/>
                  <a:pt x="99922" y="680242"/>
                </a:cubicBezTo>
                <a:cubicBezTo>
                  <a:pt x="99908" y="680185"/>
                  <a:pt x="99892" y="680128"/>
                  <a:pt x="99874" y="680072"/>
                </a:cubicBezTo>
                <a:cubicBezTo>
                  <a:pt x="99051" y="677469"/>
                  <a:pt x="96309" y="675993"/>
                  <a:pt x="93683" y="676738"/>
                </a:cubicBezTo>
                <a:lnTo>
                  <a:pt x="78062" y="681310"/>
                </a:lnTo>
                <a:lnTo>
                  <a:pt x="300185" y="472998"/>
                </a:lnTo>
                <a:lnTo>
                  <a:pt x="319235" y="492905"/>
                </a:lnTo>
                <a:cubicBezTo>
                  <a:pt x="320199" y="493863"/>
                  <a:pt x="321496" y="494410"/>
                  <a:pt x="322855" y="494429"/>
                </a:cubicBezTo>
                <a:cubicBezTo>
                  <a:pt x="324111" y="494411"/>
                  <a:pt x="325310" y="493898"/>
                  <a:pt x="326189" y="493001"/>
                </a:cubicBezTo>
                <a:cubicBezTo>
                  <a:pt x="328109" y="491127"/>
                  <a:pt x="328147" y="488051"/>
                  <a:pt x="326273" y="486131"/>
                </a:cubicBezTo>
                <a:cubicBezTo>
                  <a:pt x="326245" y="486103"/>
                  <a:pt x="326217" y="486075"/>
                  <a:pt x="326189" y="486047"/>
                </a:cubicBezTo>
                <a:lnTo>
                  <a:pt x="307139" y="466235"/>
                </a:lnTo>
                <a:lnTo>
                  <a:pt x="497639" y="288308"/>
                </a:lnTo>
                <a:lnTo>
                  <a:pt x="493638" y="301358"/>
                </a:lnTo>
                <a:cubicBezTo>
                  <a:pt x="492842" y="303975"/>
                  <a:pt x="494318" y="306742"/>
                  <a:pt x="496935" y="307538"/>
                </a:cubicBezTo>
                <a:cubicBezTo>
                  <a:pt x="496947" y="307542"/>
                  <a:pt x="496960" y="307545"/>
                  <a:pt x="496972" y="307549"/>
                </a:cubicBezTo>
                <a:lnTo>
                  <a:pt x="498401" y="307549"/>
                </a:lnTo>
                <a:cubicBezTo>
                  <a:pt x="500579" y="307580"/>
                  <a:pt x="502502" y="306129"/>
                  <a:pt x="503068" y="304025"/>
                </a:cubicBezTo>
                <a:lnTo>
                  <a:pt x="512021" y="274593"/>
                </a:lnTo>
                <a:lnTo>
                  <a:pt x="512498" y="274593"/>
                </a:lnTo>
                <a:lnTo>
                  <a:pt x="590984" y="530148"/>
                </a:lnTo>
                <a:lnTo>
                  <a:pt x="590984" y="530148"/>
                </a:lnTo>
                <a:lnTo>
                  <a:pt x="557742" y="539673"/>
                </a:lnTo>
                <a:cubicBezTo>
                  <a:pt x="555139" y="540496"/>
                  <a:pt x="553663" y="543239"/>
                  <a:pt x="554408" y="545864"/>
                </a:cubicBezTo>
                <a:cubicBezTo>
                  <a:pt x="555066" y="547945"/>
                  <a:pt x="556988" y="549367"/>
                  <a:pt x="559170" y="549389"/>
                </a:cubicBezTo>
                <a:lnTo>
                  <a:pt x="560599" y="549389"/>
                </a:lnTo>
                <a:lnTo>
                  <a:pt x="593746" y="539864"/>
                </a:lnTo>
                <a:lnTo>
                  <a:pt x="594222" y="539864"/>
                </a:lnTo>
                <a:lnTo>
                  <a:pt x="695854" y="873048"/>
                </a:lnTo>
                <a:lnTo>
                  <a:pt x="694235" y="872572"/>
                </a:lnTo>
                <a:lnTo>
                  <a:pt x="674042" y="851236"/>
                </a:lnTo>
                <a:cubicBezTo>
                  <a:pt x="672148" y="849237"/>
                  <a:pt x="668992" y="849152"/>
                  <a:pt x="666993" y="851045"/>
                </a:cubicBezTo>
                <a:cubicBezTo>
                  <a:pt x="664994" y="852939"/>
                  <a:pt x="664909" y="856095"/>
                  <a:pt x="666803" y="858094"/>
                </a:cubicBezTo>
                <a:lnTo>
                  <a:pt x="675185" y="866857"/>
                </a:ln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8" name="Freeform: Shape 317">
            <a:extLst>
              <a:ext uri="{FF2B5EF4-FFF2-40B4-BE49-F238E27FC236}">
                <a16:creationId xmlns:a16="http://schemas.microsoft.com/office/drawing/2014/main" id="{EBEC755B-6067-4EFA-A0CF-DAE84F30D03E}"/>
              </a:ext>
            </a:extLst>
          </p:cNvPr>
          <p:cNvSpPr/>
          <p:nvPr/>
        </p:nvSpPr>
        <p:spPr>
          <a:xfrm>
            <a:off x="10648098" y="3575812"/>
            <a:ext cx="29072" cy="72948"/>
          </a:xfrm>
          <a:custGeom>
            <a:avLst/>
            <a:gdLst>
              <a:gd name="connsiteX0" fmla="*/ 3589 w 29072"/>
              <a:gd name="connsiteY0" fmla="*/ 72907 h 72948"/>
              <a:gd name="connsiteX1" fmla="*/ 5018 w 29072"/>
              <a:gd name="connsiteY1" fmla="*/ 72907 h 72948"/>
              <a:gd name="connsiteX2" fmla="*/ 9780 w 29072"/>
              <a:gd name="connsiteY2" fmla="*/ 69382 h 72948"/>
              <a:gd name="connsiteX3" fmla="*/ 28830 w 29072"/>
              <a:gd name="connsiteY3" fmla="*/ 6422 h 72948"/>
              <a:gd name="connsiteX4" fmla="*/ 25544 w 29072"/>
              <a:gd name="connsiteY4" fmla="*/ 183 h 72948"/>
              <a:gd name="connsiteX5" fmla="*/ 19305 w 29072"/>
              <a:gd name="connsiteY5" fmla="*/ 3469 h 72948"/>
              <a:gd name="connsiteX6" fmla="*/ 255 w 29072"/>
              <a:gd name="connsiteY6" fmla="*/ 66525 h 72948"/>
              <a:gd name="connsiteX7" fmla="*/ 3322 w 29072"/>
              <a:gd name="connsiteY7" fmla="*/ 72823 h 72948"/>
              <a:gd name="connsiteX8" fmla="*/ 3589 w 29072"/>
              <a:gd name="connsiteY8" fmla="*/ 72907 h 7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2" h="72948">
                <a:moveTo>
                  <a:pt x="3589" y="72907"/>
                </a:moveTo>
                <a:lnTo>
                  <a:pt x="5018" y="72907"/>
                </a:lnTo>
                <a:cubicBezTo>
                  <a:pt x="7200" y="72885"/>
                  <a:pt x="9122" y="71463"/>
                  <a:pt x="9780" y="69382"/>
                </a:cubicBezTo>
                <a:lnTo>
                  <a:pt x="28830" y="6422"/>
                </a:lnTo>
                <a:cubicBezTo>
                  <a:pt x="29646" y="3792"/>
                  <a:pt x="28174" y="999"/>
                  <a:pt x="25544" y="183"/>
                </a:cubicBezTo>
                <a:cubicBezTo>
                  <a:pt x="22914" y="-632"/>
                  <a:pt x="20121" y="839"/>
                  <a:pt x="19305" y="3469"/>
                </a:cubicBezTo>
                <a:lnTo>
                  <a:pt x="255" y="66525"/>
                </a:lnTo>
                <a:cubicBezTo>
                  <a:pt x="-637" y="69111"/>
                  <a:pt x="736" y="71930"/>
                  <a:pt x="3322" y="72823"/>
                </a:cubicBezTo>
                <a:cubicBezTo>
                  <a:pt x="3410" y="72853"/>
                  <a:pt x="3499" y="72881"/>
                  <a:pt x="3589" y="7290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19" name="Freeform: Shape 318">
            <a:extLst>
              <a:ext uri="{FF2B5EF4-FFF2-40B4-BE49-F238E27FC236}">
                <a16:creationId xmlns:a16="http://schemas.microsoft.com/office/drawing/2014/main" id="{2A83556B-3E17-49F0-9231-D3576B7F25CD}"/>
              </a:ext>
            </a:extLst>
          </p:cNvPr>
          <p:cNvSpPr/>
          <p:nvPr/>
        </p:nvSpPr>
        <p:spPr>
          <a:xfrm>
            <a:off x="10571756" y="3828093"/>
            <a:ext cx="28869" cy="72698"/>
          </a:xfrm>
          <a:custGeom>
            <a:avLst/>
            <a:gdLst>
              <a:gd name="connsiteX0" fmla="*/ 25353 w 28869"/>
              <a:gd name="connsiteY0" fmla="*/ 172 h 72698"/>
              <a:gd name="connsiteX1" fmla="*/ 19288 w 28869"/>
              <a:gd name="connsiteY1" fmla="*/ 3399 h 72698"/>
              <a:gd name="connsiteX2" fmla="*/ 19257 w 28869"/>
              <a:gd name="connsiteY2" fmla="*/ 3505 h 72698"/>
              <a:gd name="connsiteX3" fmla="*/ 207 w 28869"/>
              <a:gd name="connsiteY3" fmla="*/ 66465 h 72698"/>
              <a:gd name="connsiteX4" fmla="*/ 3445 w 28869"/>
              <a:gd name="connsiteY4" fmla="*/ 72657 h 72698"/>
              <a:gd name="connsiteX5" fmla="*/ 4874 w 28869"/>
              <a:gd name="connsiteY5" fmla="*/ 72657 h 72698"/>
              <a:gd name="connsiteX6" fmla="*/ 9637 w 28869"/>
              <a:gd name="connsiteY6" fmla="*/ 69132 h 72698"/>
              <a:gd name="connsiteX7" fmla="*/ 28687 w 28869"/>
              <a:gd name="connsiteY7" fmla="*/ 6172 h 72698"/>
              <a:gd name="connsiteX8" fmla="*/ 25353 w 28869"/>
              <a:gd name="connsiteY8" fmla="*/ 172 h 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69" h="72698">
                <a:moveTo>
                  <a:pt x="25353" y="172"/>
                </a:moveTo>
                <a:cubicBezTo>
                  <a:pt x="22787" y="-612"/>
                  <a:pt x="20072" y="833"/>
                  <a:pt x="19288" y="3399"/>
                </a:cubicBezTo>
                <a:cubicBezTo>
                  <a:pt x="19278" y="3434"/>
                  <a:pt x="19267" y="3470"/>
                  <a:pt x="19257" y="3505"/>
                </a:cubicBezTo>
                <a:lnTo>
                  <a:pt x="207" y="66465"/>
                </a:lnTo>
                <a:cubicBezTo>
                  <a:pt x="-601" y="69069"/>
                  <a:pt x="846" y="71836"/>
                  <a:pt x="3445" y="72657"/>
                </a:cubicBezTo>
                <a:lnTo>
                  <a:pt x="4874" y="72657"/>
                </a:lnTo>
                <a:cubicBezTo>
                  <a:pt x="7056" y="72635"/>
                  <a:pt x="8978" y="71213"/>
                  <a:pt x="9637" y="69132"/>
                </a:cubicBezTo>
                <a:lnTo>
                  <a:pt x="28687" y="6172"/>
                </a:lnTo>
                <a:cubicBezTo>
                  <a:pt x="29366" y="3602"/>
                  <a:pt x="27895" y="953"/>
                  <a:pt x="25353" y="17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0" name="Freeform: Shape 319">
            <a:extLst>
              <a:ext uri="{FF2B5EF4-FFF2-40B4-BE49-F238E27FC236}">
                <a16:creationId xmlns:a16="http://schemas.microsoft.com/office/drawing/2014/main" id="{820A00B4-68DD-40BA-92F1-948A8E534C23}"/>
              </a:ext>
            </a:extLst>
          </p:cNvPr>
          <p:cNvSpPr/>
          <p:nvPr/>
        </p:nvSpPr>
        <p:spPr>
          <a:xfrm>
            <a:off x="10609779" y="3701928"/>
            <a:ext cx="29069" cy="72917"/>
          </a:xfrm>
          <a:custGeom>
            <a:avLst/>
            <a:gdLst>
              <a:gd name="connsiteX0" fmla="*/ 3618 w 29069"/>
              <a:gd name="connsiteY0" fmla="*/ 72806 h 72917"/>
              <a:gd name="connsiteX1" fmla="*/ 5047 w 29069"/>
              <a:gd name="connsiteY1" fmla="*/ 72806 h 72917"/>
              <a:gd name="connsiteX2" fmla="*/ 9809 w 29069"/>
              <a:gd name="connsiteY2" fmla="*/ 69282 h 72917"/>
              <a:gd name="connsiteX3" fmla="*/ 28859 w 29069"/>
              <a:gd name="connsiteY3" fmla="*/ 6322 h 72917"/>
              <a:gd name="connsiteX4" fmla="*/ 25525 w 29069"/>
              <a:gd name="connsiteY4" fmla="*/ 131 h 72917"/>
              <a:gd name="connsiteX5" fmla="*/ 19334 w 29069"/>
              <a:gd name="connsiteY5" fmla="*/ 3464 h 72917"/>
              <a:gd name="connsiteX6" fmla="*/ 284 w 29069"/>
              <a:gd name="connsiteY6" fmla="*/ 66425 h 72917"/>
              <a:gd name="connsiteX7" fmla="*/ 3161 w 29069"/>
              <a:gd name="connsiteY7" fmla="*/ 72663 h 72917"/>
              <a:gd name="connsiteX8" fmla="*/ 3618 w 29069"/>
              <a:gd name="connsiteY8" fmla="*/ 72806 h 72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9" h="72917">
                <a:moveTo>
                  <a:pt x="3618" y="72806"/>
                </a:moveTo>
                <a:cubicBezTo>
                  <a:pt x="4090" y="72899"/>
                  <a:pt x="4575" y="72899"/>
                  <a:pt x="5047" y="72806"/>
                </a:cubicBezTo>
                <a:cubicBezTo>
                  <a:pt x="7239" y="72815"/>
                  <a:pt x="9177" y="71381"/>
                  <a:pt x="9809" y="69282"/>
                </a:cubicBezTo>
                <a:lnTo>
                  <a:pt x="28859" y="6322"/>
                </a:lnTo>
                <a:cubicBezTo>
                  <a:pt x="29604" y="3696"/>
                  <a:pt x="28128" y="954"/>
                  <a:pt x="25525" y="131"/>
                </a:cubicBezTo>
                <a:cubicBezTo>
                  <a:pt x="22906" y="-563"/>
                  <a:pt x="20198" y="896"/>
                  <a:pt x="19334" y="3464"/>
                </a:cubicBezTo>
                <a:lnTo>
                  <a:pt x="284" y="66425"/>
                </a:lnTo>
                <a:cubicBezTo>
                  <a:pt x="-644" y="68942"/>
                  <a:pt x="644" y="71735"/>
                  <a:pt x="3161" y="72663"/>
                </a:cubicBezTo>
                <a:cubicBezTo>
                  <a:pt x="3311" y="72718"/>
                  <a:pt x="3463" y="72766"/>
                  <a:pt x="3618" y="7280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1" name="Freeform: Shape 320">
            <a:extLst>
              <a:ext uri="{FF2B5EF4-FFF2-40B4-BE49-F238E27FC236}">
                <a16:creationId xmlns:a16="http://schemas.microsoft.com/office/drawing/2014/main" id="{E5E4E575-3CF2-496E-8871-68973D7C6B37}"/>
              </a:ext>
            </a:extLst>
          </p:cNvPr>
          <p:cNvSpPr/>
          <p:nvPr/>
        </p:nvSpPr>
        <p:spPr>
          <a:xfrm>
            <a:off x="10348524" y="3852969"/>
            <a:ext cx="76634" cy="29248"/>
          </a:xfrm>
          <a:custGeom>
            <a:avLst/>
            <a:gdLst>
              <a:gd name="connsiteX0" fmla="*/ 70182 w 76634"/>
              <a:gd name="connsiteY0" fmla="*/ -34 h 29248"/>
              <a:gd name="connsiteX1" fmla="*/ 3507 w 76634"/>
              <a:gd name="connsiteY1" fmla="*/ 19492 h 29248"/>
              <a:gd name="connsiteX2" fmla="*/ 173 w 76634"/>
              <a:gd name="connsiteY2" fmla="*/ 25588 h 29248"/>
              <a:gd name="connsiteX3" fmla="*/ 4935 w 76634"/>
              <a:gd name="connsiteY3" fmla="*/ 29207 h 29248"/>
              <a:gd name="connsiteX4" fmla="*/ 6364 w 76634"/>
              <a:gd name="connsiteY4" fmla="*/ 29207 h 29248"/>
              <a:gd name="connsiteX5" fmla="*/ 73039 w 76634"/>
              <a:gd name="connsiteY5" fmla="*/ 9681 h 29248"/>
              <a:gd name="connsiteX6" fmla="*/ 76420 w 76634"/>
              <a:gd name="connsiteY6" fmla="*/ 3537 h 29248"/>
              <a:gd name="connsiteX7" fmla="*/ 70277 w 76634"/>
              <a:gd name="connsiteY7" fmla="*/ 156 h 29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34" h="29248">
                <a:moveTo>
                  <a:pt x="70182" y="-34"/>
                </a:moveTo>
                <a:lnTo>
                  <a:pt x="3507" y="19492"/>
                </a:lnTo>
                <a:cubicBezTo>
                  <a:pt x="917" y="20273"/>
                  <a:pt x="-566" y="22986"/>
                  <a:pt x="173" y="25588"/>
                </a:cubicBezTo>
                <a:cubicBezTo>
                  <a:pt x="797" y="27706"/>
                  <a:pt x="2727" y="29172"/>
                  <a:pt x="4935" y="29207"/>
                </a:cubicBezTo>
                <a:lnTo>
                  <a:pt x="6364" y="29207"/>
                </a:lnTo>
                <a:lnTo>
                  <a:pt x="73039" y="9681"/>
                </a:lnTo>
                <a:cubicBezTo>
                  <a:pt x="75669" y="8918"/>
                  <a:pt x="77183" y="6167"/>
                  <a:pt x="76420" y="3537"/>
                </a:cubicBezTo>
                <a:cubicBezTo>
                  <a:pt x="75658" y="907"/>
                  <a:pt x="72907" y="-607"/>
                  <a:pt x="70277" y="15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2" name="Freeform: Shape 321">
            <a:extLst>
              <a:ext uri="{FF2B5EF4-FFF2-40B4-BE49-F238E27FC236}">
                <a16:creationId xmlns:a16="http://schemas.microsoft.com/office/drawing/2014/main" id="{B6B3A927-3657-4B74-888F-712B9E9C113A}"/>
              </a:ext>
            </a:extLst>
          </p:cNvPr>
          <p:cNvSpPr/>
          <p:nvPr/>
        </p:nvSpPr>
        <p:spPr>
          <a:xfrm>
            <a:off x="10481541" y="3813713"/>
            <a:ext cx="76172" cy="29262"/>
          </a:xfrm>
          <a:custGeom>
            <a:avLst/>
            <a:gdLst>
              <a:gd name="connsiteX0" fmla="*/ 69753 w 76172"/>
              <a:gd name="connsiteY0" fmla="*/ 169 h 29262"/>
              <a:gd name="connsiteX1" fmla="*/ 3078 w 76172"/>
              <a:gd name="connsiteY1" fmla="*/ 19696 h 29262"/>
              <a:gd name="connsiteX2" fmla="*/ 346 w 76172"/>
              <a:gd name="connsiteY2" fmla="*/ 26146 h 29262"/>
              <a:gd name="connsiteX3" fmla="*/ 4507 w 76172"/>
              <a:gd name="connsiteY3" fmla="*/ 29221 h 29262"/>
              <a:gd name="connsiteX4" fmla="*/ 5936 w 76172"/>
              <a:gd name="connsiteY4" fmla="*/ 29221 h 29262"/>
              <a:gd name="connsiteX5" fmla="*/ 72611 w 76172"/>
              <a:gd name="connsiteY5" fmla="*/ 9694 h 29262"/>
              <a:gd name="connsiteX6" fmla="*/ 75944 w 76172"/>
              <a:gd name="connsiteY6" fmla="*/ 3503 h 29262"/>
              <a:gd name="connsiteX7" fmla="*/ 69753 w 76172"/>
              <a:gd name="connsiteY7" fmla="*/ 169 h 2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72" h="29262">
                <a:moveTo>
                  <a:pt x="69753" y="169"/>
                </a:moveTo>
                <a:lnTo>
                  <a:pt x="3078" y="19696"/>
                </a:lnTo>
                <a:cubicBezTo>
                  <a:pt x="543" y="20723"/>
                  <a:pt x="-680" y="23610"/>
                  <a:pt x="346" y="26146"/>
                </a:cubicBezTo>
                <a:cubicBezTo>
                  <a:pt x="1045" y="27871"/>
                  <a:pt x="2652" y="29059"/>
                  <a:pt x="4507" y="29221"/>
                </a:cubicBezTo>
                <a:lnTo>
                  <a:pt x="5936" y="29221"/>
                </a:lnTo>
                <a:lnTo>
                  <a:pt x="72611" y="9694"/>
                </a:lnTo>
                <a:cubicBezTo>
                  <a:pt x="75241" y="8905"/>
                  <a:pt x="76733" y="6133"/>
                  <a:pt x="75944" y="3503"/>
                </a:cubicBezTo>
                <a:cubicBezTo>
                  <a:pt x="75155" y="873"/>
                  <a:pt x="72383" y="-620"/>
                  <a:pt x="69753" y="16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3" name="Freeform: Shape 322">
            <a:extLst>
              <a:ext uri="{FF2B5EF4-FFF2-40B4-BE49-F238E27FC236}">
                <a16:creationId xmlns:a16="http://schemas.microsoft.com/office/drawing/2014/main" id="{5BB98CAB-A0FD-4772-858D-96708C74E424}"/>
              </a:ext>
            </a:extLst>
          </p:cNvPr>
          <p:cNvSpPr/>
          <p:nvPr/>
        </p:nvSpPr>
        <p:spPr>
          <a:xfrm>
            <a:off x="10560514" y="3752015"/>
            <a:ext cx="130202" cy="62099"/>
          </a:xfrm>
          <a:custGeom>
            <a:avLst/>
            <a:gdLst>
              <a:gd name="connsiteX0" fmla="*/ 59932 w 130202"/>
              <a:gd name="connsiteY0" fmla="*/ 51866 h 62099"/>
              <a:gd name="connsiteX1" fmla="*/ 126607 w 130202"/>
              <a:gd name="connsiteY1" fmla="*/ 32340 h 62099"/>
              <a:gd name="connsiteX2" fmla="*/ 129988 w 130202"/>
              <a:gd name="connsiteY2" fmla="*/ 26196 h 62099"/>
              <a:gd name="connsiteX3" fmla="*/ 123845 w 130202"/>
              <a:gd name="connsiteY3" fmla="*/ 22815 h 62099"/>
              <a:gd name="connsiteX4" fmla="*/ 57169 w 130202"/>
              <a:gd name="connsiteY4" fmla="*/ 42341 h 62099"/>
              <a:gd name="connsiteX5" fmla="*/ 53824 w 130202"/>
              <a:gd name="connsiteY5" fmla="*/ 48496 h 62099"/>
              <a:gd name="connsiteX6" fmla="*/ 53836 w 130202"/>
              <a:gd name="connsiteY6" fmla="*/ 48532 h 62099"/>
              <a:gd name="connsiteX7" fmla="*/ 55264 w 130202"/>
              <a:gd name="connsiteY7" fmla="*/ 50533 h 62099"/>
              <a:gd name="connsiteX8" fmla="*/ 8401 w 130202"/>
              <a:gd name="connsiteY8" fmla="*/ 1384 h 62099"/>
              <a:gd name="connsiteX9" fmla="*/ 1448 w 130202"/>
              <a:gd name="connsiteY9" fmla="*/ 1384 h 62099"/>
              <a:gd name="connsiteX10" fmla="*/ 1364 w 130202"/>
              <a:gd name="connsiteY10" fmla="*/ 8253 h 62099"/>
              <a:gd name="connsiteX11" fmla="*/ 1448 w 130202"/>
              <a:gd name="connsiteY11" fmla="*/ 8337 h 62099"/>
              <a:gd name="connsiteX12" fmla="*/ 51169 w 130202"/>
              <a:gd name="connsiteY12" fmla="*/ 60534 h 62099"/>
              <a:gd name="connsiteX13" fmla="*/ 54788 w 130202"/>
              <a:gd name="connsiteY13" fmla="*/ 62058 h 62099"/>
              <a:gd name="connsiteX14" fmla="*/ 58122 w 130202"/>
              <a:gd name="connsiteY14" fmla="*/ 60629 h 62099"/>
              <a:gd name="connsiteX15" fmla="*/ 58206 w 130202"/>
              <a:gd name="connsiteY15" fmla="*/ 53760 h 62099"/>
              <a:gd name="connsiteX16" fmla="*/ 58122 w 130202"/>
              <a:gd name="connsiteY16" fmla="*/ 53676 h 62099"/>
              <a:gd name="connsiteX17" fmla="*/ 55836 w 130202"/>
              <a:gd name="connsiteY17" fmla="*/ 51199 h 62099"/>
              <a:gd name="connsiteX18" fmla="*/ 58503 w 130202"/>
              <a:gd name="connsiteY18" fmla="*/ 52152 h 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202" h="62099">
                <a:moveTo>
                  <a:pt x="59932" y="51866"/>
                </a:moveTo>
                <a:lnTo>
                  <a:pt x="126607" y="32340"/>
                </a:lnTo>
                <a:cubicBezTo>
                  <a:pt x="129237" y="31577"/>
                  <a:pt x="130751" y="28826"/>
                  <a:pt x="129988" y="26196"/>
                </a:cubicBezTo>
                <a:cubicBezTo>
                  <a:pt x="129225" y="23566"/>
                  <a:pt x="126475" y="22052"/>
                  <a:pt x="123845" y="22815"/>
                </a:cubicBezTo>
                <a:lnTo>
                  <a:pt x="57169" y="42341"/>
                </a:lnTo>
                <a:cubicBezTo>
                  <a:pt x="54546" y="43117"/>
                  <a:pt x="53049" y="45872"/>
                  <a:pt x="53824" y="48496"/>
                </a:cubicBezTo>
                <a:cubicBezTo>
                  <a:pt x="53828" y="48508"/>
                  <a:pt x="53832" y="48520"/>
                  <a:pt x="53836" y="48532"/>
                </a:cubicBezTo>
                <a:cubicBezTo>
                  <a:pt x="54096" y="49330"/>
                  <a:pt x="54594" y="50028"/>
                  <a:pt x="55264" y="50533"/>
                </a:cubicBezTo>
                <a:lnTo>
                  <a:pt x="8401" y="1384"/>
                </a:lnTo>
                <a:cubicBezTo>
                  <a:pt x="6473" y="-517"/>
                  <a:pt x="3376" y="-517"/>
                  <a:pt x="1448" y="1384"/>
                </a:cubicBezTo>
                <a:cubicBezTo>
                  <a:pt x="-472" y="3257"/>
                  <a:pt x="-510" y="6333"/>
                  <a:pt x="1364" y="8253"/>
                </a:cubicBezTo>
                <a:cubicBezTo>
                  <a:pt x="1392" y="8281"/>
                  <a:pt x="1420" y="8309"/>
                  <a:pt x="1448" y="8337"/>
                </a:cubicBezTo>
                <a:lnTo>
                  <a:pt x="51169" y="60534"/>
                </a:lnTo>
                <a:cubicBezTo>
                  <a:pt x="52132" y="61492"/>
                  <a:pt x="53430" y="62039"/>
                  <a:pt x="54788" y="62058"/>
                </a:cubicBezTo>
                <a:cubicBezTo>
                  <a:pt x="56047" y="62051"/>
                  <a:pt x="57249" y="61535"/>
                  <a:pt x="58122" y="60629"/>
                </a:cubicBezTo>
                <a:cubicBezTo>
                  <a:pt x="60042" y="58756"/>
                  <a:pt x="60080" y="55680"/>
                  <a:pt x="58206" y="53760"/>
                </a:cubicBezTo>
                <a:cubicBezTo>
                  <a:pt x="58179" y="53732"/>
                  <a:pt x="58151" y="53704"/>
                  <a:pt x="58122" y="53676"/>
                </a:cubicBezTo>
                <a:lnTo>
                  <a:pt x="55836" y="51199"/>
                </a:lnTo>
                <a:cubicBezTo>
                  <a:pt x="56602" y="51791"/>
                  <a:pt x="57536" y="52125"/>
                  <a:pt x="58503" y="5215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4" name="Freeform: Shape 323">
            <a:extLst>
              <a:ext uri="{FF2B5EF4-FFF2-40B4-BE49-F238E27FC236}">
                <a16:creationId xmlns:a16="http://schemas.microsoft.com/office/drawing/2014/main" id="{9E811CE3-EFDA-4476-BA5A-E4BF43D1797C}"/>
              </a:ext>
            </a:extLst>
          </p:cNvPr>
          <p:cNvSpPr/>
          <p:nvPr/>
        </p:nvSpPr>
        <p:spPr>
          <a:xfrm>
            <a:off x="10759377" y="3960604"/>
            <a:ext cx="59487" cy="62012"/>
          </a:xfrm>
          <a:custGeom>
            <a:avLst/>
            <a:gdLst>
              <a:gd name="connsiteX0" fmla="*/ 8421 w 59487"/>
              <a:gd name="connsiteY0" fmla="*/ 1392 h 62012"/>
              <a:gd name="connsiteX1" fmla="*/ 1416 w 59487"/>
              <a:gd name="connsiteY1" fmla="*/ 1427 h 62012"/>
              <a:gd name="connsiteX2" fmla="*/ 1277 w 59487"/>
              <a:gd name="connsiteY2" fmla="*/ 8250 h 62012"/>
              <a:gd name="connsiteX3" fmla="*/ 50997 w 59487"/>
              <a:gd name="connsiteY3" fmla="*/ 60351 h 62012"/>
              <a:gd name="connsiteX4" fmla="*/ 54617 w 59487"/>
              <a:gd name="connsiteY4" fmla="*/ 61971 h 62012"/>
              <a:gd name="connsiteX5" fmla="*/ 58046 w 59487"/>
              <a:gd name="connsiteY5" fmla="*/ 60542 h 62012"/>
              <a:gd name="connsiteX6" fmla="*/ 58046 w 59487"/>
              <a:gd name="connsiteY6" fmla="*/ 53589 h 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87" h="62012">
                <a:moveTo>
                  <a:pt x="8421" y="1392"/>
                </a:moveTo>
                <a:cubicBezTo>
                  <a:pt x="6476" y="-533"/>
                  <a:pt x="3341" y="-517"/>
                  <a:pt x="1416" y="1427"/>
                </a:cubicBezTo>
                <a:cubicBezTo>
                  <a:pt x="-440" y="3301"/>
                  <a:pt x="-501" y="6301"/>
                  <a:pt x="1277" y="8250"/>
                </a:cubicBezTo>
                <a:lnTo>
                  <a:pt x="50997" y="60351"/>
                </a:lnTo>
                <a:cubicBezTo>
                  <a:pt x="51932" y="61362"/>
                  <a:pt x="53240" y="61947"/>
                  <a:pt x="54617" y="61971"/>
                </a:cubicBezTo>
                <a:cubicBezTo>
                  <a:pt x="55904" y="61968"/>
                  <a:pt x="57137" y="61454"/>
                  <a:pt x="58046" y="60542"/>
                </a:cubicBezTo>
                <a:cubicBezTo>
                  <a:pt x="59946" y="58614"/>
                  <a:pt x="59946" y="55517"/>
                  <a:pt x="58046" y="5358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5" name="Freeform: Shape 324">
            <a:extLst>
              <a:ext uri="{FF2B5EF4-FFF2-40B4-BE49-F238E27FC236}">
                <a16:creationId xmlns:a16="http://schemas.microsoft.com/office/drawing/2014/main" id="{BBC07594-1BAB-4A02-BB39-85A21738482F}"/>
              </a:ext>
            </a:extLst>
          </p:cNvPr>
          <p:cNvSpPr/>
          <p:nvPr/>
        </p:nvSpPr>
        <p:spPr>
          <a:xfrm>
            <a:off x="10659955" y="3856314"/>
            <a:ext cx="59659" cy="62099"/>
          </a:xfrm>
          <a:custGeom>
            <a:avLst/>
            <a:gdLst>
              <a:gd name="connsiteX0" fmla="*/ 8401 w 59659"/>
              <a:gd name="connsiteY0" fmla="*/ 1384 h 62099"/>
              <a:gd name="connsiteX1" fmla="*/ 1448 w 59659"/>
              <a:gd name="connsiteY1" fmla="*/ 1384 h 62099"/>
              <a:gd name="connsiteX2" fmla="*/ 1364 w 59659"/>
              <a:gd name="connsiteY2" fmla="*/ 8253 h 62099"/>
              <a:gd name="connsiteX3" fmla="*/ 1448 w 59659"/>
              <a:gd name="connsiteY3" fmla="*/ 8337 h 62099"/>
              <a:gd name="connsiteX4" fmla="*/ 51169 w 59659"/>
              <a:gd name="connsiteY4" fmla="*/ 60534 h 62099"/>
              <a:gd name="connsiteX5" fmla="*/ 54788 w 59659"/>
              <a:gd name="connsiteY5" fmla="*/ 62058 h 62099"/>
              <a:gd name="connsiteX6" fmla="*/ 58217 w 59659"/>
              <a:gd name="connsiteY6" fmla="*/ 60629 h 62099"/>
              <a:gd name="connsiteX7" fmla="*/ 58217 w 59659"/>
              <a:gd name="connsiteY7" fmla="*/ 53676 h 6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59" h="62099">
                <a:moveTo>
                  <a:pt x="8401" y="1384"/>
                </a:moveTo>
                <a:cubicBezTo>
                  <a:pt x="6473" y="-517"/>
                  <a:pt x="3376" y="-517"/>
                  <a:pt x="1448" y="1384"/>
                </a:cubicBezTo>
                <a:cubicBezTo>
                  <a:pt x="-472" y="3257"/>
                  <a:pt x="-510" y="6333"/>
                  <a:pt x="1364" y="8253"/>
                </a:cubicBezTo>
                <a:cubicBezTo>
                  <a:pt x="1392" y="8281"/>
                  <a:pt x="1420" y="8309"/>
                  <a:pt x="1448" y="8337"/>
                </a:cubicBezTo>
                <a:lnTo>
                  <a:pt x="51169" y="60534"/>
                </a:lnTo>
                <a:cubicBezTo>
                  <a:pt x="52132" y="61492"/>
                  <a:pt x="53430" y="62038"/>
                  <a:pt x="54788" y="62058"/>
                </a:cubicBezTo>
                <a:cubicBezTo>
                  <a:pt x="56076" y="62055"/>
                  <a:pt x="57309" y="61541"/>
                  <a:pt x="58217" y="60629"/>
                </a:cubicBezTo>
                <a:cubicBezTo>
                  <a:pt x="60117" y="58701"/>
                  <a:pt x="60117" y="55604"/>
                  <a:pt x="58217" y="5367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6" name="Freeform: Shape 325">
            <a:extLst>
              <a:ext uri="{FF2B5EF4-FFF2-40B4-BE49-F238E27FC236}">
                <a16:creationId xmlns:a16="http://schemas.microsoft.com/office/drawing/2014/main" id="{2996B6CB-66E0-468A-B266-90114A53CB1F}"/>
              </a:ext>
            </a:extLst>
          </p:cNvPr>
          <p:cNvSpPr/>
          <p:nvPr/>
        </p:nvSpPr>
        <p:spPr>
          <a:xfrm>
            <a:off x="11124586" y="3621056"/>
            <a:ext cx="30382" cy="75873"/>
          </a:xfrm>
          <a:custGeom>
            <a:avLst/>
            <a:gdLst>
              <a:gd name="connsiteX0" fmla="*/ 20687 w 30382"/>
              <a:gd name="connsiteY0" fmla="*/ 72240 h 75873"/>
              <a:gd name="connsiteX1" fmla="*/ 25449 w 30382"/>
              <a:gd name="connsiteY1" fmla="*/ 75764 h 75873"/>
              <a:gd name="connsiteX2" fmla="*/ 26878 w 30382"/>
              <a:gd name="connsiteY2" fmla="*/ 75764 h 75873"/>
              <a:gd name="connsiteX3" fmla="*/ 30166 w 30382"/>
              <a:gd name="connsiteY3" fmla="*/ 69733 h 75873"/>
              <a:gd name="connsiteX4" fmla="*/ 30116 w 30382"/>
              <a:gd name="connsiteY4" fmla="*/ 69573 h 75873"/>
              <a:gd name="connsiteX5" fmla="*/ 9733 w 30382"/>
              <a:gd name="connsiteY5" fmla="*/ 3469 h 75873"/>
              <a:gd name="connsiteX6" fmla="*/ 3494 w 30382"/>
              <a:gd name="connsiteY6" fmla="*/ 183 h 75873"/>
              <a:gd name="connsiteX7" fmla="*/ 208 w 30382"/>
              <a:gd name="connsiteY7" fmla="*/ 6422 h 7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82" h="75873">
                <a:moveTo>
                  <a:pt x="20687" y="72240"/>
                </a:moveTo>
                <a:cubicBezTo>
                  <a:pt x="21345" y="74321"/>
                  <a:pt x="23267" y="75742"/>
                  <a:pt x="25449" y="75764"/>
                </a:cubicBezTo>
                <a:cubicBezTo>
                  <a:pt x="25921" y="75854"/>
                  <a:pt x="26406" y="75854"/>
                  <a:pt x="26878" y="75764"/>
                </a:cubicBezTo>
                <a:cubicBezTo>
                  <a:pt x="29451" y="75007"/>
                  <a:pt x="30924" y="72306"/>
                  <a:pt x="30166" y="69733"/>
                </a:cubicBezTo>
                <a:cubicBezTo>
                  <a:pt x="30150" y="69679"/>
                  <a:pt x="30134" y="69626"/>
                  <a:pt x="30116" y="69573"/>
                </a:cubicBezTo>
                <a:lnTo>
                  <a:pt x="9733" y="3469"/>
                </a:lnTo>
                <a:cubicBezTo>
                  <a:pt x="8917" y="839"/>
                  <a:pt x="6124" y="-632"/>
                  <a:pt x="3494" y="183"/>
                </a:cubicBezTo>
                <a:cubicBezTo>
                  <a:pt x="864" y="999"/>
                  <a:pt x="-608" y="3792"/>
                  <a:pt x="208" y="642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7" name="Freeform: Shape 326">
            <a:extLst>
              <a:ext uri="{FF2B5EF4-FFF2-40B4-BE49-F238E27FC236}">
                <a16:creationId xmlns:a16="http://schemas.microsoft.com/office/drawing/2014/main" id="{56048256-807B-4A6B-AE2D-1EAB1FA9199D}"/>
              </a:ext>
            </a:extLst>
          </p:cNvPr>
          <p:cNvSpPr/>
          <p:nvPr/>
        </p:nvSpPr>
        <p:spPr>
          <a:xfrm>
            <a:off x="11206382" y="3885255"/>
            <a:ext cx="30310" cy="76087"/>
          </a:xfrm>
          <a:custGeom>
            <a:avLst/>
            <a:gdLst>
              <a:gd name="connsiteX0" fmla="*/ 3470 w 30310"/>
              <a:gd name="connsiteY0" fmla="*/ 160 h 76087"/>
              <a:gd name="connsiteX1" fmla="*/ 182 w 30310"/>
              <a:gd name="connsiteY1" fmla="*/ 6191 h 76087"/>
              <a:gd name="connsiteX2" fmla="*/ 232 w 30310"/>
              <a:gd name="connsiteY2" fmla="*/ 6351 h 76087"/>
              <a:gd name="connsiteX3" fmla="*/ 20615 w 30310"/>
              <a:gd name="connsiteY3" fmla="*/ 72454 h 76087"/>
              <a:gd name="connsiteX4" fmla="*/ 25378 w 30310"/>
              <a:gd name="connsiteY4" fmla="*/ 75978 h 76087"/>
              <a:gd name="connsiteX5" fmla="*/ 26806 w 30310"/>
              <a:gd name="connsiteY5" fmla="*/ 75978 h 76087"/>
              <a:gd name="connsiteX6" fmla="*/ 30095 w 30310"/>
              <a:gd name="connsiteY6" fmla="*/ 69947 h 76087"/>
              <a:gd name="connsiteX7" fmla="*/ 30045 w 30310"/>
              <a:gd name="connsiteY7" fmla="*/ 69787 h 76087"/>
              <a:gd name="connsiteX8" fmla="*/ 9662 w 30310"/>
              <a:gd name="connsiteY8" fmla="*/ 3684 h 76087"/>
              <a:gd name="connsiteX9" fmla="*/ 3635 w 30310"/>
              <a:gd name="connsiteY9" fmla="*/ 115 h 76087"/>
              <a:gd name="connsiteX10" fmla="*/ 3470 w 30310"/>
              <a:gd name="connsiteY10" fmla="*/ 160 h 7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10" h="76087">
                <a:moveTo>
                  <a:pt x="3470" y="160"/>
                </a:moveTo>
                <a:cubicBezTo>
                  <a:pt x="897" y="917"/>
                  <a:pt x="-576" y="3617"/>
                  <a:pt x="182" y="6191"/>
                </a:cubicBezTo>
                <a:cubicBezTo>
                  <a:pt x="198" y="6245"/>
                  <a:pt x="214" y="6298"/>
                  <a:pt x="232" y="6351"/>
                </a:cubicBezTo>
                <a:lnTo>
                  <a:pt x="20615" y="72454"/>
                </a:lnTo>
                <a:cubicBezTo>
                  <a:pt x="21274" y="74535"/>
                  <a:pt x="23195" y="75957"/>
                  <a:pt x="25378" y="75978"/>
                </a:cubicBezTo>
                <a:cubicBezTo>
                  <a:pt x="25850" y="76069"/>
                  <a:pt x="26334" y="76069"/>
                  <a:pt x="26806" y="75978"/>
                </a:cubicBezTo>
                <a:cubicBezTo>
                  <a:pt x="29380" y="75221"/>
                  <a:pt x="30852" y="72521"/>
                  <a:pt x="30095" y="69947"/>
                </a:cubicBezTo>
                <a:cubicBezTo>
                  <a:pt x="30079" y="69893"/>
                  <a:pt x="30063" y="69840"/>
                  <a:pt x="30045" y="69787"/>
                </a:cubicBezTo>
                <a:lnTo>
                  <a:pt x="9662" y="3684"/>
                </a:lnTo>
                <a:cubicBezTo>
                  <a:pt x="8983" y="1034"/>
                  <a:pt x="6284" y="-564"/>
                  <a:pt x="3635" y="115"/>
                </a:cubicBezTo>
                <a:cubicBezTo>
                  <a:pt x="3580" y="128"/>
                  <a:pt x="3525" y="144"/>
                  <a:pt x="3470" y="16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8" name="Freeform: Shape 327">
            <a:extLst>
              <a:ext uri="{FF2B5EF4-FFF2-40B4-BE49-F238E27FC236}">
                <a16:creationId xmlns:a16="http://schemas.microsoft.com/office/drawing/2014/main" id="{CB7B29C8-7D79-4294-8317-5E307CB5FD45}"/>
              </a:ext>
            </a:extLst>
          </p:cNvPr>
          <p:cNvSpPr/>
          <p:nvPr/>
        </p:nvSpPr>
        <p:spPr>
          <a:xfrm>
            <a:off x="11137678" y="3753168"/>
            <a:ext cx="75684" cy="80761"/>
          </a:xfrm>
          <a:custGeom>
            <a:avLst/>
            <a:gdLst>
              <a:gd name="connsiteX0" fmla="*/ 37599 w 75684"/>
              <a:gd name="connsiteY0" fmla="*/ 37093 h 80761"/>
              <a:gd name="connsiteX1" fmla="*/ 6357 w 75684"/>
              <a:gd name="connsiteY1" fmla="*/ 28234 h 80761"/>
              <a:gd name="connsiteX2" fmla="*/ 177 w 75684"/>
              <a:gd name="connsiteY2" fmla="*/ 31531 h 80761"/>
              <a:gd name="connsiteX3" fmla="*/ 166 w 75684"/>
              <a:gd name="connsiteY3" fmla="*/ 31568 h 80761"/>
              <a:gd name="connsiteX4" fmla="*/ 3595 w 75684"/>
              <a:gd name="connsiteY4" fmla="*/ 37664 h 80761"/>
              <a:gd name="connsiteX5" fmla="*/ 36646 w 75684"/>
              <a:gd name="connsiteY5" fmla="*/ 47189 h 80761"/>
              <a:gd name="connsiteX6" fmla="*/ 12929 w 75684"/>
              <a:gd name="connsiteY6" fmla="*/ 72430 h 80761"/>
              <a:gd name="connsiteX7" fmla="*/ 12929 w 75684"/>
              <a:gd name="connsiteY7" fmla="*/ 79384 h 80761"/>
              <a:gd name="connsiteX8" fmla="*/ 16263 w 75684"/>
              <a:gd name="connsiteY8" fmla="*/ 80717 h 80761"/>
              <a:gd name="connsiteX9" fmla="*/ 19882 w 75684"/>
              <a:gd name="connsiteY9" fmla="*/ 79193 h 80761"/>
              <a:gd name="connsiteX10" fmla="*/ 42742 w 75684"/>
              <a:gd name="connsiteY10" fmla="*/ 54809 h 80761"/>
              <a:gd name="connsiteX11" fmla="*/ 48172 w 75684"/>
              <a:gd name="connsiteY11" fmla="*/ 72430 h 80761"/>
              <a:gd name="connsiteX12" fmla="*/ 52934 w 75684"/>
              <a:gd name="connsiteY12" fmla="*/ 75955 h 80761"/>
              <a:gd name="connsiteX13" fmla="*/ 54363 w 75684"/>
              <a:gd name="connsiteY13" fmla="*/ 75955 h 80761"/>
              <a:gd name="connsiteX14" fmla="*/ 57651 w 75684"/>
              <a:gd name="connsiteY14" fmla="*/ 69923 h 80761"/>
              <a:gd name="connsiteX15" fmla="*/ 57601 w 75684"/>
              <a:gd name="connsiteY15" fmla="*/ 69763 h 80761"/>
              <a:gd name="connsiteX16" fmla="*/ 52172 w 75684"/>
              <a:gd name="connsiteY16" fmla="*/ 52047 h 80761"/>
              <a:gd name="connsiteX17" fmla="*/ 69793 w 75684"/>
              <a:gd name="connsiteY17" fmla="*/ 57095 h 80761"/>
              <a:gd name="connsiteX18" fmla="*/ 71222 w 75684"/>
              <a:gd name="connsiteY18" fmla="*/ 57095 h 80761"/>
              <a:gd name="connsiteX19" fmla="*/ 75641 w 75684"/>
              <a:gd name="connsiteY19" fmla="*/ 51660 h 80761"/>
              <a:gd name="connsiteX20" fmla="*/ 72555 w 75684"/>
              <a:gd name="connsiteY20" fmla="*/ 47570 h 80761"/>
              <a:gd name="connsiteX21" fmla="*/ 54649 w 75684"/>
              <a:gd name="connsiteY21" fmla="*/ 42427 h 80761"/>
              <a:gd name="connsiteX22" fmla="*/ 67222 w 75684"/>
              <a:gd name="connsiteY22" fmla="*/ 28996 h 80761"/>
              <a:gd name="connsiteX23" fmla="*/ 67306 w 75684"/>
              <a:gd name="connsiteY23" fmla="*/ 22127 h 80761"/>
              <a:gd name="connsiteX24" fmla="*/ 67222 w 75684"/>
              <a:gd name="connsiteY24" fmla="*/ 22043 h 80761"/>
              <a:gd name="connsiteX25" fmla="*/ 60173 w 75684"/>
              <a:gd name="connsiteY25" fmla="*/ 22043 h 80761"/>
              <a:gd name="connsiteX26" fmla="*/ 47410 w 75684"/>
              <a:gd name="connsiteY26" fmla="*/ 35759 h 80761"/>
              <a:gd name="connsiteX27" fmla="*/ 37408 w 75684"/>
              <a:gd name="connsiteY27" fmla="*/ 3469 h 80761"/>
              <a:gd name="connsiteX28" fmla="*/ 31170 w 75684"/>
              <a:gd name="connsiteY28" fmla="*/ 183 h 80761"/>
              <a:gd name="connsiteX29" fmla="*/ 27883 w 75684"/>
              <a:gd name="connsiteY29" fmla="*/ 6422 h 8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684" h="80761">
                <a:moveTo>
                  <a:pt x="37599" y="37093"/>
                </a:moveTo>
                <a:lnTo>
                  <a:pt x="6357" y="28234"/>
                </a:lnTo>
                <a:cubicBezTo>
                  <a:pt x="3740" y="27438"/>
                  <a:pt x="973" y="28914"/>
                  <a:pt x="177" y="31531"/>
                </a:cubicBezTo>
                <a:cubicBezTo>
                  <a:pt x="173" y="31543"/>
                  <a:pt x="169" y="31556"/>
                  <a:pt x="166" y="31568"/>
                </a:cubicBezTo>
                <a:cubicBezTo>
                  <a:pt x="-567" y="34198"/>
                  <a:pt x="967" y="36924"/>
                  <a:pt x="3595" y="37664"/>
                </a:cubicBezTo>
                <a:lnTo>
                  <a:pt x="36646" y="47189"/>
                </a:lnTo>
                <a:lnTo>
                  <a:pt x="12929" y="72430"/>
                </a:lnTo>
                <a:cubicBezTo>
                  <a:pt x="11029" y="74359"/>
                  <a:pt x="11029" y="77455"/>
                  <a:pt x="12929" y="79384"/>
                </a:cubicBezTo>
                <a:cubicBezTo>
                  <a:pt x="13806" y="80274"/>
                  <a:pt x="15014" y="80758"/>
                  <a:pt x="16263" y="80717"/>
                </a:cubicBezTo>
                <a:cubicBezTo>
                  <a:pt x="17630" y="80742"/>
                  <a:pt x="18944" y="80188"/>
                  <a:pt x="19882" y="79193"/>
                </a:cubicBezTo>
                <a:lnTo>
                  <a:pt x="42742" y="54809"/>
                </a:lnTo>
                <a:lnTo>
                  <a:pt x="48172" y="72430"/>
                </a:lnTo>
                <a:cubicBezTo>
                  <a:pt x="48830" y="74511"/>
                  <a:pt x="50752" y="75933"/>
                  <a:pt x="52934" y="75955"/>
                </a:cubicBezTo>
                <a:cubicBezTo>
                  <a:pt x="53406" y="76045"/>
                  <a:pt x="53891" y="76045"/>
                  <a:pt x="54363" y="75955"/>
                </a:cubicBezTo>
                <a:cubicBezTo>
                  <a:pt x="56937" y="75197"/>
                  <a:pt x="58409" y="72497"/>
                  <a:pt x="57651" y="69923"/>
                </a:cubicBezTo>
                <a:cubicBezTo>
                  <a:pt x="57636" y="69870"/>
                  <a:pt x="57619" y="69816"/>
                  <a:pt x="57601" y="69763"/>
                </a:cubicBezTo>
                <a:lnTo>
                  <a:pt x="52172" y="52047"/>
                </a:lnTo>
                <a:lnTo>
                  <a:pt x="69793" y="57095"/>
                </a:lnTo>
                <a:lnTo>
                  <a:pt x="71222" y="57095"/>
                </a:lnTo>
                <a:cubicBezTo>
                  <a:pt x="73943" y="56814"/>
                  <a:pt x="75922" y="54382"/>
                  <a:pt x="75641" y="51660"/>
                </a:cubicBezTo>
                <a:cubicBezTo>
                  <a:pt x="75453" y="49829"/>
                  <a:pt x="74264" y="48254"/>
                  <a:pt x="72555" y="47570"/>
                </a:cubicBezTo>
                <a:lnTo>
                  <a:pt x="54649" y="42427"/>
                </a:lnTo>
                <a:lnTo>
                  <a:pt x="67222" y="28996"/>
                </a:lnTo>
                <a:cubicBezTo>
                  <a:pt x="69142" y="27123"/>
                  <a:pt x="69179" y="24047"/>
                  <a:pt x="67306" y="22127"/>
                </a:cubicBezTo>
                <a:cubicBezTo>
                  <a:pt x="67278" y="22099"/>
                  <a:pt x="67250" y="22071"/>
                  <a:pt x="67222" y="22043"/>
                </a:cubicBezTo>
                <a:cubicBezTo>
                  <a:pt x="65261" y="20131"/>
                  <a:pt x="62134" y="20131"/>
                  <a:pt x="60173" y="22043"/>
                </a:cubicBezTo>
                <a:lnTo>
                  <a:pt x="47410" y="35759"/>
                </a:lnTo>
                <a:lnTo>
                  <a:pt x="37408" y="3469"/>
                </a:lnTo>
                <a:cubicBezTo>
                  <a:pt x="36593" y="839"/>
                  <a:pt x="33800" y="-632"/>
                  <a:pt x="31170" y="183"/>
                </a:cubicBezTo>
                <a:cubicBezTo>
                  <a:pt x="28539" y="999"/>
                  <a:pt x="27068" y="3792"/>
                  <a:pt x="27883" y="642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29" name="Freeform: Shape 328">
            <a:extLst>
              <a:ext uri="{FF2B5EF4-FFF2-40B4-BE49-F238E27FC236}">
                <a16:creationId xmlns:a16="http://schemas.microsoft.com/office/drawing/2014/main" id="{93BBB907-D191-4D2D-A43B-9170CE7DFA79}"/>
              </a:ext>
            </a:extLst>
          </p:cNvPr>
          <p:cNvSpPr/>
          <p:nvPr/>
        </p:nvSpPr>
        <p:spPr>
          <a:xfrm>
            <a:off x="10959516" y="3975284"/>
            <a:ext cx="57563" cy="60383"/>
          </a:xfrm>
          <a:custGeom>
            <a:avLst/>
            <a:gdLst>
              <a:gd name="connsiteX0" fmla="*/ 49073 w 57563"/>
              <a:gd name="connsiteY0" fmla="*/ 1571 h 60383"/>
              <a:gd name="connsiteX1" fmla="*/ 1448 w 57563"/>
              <a:gd name="connsiteY1" fmla="*/ 52053 h 60383"/>
              <a:gd name="connsiteX2" fmla="*/ 1364 w 57563"/>
              <a:gd name="connsiteY2" fmla="*/ 58923 h 60383"/>
              <a:gd name="connsiteX3" fmla="*/ 1448 w 57563"/>
              <a:gd name="connsiteY3" fmla="*/ 59007 h 60383"/>
              <a:gd name="connsiteX4" fmla="*/ 4877 w 57563"/>
              <a:gd name="connsiteY4" fmla="*/ 60340 h 60383"/>
              <a:gd name="connsiteX5" fmla="*/ 8496 w 57563"/>
              <a:gd name="connsiteY5" fmla="*/ 58816 h 60383"/>
              <a:gd name="connsiteX6" fmla="*/ 56121 w 57563"/>
              <a:gd name="connsiteY6" fmla="*/ 8334 h 60383"/>
              <a:gd name="connsiteX7" fmla="*/ 56121 w 57563"/>
              <a:gd name="connsiteY7" fmla="*/ 1380 h 60383"/>
              <a:gd name="connsiteX8" fmla="*/ 49252 w 57563"/>
              <a:gd name="connsiteY8" fmla="*/ 1382 h 60383"/>
              <a:gd name="connsiteX9" fmla="*/ 49073 w 57563"/>
              <a:gd name="connsiteY9" fmla="*/ 1571 h 6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63" h="60383">
                <a:moveTo>
                  <a:pt x="49073" y="1571"/>
                </a:moveTo>
                <a:lnTo>
                  <a:pt x="1448" y="52053"/>
                </a:lnTo>
                <a:cubicBezTo>
                  <a:pt x="-472" y="53927"/>
                  <a:pt x="-510" y="57003"/>
                  <a:pt x="1364" y="58923"/>
                </a:cubicBezTo>
                <a:cubicBezTo>
                  <a:pt x="1392" y="58951"/>
                  <a:pt x="1420" y="58979"/>
                  <a:pt x="1448" y="59007"/>
                </a:cubicBezTo>
                <a:cubicBezTo>
                  <a:pt x="2366" y="59893"/>
                  <a:pt x="3602" y="60373"/>
                  <a:pt x="4877" y="60340"/>
                </a:cubicBezTo>
                <a:cubicBezTo>
                  <a:pt x="6242" y="60353"/>
                  <a:pt x="7551" y="59801"/>
                  <a:pt x="8496" y="58816"/>
                </a:cubicBezTo>
                <a:lnTo>
                  <a:pt x="56121" y="8334"/>
                </a:lnTo>
                <a:cubicBezTo>
                  <a:pt x="58022" y="6405"/>
                  <a:pt x="58022" y="3309"/>
                  <a:pt x="56121" y="1380"/>
                </a:cubicBezTo>
                <a:cubicBezTo>
                  <a:pt x="54224" y="-516"/>
                  <a:pt x="51148" y="-515"/>
                  <a:pt x="49252" y="1382"/>
                </a:cubicBezTo>
                <a:cubicBezTo>
                  <a:pt x="49190" y="1444"/>
                  <a:pt x="49131" y="1506"/>
                  <a:pt x="49073" y="157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0" name="Freeform: Shape 329">
            <a:extLst>
              <a:ext uri="{FF2B5EF4-FFF2-40B4-BE49-F238E27FC236}">
                <a16:creationId xmlns:a16="http://schemas.microsoft.com/office/drawing/2014/main" id="{A7D44271-37C7-4E9B-A89E-87969BB84700}"/>
              </a:ext>
            </a:extLst>
          </p:cNvPr>
          <p:cNvSpPr/>
          <p:nvPr/>
        </p:nvSpPr>
        <p:spPr>
          <a:xfrm>
            <a:off x="11054281" y="3874349"/>
            <a:ext cx="57640" cy="60446"/>
          </a:xfrm>
          <a:custGeom>
            <a:avLst/>
            <a:gdLst>
              <a:gd name="connsiteX0" fmla="*/ 48987 w 57640"/>
              <a:gd name="connsiteY0" fmla="*/ 1636 h 60446"/>
              <a:gd name="connsiteX1" fmla="*/ 1362 w 57640"/>
              <a:gd name="connsiteY1" fmla="*/ 52023 h 60446"/>
              <a:gd name="connsiteX2" fmla="*/ 1507 w 57640"/>
              <a:gd name="connsiteY2" fmla="*/ 59026 h 60446"/>
              <a:gd name="connsiteX3" fmla="*/ 4982 w 57640"/>
              <a:gd name="connsiteY3" fmla="*/ 60405 h 60446"/>
              <a:gd name="connsiteX4" fmla="*/ 8601 w 57640"/>
              <a:gd name="connsiteY4" fmla="*/ 58786 h 60446"/>
              <a:gd name="connsiteX5" fmla="*/ 56226 w 57640"/>
              <a:gd name="connsiteY5" fmla="*/ 8399 h 60446"/>
              <a:gd name="connsiteX6" fmla="*/ 56226 w 57640"/>
              <a:gd name="connsiteY6" fmla="*/ 1350 h 60446"/>
              <a:gd name="connsiteX7" fmla="*/ 49089 w 57640"/>
              <a:gd name="connsiteY7" fmla="*/ 1526 h 60446"/>
              <a:gd name="connsiteX8" fmla="*/ 48987 w 57640"/>
              <a:gd name="connsiteY8" fmla="*/ 1636 h 60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40" h="60446">
                <a:moveTo>
                  <a:pt x="48987" y="1636"/>
                </a:moveTo>
                <a:lnTo>
                  <a:pt x="1362" y="52023"/>
                </a:lnTo>
                <a:cubicBezTo>
                  <a:pt x="-532" y="53997"/>
                  <a:pt x="-467" y="57132"/>
                  <a:pt x="1507" y="59026"/>
                </a:cubicBezTo>
                <a:cubicBezTo>
                  <a:pt x="2440" y="59922"/>
                  <a:pt x="3688" y="60417"/>
                  <a:pt x="4982" y="60405"/>
                </a:cubicBezTo>
                <a:cubicBezTo>
                  <a:pt x="6361" y="60393"/>
                  <a:pt x="7673" y="59806"/>
                  <a:pt x="8601" y="58786"/>
                </a:cubicBezTo>
                <a:lnTo>
                  <a:pt x="56226" y="8399"/>
                </a:lnTo>
                <a:cubicBezTo>
                  <a:pt x="58089" y="6419"/>
                  <a:pt x="58089" y="3330"/>
                  <a:pt x="56226" y="1350"/>
                </a:cubicBezTo>
                <a:cubicBezTo>
                  <a:pt x="54207" y="-572"/>
                  <a:pt x="51011" y="-493"/>
                  <a:pt x="49089" y="1526"/>
                </a:cubicBezTo>
                <a:cubicBezTo>
                  <a:pt x="49054" y="1562"/>
                  <a:pt x="49021" y="1599"/>
                  <a:pt x="48987" y="163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1" name="Freeform: Shape 330">
            <a:extLst>
              <a:ext uri="{FF2B5EF4-FFF2-40B4-BE49-F238E27FC236}">
                <a16:creationId xmlns:a16="http://schemas.microsoft.com/office/drawing/2014/main" id="{E97AD4AE-6D26-4971-911C-36F2EB57EE87}"/>
              </a:ext>
            </a:extLst>
          </p:cNvPr>
          <p:cNvSpPr/>
          <p:nvPr/>
        </p:nvSpPr>
        <p:spPr>
          <a:xfrm>
            <a:off x="11403778" y="3856959"/>
            <a:ext cx="76670" cy="29042"/>
          </a:xfrm>
          <a:custGeom>
            <a:avLst/>
            <a:gdLst>
              <a:gd name="connsiteX0" fmla="*/ 3623 w 76670"/>
              <a:gd name="connsiteY0" fmla="*/ 9882 h 29042"/>
              <a:gd name="connsiteX1" fmla="*/ 70298 w 76670"/>
              <a:gd name="connsiteY1" fmla="*/ 28932 h 29042"/>
              <a:gd name="connsiteX2" fmla="*/ 71726 w 76670"/>
              <a:gd name="connsiteY2" fmla="*/ 28932 h 29042"/>
              <a:gd name="connsiteX3" fmla="*/ 76489 w 76670"/>
              <a:gd name="connsiteY3" fmla="*/ 25408 h 29042"/>
              <a:gd name="connsiteX4" fmla="*/ 73060 w 76670"/>
              <a:gd name="connsiteY4" fmla="*/ 19217 h 29042"/>
              <a:gd name="connsiteX5" fmla="*/ 6385 w 76670"/>
              <a:gd name="connsiteY5" fmla="*/ 167 h 29042"/>
              <a:gd name="connsiteX6" fmla="*/ 222 w 76670"/>
              <a:gd name="connsiteY6" fmla="*/ 3496 h 29042"/>
              <a:gd name="connsiteX7" fmla="*/ 194 w 76670"/>
              <a:gd name="connsiteY7" fmla="*/ 3595 h 29042"/>
              <a:gd name="connsiteX8" fmla="*/ 3593 w 76670"/>
              <a:gd name="connsiteY8" fmla="*/ 9873 h 29042"/>
              <a:gd name="connsiteX9" fmla="*/ 3623 w 76670"/>
              <a:gd name="connsiteY9" fmla="*/ 9882 h 29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0" h="29042">
                <a:moveTo>
                  <a:pt x="3623" y="9882"/>
                </a:moveTo>
                <a:lnTo>
                  <a:pt x="70298" y="28932"/>
                </a:lnTo>
                <a:cubicBezTo>
                  <a:pt x="70769" y="29024"/>
                  <a:pt x="71254" y="29024"/>
                  <a:pt x="71726" y="28932"/>
                </a:cubicBezTo>
                <a:cubicBezTo>
                  <a:pt x="73909" y="28910"/>
                  <a:pt x="75830" y="27488"/>
                  <a:pt x="76489" y="25408"/>
                </a:cubicBezTo>
                <a:cubicBezTo>
                  <a:pt x="77173" y="22761"/>
                  <a:pt x="75667" y="20041"/>
                  <a:pt x="73060" y="19217"/>
                </a:cubicBezTo>
                <a:lnTo>
                  <a:pt x="6385" y="167"/>
                </a:lnTo>
                <a:cubicBezTo>
                  <a:pt x="3764" y="-616"/>
                  <a:pt x="1005" y="875"/>
                  <a:pt x="222" y="3496"/>
                </a:cubicBezTo>
                <a:cubicBezTo>
                  <a:pt x="212" y="3529"/>
                  <a:pt x="203" y="3562"/>
                  <a:pt x="194" y="3595"/>
                </a:cubicBezTo>
                <a:cubicBezTo>
                  <a:pt x="-601" y="6268"/>
                  <a:pt x="921" y="9079"/>
                  <a:pt x="3593" y="9873"/>
                </a:cubicBezTo>
                <a:cubicBezTo>
                  <a:pt x="3603" y="9876"/>
                  <a:pt x="3613" y="9879"/>
                  <a:pt x="3623" y="988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2" name="Freeform: Shape 331">
            <a:extLst>
              <a:ext uri="{FF2B5EF4-FFF2-40B4-BE49-F238E27FC236}">
                <a16:creationId xmlns:a16="http://schemas.microsoft.com/office/drawing/2014/main" id="{CB69AD93-BA3C-48AB-898F-1CD534983C7C}"/>
              </a:ext>
            </a:extLst>
          </p:cNvPr>
          <p:cNvSpPr/>
          <p:nvPr/>
        </p:nvSpPr>
        <p:spPr>
          <a:xfrm>
            <a:off x="11270662" y="3819001"/>
            <a:ext cx="76668" cy="29000"/>
          </a:xfrm>
          <a:custGeom>
            <a:avLst/>
            <a:gdLst>
              <a:gd name="connsiteX0" fmla="*/ 3674 w 76668"/>
              <a:gd name="connsiteY0" fmla="*/ 9835 h 29000"/>
              <a:gd name="connsiteX1" fmla="*/ 70349 w 76668"/>
              <a:gd name="connsiteY1" fmla="*/ 28885 h 29000"/>
              <a:gd name="connsiteX2" fmla="*/ 71683 w 76668"/>
              <a:gd name="connsiteY2" fmla="*/ 28885 h 29000"/>
              <a:gd name="connsiteX3" fmla="*/ 76446 w 76668"/>
              <a:gd name="connsiteY3" fmla="*/ 25266 h 29000"/>
              <a:gd name="connsiteX4" fmla="*/ 73187 w 76668"/>
              <a:gd name="connsiteY4" fmla="*/ 19218 h 29000"/>
              <a:gd name="connsiteX5" fmla="*/ 73016 w 76668"/>
              <a:gd name="connsiteY5" fmla="*/ 19170 h 29000"/>
              <a:gd name="connsiteX6" fmla="*/ 6341 w 76668"/>
              <a:gd name="connsiteY6" fmla="*/ 120 h 29000"/>
              <a:gd name="connsiteX7" fmla="*/ 245 w 76668"/>
              <a:gd name="connsiteY7" fmla="*/ 3549 h 29000"/>
              <a:gd name="connsiteX8" fmla="*/ 3271 w 76668"/>
              <a:gd name="connsiteY8" fmla="*/ 9717 h 29000"/>
              <a:gd name="connsiteX9" fmla="*/ 3674 w 76668"/>
              <a:gd name="connsiteY9" fmla="*/ 9835 h 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68" h="29000">
                <a:moveTo>
                  <a:pt x="3674" y="9835"/>
                </a:moveTo>
                <a:lnTo>
                  <a:pt x="70349" y="28885"/>
                </a:lnTo>
                <a:cubicBezTo>
                  <a:pt x="70788" y="28984"/>
                  <a:pt x="71244" y="28984"/>
                  <a:pt x="71683" y="28885"/>
                </a:cubicBezTo>
                <a:cubicBezTo>
                  <a:pt x="73891" y="28851"/>
                  <a:pt x="75821" y="27384"/>
                  <a:pt x="76446" y="25266"/>
                </a:cubicBezTo>
                <a:cubicBezTo>
                  <a:pt x="77216" y="22696"/>
                  <a:pt x="75757" y="19988"/>
                  <a:pt x="73187" y="19218"/>
                </a:cubicBezTo>
                <a:cubicBezTo>
                  <a:pt x="73131" y="19201"/>
                  <a:pt x="73074" y="19185"/>
                  <a:pt x="73016" y="19170"/>
                </a:cubicBezTo>
                <a:lnTo>
                  <a:pt x="6341" y="120"/>
                </a:lnTo>
                <a:cubicBezTo>
                  <a:pt x="3719" y="-558"/>
                  <a:pt x="1028" y="956"/>
                  <a:pt x="245" y="3549"/>
                </a:cubicBezTo>
                <a:cubicBezTo>
                  <a:pt x="-622" y="6088"/>
                  <a:pt x="732" y="8849"/>
                  <a:pt x="3271" y="9717"/>
                </a:cubicBezTo>
                <a:cubicBezTo>
                  <a:pt x="3404" y="9762"/>
                  <a:pt x="3538" y="9802"/>
                  <a:pt x="3674" y="983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3" name="Freeform: Shape 332">
            <a:extLst>
              <a:ext uri="{FF2B5EF4-FFF2-40B4-BE49-F238E27FC236}">
                <a16:creationId xmlns:a16="http://schemas.microsoft.com/office/drawing/2014/main" id="{2344E592-F19D-4F38-834B-4551B0A572CB}"/>
              </a:ext>
            </a:extLst>
          </p:cNvPr>
          <p:cNvSpPr/>
          <p:nvPr/>
        </p:nvSpPr>
        <p:spPr>
          <a:xfrm>
            <a:off x="10768048" y="4149647"/>
            <a:ext cx="57576" cy="61852"/>
          </a:xfrm>
          <a:custGeom>
            <a:avLst/>
            <a:gdLst>
              <a:gd name="connsiteX0" fmla="*/ 42516 w 57576"/>
              <a:gd name="connsiteY0" fmla="*/ 86 h 61852"/>
              <a:gd name="connsiteX1" fmla="*/ 1273 w 57576"/>
              <a:gd name="connsiteY1" fmla="*/ 35138 h 61852"/>
              <a:gd name="connsiteX2" fmla="*/ 7845 w 57576"/>
              <a:gd name="connsiteY2" fmla="*/ 56284 h 61852"/>
              <a:gd name="connsiteX3" fmla="*/ 25276 w 57576"/>
              <a:gd name="connsiteY3" fmla="*/ 61808 h 61852"/>
              <a:gd name="connsiteX4" fmla="*/ 41754 w 57576"/>
              <a:gd name="connsiteY4" fmla="*/ 55617 h 61852"/>
              <a:gd name="connsiteX5" fmla="*/ 41754 w 57576"/>
              <a:gd name="connsiteY5" fmla="*/ 48664 h 61852"/>
              <a:gd name="connsiteX6" fmla="*/ 34801 w 57576"/>
              <a:gd name="connsiteY6" fmla="*/ 48664 h 61852"/>
              <a:gd name="connsiteX7" fmla="*/ 13084 w 57576"/>
              <a:gd name="connsiteY7" fmla="*/ 47997 h 61852"/>
              <a:gd name="connsiteX8" fmla="*/ 10703 w 57576"/>
              <a:gd name="connsiteY8" fmla="*/ 37901 h 61852"/>
              <a:gd name="connsiteX9" fmla="*/ 42516 w 57576"/>
              <a:gd name="connsiteY9" fmla="*/ 10087 h 61852"/>
              <a:gd name="connsiteX10" fmla="*/ 47565 w 57576"/>
              <a:gd name="connsiteY10" fmla="*/ 11231 h 61852"/>
              <a:gd name="connsiteX11" fmla="*/ 40802 w 57576"/>
              <a:gd name="connsiteY11" fmla="*/ 25518 h 61852"/>
              <a:gd name="connsiteX12" fmla="*/ 41425 w 57576"/>
              <a:gd name="connsiteY12" fmla="*/ 32360 h 61852"/>
              <a:gd name="connsiteX13" fmla="*/ 41564 w 57576"/>
              <a:gd name="connsiteY13" fmla="*/ 32472 h 61852"/>
              <a:gd name="connsiteX14" fmla="*/ 48517 w 57576"/>
              <a:gd name="connsiteY14" fmla="*/ 31805 h 61852"/>
              <a:gd name="connsiteX15" fmla="*/ 56518 w 57576"/>
              <a:gd name="connsiteY15" fmla="*/ 6944 h 61852"/>
              <a:gd name="connsiteX16" fmla="*/ 42516 w 57576"/>
              <a:gd name="connsiteY16" fmla="*/ 86 h 6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576" h="61852">
                <a:moveTo>
                  <a:pt x="42516" y="86"/>
                </a:moveTo>
                <a:cubicBezTo>
                  <a:pt x="25181" y="86"/>
                  <a:pt x="5750" y="19136"/>
                  <a:pt x="1273" y="35138"/>
                </a:cubicBezTo>
                <a:cubicBezTo>
                  <a:pt x="-1870" y="42852"/>
                  <a:pt x="884" y="51711"/>
                  <a:pt x="7845" y="56284"/>
                </a:cubicBezTo>
                <a:cubicBezTo>
                  <a:pt x="13014" y="59742"/>
                  <a:pt x="19059" y="61658"/>
                  <a:pt x="25276" y="61808"/>
                </a:cubicBezTo>
                <a:cubicBezTo>
                  <a:pt x="31353" y="61896"/>
                  <a:pt x="37239" y="59685"/>
                  <a:pt x="41754" y="55617"/>
                </a:cubicBezTo>
                <a:cubicBezTo>
                  <a:pt x="43655" y="53689"/>
                  <a:pt x="43655" y="50592"/>
                  <a:pt x="41754" y="48664"/>
                </a:cubicBezTo>
                <a:cubicBezTo>
                  <a:pt x="39806" y="46813"/>
                  <a:pt x="36750" y="46813"/>
                  <a:pt x="34801" y="48664"/>
                </a:cubicBezTo>
                <a:cubicBezTo>
                  <a:pt x="33944" y="49521"/>
                  <a:pt x="26133" y="56284"/>
                  <a:pt x="13084" y="47997"/>
                </a:cubicBezTo>
                <a:cubicBezTo>
                  <a:pt x="11941" y="47330"/>
                  <a:pt x="8607" y="45235"/>
                  <a:pt x="10703" y="37901"/>
                </a:cubicBezTo>
                <a:cubicBezTo>
                  <a:pt x="14227" y="25804"/>
                  <a:pt x="30229" y="10087"/>
                  <a:pt x="42516" y="10087"/>
                </a:cubicBezTo>
                <a:cubicBezTo>
                  <a:pt x="46231" y="10087"/>
                  <a:pt x="47374" y="10945"/>
                  <a:pt x="47565" y="11231"/>
                </a:cubicBezTo>
                <a:cubicBezTo>
                  <a:pt x="48517" y="13231"/>
                  <a:pt x="45183" y="20184"/>
                  <a:pt x="40802" y="25518"/>
                </a:cubicBezTo>
                <a:cubicBezTo>
                  <a:pt x="39085" y="27579"/>
                  <a:pt x="39364" y="30643"/>
                  <a:pt x="41425" y="32360"/>
                </a:cubicBezTo>
                <a:cubicBezTo>
                  <a:pt x="41470" y="32398"/>
                  <a:pt x="41517" y="32435"/>
                  <a:pt x="41564" y="32472"/>
                </a:cubicBezTo>
                <a:cubicBezTo>
                  <a:pt x="43671" y="34200"/>
                  <a:pt x="46777" y="33902"/>
                  <a:pt x="48517" y="31805"/>
                </a:cubicBezTo>
                <a:cubicBezTo>
                  <a:pt x="50613" y="29233"/>
                  <a:pt x="60804" y="16088"/>
                  <a:pt x="56518" y="6944"/>
                </a:cubicBezTo>
                <a:cubicBezTo>
                  <a:pt x="53673" y="2031"/>
                  <a:pt x="48142" y="-678"/>
                  <a:pt x="42516" y="86"/>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4" name="Freeform: Shape 333">
            <a:extLst>
              <a:ext uri="{FF2B5EF4-FFF2-40B4-BE49-F238E27FC236}">
                <a16:creationId xmlns:a16="http://schemas.microsoft.com/office/drawing/2014/main" id="{63F3CC40-E9CE-4987-9664-24C38DF610C2}"/>
              </a:ext>
            </a:extLst>
          </p:cNvPr>
          <p:cNvSpPr/>
          <p:nvPr/>
        </p:nvSpPr>
        <p:spPr>
          <a:xfrm>
            <a:off x="10826405" y="4169014"/>
            <a:ext cx="35927" cy="78202"/>
          </a:xfrm>
          <a:custGeom>
            <a:avLst/>
            <a:gdLst>
              <a:gd name="connsiteX0" fmla="*/ 29308 w 35927"/>
              <a:gd name="connsiteY0" fmla="*/ -40 h 78202"/>
              <a:gd name="connsiteX1" fmla="*/ 24260 w 35927"/>
              <a:gd name="connsiteY1" fmla="*/ 3865 h 78202"/>
              <a:gd name="connsiteX2" fmla="*/ 11782 w 35927"/>
              <a:gd name="connsiteY2" fmla="*/ 32440 h 78202"/>
              <a:gd name="connsiteX3" fmla="*/ 10448 w 35927"/>
              <a:gd name="connsiteY3" fmla="*/ 5580 h 78202"/>
              <a:gd name="connsiteX4" fmla="*/ 4948 w 35927"/>
              <a:gd name="connsiteY4" fmla="*/ 1244 h 78202"/>
              <a:gd name="connsiteX5" fmla="*/ 923 w 35927"/>
              <a:gd name="connsiteY5" fmla="*/ 4342 h 78202"/>
              <a:gd name="connsiteX6" fmla="*/ 5305 w 35927"/>
              <a:gd name="connsiteY6" fmla="*/ 39680 h 78202"/>
              <a:gd name="connsiteX7" fmla="*/ 13210 w 35927"/>
              <a:gd name="connsiteY7" fmla="*/ 41870 h 78202"/>
              <a:gd name="connsiteX8" fmla="*/ 26069 w 35927"/>
              <a:gd name="connsiteY8" fmla="*/ 29774 h 78202"/>
              <a:gd name="connsiteX9" fmla="*/ 13115 w 35927"/>
              <a:gd name="connsiteY9" fmla="*/ 68636 h 78202"/>
              <a:gd name="connsiteX10" fmla="*/ 10359 w 35927"/>
              <a:gd name="connsiteY10" fmla="*/ 75075 h 78202"/>
              <a:gd name="connsiteX11" fmla="*/ 14449 w 35927"/>
              <a:gd name="connsiteY11" fmla="*/ 78161 h 78202"/>
              <a:gd name="connsiteX12" fmla="*/ 15687 w 35927"/>
              <a:gd name="connsiteY12" fmla="*/ 78161 h 78202"/>
              <a:gd name="connsiteX13" fmla="*/ 34261 w 35927"/>
              <a:gd name="connsiteY13" fmla="*/ 4247 h 78202"/>
              <a:gd name="connsiteX14" fmla="*/ 29308 w 35927"/>
              <a:gd name="connsiteY14" fmla="*/ -40 h 7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927" h="78202">
                <a:moveTo>
                  <a:pt x="29308" y="-40"/>
                </a:moveTo>
                <a:cubicBezTo>
                  <a:pt x="26935" y="-32"/>
                  <a:pt x="24864" y="1571"/>
                  <a:pt x="24260" y="3865"/>
                </a:cubicBezTo>
                <a:cubicBezTo>
                  <a:pt x="21593" y="16534"/>
                  <a:pt x="15401" y="31298"/>
                  <a:pt x="11782" y="32440"/>
                </a:cubicBezTo>
                <a:cubicBezTo>
                  <a:pt x="9084" y="23742"/>
                  <a:pt x="8625" y="14503"/>
                  <a:pt x="10448" y="5580"/>
                </a:cubicBezTo>
                <a:cubicBezTo>
                  <a:pt x="10127" y="2863"/>
                  <a:pt x="7664" y="922"/>
                  <a:pt x="4948" y="1244"/>
                </a:cubicBezTo>
                <a:cubicBezTo>
                  <a:pt x="3138" y="1458"/>
                  <a:pt x="1593" y="2648"/>
                  <a:pt x="923" y="4342"/>
                </a:cubicBezTo>
                <a:cubicBezTo>
                  <a:pt x="-124" y="12724"/>
                  <a:pt x="-1744" y="32917"/>
                  <a:pt x="5305" y="39680"/>
                </a:cubicBezTo>
                <a:cubicBezTo>
                  <a:pt x="7423" y="41660"/>
                  <a:pt x="10376" y="42478"/>
                  <a:pt x="13210" y="41870"/>
                </a:cubicBezTo>
                <a:cubicBezTo>
                  <a:pt x="19036" y="39873"/>
                  <a:pt x="23720" y="35466"/>
                  <a:pt x="26069" y="29774"/>
                </a:cubicBezTo>
                <a:cubicBezTo>
                  <a:pt x="26069" y="47966"/>
                  <a:pt x="22736" y="65969"/>
                  <a:pt x="13115" y="68636"/>
                </a:cubicBezTo>
                <a:cubicBezTo>
                  <a:pt x="10576" y="69652"/>
                  <a:pt x="9341" y="72535"/>
                  <a:pt x="10359" y="75075"/>
                </a:cubicBezTo>
                <a:cubicBezTo>
                  <a:pt x="11043" y="76783"/>
                  <a:pt x="12618" y="77972"/>
                  <a:pt x="14449" y="78161"/>
                </a:cubicBezTo>
                <a:lnTo>
                  <a:pt x="15687" y="78161"/>
                </a:lnTo>
                <a:cubicBezTo>
                  <a:pt x="42643" y="70826"/>
                  <a:pt x="35213" y="11009"/>
                  <a:pt x="34261" y="4247"/>
                </a:cubicBezTo>
                <a:cubicBezTo>
                  <a:pt x="33966" y="1752"/>
                  <a:pt x="31819" y="-106"/>
                  <a:pt x="29308" y="-40"/>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5" name="Freeform: Shape 334">
            <a:extLst>
              <a:ext uri="{FF2B5EF4-FFF2-40B4-BE49-F238E27FC236}">
                <a16:creationId xmlns:a16="http://schemas.microsoft.com/office/drawing/2014/main" id="{876163DA-26D0-4379-9649-4E9B48FF392E}"/>
              </a:ext>
            </a:extLst>
          </p:cNvPr>
          <p:cNvSpPr/>
          <p:nvPr/>
        </p:nvSpPr>
        <p:spPr>
          <a:xfrm>
            <a:off x="10911109" y="4145288"/>
            <a:ext cx="39779" cy="32872"/>
          </a:xfrm>
          <a:custGeom>
            <a:avLst/>
            <a:gdLst>
              <a:gd name="connsiteX0" fmla="*/ 34044 w 39779"/>
              <a:gd name="connsiteY0" fmla="*/ -31 h 32872"/>
              <a:gd name="connsiteX1" fmla="*/ 325 w 39779"/>
              <a:gd name="connsiteY1" fmla="*/ 12351 h 32872"/>
              <a:gd name="connsiteX2" fmla="*/ 7850 w 39779"/>
              <a:gd name="connsiteY2" fmla="*/ 26067 h 32872"/>
              <a:gd name="connsiteX3" fmla="*/ 24709 w 39779"/>
              <a:gd name="connsiteY3" fmla="*/ 32830 h 32872"/>
              <a:gd name="connsiteX4" fmla="*/ 31758 w 39779"/>
              <a:gd name="connsiteY4" fmla="*/ 30830 h 32872"/>
              <a:gd name="connsiteX5" fmla="*/ 39187 w 39779"/>
              <a:gd name="connsiteY5" fmla="*/ 4255 h 32872"/>
              <a:gd name="connsiteX6" fmla="*/ 34044 w 39779"/>
              <a:gd name="connsiteY6" fmla="*/ -31 h 32872"/>
              <a:gd name="connsiteX7" fmla="*/ 26614 w 39779"/>
              <a:gd name="connsiteY7" fmla="*/ 22448 h 32872"/>
              <a:gd name="connsiteX8" fmla="*/ 13565 w 39779"/>
              <a:gd name="connsiteY8" fmla="*/ 17971 h 32872"/>
              <a:gd name="connsiteX9" fmla="*/ 9946 w 39779"/>
              <a:gd name="connsiteY9" fmla="*/ 15114 h 32872"/>
              <a:gd name="connsiteX10" fmla="*/ 29757 w 39779"/>
              <a:gd name="connsiteY10" fmla="*/ 10256 h 32872"/>
              <a:gd name="connsiteX11" fmla="*/ 26614 w 39779"/>
              <a:gd name="connsiteY11" fmla="*/ 22639 h 3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79" h="32872">
                <a:moveTo>
                  <a:pt x="34044" y="-31"/>
                </a:moveTo>
                <a:cubicBezTo>
                  <a:pt x="22614" y="540"/>
                  <a:pt x="3087" y="2826"/>
                  <a:pt x="325" y="12351"/>
                </a:cubicBezTo>
                <a:cubicBezTo>
                  <a:pt x="-1008" y="17019"/>
                  <a:pt x="1563" y="21876"/>
                  <a:pt x="7850" y="26067"/>
                </a:cubicBezTo>
                <a:cubicBezTo>
                  <a:pt x="12664" y="29962"/>
                  <a:pt x="18538" y="32318"/>
                  <a:pt x="24709" y="32830"/>
                </a:cubicBezTo>
                <a:cubicBezTo>
                  <a:pt x="27202" y="32855"/>
                  <a:pt x="29650" y="32161"/>
                  <a:pt x="31758" y="30830"/>
                </a:cubicBezTo>
                <a:cubicBezTo>
                  <a:pt x="41283" y="25115"/>
                  <a:pt x="40045" y="10351"/>
                  <a:pt x="39187" y="4255"/>
                </a:cubicBezTo>
                <a:cubicBezTo>
                  <a:pt x="38889" y="1685"/>
                  <a:pt x="36626" y="-200"/>
                  <a:pt x="34044" y="-31"/>
                </a:cubicBezTo>
                <a:close/>
                <a:moveTo>
                  <a:pt x="26614" y="22448"/>
                </a:moveTo>
                <a:cubicBezTo>
                  <a:pt x="24328" y="23782"/>
                  <a:pt x="19471" y="22448"/>
                  <a:pt x="13565" y="17971"/>
                </a:cubicBezTo>
                <a:cubicBezTo>
                  <a:pt x="11184" y="16352"/>
                  <a:pt x="10327" y="15304"/>
                  <a:pt x="9946" y="15114"/>
                </a:cubicBezTo>
                <a:cubicBezTo>
                  <a:pt x="16121" y="12083"/>
                  <a:pt x="22880" y="10425"/>
                  <a:pt x="29757" y="10256"/>
                </a:cubicBezTo>
                <a:cubicBezTo>
                  <a:pt x="30043" y="17019"/>
                  <a:pt x="28519" y="21400"/>
                  <a:pt x="26614" y="226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6" name="Freeform: Shape 335">
            <a:extLst>
              <a:ext uri="{FF2B5EF4-FFF2-40B4-BE49-F238E27FC236}">
                <a16:creationId xmlns:a16="http://schemas.microsoft.com/office/drawing/2014/main" id="{01DD1209-8D5B-4043-8271-0840EC32E0C0}"/>
              </a:ext>
            </a:extLst>
          </p:cNvPr>
          <p:cNvSpPr/>
          <p:nvPr/>
        </p:nvSpPr>
        <p:spPr>
          <a:xfrm>
            <a:off x="10970974" y="4140834"/>
            <a:ext cx="49598" cy="67711"/>
          </a:xfrm>
          <a:custGeom>
            <a:avLst/>
            <a:gdLst>
              <a:gd name="connsiteX0" fmla="*/ 48378 w 49598"/>
              <a:gd name="connsiteY0" fmla="*/ 53477 h 67711"/>
              <a:gd name="connsiteX1" fmla="*/ 47902 w 49598"/>
              <a:gd name="connsiteY1" fmla="*/ 46524 h 67711"/>
              <a:gd name="connsiteX2" fmla="*/ 41042 w 49598"/>
              <a:gd name="connsiteY2" fmla="*/ 46893 h 67711"/>
              <a:gd name="connsiteX3" fmla="*/ 40949 w 49598"/>
              <a:gd name="connsiteY3" fmla="*/ 47000 h 67711"/>
              <a:gd name="connsiteX4" fmla="*/ 19041 w 49598"/>
              <a:gd name="connsiteY4" fmla="*/ 56525 h 67711"/>
              <a:gd name="connsiteX5" fmla="*/ 9992 w 49598"/>
              <a:gd name="connsiteY5" fmla="*/ 35761 h 67711"/>
              <a:gd name="connsiteX6" fmla="*/ 27328 w 49598"/>
              <a:gd name="connsiteY6" fmla="*/ 11948 h 67711"/>
              <a:gd name="connsiteX7" fmla="*/ 37329 w 49598"/>
              <a:gd name="connsiteY7" fmla="*/ 10233 h 67711"/>
              <a:gd name="connsiteX8" fmla="*/ 33710 w 49598"/>
              <a:gd name="connsiteY8" fmla="*/ 31093 h 67711"/>
              <a:gd name="connsiteX9" fmla="*/ 36162 w 49598"/>
              <a:gd name="connsiteY9" fmla="*/ 37654 h 67711"/>
              <a:gd name="connsiteX10" fmla="*/ 36186 w 49598"/>
              <a:gd name="connsiteY10" fmla="*/ 37665 h 67711"/>
              <a:gd name="connsiteX11" fmla="*/ 42758 w 49598"/>
              <a:gd name="connsiteY11" fmla="*/ 35094 h 67711"/>
              <a:gd name="connsiteX12" fmla="*/ 44378 w 49598"/>
              <a:gd name="connsiteY12" fmla="*/ 3280 h 67711"/>
              <a:gd name="connsiteX13" fmla="*/ 23423 w 49598"/>
              <a:gd name="connsiteY13" fmla="*/ 3280 h 67711"/>
              <a:gd name="connsiteX14" fmla="*/ 86 w 49598"/>
              <a:gd name="connsiteY14" fmla="*/ 35856 h 67711"/>
              <a:gd name="connsiteX15" fmla="*/ 14564 w 49598"/>
              <a:gd name="connsiteY15" fmla="*/ 65765 h 67711"/>
              <a:gd name="connsiteX16" fmla="*/ 22946 w 49598"/>
              <a:gd name="connsiteY16" fmla="*/ 67670 h 67711"/>
              <a:gd name="connsiteX17" fmla="*/ 48378 w 49598"/>
              <a:gd name="connsiteY17" fmla="*/ 53478 h 6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598" h="67711">
                <a:moveTo>
                  <a:pt x="48378" y="53477"/>
                </a:moveTo>
                <a:cubicBezTo>
                  <a:pt x="50153" y="51421"/>
                  <a:pt x="49940" y="48319"/>
                  <a:pt x="47902" y="46524"/>
                </a:cubicBezTo>
                <a:cubicBezTo>
                  <a:pt x="45906" y="44731"/>
                  <a:pt x="42834" y="44897"/>
                  <a:pt x="41042" y="46893"/>
                </a:cubicBezTo>
                <a:cubicBezTo>
                  <a:pt x="41010" y="46928"/>
                  <a:pt x="40979" y="46964"/>
                  <a:pt x="40949" y="47000"/>
                </a:cubicBezTo>
                <a:cubicBezTo>
                  <a:pt x="37710" y="50620"/>
                  <a:pt x="26661" y="60335"/>
                  <a:pt x="19041" y="56525"/>
                </a:cubicBezTo>
                <a:cubicBezTo>
                  <a:pt x="12687" y="51595"/>
                  <a:pt x="9277" y="43771"/>
                  <a:pt x="9992" y="35761"/>
                </a:cubicBezTo>
                <a:cubicBezTo>
                  <a:pt x="10285" y="25000"/>
                  <a:pt x="17178" y="15532"/>
                  <a:pt x="27328" y="11948"/>
                </a:cubicBezTo>
                <a:cubicBezTo>
                  <a:pt x="33805" y="9186"/>
                  <a:pt x="36853" y="9567"/>
                  <a:pt x="37329" y="10233"/>
                </a:cubicBezTo>
                <a:cubicBezTo>
                  <a:pt x="37806" y="10900"/>
                  <a:pt x="37329" y="22426"/>
                  <a:pt x="33710" y="31093"/>
                </a:cubicBezTo>
                <a:cubicBezTo>
                  <a:pt x="32575" y="33582"/>
                  <a:pt x="33673" y="36520"/>
                  <a:pt x="36162" y="37654"/>
                </a:cubicBezTo>
                <a:cubicBezTo>
                  <a:pt x="36170" y="37658"/>
                  <a:pt x="36178" y="37662"/>
                  <a:pt x="36186" y="37665"/>
                </a:cubicBezTo>
                <a:cubicBezTo>
                  <a:pt x="38712" y="38683"/>
                  <a:pt x="41594" y="37556"/>
                  <a:pt x="42758" y="35094"/>
                </a:cubicBezTo>
                <a:cubicBezTo>
                  <a:pt x="45140" y="29665"/>
                  <a:pt x="52283" y="11377"/>
                  <a:pt x="44378" y="3280"/>
                </a:cubicBezTo>
                <a:cubicBezTo>
                  <a:pt x="40091" y="-1101"/>
                  <a:pt x="33043" y="-1196"/>
                  <a:pt x="23423" y="3280"/>
                </a:cubicBezTo>
                <a:cubicBezTo>
                  <a:pt x="9778" y="8428"/>
                  <a:pt x="571" y="21280"/>
                  <a:pt x="86" y="35856"/>
                </a:cubicBezTo>
                <a:cubicBezTo>
                  <a:pt x="-855" y="47711"/>
                  <a:pt x="4682" y="59149"/>
                  <a:pt x="14564" y="65765"/>
                </a:cubicBezTo>
                <a:cubicBezTo>
                  <a:pt x="17177" y="67030"/>
                  <a:pt x="20044" y="67681"/>
                  <a:pt x="22946" y="67670"/>
                </a:cubicBezTo>
                <a:cubicBezTo>
                  <a:pt x="32879" y="66223"/>
                  <a:pt x="41931" y="61171"/>
                  <a:pt x="48378" y="5347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7" name="Freeform: Shape 336">
            <a:extLst>
              <a:ext uri="{FF2B5EF4-FFF2-40B4-BE49-F238E27FC236}">
                <a16:creationId xmlns:a16="http://schemas.microsoft.com/office/drawing/2014/main" id="{ED7F8BFF-1B29-4989-AC5F-3E18DC1ABF75}"/>
              </a:ext>
            </a:extLst>
          </p:cNvPr>
          <p:cNvSpPr/>
          <p:nvPr/>
        </p:nvSpPr>
        <p:spPr>
          <a:xfrm>
            <a:off x="11027540" y="4151818"/>
            <a:ext cx="61897" cy="58353"/>
          </a:xfrm>
          <a:custGeom>
            <a:avLst/>
            <a:gdLst>
              <a:gd name="connsiteX0" fmla="*/ 6766 w 61897"/>
              <a:gd name="connsiteY0" fmla="*/ 47255 h 58353"/>
              <a:gd name="connsiteX1" fmla="*/ 334 w 61897"/>
              <a:gd name="connsiteY1" fmla="*/ 50029 h 58353"/>
              <a:gd name="connsiteX2" fmla="*/ 3108 w 61897"/>
              <a:gd name="connsiteY2" fmla="*/ 56461 h 58353"/>
              <a:gd name="connsiteX3" fmla="*/ 4385 w 61897"/>
              <a:gd name="connsiteY3" fmla="*/ 56780 h 58353"/>
              <a:gd name="connsiteX4" fmla="*/ 10005 w 61897"/>
              <a:gd name="connsiteY4" fmla="*/ 57447 h 58353"/>
              <a:gd name="connsiteX5" fmla="*/ 28483 w 61897"/>
              <a:gd name="connsiteY5" fmla="*/ 49922 h 58353"/>
              <a:gd name="connsiteX6" fmla="*/ 30579 w 61897"/>
              <a:gd name="connsiteY6" fmla="*/ 52113 h 58353"/>
              <a:gd name="connsiteX7" fmla="*/ 47533 w 61897"/>
              <a:gd name="connsiteY7" fmla="*/ 58304 h 58353"/>
              <a:gd name="connsiteX8" fmla="*/ 58201 w 61897"/>
              <a:gd name="connsiteY8" fmla="*/ 56780 h 58353"/>
              <a:gd name="connsiteX9" fmla="*/ 61725 w 61897"/>
              <a:gd name="connsiteY9" fmla="*/ 50684 h 58353"/>
              <a:gd name="connsiteX10" fmla="*/ 55629 w 61897"/>
              <a:gd name="connsiteY10" fmla="*/ 47255 h 58353"/>
              <a:gd name="connsiteX11" fmla="*/ 37246 w 61897"/>
              <a:gd name="connsiteY11" fmla="*/ 44779 h 58353"/>
              <a:gd name="connsiteX12" fmla="*/ 35627 w 61897"/>
              <a:gd name="connsiteY12" fmla="*/ 42779 h 58353"/>
              <a:gd name="connsiteX13" fmla="*/ 54677 w 61897"/>
              <a:gd name="connsiteY13" fmla="*/ 8774 h 58353"/>
              <a:gd name="connsiteX14" fmla="*/ 51629 w 61897"/>
              <a:gd name="connsiteY14" fmla="*/ 2297 h 58353"/>
              <a:gd name="connsiteX15" fmla="*/ 45152 w 61897"/>
              <a:gd name="connsiteY15" fmla="*/ 5345 h 58353"/>
              <a:gd name="connsiteX16" fmla="*/ 30197 w 61897"/>
              <a:gd name="connsiteY16" fmla="*/ 32968 h 58353"/>
              <a:gd name="connsiteX17" fmla="*/ 28959 w 61897"/>
              <a:gd name="connsiteY17" fmla="*/ 5631 h 58353"/>
              <a:gd name="connsiteX18" fmla="*/ 24768 w 61897"/>
              <a:gd name="connsiteY18" fmla="*/ 11 h 58353"/>
              <a:gd name="connsiteX19" fmla="*/ 19149 w 61897"/>
              <a:gd name="connsiteY19" fmla="*/ 4194 h 58353"/>
              <a:gd name="connsiteX20" fmla="*/ 19148 w 61897"/>
              <a:gd name="connsiteY20" fmla="*/ 4202 h 58353"/>
              <a:gd name="connsiteX21" fmla="*/ 22577 w 61897"/>
              <a:gd name="connsiteY21" fmla="*/ 41350 h 58353"/>
              <a:gd name="connsiteX22" fmla="*/ 6766 w 61897"/>
              <a:gd name="connsiteY22" fmla="*/ 47255 h 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897" h="58353">
                <a:moveTo>
                  <a:pt x="6766" y="47255"/>
                </a:moveTo>
                <a:cubicBezTo>
                  <a:pt x="4224" y="46245"/>
                  <a:pt x="1345" y="47487"/>
                  <a:pt x="334" y="50029"/>
                </a:cubicBezTo>
                <a:cubicBezTo>
                  <a:pt x="-676" y="52571"/>
                  <a:pt x="566" y="55451"/>
                  <a:pt x="3108" y="56461"/>
                </a:cubicBezTo>
                <a:cubicBezTo>
                  <a:pt x="3518" y="56624"/>
                  <a:pt x="3947" y="56731"/>
                  <a:pt x="4385" y="56780"/>
                </a:cubicBezTo>
                <a:cubicBezTo>
                  <a:pt x="6224" y="57231"/>
                  <a:pt x="8111" y="57455"/>
                  <a:pt x="10005" y="57447"/>
                </a:cubicBezTo>
                <a:cubicBezTo>
                  <a:pt x="16849" y="57151"/>
                  <a:pt x="23379" y="54492"/>
                  <a:pt x="28483" y="49922"/>
                </a:cubicBezTo>
                <a:cubicBezTo>
                  <a:pt x="29132" y="50698"/>
                  <a:pt x="29832" y="51430"/>
                  <a:pt x="30579" y="52113"/>
                </a:cubicBezTo>
                <a:cubicBezTo>
                  <a:pt x="35245" y="56245"/>
                  <a:pt x="41302" y="58456"/>
                  <a:pt x="47533" y="58304"/>
                </a:cubicBezTo>
                <a:cubicBezTo>
                  <a:pt x="51138" y="58233"/>
                  <a:pt x="54721" y="57721"/>
                  <a:pt x="58201" y="56780"/>
                </a:cubicBezTo>
                <a:cubicBezTo>
                  <a:pt x="60833" y="56038"/>
                  <a:pt x="62396" y="53335"/>
                  <a:pt x="61725" y="50684"/>
                </a:cubicBezTo>
                <a:cubicBezTo>
                  <a:pt x="60986" y="48057"/>
                  <a:pt x="58259" y="46523"/>
                  <a:pt x="55629" y="47255"/>
                </a:cubicBezTo>
                <a:cubicBezTo>
                  <a:pt x="49486" y="49670"/>
                  <a:pt x="42531" y="48733"/>
                  <a:pt x="37246" y="44779"/>
                </a:cubicBezTo>
                <a:cubicBezTo>
                  <a:pt x="36627" y="44180"/>
                  <a:pt x="36084" y="43508"/>
                  <a:pt x="35627" y="42779"/>
                </a:cubicBezTo>
                <a:cubicBezTo>
                  <a:pt x="43630" y="32453"/>
                  <a:pt x="50050" y="20992"/>
                  <a:pt x="54677" y="8774"/>
                </a:cubicBezTo>
                <a:cubicBezTo>
                  <a:pt x="55624" y="6144"/>
                  <a:pt x="54259" y="3244"/>
                  <a:pt x="51629" y="2297"/>
                </a:cubicBezTo>
                <a:cubicBezTo>
                  <a:pt x="48998" y="1350"/>
                  <a:pt x="46098" y="2715"/>
                  <a:pt x="45152" y="5345"/>
                </a:cubicBezTo>
                <a:cubicBezTo>
                  <a:pt x="41333" y="15138"/>
                  <a:pt x="36309" y="24417"/>
                  <a:pt x="30197" y="32968"/>
                </a:cubicBezTo>
                <a:cubicBezTo>
                  <a:pt x="28153" y="24003"/>
                  <a:pt x="27734" y="14744"/>
                  <a:pt x="28959" y="5631"/>
                </a:cubicBezTo>
                <a:cubicBezTo>
                  <a:pt x="29303" y="2935"/>
                  <a:pt x="27450" y="451"/>
                  <a:pt x="24768" y="11"/>
                </a:cubicBezTo>
                <a:cubicBezTo>
                  <a:pt x="22061" y="-385"/>
                  <a:pt x="19546" y="1488"/>
                  <a:pt x="19149" y="4194"/>
                </a:cubicBezTo>
                <a:cubicBezTo>
                  <a:pt x="19149" y="4197"/>
                  <a:pt x="19149" y="4200"/>
                  <a:pt x="19148" y="4202"/>
                </a:cubicBezTo>
                <a:cubicBezTo>
                  <a:pt x="17370" y="16683"/>
                  <a:pt x="18544" y="29406"/>
                  <a:pt x="22577" y="41350"/>
                </a:cubicBezTo>
                <a:cubicBezTo>
                  <a:pt x="18594" y="45792"/>
                  <a:pt x="12686" y="47999"/>
                  <a:pt x="6766" y="47255"/>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8" name="Freeform: Shape 337">
            <a:extLst>
              <a:ext uri="{FF2B5EF4-FFF2-40B4-BE49-F238E27FC236}">
                <a16:creationId xmlns:a16="http://schemas.microsoft.com/office/drawing/2014/main" id="{A293DD9A-3ECC-4F70-802F-D68409E921CB}"/>
              </a:ext>
            </a:extLst>
          </p:cNvPr>
          <p:cNvSpPr/>
          <p:nvPr/>
        </p:nvSpPr>
        <p:spPr>
          <a:xfrm>
            <a:off x="11090930" y="3305619"/>
            <a:ext cx="61467" cy="108064"/>
          </a:xfrm>
          <a:custGeom>
            <a:avLst/>
            <a:gdLst>
              <a:gd name="connsiteX0" fmla="*/ 3479 w 61467"/>
              <a:gd name="connsiteY0" fmla="*/ 98688 h 108064"/>
              <a:gd name="connsiteX1" fmla="*/ 4622 w 61467"/>
              <a:gd name="connsiteY1" fmla="*/ 98688 h 108064"/>
              <a:gd name="connsiteX2" fmla="*/ 9480 w 61467"/>
              <a:gd name="connsiteY2" fmla="*/ 94497 h 108064"/>
              <a:gd name="connsiteX3" fmla="*/ 18243 w 61467"/>
              <a:gd name="connsiteY3" fmla="*/ 34395 h 108064"/>
              <a:gd name="connsiteX4" fmla="*/ 19957 w 61467"/>
              <a:gd name="connsiteY4" fmla="*/ 33823 h 108064"/>
              <a:gd name="connsiteX5" fmla="*/ 43103 w 61467"/>
              <a:gd name="connsiteY5" fmla="*/ 25727 h 108064"/>
              <a:gd name="connsiteX6" fmla="*/ 42627 w 61467"/>
              <a:gd name="connsiteY6" fmla="*/ 30394 h 108064"/>
              <a:gd name="connsiteX7" fmla="*/ 31101 w 61467"/>
              <a:gd name="connsiteY7" fmla="*/ 54302 h 108064"/>
              <a:gd name="connsiteX8" fmla="*/ 29387 w 61467"/>
              <a:gd name="connsiteY8" fmla="*/ 55636 h 108064"/>
              <a:gd name="connsiteX9" fmla="*/ 28842 w 61467"/>
              <a:gd name="connsiteY9" fmla="*/ 62619 h 108064"/>
              <a:gd name="connsiteX10" fmla="*/ 34626 w 61467"/>
              <a:gd name="connsiteY10" fmla="*/ 63922 h 108064"/>
              <a:gd name="connsiteX11" fmla="*/ 37293 w 61467"/>
              <a:gd name="connsiteY11" fmla="*/ 62112 h 108064"/>
              <a:gd name="connsiteX12" fmla="*/ 51199 w 61467"/>
              <a:gd name="connsiteY12" fmla="*/ 55350 h 108064"/>
              <a:gd name="connsiteX13" fmla="*/ 51199 w 61467"/>
              <a:gd name="connsiteY13" fmla="*/ 60779 h 108064"/>
              <a:gd name="connsiteX14" fmla="*/ 33768 w 61467"/>
              <a:gd name="connsiteY14" fmla="*/ 97545 h 108064"/>
              <a:gd name="connsiteX15" fmla="*/ 20434 w 61467"/>
              <a:gd name="connsiteY15" fmla="*/ 94021 h 108064"/>
              <a:gd name="connsiteX16" fmla="*/ 13757 w 61467"/>
              <a:gd name="connsiteY16" fmla="*/ 94910 h 108064"/>
              <a:gd name="connsiteX17" fmla="*/ 13575 w 61467"/>
              <a:gd name="connsiteY17" fmla="*/ 95164 h 108064"/>
              <a:gd name="connsiteX18" fmla="*/ 14546 w 61467"/>
              <a:gd name="connsiteY18" fmla="*/ 101965 h 108064"/>
              <a:gd name="connsiteX19" fmla="*/ 14623 w 61467"/>
              <a:gd name="connsiteY19" fmla="*/ 102022 h 108064"/>
              <a:gd name="connsiteX20" fmla="*/ 30435 w 61467"/>
              <a:gd name="connsiteY20" fmla="*/ 108023 h 108064"/>
              <a:gd name="connsiteX21" fmla="*/ 37483 w 61467"/>
              <a:gd name="connsiteY21" fmla="*/ 106689 h 108064"/>
              <a:gd name="connsiteX22" fmla="*/ 60915 w 61467"/>
              <a:gd name="connsiteY22" fmla="*/ 62494 h 108064"/>
              <a:gd name="connsiteX23" fmla="*/ 56628 w 61467"/>
              <a:gd name="connsiteY23" fmla="*/ 47063 h 108064"/>
              <a:gd name="connsiteX24" fmla="*/ 47770 w 61467"/>
              <a:gd name="connsiteY24" fmla="*/ 46015 h 108064"/>
              <a:gd name="connsiteX25" fmla="*/ 52247 w 61467"/>
              <a:gd name="connsiteY25" fmla="*/ 32966 h 108064"/>
              <a:gd name="connsiteX26" fmla="*/ 49199 w 61467"/>
              <a:gd name="connsiteY26" fmla="*/ 18012 h 108064"/>
              <a:gd name="connsiteX27" fmla="*/ 20148 w 61467"/>
              <a:gd name="connsiteY27" fmla="*/ 22488 h 108064"/>
              <a:gd name="connsiteX28" fmla="*/ 22434 w 61467"/>
              <a:gd name="connsiteY28" fmla="*/ 6772 h 108064"/>
              <a:gd name="connsiteX29" fmla="*/ 19702 w 61467"/>
              <a:gd name="connsiteY29" fmla="*/ 322 h 108064"/>
              <a:gd name="connsiteX30" fmla="*/ 13252 w 61467"/>
              <a:gd name="connsiteY30" fmla="*/ 3054 h 108064"/>
              <a:gd name="connsiteX31" fmla="*/ 12908 w 61467"/>
              <a:gd name="connsiteY31" fmla="*/ 5344 h 108064"/>
              <a:gd name="connsiteX32" fmla="*/ 50 w 61467"/>
              <a:gd name="connsiteY32" fmla="*/ 93069 h 108064"/>
              <a:gd name="connsiteX33" fmla="*/ 3479 w 61467"/>
              <a:gd name="connsiteY33" fmla="*/ 98688 h 10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467" h="108064">
                <a:moveTo>
                  <a:pt x="3479" y="98688"/>
                </a:moveTo>
                <a:lnTo>
                  <a:pt x="4622" y="98688"/>
                </a:lnTo>
                <a:cubicBezTo>
                  <a:pt x="7049" y="98671"/>
                  <a:pt x="9106" y="96896"/>
                  <a:pt x="9480" y="94497"/>
                </a:cubicBezTo>
                <a:lnTo>
                  <a:pt x="18243" y="34395"/>
                </a:lnTo>
                <a:cubicBezTo>
                  <a:pt x="18839" y="34290"/>
                  <a:pt x="19417" y="34098"/>
                  <a:pt x="19957" y="33823"/>
                </a:cubicBezTo>
                <a:cubicBezTo>
                  <a:pt x="26796" y="29076"/>
                  <a:pt x="34796" y="26277"/>
                  <a:pt x="43103" y="25727"/>
                </a:cubicBezTo>
                <a:cubicBezTo>
                  <a:pt x="43381" y="27297"/>
                  <a:pt x="43216" y="28913"/>
                  <a:pt x="42627" y="30394"/>
                </a:cubicBezTo>
                <a:cubicBezTo>
                  <a:pt x="40964" y="39241"/>
                  <a:pt x="36987" y="47490"/>
                  <a:pt x="31101" y="54302"/>
                </a:cubicBezTo>
                <a:lnTo>
                  <a:pt x="29387" y="55636"/>
                </a:lnTo>
                <a:cubicBezTo>
                  <a:pt x="27308" y="57413"/>
                  <a:pt x="27064" y="60540"/>
                  <a:pt x="28842" y="62619"/>
                </a:cubicBezTo>
                <a:cubicBezTo>
                  <a:pt x="30268" y="64287"/>
                  <a:pt x="32622" y="64817"/>
                  <a:pt x="34626" y="63922"/>
                </a:cubicBezTo>
                <a:cubicBezTo>
                  <a:pt x="35595" y="63447"/>
                  <a:pt x="36493" y="62838"/>
                  <a:pt x="37293" y="62112"/>
                </a:cubicBezTo>
                <a:cubicBezTo>
                  <a:pt x="41312" y="58765"/>
                  <a:pt x="46084" y="56444"/>
                  <a:pt x="51199" y="55350"/>
                </a:cubicBezTo>
                <a:cubicBezTo>
                  <a:pt x="51199" y="55350"/>
                  <a:pt x="51866" y="56493"/>
                  <a:pt x="51199" y="60779"/>
                </a:cubicBezTo>
                <a:cubicBezTo>
                  <a:pt x="47484" y="81162"/>
                  <a:pt x="41103" y="94593"/>
                  <a:pt x="33768" y="97545"/>
                </a:cubicBezTo>
                <a:cubicBezTo>
                  <a:pt x="29013" y="98813"/>
                  <a:pt x="23942" y="97473"/>
                  <a:pt x="20434" y="94021"/>
                </a:cubicBezTo>
                <a:cubicBezTo>
                  <a:pt x="18344" y="92423"/>
                  <a:pt x="15355" y="92821"/>
                  <a:pt x="13757" y="94910"/>
                </a:cubicBezTo>
                <a:cubicBezTo>
                  <a:pt x="13694" y="94993"/>
                  <a:pt x="13633" y="95078"/>
                  <a:pt x="13575" y="95164"/>
                </a:cubicBezTo>
                <a:cubicBezTo>
                  <a:pt x="11965" y="97310"/>
                  <a:pt x="12400" y="100355"/>
                  <a:pt x="14546" y="101965"/>
                </a:cubicBezTo>
                <a:cubicBezTo>
                  <a:pt x="14571" y="101984"/>
                  <a:pt x="14597" y="102004"/>
                  <a:pt x="14623" y="102022"/>
                </a:cubicBezTo>
                <a:cubicBezTo>
                  <a:pt x="19130" y="105638"/>
                  <a:pt x="24664" y="107738"/>
                  <a:pt x="30435" y="108023"/>
                </a:cubicBezTo>
                <a:cubicBezTo>
                  <a:pt x="32846" y="108013"/>
                  <a:pt x="35235" y="107561"/>
                  <a:pt x="37483" y="106689"/>
                </a:cubicBezTo>
                <a:cubicBezTo>
                  <a:pt x="51199" y="101165"/>
                  <a:pt x="57771" y="79638"/>
                  <a:pt x="60915" y="62494"/>
                </a:cubicBezTo>
                <a:cubicBezTo>
                  <a:pt x="62343" y="54873"/>
                  <a:pt x="60915" y="49635"/>
                  <a:pt x="56628" y="47063"/>
                </a:cubicBezTo>
                <a:cubicBezTo>
                  <a:pt x="53900" y="45652"/>
                  <a:pt x="50752" y="45279"/>
                  <a:pt x="47770" y="46015"/>
                </a:cubicBezTo>
                <a:cubicBezTo>
                  <a:pt x="49581" y="41782"/>
                  <a:pt x="51078" y="37420"/>
                  <a:pt x="52247" y="32966"/>
                </a:cubicBezTo>
                <a:cubicBezTo>
                  <a:pt x="54587" y="27849"/>
                  <a:pt x="53355" y="21806"/>
                  <a:pt x="49199" y="18012"/>
                </a:cubicBezTo>
                <a:cubicBezTo>
                  <a:pt x="42246" y="12678"/>
                  <a:pt x="28911" y="18012"/>
                  <a:pt x="20148" y="22488"/>
                </a:cubicBezTo>
                <a:lnTo>
                  <a:pt x="22434" y="6772"/>
                </a:lnTo>
                <a:cubicBezTo>
                  <a:pt x="23461" y="4237"/>
                  <a:pt x="22238" y="1349"/>
                  <a:pt x="19702" y="322"/>
                </a:cubicBezTo>
                <a:cubicBezTo>
                  <a:pt x="17167" y="-705"/>
                  <a:pt x="14279" y="518"/>
                  <a:pt x="13252" y="3054"/>
                </a:cubicBezTo>
                <a:cubicBezTo>
                  <a:pt x="12958" y="3779"/>
                  <a:pt x="12840" y="4564"/>
                  <a:pt x="12908" y="5344"/>
                </a:cubicBezTo>
                <a:lnTo>
                  <a:pt x="50" y="93069"/>
                </a:lnTo>
                <a:cubicBezTo>
                  <a:pt x="-354" y="95532"/>
                  <a:pt x="1104" y="97921"/>
                  <a:pt x="3479" y="9868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39" name="Freeform: Shape 338">
            <a:extLst>
              <a:ext uri="{FF2B5EF4-FFF2-40B4-BE49-F238E27FC236}">
                <a16:creationId xmlns:a16="http://schemas.microsoft.com/office/drawing/2014/main" id="{6517A2CA-E287-486E-95CB-A91617CC817F}"/>
              </a:ext>
            </a:extLst>
          </p:cNvPr>
          <p:cNvSpPr/>
          <p:nvPr/>
        </p:nvSpPr>
        <p:spPr>
          <a:xfrm>
            <a:off x="11141576" y="3379100"/>
            <a:ext cx="70044" cy="60873"/>
          </a:xfrm>
          <a:custGeom>
            <a:avLst/>
            <a:gdLst>
              <a:gd name="connsiteX0" fmla="*/ 6554 w 70044"/>
              <a:gd name="connsiteY0" fmla="*/ 37019 h 60873"/>
              <a:gd name="connsiteX1" fmla="*/ 305 w 70044"/>
              <a:gd name="connsiteY1" fmla="*/ 39871 h 60873"/>
              <a:gd name="connsiteX2" fmla="*/ 268 w 70044"/>
              <a:gd name="connsiteY2" fmla="*/ 39972 h 60873"/>
              <a:gd name="connsiteX3" fmla="*/ 3221 w 70044"/>
              <a:gd name="connsiteY3" fmla="*/ 46354 h 60873"/>
              <a:gd name="connsiteX4" fmla="*/ 13508 w 70044"/>
              <a:gd name="connsiteY4" fmla="*/ 48163 h 60873"/>
              <a:gd name="connsiteX5" fmla="*/ 26176 w 70044"/>
              <a:gd name="connsiteY5" fmla="*/ 44925 h 60873"/>
              <a:gd name="connsiteX6" fmla="*/ 28557 w 70044"/>
              <a:gd name="connsiteY6" fmla="*/ 43400 h 60873"/>
              <a:gd name="connsiteX7" fmla="*/ 43892 w 70044"/>
              <a:gd name="connsiteY7" fmla="*/ 60164 h 60873"/>
              <a:gd name="connsiteX8" fmla="*/ 48655 w 70044"/>
              <a:gd name="connsiteY8" fmla="*/ 60831 h 60873"/>
              <a:gd name="connsiteX9" fmla="*/ 68562 w 70044"/>
              <a:gd name="connsiteY9" fmla="*/ 49211 h 60873"/>
              <a:gd name="connsiteX10" fmla="*/ 68646 w 70044"/>
              <a:gd name="connsiteY10" fmla="*/ 42341 h 60873"/>
              <a:gd name="connsiteX11" fmla="*/ 68562 w 70044"/>
              <a:gd name="connsiteY11" fmla="*/ 42257 h 60873"/>
              <a:gd name="connsiteX12" fmla="*/ 61609 w 70044"/>
              <a:gd name="connsiteY12" fmla="*/ 42257 h 60873"/>
              <a:gd name="connsiteX13" fmla="*/ 47321 w 70044"/>
              <a:gd name="connsiteY13" fmla="*/ 50354 h 60873"/>
              <a:gd name="connsiteX14" fmla="*/ 36749 w 70044"/>
              <a:gd name="connsiteY14" fmla="*/ 35875 h 60873"/>
              <a:gd name="connsiteX15" fmla="*/ 50846 w 70044"/>
              <a:gd name="connsiteY15" fmla="*/ 5967 h 60873"/>
              <a:gd name="connsiteX16" fmla="*/ 47280 w 70044"/>
              <a:gd name="connsiteY16" fmla="*/ 95 h 60873"/>
              <a:gd name="connsiteX17" fmla="*/ 47131 w 70044"/>
              <a:gd name="connsiteY17" fmla="*/ 61 h 60873"/>
              <a:gd name="connsiteX18" fmla="*/ 41226 w 70044"/>
              <a:gd name="connsiteY18" fmla="*/ 3776 h 60873"/>
              <a:gd name="connsiteX19" fmla="*/ 32939 w 70044"/>
              <a:gd name="connsiteY19" fmla="*/ 24160 h 60873"/>
              <a:gd name="connsiteX20" fmla="*/ 29605 w 70044"/>
              <a:gd name="connsiteY20" fmla="*/ 6539 h 60873"/>
              <a:gd name="connsiteX21" fmla="*/ 24081 w 70044"/>
              <a:gd name="connsiteY21" fmla="*/ 2157 h 60873"/>
              <a:gd name="connsiteX22" fmla="*/ 19786 w 70044"/>
              <a:gd name="connsiteY22" fmla="*/ 7520 h 60873"/>
              <a:gd name="connsiteX23" fmla="*/ 19794 w 70044"/>
              <a:gd name="connsiteY23" fmla="*/ 7586 h 60873"/>
              <a:gd name="connsiteX24" fmla="*/ 25319 w 70044"/>
              <a:gd name="connsiteY24" fmla="*/ 33494 h 60873"/>
              <a:gd name="connsiteX25" fmla="*/ 21890 w 70044"/>
              <a:gd name="connsiteY25" fmla="*/ 35876 h 60873"/>
              <a:gd name="connsiteX26" fmla="*/ 6555 w 70044"/>
              <a:gd name="connsiteY26" fmla="*/ 37019 h 6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044" h="60873">
                <a:moveTo>
                  <a:pt x="6554" y="37019"/>
                </a:moveTo>
                <a:cubicBezTo>
                  <a:pt x="4041" y="36080"/>
                  <a:pt x="1243" y="37357"/>
                  <a:pt x="305" y="39871"/>
                </a:cubicBezTo>
                <a:cubicBezTo>
                  <a:pt x="292" y="39904"/>
                  <a:pt x="280" y="39938"/>
                  <a:pt x="268" y="39972"/>
                </a:cubicBezTo>
                <a:cubicBezTo>
                  <a:pt x="-634" y="42547"/>
                  <a:pt x="673" y="45374"/>
                  <a:pt x="3221" y="46354"/>
                </a:cubicBezTo>
                <a:cubicBezTo>
                  <a:pt x="6522" y="47537"/>
                  <a:pt x="10001" y="48149"/>
                  <a:pt x="13508" y="48163"/>
                </a:cubicBezTo>
                <a:cubicBezTo>
                  <a:pt x="17937" y="48176"/>
                  <a:pt x="22297" y="47062"/>
                  <a:pt x="26176" y="44925"/>
                </a:cubicBezTo>
                <a:lnTo>
                  <a:pt x="28557" y="43400"/>
                </a:lnTo>
                <a:cubicBezTo>
                  <a:pt x="31132" y="50868"/>
                  <a:pt x="36683" y="56936"/>
                  <a:pt x="43892" y="60164"/>
                </a:cubicBezTo>
                <a:cubicBezTo>
                  <a:pt x="45437" y="60625"/>
                  <a:pt x="47043" y="60850"/>
                  <a:pt x="48655" y="60831"/>
                </a:cubicBezTo>
                <a:cubicBezTo>
                  <a:pt x="56628" y="59925"/>
                  <a:pt x="63852" y="55708"/>
                  <a:pt x="68562" y="49211"/>
                </a:cubicBezTo>
                <a:cubicBezTo>
                  <a:pt x="70482" y="47337"/>
                  <a:pt x="70520" y="44261"/>
                  <a:pt x="68646" y="42341"/>
                </a:cubicBezTo>
                <a:cubicBezTo>
                  <a:pt x="68618" y="42313"/>
                  <a:pt x="68590" y="42285"/>
                  <a:pt x="68562" y="42257"/>
                </a:cubicBezTo>
                <a:cubicBezTo>
                  <a:pt x="66634" y="40357"/>
                  <a:pt x="63537" y="40357"/>
                  <a:pt x="61609" y="42257"/>
                </a:cubicBezTo>
                <a:cubicBezTo>
                  <a:pt x="57704" y="46734"/>
                  <a:pt x="52084" y="51782"/>
                  <a:pt x="47321" y="50354"/>
                </a:cubicBezTo>
                <a:cubicBezTo>
                  <a:pt x="42559" y="48925"/>
                  <a:pt x="39606" y="43210"/>
                  <a:pt x="36749" y="35875"/>
                </a:cubicBezTo>
                <a:cubicBezTo>
                  <a:pt x="43450" y="26979"/>
                  <a:pt x="48249" y="16798"/>
                  <a:pt x="50846" y="5967"/>
                </a:cubicBezTo>
                <a:cubicBezTo>
                  <a:pt x="51483" y="3361"/>
                  <a:pt x="49886" y="732"/>
                  <a:pt x="47280" y="95"/>
                </a:cubicBezTo>
                <a:cubicBezTo>
                  <a:pt x="47230" y="83"/>
                  <a:pt x="47181" y="72"/>
                  <a:pt x="47131" y="61"/>
                </a:cubicBezTo>
                <a:cubicBezTo>
                  <a:pt x="44486" y="-479"/>
                  <a:pt x="41884" y="1158"/>
                  <a:pt x="41226" y="3776"/>
                </a:cubicBezTo>
                <a:cubicBezTo>
                  <a:pt x="39446" y="10930"/>
                  <a:pt x="36656" y="17794"/>
                  <a:pt x="32939" y="24160"/>
                </a:cubicBezTo>
                <a:cubicBezTo>
                  <a:pt x="31429" y="18368"/>
                  <a:pt x="30316" y="12481"/>
                  <a:pt x="29605" y="6539"/>
                </a:cubicBezTo>
                <a:cubicBezTo>
                  <a:pt x="29212" y="3847"/>
                  <a:pt x="26791" y="1927"/>
                  <a:pt x="24081" y="2157"/>
                </a:cubicBezTo>
                <a:cubicBezTo>
                  <a:pt x="21414" y="2452"/>
                  <a:pt x="19491" y="4853"/>
                  <a:pt x="19786" y="7520"/>
                </a:cubicBezTo>
                <a:cubicBezTo>
                  <a:pt x="19789" y="7542"/>
                  <a:pt x="19791" y="7564"/>
                  <a:pt x="19794" y="7586"/>
                </a:cubicBezTo>
                <a:cubicBezTo>
                  <a:pt x="20796" y="16380"/>
                  <a:pt x="22646" y="25057"/>
                  <a:pt x="25319" y="33494"/>
                </a:cubicBezTo>
                <a:cubicBezTo>
                  <a:pt x="24221" y="34352"/>
                  <a:pt x="23076" y="35147"/>
                  <a:pt x="21890" y="35876"/>
                </a:cubicBezTo>
                <a:cubicBezTo>
                  <a:pt x="17231" y="38613"/>
                  <a:pt x="11567" y="39035"/>
                  <a:pt x="6555" y="3701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0" name="Freeform: Shape 339">
            <a:extLst>
              <a:ext uri="{FF2B5EF4-FFF2-40B4-BE49-F238E27FC236}">
                <a16:creationId xmlns:a16="http://schemas.microsoft.com/office/drawing/2014/main" id="{AFD39854-E577-43D0-ABB6-031281725B93}"/>
              </a:ext>
            </a:extLst>
          </p:cNvPr>
          <p:cNvSpPr/>
          <p:nvPr/>
        </p:nvSpPr>
        <p:spPr>
          <a:xfrm>
            <a:off x="10703241" y="3343290"/>
            <a:ext cx="65766" cy="85894"/>
          </a:xfrm>
          <a:custGeom>
            <a:avLst/>
            <a:gdLst>
              <a:gd name="connsiteX0" fmla="*/ 3597 w 65766"/>
              <a:gd name="connsiteY0" fmla="*/ 80162 h 85894"/>
              <a:gd name="connsiteX1" fmla="*/ 4644 w 65766"/>
              <a:gd name="connsiteY1" fmla="*/ 80162 h 85894"/>
              <a:gd name="connsiteX2" fmla="*/ 9502 w 65766"/>
              <a:gd name="connsiteY2" fmla="*/ 76257 h 85894"/>
              <a:gd name="connsiteX3" fmla="*/ 19884 w 65766"/>
              <a:gd name="connsiteY3" fmla="*/ 26917 h 85894"/>
              <a:gd name="connsiteX4" fmla="*/ 40268 w 65766"/>
              <a:gd name="connsiteY4" fmla="*/ 18821 h 85894"/>
              <a:gd name="connsiteX5" fmla="*/ 40268 w 65766"/>
              <a:gd name="connsiteY5" fmla="*/ 18821 h 85894"/>
              <a:gd name="connsiteX6" fmla="*/ 29219 w 65766"/>
              <a:gd name="connsiteY6" fmla="*/ 39205 h 85894"/>
              <a:gd name="connsiteX7" fmla="*/ 28076 w 65766"/>
              <a:gd name="connsiteY7" fmla="*/ 45491 h 85894"/>
              <a:gd name="connsiteX8" fmla="*/ 34172 w 65766"/>
              <a:gd name="connsiteY8" fmla="*/ 47682 h 85894"/>
              <a:gd name="connsiteX9" fmla="*/ 54270 w 65766"/>
              <a:gd name="connsiteY9" fmla="*/ 45777 h 85894"/>
              <a:gd name="connsiteX10" fmla="*/ 55317 w 65766"/>
              <a:gd name="connsiteY10" fmla="*/ 52826 h 85894"/>
              <a:gd name="connsiteX11" fmla="*/ 36743 w 65766"/>
              <a:gd name="connsiteY11" fmla="*/ 75876 h 85894"/>
              <a:gd name="connsiteX12" fmla="*/ 28171 w 65766"/>
              <a:gd name="connsiteY12" fmla="*/ 70828 h 85894"/>
              <a:gd name="connsiteX13" fmla="*/ 21599 w 65766"/>
              <a:gd name="connsiteY13" fmla="*/ 68637 h 85894"/>
              <a:gd name="connsiteX14" fmla="*/ 19408 w 65766"/>
              <a:gd name="connsiteY14" fmla="*/ 75209 h 85894"/>
              <a:gd name="connsiteX15" fmla="*/ 35315 w 65766"/>
              <a:gd name="connsiteY15" fmla="*/ 85782 h 85894"/>
              <a:gd name="connsiteX16" fmla="*/ 38172 w 65766"/>
              <a:gd name="connsiteY16" fmla="*/ 85782 h 85894"/>
              <a:gd name="connsiteX17" fmla="*/ 65033 w 65766"/>
              <a:gd name="connsiteY17" fmla="*/ 54826 h 85894"/>
              <a:gd name="connsiteX18" fmla="*/ 60556 w 65766"/>
              <a:gd name="connsiteY18" fmla="*/ 38347 h 85894"/>
              <a:gd name="connsiteX19" fmla="*/ 45125 w 65766"/>
              <a:gd name="connsiteY19" fmla="*/ 34918 h 85894"/>
              <a:gd name="connsiteX20" fmla="*/ 50078 w 65766"/>
              <a:gd name="connsiteY20" fmla="*/ 20441 h 85894"/>
              <a:gd name="connsiteX21" fmla="*/ 46363 w 65766"/>
              <a:gd name="connsiteY21" fmla="*/ 10916 h 85894"/>
              <a:gd name="connsiteX22" fmla="*/ 22456 w 65766"/>
              <a:gd name="connsiteY22" fmla="*/ 14630 h 85894"/>
              <a:gd name="connsiteX23" fmla="*/ 24361 w 65766"/>
              <a:gd name="connsiteY23" fmla="*/ 5962 h 85894"/>
              <a:gd name="connsiteX24" fmla="*/ 20583 w 65766"/>
              <a:gd name="connsiteY24" fmla="*/ 64 h 85894"/>
              <a:gd name="connsiteX25" fmla="*/ 20551 w 65766"/>
              <a:gd name="connsiteY25" fmla="*/ 57 h 85894"/>
              <a:gd name="connsiteX26" fmla="*/ 14646 w 65766"/>
              <a:gd name="connsiteY26" fmla="*/ 3867 h 85894"/>
              <a:gd name="connsiteX27" fmla="*/ 10740 w 65766"/>
              <a:gd name="connsiteY27" fmla="*/ 22250 h 85894"/>
              <a:gd name="connsiteX28" fmla="*/ 10740 w 65766"/>
              <a:gd name="connsiteY28" fmla="*/ 24251 h 85894"/>
              <a:gd name="connsiteX29" fmla="*/ 72 w 65766"/>
              <a:gd name="connsiteY29" fmla="*/ 74542 h 85894"/>
              <a:gd name="connsiteX30" fmla="*/ 3597 w 65766"/>
              <a:gd name="connsiteY30" fmla="*/ 80162 h 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766" h="85894">
                <a:moveTo>
                  <a:pt x="3597" y="80162"/>
                </a:moveTo>
                <a:lnTo>
                  <a:pt x="4644" y="80162"/>
                </a:lnTo>
                <a:cubicBezTo>
                  <a:pt x="6982" y="80170"/>
                  <a:pt x="9007" y="78542"/>
                  <a:pt x="9502" y="76257"/>
                </a:cubicBezTo>
                <a:lnTo>
                  <a:pt x="19884" y="26917"/>
                </a:lnTo>
                <a:cubicBezTo>
                  <a:pt x="26145" y="23031"/>
                  <a:pt x="33047" y="20289"/>
                  <a:pt x="40268" y="18821"/>
                </a:cubicBezTo>
                <a:lnTo>
                  <a:pt x="40268" y="18821"/>
                </a:lnTo>
                <a:cubicBezTo>
                  <a:pt x="39026" y="26680"/>
                  <a:pt x="35126" y="33875"/>
                  <a:pt x="29219" y="39205"/>
                </a:cubicBezTo>
                <a:cubicBezTo>
                  <a:pt x="27320" y="40720"/>
                  <a:pt x="26831" y="43405"/>
                  <a:pt x="28076" y="45491"/>
                </a:cubicBezTo>
                <a:cubicBezTo>
                  <a:pt x="29282" y="47633"/>
                  <a:pt x="31878" y="48566"/>
                  <a:pt x="34172" y="47682"/>
                </a:cubicBezTo>
                <a:cubicBezTo>
                  <a:pt x="40268" y="45205"/>
                  <a:pt x="50840" y="43015"/>
                  <a:pt x="54270" y="45777"/>
                </a:cubicBezTo>
                <a:cubicBezTo>
                  <a:pt x="55984" y="47110"/>
                  <a:pt x="55794" y="50349"/>
                  <a:pt x="55317" y="52826"/>
                </a:cubicBezTo>
                <a:cubicBezTo>
                  <a:pt x="54159" y="63477"/>
                  <a:pt x="46905" y="72479"/>
                  <a:pt x="36743" y="75876"/>
                </a:cubicBezTo>
                <a:cubicBezTo>
                  <a:pt x="33053" y="76428"/>
                  <a:pt x="29479" y="74323"/>
                  <a:pt x="28171" y="70828"/>
                </a:cubicBezTo>
                <a:cubicBezTo>
                  <a:pt x="26961" y="68408"/>
                  <a:pt x="24019" y="67427"/>
                  <a:pt x="21599" y="68637"/>
                </a:cubicBezTo>
                <a:cubicBezTo>
                  <a:pt x="19179" y="69847"/>
                  <a:pt x="18198" y="72789"/>
                  <a:pt x="19408" y="75209"/>
                </a:cubicBezTo>
                <a:cubicBezTo>
                  <a:pt x="22155" y="81567"/>
                  <a:pt x="28389" y="85710"/>
                  <a:pt x="35315" y="85782"/>
                </a:cubicBezTo>
                <a:cubicBezTo>
                  <a:pt x="36265" y="85877"/>
                  <a:pt x="37222" y="85877"/>
                  <a:pt x="38172" y="85782"/>
                </a:cubicBezTo>
                <a:cubicBezTo>
                  <a:pt x="52566" y="81850"/>
                  <a:pt x="63169" y="69630"/>
                  <a:pt x="65033" y="54826"/>
                </a:cubicBezTo>
                <a:cubicBezTo>
                  <a:pt x="66865" y="48930"/>
                  <a:pt x="65120" y="42506"/>
                  <a:pt x="60556" y="38347"/>
                </a:cubicBezTo>
                <a:cubicBezTo>
                  <a:pt x="56037" y="35280"/>
                  <a:pt x="50518" y="34053"/>
                  <a:pt x="45125" y="34918"/>
                </a:cubicBezTo>
                <a:cubicBezTo>
                  <a:pt x="47641" y="30433"/>
                  <a:pt x="49319" y="25527"/>
                  <a:pt x="50078" y="20441"/>
                </a:cubicBezTo>
                <a:cubicBezTo>
                  <a:pt x="50793" y="16814"/>
                  <a:pt x="49345" y="13101"/>
                  <a:pt x="46363" y="10916"/>
                </a:cubicBezTo>
                <a:cubicBezTo>
                  <a:pt x="41030" y="7296"/>
                  <a:pt x="31124" y="10916"/>
                  <a:pt x="22456" y="14630"/>
                </a:cubicBezTo>
                <a:lnTo>
                  <a:pt x="24361" y="5962"/>
                </a:lnTo>
                <a:cubicBezTo>
                  <a:pt x="24947" y="3290"/>
                  <a:pt x="23255" y="649"/>
                  <a:pt x="20583" y="64"/>
                </a:cubicBezTo>
                <a:cubicBezTo>
                  <a:pt x="20573" y="62"/>
                  <a:pt x="20562" y="59"/>
                  <a:pt x="20551" y="57"/>
                </a:cubicBezTo>
                <a:cubicBezTo>
                  <a:pt x="17876" y="-477"/>
                  <a:pt x="15262" y="1210"/>
                  <a:pt x="14646" y="3867"/>
                </a:cubicBezTo>
                <a:lnTo>
                  <a:pt x="10740" y="22250"/>
                </a:lnTo>
                <a:cubicBezTo>
                  <a:pt x="10632" y="22913"/>
                  <a:pt x="10632" y="23588"/>
                  <a:pt x="10740" y="24251"/>
                </a:cubicBezTo>
                <a:lnTo>
                  <a:pt x="72" y="74542"/>
                </a:lnTo>
                <a:cubicBezTo>
                  <a:pt x="-414" y="77051"/>
                  <a:pt x="1127" y="79508"/>
                  <a:pt x="3597" y="8016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1" name="Freeform: Shape 340">
            <a:extLst>
              <a:ext uri="{FF2B5EF4-FFF2-40B4-BE49-F238E27FC236}">
                <a16:creationId xmlns:a16="http://schemas.microsoft.com/office/drawing/2014/main" id="{2757B4A9-BB6D-4877-A481-7484B0A1249A}"/>
              </a:ext>
            </a:extLst>
          </p:cNvPr>
          <p:cNvSpPr/>
          <p:nvPr/>
        </p:nvSpPr>
        <p:spPr>
          <a:xfrm>
            <a:off x="10754307" y="3398333"/>
            <a:ext cx="61231" cy="70214"/>
          </a:xfrm>
          <a:custGeom>
            <a:avLst/>
            <a:gdLst>
              <a:gd name="connsiteX0" fmla="*/ 30540 w 61231"/>
              <a:gd name="connsiteY0" fmla="*/ 60267 h 70214"/>
              <a:gd name="connsiteX1" fmla="*/ 9585 w 61231"/>
              <a:gd name="connsiteY1" fmla="*/ 44360 h 70214"/>
              <a:gd name="connsiteX2" fmla="*/ 3298 w 61231"/>
              <a:gd name="connsiteY2" fmla="*/ 41312 h 70214"/>
              <a:gd name="connsiteX3" fmla="*/ 236 w 61231"/>
              <a:gd name="connsiteY3" fmla="*/ 47461 h 70214"/>
              <a:gd name="connsiteX4" fmla="*/ 250 w 61231"/>
              <a:gd name="connsiteY4" fmla="*/ 47503 h 70214"/>
              <a:gd name="connsiteX5" fmla="*/ 30540 w 61231"/>
              <a:gd name="connsiteY5" fmla="*/ 70173 h 70214"/>
              <a:gd name="connsiteX6" fmla="*/ 61210 w 61231"/>
              <a:gd name="connsiteY6" fmla="*/ 16642 h 70214"/>
              <a:gd name="connsiteX7" fmla="*/ 56462 w 61231"/>
              <a:gd name="connsiteY7" fmla="*/ 11493 h 70214"/>
              <a:gd name="connsiteX8" fmla="*/ 51685 w 61231"/>
              <a:gd name="connsiteY8" fmla="*/ 14547 h 70214"/>
              <a:gd name="connsiteX9" fmla="*/ 42827 w 61231"/>
              <a:gd name="connsiteY9" fmla="*/ 28167 h 70214"/>
              <a:gd name="connsiteX10" fmla="*/ 38732 w 61231"/>
              <a:gd name="connsiteY10" fmla="*/ 28167 h 70214"/>
              <a:gd name="connsiteX11" fmla="*/ 36065 w 61231"/>
              <a:gd name="connsiteY11" fmla="*/ 25786 h 70214"/>
              <a:gd name="connsiteX12" fmla="*/ 37589 w 61231"/>
              <a:gd name="connsiteY12" fmla="*/ 6736 h 70214"/>
              <a:gd name="connsiteX13" fmla="*/ 34540 w 61231"/>
              <a:gd name="connsiteY13" fmla="*/ 259 h 70214"/>
              <a:gd name="connsiteX14" fmla="*/ 28064 w 61231"/>
              <a:gd name="connsiteY14" fmla="*/ 3307 h 70214"/>
              <a:gd name="connsiteX15" fmla="*/ 27016 w 61231"/>
              <a:gd name="connsiteY15" fmla="*/ 30072 h 70214"/>
              <a:gd name="connsiteX16" fmla="*/ 35398 w 61231"/>
              <a:gd name="connsiteY16" fmla="*/ 37502 h 70214"/>
              <a:gd name="connsiteX17" fmla="*/ 46542 w 61231"/>
              <a:gd name="connsiteY17" fmla="*/ 36930 h 70214"/>
              <a:gd name="connsiteX18" fmla="*/ 30540 w 61231"/>
              <a:gd name="connsiteY18" fmla="*/ 60267 h 7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231" h="70214">
                <a:moveTo>
                  <a:pt x="30540" y="60267"/>
                </a:moveTo>
                <a:cubicBezTo>
                  <a:pt x="20956" y="59756"/>
                  <a:pt x="12653" y="53453"/>
                  <a:pt x="9585" y="44360"/>
                </a:cubicBezTo>
                <a:cubicBezTo>
                  <a:pt x="8685" y="41787"/>
                  <a:pt x="5875" y="40425"/>
                  <a:pt x="3298" y="41312"/>
                </a:cubicBezTo>
                <a:cubicBezTo>
                  <a:pt x="754" y="42164"/>
                  <a:pt x="-617" y="44918"/>
                  <a:pt x="236" y="47461"/>
                </a:cubicBezTo>
                <a:cubicBezTo>
                  <a:pt x="241" y="47475"/>
                  <a:pt x="245" y="47489"/>
                  <a:pt x="250" y="47503"/>
                </a:cubicBezTo>
                <a:cubicBezTo>
                  <a:pt x="4643" y="60628"/>
                  <a:pt x="16709" y="69659"/>
                  <a:pt x="30540" y="70173"/>
                </a:cubicBezTo>
                <a:cubicBezTo>
                  <a:pt x="53019" y="70173"/>
                  <a:pt x="59972" y="25596"/>
                  <a:pt x="61210" y="16642"/>
                </a:cubicBezTo>
                <a:cubicBezTo>
                  <a:pt x="61321" y="13909"/>
                  <a:pt x="59195" y="11603"/>
                  <a:pt x="56462" y="11493"/>
                </a:cubicBezTo>
                <a:cubicBezTo>
                  <a:pt x="54387" y="11409"/>
                  <a:pt x="52480" y="12628"/>
                  <a:pt x="51685" y="14547"/>
                </a:cubicBezTo>
                <a:cubicBezTo>
                  <a:pt x="50239" y="19906"/>
                  <a:pt x="47139" y="24672"/>
                  <a:pt x="42827" y="28167"/>
                </a:cubicBezTo>
                <a:cubicBezTo>
                  <a:pt x="41523" y="28746"/>
                  <a:pt x="40035" y="28746"/>
                  <a:pt x="38732" y="28167"/>
                </a:cubicBezTo>
                <a:cubicBezTo>
                  <a:pt x="37525" y="27824"/>
                  <a:pt x="36542" y="26946"/>
                  <a:pt x="36065" y="25786"/>
                </a:cubicBezTo>
                <a:cubicBezTo>
                  <a:pt x="34531" y="19436"/>
                  <a:pt x="35065" y="12762"/>
                  <a:pt x="37589" y="6736"/>
                </a:cubicBezTo>
                <a:cubicBezTo>
                  <a:pt x="38536" y="4106"/>
                  <a:pt x="37171" y="1206"/>
                  <a:pt x="34540" y="259"/>
                </a:cubicBezTo>
                <a:cubicBezTo>
                  <a:pt x="31910" y="-688"/>
                  <a:pt x="29010" y="677"/>
                  <a:pt x="28064" y="3307"/>
                </a:cubicBezTo>
                <a:cubicBezTo>
                  <a:pt x="24710" y="11856"/>
                  <a:pt x="24341" y="21287"/>
                  <a:pt x="27016" y="30072"/>
                </a:cubicBezTo>
                <a:cubicBezTo>
                  <a:pt x="28655" y="33607"/>
                  <a:pt x="31692" y="36299"/>
                  <a:pt x="35398" y="37502"/>
                </a:cubicBezTo>
                <a:cubicBezTo>
                  <a:pt x="39041" y="38797"/>
                  <a:pt x="43050" y="38592"/>
                  <a:pt x="46542" y="36930"/>
                </a:cubicBezTo>
                <a:cubicBezTo>
                  <a:pt x="42827" y="49218"/>
                  <a:pt x="37398" y="60267"/>
                  <a:pt x="30540" y="6026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2" name="Freeform: Shape 341">
            <a:extLst>
              <a:ext uri="{FF2B5EF4-FFF2-40B4-BE49-F238E27FC236}">
                <a16:creationId xmlns:a16="http://schemas.microsoft.com/office/drawing/2014/main" id="{92480311-AABC-4895-8692-F9808FA844DE}"/>
              </a:ext>
            </a:extLst>
          </p:cNvPr>
          <p:cNvSpPr/>
          <p:nvPr/>
        </p:nvSpPr>
        <p:spPr>
          <a:xfrm>
            <a:off x="10328882" y="4200921"/>
            <a:ext cx="78792" cy="98872"/>
          </a:xfrm>
          <a:custGeom>
            <a:avLst/>
            <a:gdLst>
              <a:gd name="connsiteX0" fmla="*/ 68679 w 78792"/>
              <a:gd name="connsiteY0" fmla="*/ 23488 h 98872"/>
              <a:gd name="connsiteX1" fmla="*/ 73822 w 78792"/>
              <a:gd name="connsiteY1" fmla="*/ 24250 h 98872"/>
              <a:gd name="connsiteX2" fmla="*/ 78775 w 78792"/>
              <a:gd name="connsiteY2" fmla="*/ 19297 h 98872"/>
              <a:gd name="connsiteX3" fmla="*/ 73822 w 78792"/>
              <a:gd name="connsiteY3" fmla="*/ 14344 h 98872"/>
              <a:gd name="connsiteX4" fmla="*/ 71155 w 78792"/>
              <a:gd name="connsiteY4" fmla="*/ 13868 h 98872"/>
              <a:gd name="connsiteX5" fmla="*/ 42104 w 78792"/>
              <a:gd name="connsiteY5" fmla="*/ 42443 h 98872"/>
              <a:gd name="connsiteX6" fmla="*/ 40104 w 78792"/>
              <a:gd name="connsiteY6" fmla="*/ 46920 h 98872"/>
              <a:gd name="connsiteX7" fmla="*/ 29245 w 78792"/>
              <a:gd name="connsiteY7" fmla="*/ 3867 h 98872"/>
              <a:gd name="connsiteX8" fmla="*/ 23340 w 78792"/>
              <a:gd name="connsiteY8" fmla="*/ 57 h 98872"/>
              <a:gd name="connsiteX9" fmla="*/ 19523 w 78792"/>
              <a:gd name="connsiteY9" fmla="*/ 5930 h 98872"/>
              <a:gd name="connsiteX10" fmla="*/ 19530 w 78792"/>
              <a:gd name="connsiteY10" fmla="*/ 5962 h 98872"/>
              <a:gd name="connsiteX11" fmla="*/ 33817 w 78792"/>
              <a:gd name="connsiteY11" fmla="*/ 60636 h 98872"/>
              <a:gd name="connsiteX12" fmla="*/ 14767 w 78792"/>
              <a:gd name="connsiteY12" fmla="*/ 89211 h 98872"/>
              <a:gd name="connsiteX13" fmla="*/ 9719 w 78792"/>
              <a:gd name="connsiteY13" fmla="*/ 79686 h 98872"/>
              <a:gd name="connsiteX14" fmla="*/ 3528 w 78792"/>
              <a:gd name="connsiteY14" fmla="*/ 76352 h 98872"/>
              <a:gd name="connsiteX15" fmla="*/ 194 w 78792"/>
              <a:gd name="connsiteY15" fmla="*/ 82543 h 98872"/>
              <a:gd name="connsiteX16" fmla="*/ 14196 w 78792"/>
              <a:gd name="connsiteY16" fmla="*/ 98831 h 98872"/>
              <a:gd name="connsiteX17" fmla="*/ 14196 w 78792"/>
              <a:gd name="connsiteY17" fmla="*/ 98831 h 98872"/>
              <a:gd name="connsiteX18" fmla="*/ 38294 w 78792"/>
              <a:gd name="connsiteY18" fmla="*/ 73018 h 98872"/>
              <a:gd name="connsiteX19" fmla="*/ 51248 w 78792"/>
              <a:gd name="connsiteY19" fmla="*/ 88544 h 98872"/>
              <a:gd name="connsiteX20" fmla="*/ 76966 w 78792"/>
              <a:gd name="connsiteY20" fmla="*/ 74733 h 98872"/>
              <a:gd name="connsiteX21" fmla="*/ 77147 w 78792"/>
              <a:gd name="connsiteY21" fmla="*/ 67865 h 98872"/>
              <a:gd name="connsiteX22" fmla="*/ 76966 w 78792"/>
              <a:gd name="connsiteY22" fmla="*/ 67684 h 98872"/>
              <a:gd name="connsiteX23" fmla="*/ 70012 w 78792"/>
              <a:gd name="connsiteY23" fmla="*/ 67684 h 98872"/>
              <a:gd name="connsiteX24" fmla="*/ 52201 w 78792"/>
              <a:gd name="connsiteY24" fmla="*/ 78543 h 98872"/>
              <a:gd name="connsiteX25" fmla="*/ 44295 w 78792"/>
              <a:gd name="connsiteY25" fmla="*/ 60826 h 98872"/>
              <a:gd name="connsiteX26" fmla="*/ 50867 w 78792"/>
              <a:gd name="connsiteY26" fmla="*/ 45967 h 98872"/>
              <a:gd name="connsiteX27" fmla="*/ 68679 w 78792"/>
              <a:gd name="connsiteY27" fmla="*/ 23488 h 9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8792" h="98872">
                <a:moveTo>
                  <a:pt x="68679" y="23488"/>
                </a:moveTo>
                <a:cubicBezTo>
                  <a:pt x="70361" y="23924"/>
                  <a:pt x="72085" y="24180"/>
                  <a:pt x="73822" y="24250"/>
                </a:cubicBezTo>
                <a:cubicBezTo>
                  <a:pt x="76558" y="24250"/>
                  <a:pt x="78775" y="22033"/>
                  <a:pt x="78775" y="19297"/>
                </a:cubicBezTo>
                <a:cubicBezTo>
                  <a:pt x="78724" y="16583"/>
                  <a:pt x="76536" y="14395"/>
                  <a:pt x="73822" y="14344"/>
                </a:cubicBezTo>
                <a:cubicBezTo>
                  <a:pt x="72916" y="14301"/>
                  <a:pt x="72020" y="14141"/>
                  <a:pt x="71155" y="13868"/>
                </a:cubicBezTo>
                <a:cubicBezTo>
                  <a:pt x="60868" y="11201"/>
                  <a:pt x="53820" y="14726"/>
                  <a:pt x="42104" y="42443"/>
                </a:cubicBezTo>
                <a:cubicBezTo>
                  <a:pt x="41437" y="44062"/>
                  <a:pt x="40770" y="45491"/>
                  <a:pt x="40104" y="46920"/>
                </a:cubicBezTo>
                <a:cubicBezTo>
                  <a:pt x="36294" y="33776"/>
                  <a:pt x="32388" y="18345"/>
                  <a:pt x="29245" y="3867"/>
                </a:cubicBezTo>
                <a:cubicBezTo>
                  <a:pt x="28629" y="1210"/>
                  <a:pt x="26014" y="-477"/>
                  <a:pt x="23340" y="57"/>
                </a:cubicBezTo>
                <a:cubicBezTo>
                  <a:pt x="20664" y="625"/>
                  <a:pt x="18955" y="3254"/>
                  <a:pt x="19523" y="5930"/>
                </a:cubicBezTo>
                <a:cubicBezTo>
                  <a:pt x="19525" y="5941"/>
                  <a:pt x="19527" y="5952"/>
                  <a:pt x="19530" y="5962"/>
                </a:cubicBezTo>
                <a:cubicBezTo>
                  <a:pt x="25054" y="31013"/>
                  <a:pt x="29817" y="48444"/>
                  <a:pt x="33817" y="60636"/>
                </a:cubicBezTo>
                <a:cubicBezTo>
                  <a:pt x="21530" y="86449"/>
                  <a:pt x="16101" y="89782"/>
                  <a:pt x="14767" y="89211"/>
                </a:cubicBezTo>
                <a:cubicBezTo>
                  <a:pt x="14767" y="89211"/>
                  <a:pt x="12386" y="88735"/>
                  <a:pt x="9719" y="79686"/>
                </a:cubicBezTo>
                <a:cubicBezTo>
                  <a:pt x="8930" y="77055"/>
                  <a:pt x="6158" y="75563"/>
                  <a:pt x="3528" y="76352"/>
                </a:cubicBezTo>
                <a:cubicBezTo>
                  <a:pt x="897" y="77141"/>
                  <a:pt x="-595" y="79913"/>
                  <a:pt x="194" y="82543"/>
                </a:cubicBezTo>
                <a:cubicBezTo>
                  <a:pt x="1337" y="86449"/>
                  <a:pt x="5052" y="98355"/>
                  <a:pt x="14196" y="98831"/>
                </a:cubicBezTo>
                <a:lnTo>
                  <a:pt x="14196" y="98831"/>
                </a:lnTo>
                <a:cubicBezTo>
                  <a:pt x="22197" y="98831"/>
                  <a:pt x="29721" y="89306"/>
                  <a:pt x="38294" y="73018"/>
                </a:cubicBezTo>
                <a:cubicBezTo>
                  <a:pt x="44866" y="88449"/>
                  <a:pt x="49153" y="88544"/>
                  <a:pt x="51248" y="88544"/>
                </a:cubicBezTo>
                <a:cubicBezTo>
                  <a:pt x="61106" y="86895"/>
                  <a:pt x="70146" y="82040"/>
                  <a:pt x="76966" y="74733"/>
                </a:cubicBezTo>
                <a:cubicBezTo>
                  <a:pt x="78912" y="72886"/>
                  <a:pt x="78993" y="69812"/>
                  <a:pt x="77147" y="67865"/>
                </a:cubicBezTo>
                <a:cubicBezTo>
                  <a:pt x="77088" y="67803"/>
                  <a:pt x="77028" y="67743"/>
                  <a:pt x="76966" y="67684"/>
                </a:cubicBezTo>
                <a:cubicBezTo>
                  <a:pt x="75037" y="65784"/>
                  <a:pt x="71941" y="65784"/>
                  <a:pt x="70012" y="67684"/>
                </a:cubicBezTo>
                <a:cubicBezTo>
                  <a:pt x="65166" y="72848"/>
                  <a:pt x="59011" y="76601"/>
                  <a:pt x="52201" y="78543"/>
                </a:cubicBezTo>
                <a:cubicBezTo>
                  <a:pt x="48622" y="73105"/>
                  <a:pt x="45952" y="67121"/>
                  <a:pt x="44295" y="60826"/>
                </a:cubicBezTo>
                <a:cubicBezTo>
                  <a:pt x="46390" y="56254"/>
                  <a:pt x="48581" y="51301"/>
                  <a:pt x="50867" y="45967"/>
                </a:cubicBezTo>
                <a:cubicBezTo>
                  <a:pt x="61821" y="21583"/>
                  <a:pt x="65536" y="22726"/>
                  <a:pt x="68679" y="2348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3" name="Freeform: Shape 342">
            <a:extLst>
              <a:ext uri="{FF2B5EF4-FFF2-40B4-BE49-F238E27FC236}">
                <a16:creationId xmlns:a16="http://schemas.microsoft.com/office/drawing/2014/main" id="{602F8F9A-5134-4230-8AF0-2B5B1E42CE07}"/>
              </a:ext>
            </a:extLst>
          </p:cNvPr>
          <p:cNvSpPr/>
          <p:nvPr/>
        </p:nvSpPr>
        <p:spPr>
          <a:xfrm>
            <a:off x="10412422" y="4282033"/>
            <a:ext cx="65662" cy="65169"/>
          </a:xfrm>
          <a:custGeom>
            <a:avLst/>
            <a:gdLst>
              <a:gd name="connsiteX0" fmla="*/ 55433 w 65662"/>
              <a:gd name="connsiteY0" fmla="*/ 48962 h 65169"/>
              <a:gd name="connsiteX1" fmla="*/ 50195 w 65662"/>
              <a:gd name="connsiteY1" fmla="*/ 54867 h 65169"/>
              <a:gd name="connsiteX2" fmla="*/ 48004 w 65662"/>
              <a:gd name="connsiteY2" fmla="*/ 31245 h 65169"/>
              <a:gd name="connsiteX3" fmla="*/ 47051 w 65662"/>
              <a:gd name="connsiteY3" fmla="*/ 14195 h 65169"/>
              <a:gd name="connsiteX4" fmla="*/ 40860 w 65662"/>
              <a:gd name="connsiteY4" fmla="*/ 6194 h 65169"/>
              <a:gd name="connsiteX5" fmla="*/ 17048 w 65662"/>
              <a:gd name="connsiteY5" fmla="*/ 29054 h 65169"/>
              <a:gd name="connsiteX6" fmla="*/ 22286 w 65662"/>
              <a:gd name="connsiteY6" fmla="*/ 6004 h 65169"/>
              <a:gd name="connsiteX7" fmla="*/ 18571 w 65662"/>
              <a:gd name="connsiteY7" fmla="*/ 98 h 65169"/>
              <a:gd name="connsiteX8" fmla="*/ 12700 w 65662"/>
              <a:gd name="connsiteY8" fmla="*/ 3665 h 65169"/>
              <a:gd name="connsiteX9" fmla="*/ 12666 w 65662"/>
              <a:gd name="connsiteY9" fmla="*/ 3813 h 65169"/>
              <a:gd name="connsiteX10" fmla="*/ 284 w 65662"/>
              <a:gd name="connsiteY10" fmla="*/ 58201 h 65169"/>
              <a:gd name="connsiteX11" fmla="*/ 3332 w 65662"/>
              <a:gd name="connsiteY11" fmla="*/ 64678 h 65169"/>
              <a:gd name="connsiteX12" fmla="*/ 9809 w 65662"/>
              <a:gd name="connsiteY12" fmla="*/ 61630 h 65169"/>
              <a:gd name="connsiteX13" fmla="*/ 38384 w 65662"/>
              <a:gd name="connsiteY13" fmla="*/ 18100 h 65169"/>
              <a:gd name="connsiteX14" fmla="*/ 38955 w 65662"/>
              <a:gd name="connsiteY14" fmla="*/ 31531 h 65169"/>
              <a:gd name="connsiteX15" fmla="*/ 48480 w 65662"/>
              <a:gd name="connsiteY15" fmla="*/ 65059 h 65169"/>
              <a:gd name="connsiteX16" fmla="*/ 50766 w 65662"/>
              <a:gd name="connsiteY16" fmla="*/ 65059 h 65169"/>
              <a:gd name="connsiteX17" fmla="*/ 64673 w 65662"/>
              <a:gd name="connsiteY17" fmla="*/ 54391 h 65169"/>
              <a:gd name="connsiteX18" fmla="*/ 63702 w 65662"/>
              <a:gd name="connsiteY18" fmla="*/ 47590 h 65169"/>
              <a:gd name="connsiteX19" fmla="*/ 63625 w 65662"/>
              <a:gd name="connsiteY19" fmla="*/ 47533 h 65169"/>
              <a:gd name="connsiteX20" fmla="*/ 56625 w 65662"/>
              <a:gd name="connsiteY20" fmla="*/ 47266 h 65169"/>
              <a:gd name="connsiteX21" fmla="*/ 55433 w 65662"/>
              <a:gd name="connsiteY21" fmla="*/ 48962 h 6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5662" h="65169">
                <a:moveTo>
                  <a:pt x="55433" y="48962"/>
                </a:moveTo>
                <a:cubicBezTo>
                  <a:pt x="53980" y="51172"/>
                  <a:pt x="52216" y="53160"/>
                  <a:pt x="50195" y="54867"/>
                </a:cubicBezTo>
                <a:cubicBezTo>
                  <a:pt x="48592" y="47099"/>
                  <a:pt x="47857" y="39176"/>
                  <a:pt x="48004" y="31245"/>
                </a:cubicBezTo>
                <a:cubicBezTo>
                  <a:pt x="48004" y="24959"/>
                  <a:pt x="48004" y="19053"/>
                  <a:pt x="47051" y="14195"/>
                </a:cubicBezTo>
                <a:cubicBezTo>
                  <a:pt x="46099" y="9338"/>
                  <a:pt x="42860" y="6575"/>
                  <a:pt x="40860" y="6194"/>
                </a:cubicBezTo>
                <a:cubicBezTo>
                  <a:pt x="38860" y="5813"/>
                  <a:pt x="32859" y="4670"/>
                  <a:pt x="17048" y="29054"/>
                </a:cubicBezTo>
                <a:lnTo>
                  <a:pt x="22286" y="6004"/>
                </a:lnTo>
                <a:cubicBezTo>
                  <a:pt x="22880" y="3349"/>
                  <a:pt x="21221" y="713"/>
                  <a:pt x="18571" y="98"/>
                </a:cubicBezTo>
                <a:cubicBezTo>
                  <a:pt x="15965" y="-538"/>
                  <a:pt x="13336" y="1058"/>
                  <a:pt x="12700" y="3665"/>
                </a:cubicBezTo>
                <a:cubicBezTo>
                  <a:pt x="12688" y="3714"/>
                  <a:pt x="12676" y="3763"/>
                  <a:pt x="12666" y="3813"/>
                </a:cubicBezTo>
                <a:lnTo>
                  <a:pt x="284" y="58201"/>
                </a:lnTo>
                <a:cubicBezTo>
                  <a:pt x="-663" y="60831"/>
                  <a:pt x="701" y="63731"/>
                  <a:pt x="3332" y="64678"/>
                </a:cubicBezTo>
                <a:cubicBezTo>
                  <a:pt x="5962" y="65625"/>
                  <a:pt x="8862" y="64260"/>
                  <a:pt x="9809" y="61630"/>
                </a:cubicBezTo>
                <a:cubicBezTo>
                  <a:pt x="17846" y="46197"/>
                  <a:pt x="27420" y="31613"/>
                  <a:pt x="38384" y="18100"/>
                </a:cubicBezTo>
                <a:cubicBezTo>
                  <a:pt x="38384" y="22006"/>
                  <a:pt x="38384" y="26673"/>
                  <a:pt x="38955" y="31531"/>
                </a:cubicBezTo>
                <a:cubicBezTo>
                  <a:pt x="39527" y="48866"/>
                  <a:pt x="39908" y="62487"/>
                  <a:pt x="48480" y="65059"/>
                </a:cubicBezTo>
                <a:cubicBezTo>
                  <a:pt x="49239" y="65151"/>
                  <a:pt x="50007" y="65151"/>
                  <a:pt x="50766" y="65059"/>
                </a:cubicBezTo>
                <a:cubicBezTo>
                  <a:pt x="56195" y="65059"/>
                  <a:pt x="60958" y="59534"/>
                  <a:pt x="64673" y="54391"/>
                </a:cubicBezTo>
                <a:cubicBezTo>
                  <a:pt x="66283" y="52245"/>
                  <a:pt x="65848" y="49200"/>
                  <a:pt x="63702" y="47590"/>
                </a:cubicBezTo>
                <a:cubicBezTo>
                  <a:pt x="63677" y="47571"/>
                  <a:pt x="63651" y="47552"/>
                  <a:pt x="63625" y="47533"/>
                </a:cubicBezTo>
                <a:cubicBezTo>
                  <a:pt x="61766" y="45526"/>
                  <a:pt x="58632" y="45407"/>
                  <a:pt x="56625" y="47266"/>
                </a:cubicBezTo>
                <a:cubicBezTo>
                  <a:pt x="56113" y="47741"/>
                  <a:pt x="55707" y="48319"/>
                  <a:pt x="55433" y="4896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4" name="Freeform: Shape 343">
            <a:extLst>
              <a:ext uri="{FF2B5EF4-FFF2-40B4-BE49-F238E27FC236}">
                <a16:creationId xmlns:a16="http://schemas.microsoft.com/office/drawing/2014/main" id="{BEFC439C-B20D-492B-B561-35C509EC90AF}"/>
              </a:ext>
            </a:extLst>
          </p:cNvPr>
          <p:cNvSpPr/>
          <p:nvPr/>
        </p:nvSpPr>
        <p:spPr>
          <a:xfrm>
            <a:off x="10491780" y="4237598"/>
            <a:ext cx="61721" cy="46860"/>
          </a:xfrm>
          <a:custGeom>
            <a:avLst/>
            <a:gdLst>
              <a:gd name="connsiteX0" fmla="*/ 56656 w 61721"/>
              <a:gd name="connsiteY0" fmla="*/ 19673 h 46860"/>
              <a:gd name="connsiteX1" fmla="*/ 34082 w 61721"/>
              <a:gd name="connsiteY1" fmla="*/ 19673 h 46860"/>
              <a:gd name="connsiteX2" fmla="*/ 36845 w 61721"/>
              <a:gd name="connsiteY2" fmla="*/ 5861 h 46860"/>
              <a:gd name="connsiteX3" fmla="*/ 32939 w 61721"/>
              <a:gd name="connsiteY3" fmla="*/ 51 h 46860"/>
              <a:gd name="connsiteX4" fmla="*/ 27129 w 61721"/>
              <a:gd name="connsiteY4" fmla="*/ 3957 h 46860"/>
              <a:gd name="connsiteX5" fmla="*/ 23986 w 61721"/>
              <a:gd name="connsiteY5" fmla="*/ 19673 h 46860"/>
              <a:gd name="connsiteX6" fmla="*/ 4936 w 61721"/>
              <a:gd name="connsiteY6" fmla="*/ 19673 h 46860"/>
              <a:gd name="connsiteX7" fmla="*/ -17 w 61721"/>
              <a:gd name="connsiteY7" fmla="*/ 24626 h 46860"/>
              <a:gd name="connsiteX8" fmla="*/ 4936 w 61721"/>
              <a:gd name="connsiteY8" fmla="*/ 29579 h 46860"/>
              <a:gd name="connsiteX9" fmla="*/ 22081 w 61721"/>
              <a:gd name="connsiteY9" fmla="*/ 29579 h 46860"/>
              <a:gd name="connsiteX10" fmla="*/ 19795 w 61721"/>
              <a:gd name="connsiteY10" fmla="*/ 41009 h 46860"/>
              <a:gd name="connsiteX11" fmla="*/ 23700 w 61721"/>
              <a:gd name="connsiteY11" fmla="*/ 46819 h 46860"/>
              <a:gd name="connsiteX12" fmla="*/ 24653 w 61721"/>
              <a:gd name="connsiteY12" fmla="*/ 46819 h 46860"/>
              <a:gd name="connsiteX13" fmla="*/ 29510 w 61721"/>
              <a:gd name="connsiteY13" fmla="*/ 42818 h 46860"/>
              <a:gd name="connsiteX14" fmla="*/ 32177 w 61721"/>
              <a:gd name="connsiteY14" fmla="*/ 29484 h 46860"/>
              <a:gd name="connsiteX15" fmla="*/ 56752 w 61721"/>
              <a:gd name="connsiteY15" fmla="*/ 29484 h 46860"/>
              <a:gd name="connsiteX16" fmla="*/ 61705 w 61721"/>
              <a:gd name="connsiteY16" fmla="*/ 24531 h 46860"/>
              <a:gd name="connsiteX17" fmla="*/ 56658 w 61721"/>
              <a:gd name="connsiteY17" fmla="*/ 19673 h 46860"/>
              <a:gd name="connsiteX18" fmla="*/ 56656 w 61721"/>
              <a:gd name="connsiteY18" fmla="*/ 19673 h 4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721" h="46860">
                <a:moveTo>
                  <a:pt x="56656" y="19673"/>
                </a:moveTo>
                <a:lnTo>
                  <a:pt x="34082" y="19673"/>
                </a:lnTo>
                <a:lnTo>
                  <a:pt x="36845" y="5861"/>
                </a:lnTo>
                <a:cubicBezTo>
                  <a:pt x="37315" y="3190"/>
                  <a:pt x="35591" y="624"/>
                  <a:pt x="32939" y="51"/>
                </a:cubicBezTo>
                <a:cubicBezTo>
                  <a:pt x="30257" y="-473"/>
                  <a:pt x="27657" y="1275"/>
                  <a:pt x="27129" y="3957"/>
                </a:cubicBezTo>
                <a:lnTo>
                  <a:pt x="23986" y="19673"/>
                </a:lnTo>
                <a:lnTo>
                  <a:pt x="4936" y="19673"/>
                </a:lnTo>
                <a:cubicBezTo>
                  <a:pt x="2200" y="19673"/>
                  <a:pt x="-17" y="21890"/>
                  <a:pt x="-17" y="24626"/>
                </a:cubicBezTo>
                <a:cubicBezTo>
                  <a:pt x="-17" y="27361"/>
                  <a:pt x="2201" y="29579"/>
                  <a:pt x="4936" y="29579"/>
                </a:cubicBezTo>
                <a:lnTo>
                  <a:pt x="22081" y="29579"/>
                </a:lnTo>
                <a:lnTo>
                  <a:pt x="19795" y="41009"/>
                </a:lnTo>
                <a:cubicBezTo>
                  <a:pt x="19324" y="43680"/>
                  <a:pt x="21049" y="46246"/>
                  <a:pt x="23700" y="46819"/>
                </a:cubicBezTo>
                <a:lnTo>
                  <a:pt x="24653" y="46819"/>
                </a:lnTo>
                <a:cubicBezTo>
                  <a:pt x="27020" y="46817"/>
                  <a:pt x="29055" y="45141"/>
                  <a:pt x="29510" y="42818"/>
                </a:cubicBezTo>
                <a:lnTo>
                  <a:pt x="32177" y="29484"/>
                </a:lnTo>
                <a:lnTo>
                  <a:pt x="56752" y="29484"/>
                </a:lnTo>
                <a:cubicBezTo>
                  <a:pt x="59487" y="29484"/>
                  <a:pt x="61705" y="27266"/>
                  <a:pt x="61705" y="24531"/>
                </a:cubicBezTo>
                <a:cubicBezTo>
                  <a:pt x="61653" y="21796"/>
                  <a:pt x="59393" y="19621"/>
                  <a:pt x="56658" y="19673"/>
                </a:cubicBezTo>
                <a:cubicBezTo>
                  <a:pt x="56658" y="19673"/>
                  <a:pt x="56657" y="19673"/>
                  <a:pt x="56656" y="19673"/>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5" name="Freeform: Shape 344">
            <a:extLst>
              <a:ext uri="{FF2B5EF4-FFF2-40B4-BE49-F238E27FC236}">
                <a16:creationId xmlns:a16="http://schemas.microsoft.com/office/drawing/2014/main" id="{60DE7F25-76F8-4447-8259-7D37A65DFBFD}"/>
              </a:ext>
            </a:extLst>
          </p:cNvPr>
          <p:cNvSpPr/>
          <p:nvPr/>
        </p:nvSpPr>
        <p:spPr>
          <a:xfrm>
            <a:off x="10555742" y="4213665"/>
            <a:ext cx="52490" cy="109751"/>
          </a:xfrm>
          <a:custGeom>
            <a:avLst/>
            <a:gdLst>
              <a:gd name="connsiteX0" fmla="*/ 47939 w 52490"/>
              <a:gd name="connsiteY0" fmla="*/ 11602 h 109751"/>
              <a:gd name="connsiteX1" fmla="*/ 42605 w 52490"/>
              <a:gd name="connsiteY1" fmla="*/ 14364 h 109751"/>
              <a:gd name="connsiteX2" fmla="*/ 15745 w 52490"/>
              <a:gd name="connsiteY2" fmla="*/ 46178 h 109751"/>
              <a:gd name="connsiteX3" fmla="*/ 14125 w 52490"/>
              <a:gd name="connsiteY3" fmla="*/ 44940 h 109751"/>
              <a:gd name="connsiteX4" fmla="*/ 14887 w 52490"/>
              <a:gd name="connsiteY4" fmla="*/ 5220 h 109751"/>
              <a:gd name="connsiteX5" fmla="*/ 10253 w 52490"/>
              <a:gd name="connsiteY5" fmla="*/ -32 h 109751"/>
              <a:gd name="connsiteX6" fmla="*/ 5362 w 52490"/>
              <a:gd name="connsiteY6" fmla="*/ 3030 h 109751"/>
              <a:gd name="connsiteX7" fmla="*/ 6124 w 52490"/>
              <a:gd name="connsiteY7" fmla="*/ 50655 h 109751"/>
              <a:gd name="connsiteX8" fmla="*/ 14316 w 52490"/>
              <a:gd name="connsiteY8" fmla="*/ 56084 h 109751"/>
              <a:gd name="connsiteX9" fmla="*/ 42891 w 52490"/>
              <a:gd name="connsiteY9" fmla="*/ 34272 h 109751"/>
              <a:gd name="connsiteX10" fmla="*/ 35176 w 52490"/>
              <a:gd name="connsiteY10" fmla="*/ 88374 h 109751"/>
              <a:gd name="connsiteX11" fmla="*/ 20507 w 52490"/>
              <a:gd name="connsiteY11" fmla="*/ 99804 h 109751"/>
              <a:gd name="connsiteX12" fmla="*/ 9554 w 52490"/>
              <a:gd name="connsiteY12" fmla="*/ 89231 h 109751"/>
              <a:gd name="connsiteX13" fmla="*/ 3362 w 52490"/>
              <a:gd name="connsiteY13" fmla="*/ 86088 h 109751"/>
              <a:gd name="connsiteX14" fmla="*/ 219 w 52490"/>
              <a:gd name="connsiteY14" fmla="*/ 92374 h 109751"/>
              <a:gd name="connsiteX15" fmla="*/ 19269 w 52490"/>
              <a:gd name="connsiteY15" fmla="*/ 109710 h 109751"/>
              <a:gd name="connsiteX16" fmla="*/ 20888 w 52490"/>
              <a:gd name="connsiteY16" fmla="*/ 109710 h 109751"/>
              <a:gd name="connsiteX17" fmla="*/ 43462 w 52490"/>
              <a:gd name="connsiteY17" fmla="*/ 93136 h 109751"/>
              <a:gd name="connsiteX18" fmla="*/ 51463 w 52490"/>
              <a:gd name="connsiteY18" fmla="*/ 16079 h 109751"/>
              <a:gd name="connsiteX19" fmla="*/ 47939 w 52490"/>
              <a:gd name="connsiteY19" fmla="*/ 11602 h 10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490" h="109751">
                <a:moveTo>
                  <a:pt x="47939" y="11602"/>
                </a:moveTo>
                <a:cubicBezTo>
                  <a:pt x="45742" y="11217"/>
                  <a:pt x="43558" y="12347"/>
                  <a:pt x="42605" y="14364"/>
                </a:cubicBezTo>
                <a:cubicBezTo>
                  <a:pt x="36033" y="28461"/>
                  <a:pt x="22984" y="47416"/>
                  <a:pt x="15745" y="46178"/>
                </a:cubicBezTo>
                <a:cubicBezTo>
                  <a:pt x="15745" y="46178"/>
                  <a:pt x="14887" y="46178"/>
                  <a:pt x="14125" y="44940"/>
                </a:cubicBezTo>
                <a:cubicBezTo>
                  <a:pt x="9744" y="38367"/>
                  <a:pt x="12220" y="17031"/>
                  <a:pt x="14887" y="5220"/>
                </a:cubicBezTo>
                <a:cubicBezTo>
                  <a:pt x="15058" y="2490"/>
                  <a:pt x="12983" y="139"/>
                  <a:pt x="10253" y="-32"/>
                </a:cubicBezTo>
                <a:cubicBezTo>
                  <a:pt x="8135" y="-164"/>
                  <a:pt x="6169" y="1067"/>
                  <a:pt x="5362" y="3030"/>
                </a:cubicBezTo>
                <a:cubicBezTo>
                  <a:pt x="4124" y="8840"/>
                  <a:pt x="-1972" y="38463"/>
                  <a:pt x="6124" y="50655"/>
                </a:cubicBezTo>
                <a:cubicBezTo>
                  <a:pt x="7946" y="53559"/>
                  <a:pt x="10931" y="55538"/>
                  <a:pt x="14316" y="56084"/>
                </a:cubicBezTo>
                <a:cubicBezTo>
                  <a:pt x="25365" y="57989"/>
                  <a:pt x="36033" y="45511"/>
                  <a:pt x="42891" y="34272"/>
                </a:cubicBezTo>
                <a:cubicBezTo>
                  <a:pt x="42891" y="50845"/>
                  <a:pt x="42319" y="75420"/>
                  <a:pt x="35176" y="88374"/>
                </a:cubicBezTo>
                <a:cubicBezTo>
                  <a:pt x="30794" y="96279"/>
                  <a:pt x="25650" y="100470"/>
                  <a:pt x="20507" y="99804"/>
                </a:cubicBezTo>
                <a:cubicBezTo>
                  <a:pt x="15137" y="98659"/>
                  <a:pt x="10887" y="94557"/>
                  <a:pt x="9554" y="89231"/>
                </a:cubicBezTo>
                <a:cubicBezTo>
                  <a:pt x="8693" y="86670"/>
                  <a:pt x="5938" y="85271"/>
                  <a:pt x="3362" y="86088"/>
                </a:cubicBezTo>
                <a:cubicBezTo>
                  <a:pt x="788" y="86990"/>
                  <a:pt x="-603" y="89774"/>
                  <a:pt x="219" y="92374"/>
                </a:cubicBezTo>
                <a:cubicBezTo>
                  <a:pt x="2648" y="101372"/>
                  <a:pt x="10083" y="108138"/>
                  <a:pt x="19269" y="109710"/>
                </a:cubicBezTo>
                <a:lnTo>
                  <a:pt x="20888" y="109710"/>
                </a:lnTo>
                <a:cubicBezTo>
                  <a:pt x="26508" y="109710"/>
                  <a:pt x="35652" y="107138"/>
                  <a:pt x="43462" y="93136"/>
                </a:cubicBezTo>
                <a:cubicBezTo>
                  <a:pt x="56416" y="69800"/>
                  <a:pt x="51654" y="18270"/>
                  <a:pt x="51463" y="16079"/>
                </a:cubicBezTo>
                <a:cubicBezTo>
                  <a:pt x="51350" y="13993"/>
                  <a:pt x="49941" y="12202"/>
                  <a:pt x="47939" y="11602"/>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6" name="Freeform: Shape 345">
            <a:extLst>
              <a:ext uri="{FF2B5EF4-FFF2-40B4-BE49-F238E27FC236}">
                <a16:creationId xmlns:a16="http://schemas.microsoft.com/office/drawing/2014/main" id="{BC6CED6B-2FB3-43E3-B67A-2551856CD927}"/>
              </a:ext>
            </a:extLst>
          </p:cNvPr>
          <p:cNvSpPr/>
          <p:nvPr/>
        </p:nvSpPr>
        <p:spPr>
          <a:xfrm>
            <a:off x="10624749" y="4277887"/>
            <a:ext cx="64299" cy="65912"/>
          </a:xfrm>
          <a:custGeom>
            <a:avLst/>
            <a:gdLst>
              <a:gd name="connsiteX0" fmla="*/ 62086 w 64299"/>
              <a:gd name="connsiteY0" fmla="*/ 34439 h 65912"/>
              <a:gd name="connsiteX1" fmla="*/ 55323 w 64299"/>
              <a:gd name="connsiteY1" fmla="*/ 36249 h 65912"/>
              <a:gd name="connsiteX2" fmla="*/ 46560 w 64299"/>
              <a:gd name="connsiteY2" fmla="*/ 48441 h 65912"/>
              <a:gd name="connsiteX3" fmla="*/ 40940 w 64299"/>
              <a:gd name="connsiteY3" fmla="*/ 27581 h 65912"/>
              <a:gd name="connsiteX4" fmla="*/ 37226 w 64299"/>
              <a:gd name="connsiteY4" fmla="*/ 10341 h 65912"/>
              <a:gd name="connsiteX5" fmla="*/ 27701 w 64299"/>
              <a:gd name="connsiteY5" fmla="*/ -42 h 65912"/>
              <a:gd name="connsiteX6" fmla="*/ 9698 w 64299"/>
              <a:gd name="connsiteY6" fmla="*/ 26438 h 65912"/>
              <a:gd name="connsiteX7" fmla="*/ 9698 w 64299"/>
              <a:gd name="connsiteY7" fmla="*/ 6626 h 65912"/>
              <a:gd name="connsiteX8" fmla="*/ 6296 w 64299"/>
              <a:gd name="connsiteY8" fmla="*/ 503 h 65912"/>
              <a:gd name="connsiteX9" fmla="*/ 173 w 64299"/>
              <a:gd name="connsiteY9" fmla="*/ 3905 h 65912"/>
              <a:gd name="connsiteX10" fmla="*/ 173 w 64299"/>
              <a:gd name="connsiteY10" fmla="*/ 6626 h 65912"/>
              <a:gd name="connsiteX11" fmla="*/ 173 w 64299"/>
              <a:gd name="connsiteY11" fmla="*/ 61013 h 65912"/>
              <a:gd name="connsiteX12" fmla="*/ 4460 w 64299"/>
              <a:gd name="connsiteY12" fmla="*/ 65871 h 65912"/>
              <a:gd name="connsiteX13" fmla="*/ 5031 w 64299"/>
              <a:gd name="connsiteY13" fmla="*/ 65871 h 65912"/>
              <a:gd name="connsiteX14" fmla="*/ 9889 w 64299"/>
              <a:gd name="connsiteY14" fmla="*/ 62156 h 65912"/>
              <a:gd name="connsiteX15" fmla="*/ 27225 w 64299"/>
              <a:gd name="connsiteY15" fmla="*/ 11769 h 65912"/>
              <a:gd name="connsiteX16" fmla="*/ 27225 w 64299"/>
              <a:gd name="connsiteY16" fmla="*/ 12722 h 65912"/>
              <a:gd name="connsiteX17" fmla="*/ 30844 w 64299"/>
              <a:gd name="connsiteY17" fmla="*/ 29486 h 65912"/>
              <a:gd name="connsiteX18" fmla="*/ 44465 w 64299"/>
              <a:gd name="connsiteY18" fmla="*/ 58537 h 65912"/>
              <a:gd name="connsiteX19" fmla="*/ 63515 w 64299"/>
              <a:gd name="connsiteY19" fmla="*/ 41202 h 65912"/>
              <a:gd name="connsiteX20" fmla="*/ 62086 w 64299"/>
              <a:gd name="connsiteY20" fmla="*/ 34439 h 6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99" h="65912">
                <a:moveTo>
                  <a:pt x="62086" y="34439"/>
                </a:moveTo>
                <a:cubicBezTo>
                  <a:pt x="59718" y="33073"/>
                  <a:pt x="56692" y="33883"/>
                  <a:pt x="55323" y="36249"/>
                </a:cubicBezTo>
                <a:cubicBezTo>
                  <a:pt x="53158" y="40806"/>
                  <a:pt x="50190" y="44936"/>
                  <a:pt x="46560" y="48441"/>
                </a:cubicBezTo>
                <a:cubicBezTo>
                  <a:pt x="43867" y="41735"/>
                  <a:pt x="41980" y="34732"/>
                  <a:pt x="40940" y="27581"/>
                </a:cubicBezTo>
                <a:cubicBezTo>
                  <a:pt x="39893" y="22056"/>
                  <a:pt x="38655" y="16151"/>
                  <a:pt x="37226" y="10341"/>
                </a:cubicBezTo>
                <a:cubicBezTo>
                  <a:pt x="36559" y="7769"/>
                  <a:pt x="34654" y="-42"/>
                  <a:pt x="27701" y="-42"/>
                </a:cubicBezTo>
                <a:cubicBezTo>
                  <a:pt x="25224" y="-42"/>
                  <a:pt x="19128" y="-42"/>
                  <a:pt x="9698" y="26438"/>
                </a:cubicBezTo>
                <a:lnTo>
                  <a:pt x="9698" y="6626"/>
                </a:lnTo>
                <a:cubicBezTo>
                  <a:pt x="10450" y="3995"/>
                  <a:pt x="8927" y="1254"/>
                  <a:pt x="6296" y="503"/>
                </a:cubicBezTo>
                <a:cubicBezTo>
                  <a:pt x="3666" y="-249"/>
                  <a:pt x="925" y="1275"/>
                  <a:pt x="173" y="3905"/>
                </a:cubicBezTo>
                <a:cubicBezTo>
                  <a:pt x="-81" y="4794"/>
                  <a:pt x="-81" y="5737"/>
                  <a:pt x="173" y="6626"/>
                </a:cubicBezTo>
                <a:lnTo>
                  <a:pt x="173" y="61013"/>
                </a:lnTo>
                <a:cubicBezTo>
                  <a:pt x="156" y="63488"/>
                  <a:pt x="2002" y="65580"/>
                  <a:pt x="4460" y="65871"/>
                </a:cubicBezTo>
                <a:lnTo>
                  <a:pt x="5031" y="65871"/>
                </a:lnTo>
                <a:cubicBezTo>
                  <a:pt x="7302" y="65866"/>
                  <a:pt x="9289" y="64346"/>
                  <a:pt x="9889" y="62156"/>
                </a:cubicBezTo>
                <a:cubicBezTo>
                  <a:pt x="13775" y="44768"/>
                  <a:pt x="19589" y="27868"/>
                  <a:pt x="27225" y="11769"/>
                </a:cubicBezTo>
                <a:cubicBezTo>
                  <a:pt x="27269" y="12085"/>
                  <a:pt x="27269" y="12406"/>
                  <a:pt x="27225" y="12722"/>
                </a:cubicBezTo>
                <a:cubicBezTo>
                  <a:pt x="28653" y="18437"/>
                  <a:pt x="29796" y="24152"/>
                  <a:pt x="30844" y="29486"/>
                </a:cubicBezTo>
                <a:cubicBezTo>
                  <a:pt x="34178" y="46250"/>
                  <a:pt x="36369" y="57299"/>
                  <a:pt x="44465" y="58537"/>
                </a:cubicBezTo>
                <a:cubicBezTo>
                  <a:pt x="50370" y="59490"/>
                  <a:pt x="55895" y="54537"/>
                  <a:pt x="63515" y="41202"/>
                </a:cubicBezTo>
                <a:cubicBezTo>
                  <a:pt x="64950" y="38933"/>
                  <a:pt x="64316" y="35933"/>
                  <a:pt x="62086" y="34439"/>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7" name="Freeform: Shape 346">
            <a:extLst>
              <a:ext uri="{FF2B5EF4-FFF2-40B4-BE49-F238E27FC236}">
                <a16:creationId xmlns:a16="http://schemas.microsoft.com/office/drawing/2014/main" id="{6B1AA922-7F04-4C43-A3AC-2BB5D9CF95E9}"/>
              </a:ext>
            </a:extLst>
          </p:cNvPr>
          <p:cNvSpPr/>
          <p:nvPr/>
        </p:nvSpPr>
        <p:spPr>
          <a:xfrm>
            <a:off x="10998437" y="4249825"/>
            <a:ext cx="116437" cy="130931"/>
          </a:xfrm>
          <a:custGeom>
            <a:avLst/>
            <a:gdLst>
              <a:gd name="connsiteX0" fmla="*/ 112450 w 116437"/>
              <a:gd name="connsiteY0" fmla="*/ 207 h 130931"/>
              <a:gd name="connsiteX1" fmla="*/ 106309 w 116437"/>
              <a:gd name="connsiteY1" fmla="*/ 3286 h 130931"/>
              <a:gd name="connsiteX2" fmla="*/ 106259 w 116437"/>
              <a:gd name="connsiteY2" fmla="*/ 3446 h 130931"/>
              <a:gd name="connsiteX3" fmla="*/ 62825 w 116437"/>
              <a:gd name="connsiteY3" fmla="*/ 114126 h 130931"/>
              <a:gd name="connsiteX4" fmla="*/ 58349 w 116437"/>
              <a:gd name="connsiteY4" fmla="*/ 101172 h 130931"/>
              <a:gd name="connsiteX5" fmla="*/ 54157 w 116437"/>
              <a:gd name="connsiteY5" fmla="*/ 12304 h 130931"/>
              <a:gd name="connsiteX6" fmla="*/ 48793 w 116437"/>
              <a:gd name="connsiteY6" fmla="*/ 7801 h 130931"/>
              <a:gd name="connsiteX7" fmla="*/ 44632 w 116437"/>
              <a:gd name="connsiteY7" fmla="*/ 10875 h 130931"/>
              <a:gd name="connsiteX8" fmla="*/ 22439 w 116437"/>
              <a:gd name="connsiteY8" fmla="*/ 82599 h 130931"/>
              <a:gd name="connsiteX9" fmla="*/ 4056 w 116437"/>
              <a:gd name="connsiteY9" fmla="*/ 106316 h 130931"/>
              <a:gd name="connsiteX10" fmla="*/ 56 w 116437"/>
              <a:gd name="connsiteY10" fmla="*/ 112031 h 130931"/>
              <a:gd name="connsiteX11" fmla="*/ 5445 w 116437"/>
              <a:gd name="connsiteY11" fmla="*/ 116070 h 130931"/>
              <a:gd name="connsiteX12" fmla="*/ 5675 w 116437"/>
              <a:gd name="connsiteY12" fmla="*/ 116032 h 130931"/>
              <a:gd name="connsiteX13" fmla="*/ 31869 w 116437"/>
              <a:gd name="connsiteY13" fmla="*/ 85456 h 130931"/>
              <a:gd name="connsiteX14" fmla="*/ 44728 w 116437"/>
              <a:gd name="connsiteY14" fmla="*/ 43737 h 130931"/>
              <a:gd name="connsiteX15" fmla="*/ 50252 w 116437"/>
              <a:gd name="connsiteY15" fmla="*/ 106506 h 130931"/>
              <a:gd name="connsiteX16" fmla="*/ 53776 w 116437"/>
              <a:gd name="connsiteY16" fmla="*/ 118032 h 130931"/>
              <a:gd name="connsiteX17" fmla="*/ 61301 w 116437"/>
              <a:gd name="connsiteY17" fmla="*/ 130890 h 130931"/>
              <a:gd name="connsiteX18" fmla="*/ 62063 w 116437"/>
              <a:gd name="connsiteY18" fmla="*/ 130890 h 130931"/>
              <a:gd name="connsiteX19" fmla="*/ 68636 w 116437"/>
              <a:gd name="connsiteY19" fmla="*/ 125652 h 130931"/>
              <a:gd name="connsiteX20" fmla="*/ 116261 w 116437"/>
              <a:gd name="connsiteY20" fmla="*/ 6304 h 130931"/>
              <a:gd name="connsiteX21" fmla="*/ 112708 w 116437"/>
              <a:gd name="connsiteY21" fmla="*/ 267 h 130931"/>
              <a:gd name="connsiteX22" fmla="*/ 112451 w 116437"/>
              <a:gd name="connsiteY22" fmla="*/ 208 h 1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437" h="130931">
                <a:moveTo>
                  <a:pt x="112450" y="207"/>
                </a:moveTo>
                <a:cubicBezTo>
                  <a:pt x="109904" y="-638"/>
                  <a:pt x="107155" y="740"/>
                  <a:pt x="106309" y="3286"/>
                </a:cubicBezTo>
                <a:cubicBezTo>
                  <a:pt x="106292" y="3339"/>
                  <a:pt x="106275" y="3392"/>
                  <a:pt x="106259" y="3446"/>
                </a:cubicBezTo>
                <a:cubicBezTo>
                  <a:pt x="97782" y="30878"/>
                  <a:pt x="72922" y="91171"/>
                  <a:pt x="62825" y="114126"/>
                </a:cubicBezTo>
                <a:cubicBezTo>
                  <a:pt x="62049" y="109593"/>
                  <a:pt x="60537" y="105218"/>
                  <a:pt x="58349" y="101172"/>
                </a:cubicBezTo>
                <a:cubicBezTo>
                  <a:pt x="55682" y="95743"/>
                  <a:pt x="54157" y="51738"/>
                  <a:pt x="54157" y="12304"/>
                </a:cubicBezTo>
                <a:cubicBezTo>
                  <a:pt x="53920" y="9579"/>
                  <a:pt x="51518" y="7562"/>
                  <a:pt x="48793" y="7801"/>
                </a:cubicBezTo>
                <a:cubicBezTo>
                  <a:pt x="46938" y="7962"/>
                  <a:pt x="45331" y="9150"/>
                  <a:pt x="44632" y="10875"/>
                </a:cubicBezTo>
                <a:cubicBezTo>
                  <a:pt x="44632" y="10875"/>
                  <a:pt x="29869" y="57834"/>
                  <a:pt x="22439" y="82599"/>
                </a:cubicBezTo>
                <a:cubicBezTo>
                  <a:pt x="16153" y="103458"/>
                  <a:pt x="4723" y="106221"/>
                  <a:pt x="4056" y="106316"/>
                </a:cubicBezTo>
                <a:cubicBezTo>
                  <a:pt x="1380" y="106799"/>
                  <a:pt x="-406" y="109351"/>
                  <a:pt x="56" y="112031"/>
                </a:cubicBezTo>
                <a:cubicBezTo>
                  <a:pt x="429" y="114635"/>
                  <a:pt x="2841" y="116443"/>
                  <a:pt x="5445" y="116070"/>
                </a:cubicBezTo>
                <a:cubicBezTo>
                  <a:pt x="5522" y="116059"/>
                  <a:pt x="5599" y="116047"/>
                  <a:pt x="5675" y="116032"/>
                </a:cubicBezTo>
                <a:cubicBezTo>
                  <a:pt x="6437" y="116031"/>
                  <a:pt x="23678" y="112793"/>
                  <a:pt x="31869" y="85456"/>
                </a:cubicBezTo>
                <a:cubicBezTo>
                  <a:pt x="35298" y="74026"/>
                  <a:pt x="40346" y="57834"/>
                  <a:pt x="44728" y="43737"/>
                </a:cubicBezTo>
                <a:cubicBezTo>
                  <a:pt x="44728" y="70597"/>
                  <a:pt x="46633" y="100887"/>
                  <a:pt x="50252" y="106506"/>
                </a:cubicBezTo>
                <a:cubicBezTo>
                  <a:pt x="51870" y="110198"/>
                  <a:pt x="53053" y="114066"/>
                  <a:pt x="53776" y="118032"/>
                </a:cubicBezTo>
                <a:cubicBezTo>
                  <a:pt x="55300" y="125175"/>
                  <a:pt x="56444" y="130319"/>
                  <a:pt x="61301" y="130890"/>
                </a:cubicBezTo>
                <a:lnTo>
                  <a:pt x="62063" y="130890"/>
                </a:lnTo>
                <a:cubicBezTo>
                  <a:pt x="64635" y="130890"/>
                  <a:pt x="66921" y="129081"/>
                  <a:pt x="68636" y="125652"/>
                </a:cubicBezTo>
                <a:cubicBezTo>
                  <a:pt x="73398" y="116127"/>
                  <a:pt x="105878" y="38688"/>
                  <a:pt x="116261" y="6304"/>
                </a:cubicBezTo>
                <a:cubicBezTo>
                  <a:pt x="116947" y="3655"/>
                  <a:pt x="115356" y="953"/>
                  <a:pt x="112708" y="267"/>
                </a:cubicBezTo>
                <a:cubicBezTo>
                  <a:pt x="112623" y="245"/>
                  <a:pt x="112537" y="225"/>
                  <a:pt x="112451" y="208"/>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8" name="Freeform: Shape 347">
            <a:extLst>
              <a:ext uri="{FF2B5EF4-FFF2-40B4-BE49-F238E27FC236}">
                <a16:creationId xmlns:a16="http://schemas.microsoft.com/office/drawing/2014/main" id="{6E0B62E1-B2E1-4C9E-B434-9CDE253677BF}"/>
              </a:ext>
            </a:extLst>
          </p:cNvPr>
          <p:cNvSpPr/>
          <p:nvPr/>
        </p:nvSpPr>
        <p:spPr>
          <a:xfrm>
            <a:off x="11119461" y="4299377"/>
            <a:ext cx="128319" cy="66911"/>
          </a:xfrm>
          <a:custGeom>
            <a:avLst/>
            <a:gdLst>
              <a:gd name="connsiteX0" fmla="*/ 125443 w 128319"/>
              <a:gd name="connsiteY0" fmla="*/ 25141 h 66911"/>
              <a:gd name="connsiteX1" fmla="*/ 71055 w 128319"/>
              <a:gd name="connsiteY1" fmla="*/ 376 h 66911"/>
              <a:gd name="connsiteX2" fmla="*/ 64483 w 128319"/>
              <a:gd name="connsiteY2" fmla="*/ 2852 h 66911"/>
              <a:gd name="connsiteX3" fmla="*/ 66935 w 128319"/>
              <a:gd name="connsiteY3" fmla="*/ 9414 h 66911"/>
              <a:gd name="connsiteX4" fmla="*/ 66959 w 128319"/>
              <a:gd name="connsiteY4" fmla="*/ 9425 h 66911"/>
              <a:gd name="connsiteX5" fmla="*/ 90296 w 128319"/>
              <a:gd name="connsiteY5" fmla="*/ 19997 h 66911"/>
              <a:gd name="connsiteX6" fmla="*/ 4571 w 128319"/>
              <a:gd name="connsiteY6" fmla="*/ 27141 h 66911"/>
              <a:gd name="connsiteX7" fmla="*/ -3 w 128319"/>
              <a:gd name="connsiteY7" fmla="*/ 32446 h 66911"/>
              <a:gd name="connsiteX8" fmla="*/ -1 w 128319"/>
              <a:gd name="connsiteY8" fmla="*/ 32475 h 66911"/>
              <a:gd name="connsiteX9" fmla="*/ 4952 w 128319"/>
              <a:gd name="connsiteY9" fmla="*/ 37047 h 66911"/>
              <a:gd name="connsiteX10" fmla="*/ 4952 w 128319"/>
              <a:gd name="connsiteY10" fmla="*/ 37047 h 66911"/>
              <a:gd name="connsiteX11" fmla="*/ 93915 w 128319"/>
              <a:gd name="connsiteY11" fmla="*/ 29713 h 66911"/>
              <a:gd name="connsiteX12" fmla="*/ 98487 w 128319"/>
              <a:gd name="connsiteY12" fmla="*/ 24379 h 66911"/>
              <a:gd name="connsiteX13" fmla="*/ 98487 w 128319"/>
              <a:gd name="connsiteY13" fmla="*/ 23807 h 66911"/>
              <a:gd name="connsiteX14" fmla="*/ 111727 w 128319"/>
              <a:gd name="connsiteY14" fmla="*/ 29808 h 66911"/>
              <a:gd name="connsiteX15" fmla="*/ 54577 w 128319"/>
              <a:gd name="connsiteY15" fmla="*/ 57335 h 66911"/>
              <a:gd name="connsiteX16" fmla="*/ 51877 w 128319"/>
              <a:gd name="connsiteY16" fmla="*/ 63799 h 66911"/>
              <a:gd name="connsiteX17" fmla="*/ 56768 w 128319"/>
              <a:gd name="connsiteY17" fmla="*/ 66860 h 66911"/>
              <a:gd name="connsiteX18" fmla="*/ 58863 w 128319"/>
              <a:gd name="connsiteY18" fmla="*/ 66384 h 66911"/>
              <a:gd name="connsiteX19" fmla="*/ 125538 w 128319"/>
              <a:gd name="connsiteY19" fmla="*/ 34285 h 66911"/>
              <a:gd name="connsiteX20" fmla="*/ 128301 w 128319"/>
              <a:gd name="connsiteY20" fmla="*/ 29713 h 66911"/>
              <a:gd name="connsiteX21" fmla="*/ 125443 w 128319"/>
              <a:gd name="connsiteY21" fmla="*/ 25141 h 6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8319" h="66911">
                <a:moveTo>
                  <a:pt x="125443" y="25141"/>
                </a:moveTo>
                <a:lnTo>
                  <a:pt x="71055" y="376"/>
                </a:lnTo>
                <a:cubicBezTo>
                  <a:pt x="68555" y="-708"/>
                  <a:pt x="65646" y="388"/>
                  <a:pt x="64483" y="2852"/>
                </a:cubicBezTo>
                <a:cubicBezTo>
                  <a:pt x="63349" y="5341"/>
                  <a:pt x="64446" y="8279"/>
                  <a:pt x="66935" y="9414"/>
                </a:cubicBezTo>
                <a:cubicBezTo>
                  <a:pt x="66943" y="9417"/>
                  <a:pt x="66951" y="9421"/>
                  <a:pt x="66959" y="9425"/>
                </a:cubicBezTo>
                <a:lnTo>
                  <a:pt x="90296" y="19997"/>
                </a:lnTo>
                <a:lnTo>
                  <a:pt x="4571" y="27141"/>
                </a:lnTo>
                <a:cubicBezTo>
                  <a:pt x="1843" y="27343"/>
                  <a:pt x="-205" y="29718"/>
                  <a:pt x="-3" y="32446"/>
                </a:cubicBezTo>
                <a:cubicBezTo>
                  <a:pt x="-3" y="32456"/>
                  <a:pt x="-2" y="32465"/>
                  <a:pt x="-1" y="32475"/>
                </a:cubicBezTo>
                <a:cubicBezTo>
                  <a:pt x="242" y="35040"/>
                  <a:pt x="2376" y="37010"/>
                  <a:pt x="4952" y="37047"/>
                </a:cubicBezTo>
                <a:lnTo>
                  <a:pt x="4952" y="37047"/>
                </a:lnTo>
                <a:lnTo>
                  <a:pt x="93915" y="29713"/>
                </a:lnTo>
                <a:cubicBezTo>
                  <a:pt x="96629" y="29461"/>
                  <a:pt x="98653" y="27099"/>
                  <a:pt x="98487" y="24379"/>
                </a:cubicBezTo>
                <a:cubicBezTo>
                  <a:pt x="98446" y="24190"/>
                  <a:pt x="98446" y="23996"/>
                  <a:pt x="98487" y="23807"/>
                </a:cubicBezTo>
                <a:lnTo>
                  <a:pt x="111727" y="29808"/>
                </a:lnTo>
                <a:lnTo>
                  <a:pt x="54577" y="57335"/>
                </a:lnTo>
                <a:cubicBezTo>
                  <a:pt x="52047" y="58375"/>
                  <a:pt x="50838" y="61268"/>
                  <a:pt x="51877" y="63799"/>
                </a:cubicBezTo>
                <a:cubicBezTo>
                  <a:pt x="52683" y="65761"/>
                  <a:pt x="54650" y="66993"/>
                  <a:pt x="56768" y="66860"/>
                </a:cubicBezTo>
                <a:cubicBezTo>
                  <a:pt x="57490" y="66838"/>
                  <a:pt x="58202" y="66676"/>
                  <a:pt x="58863" y="66384"/>
                </a:cubicBezTo>
                <a:lnTo>
                  <a:pt x="125538" y="34285"/>
                </a:lnTo>
                <a:cubicBezTo>
                  <a:pt x="127240" y="33396"/>
                  <a:pt x="128305" y="31633"/>
                  <a:pt x="128301" y="29713"/>
                </a:cubicBezTo>
                <a:cubicBezTo>
                  <a:pt x="128359" y="27751"/>
                  <a:pt x="127232" y="25948"/>
                  <a:pt x="125443" y="25141"/>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49" name="Freeform: Shape 348">
            <a:extLst>
              <a:ext uri="{FF2B5EF4-FFF2-40B4-BE49-F238E27FC236}">
                <a16:creationId xmlns:a16="http://schemas.microsoft.com/office/drawing/2014/main" id="{DB53103C-B456-4EE7-80CE-23AD77ED9FDC}"/>
              </a:ext>
            </a:extLst>
          </p:cNvPr>
          <p:cNvSpPr/>
          <p:nvPr/>
        </p:nvSpPr>
        <p:spPr>
          <a:xfrm>
            <a:off x="11248203" y="4275601"/>
            <a:ext cx="93583" cy="121864"/>
          </a:xfrm>
          <a:custGeom>
            <a:avLst/>
            <a:gdLst>
              <a:gd name="connsiteX0" fmla="*/ 85474 w 93583"/>
              <a:gd name="connsiteY0" fmla="*/ 98011 h 121864"/>
              <a:gd name="connsiteX1" fmla="*/ 51756 w 93583"/>
              <a:gd name="connsiteY1" fmla="*/ 102202 h 121864"/>
              <a:gd name="connsiteX2" fmla="*/ 26038 w 93583"/>
              <a:gd name="connsiteY2" fmla="*/ 72103 h 121864"/>
              <a:gd name="connsiteX3" fmla="*/ 38992 w 93583"/>
              <a:gd name="connsiteY3" fmla="*/ 66578 h 121864"/>
              <a:gd name="connsiteX4" fmla="*/ 61471 w 93583"/>
              <a:gd name="connsiteY4" fmla="*/ 18953 h 121864"/>
              <a:gd name="connsiteX5" fmla="*/ 50899 w 93583"/>
              <a:gd name="connsiteY5" fmla="*/ 379 h 121864"/>
              <a:gd name="connsiteX6" fmla="*/ 28039 w 93583"/>
              <a:gd name="connsiteY6" fmla="*/ 20953 h 121864"/>
              <a:gd name="connsiteX7" fmla="*/ 26896 w 93583"/>
              <a:gd name="connsiteY7" fmla="*/ 22954 h 121864"/>
              <a:gd name="connsiteX8" fmla="*/ 26896 w 93583"/>
              <a:gd name="connsiteY8" fmla="*/ 15048 h 121864"/>
              <a:gd name="connsiteX9" fmla="*/ 22038 w 93583"/>
              <a:gd name="connsiteY9" fmla="*/ 10000 h 121864"/>
              <a:gd name="connsiteX10" fmla="*/ 16997 w 93583"/>
              <a:gd name="connsiteY10" fmla="*/ 14466 h 121864"/>
              <a:gd name="connsiteX11" fmla="*/ 16990 w 93583"/>
              <a:gd name="connsiteY11" fmla="*/ 14857 h 121864"/>
              <a:gd name="connsiteX12" fmla="*/ 15656 w 93583"/>
              <a:gd name="connsiteY12" fmla="*/ 47242 h 121864"/>
              <a:gd name="connsiteX13" fmla="*/ 4036 w 93583"/>
              <a:gd name="connsiteY13" fmla="*/ 120108 h 121864"/>
              <a:gd name="connsiteX14" fmla="*/ 8608 w 93583"/>
              <a:gd name="connsiteY14" fmla="*/ 121823 h 121864"/>
              <a:gd name="connsiteX15" fmla="*/ 11465 w 93583"/>
              <a:gd name="connsiteY15" fmla="*/ 121156 h 121864"/>
              <a:gd name="connsiteX16" fmla="*/ 22419 w 93583"/>
              <a:gd name="connsiteY16" fmla="*/ 86962 h 121864"/>
              <a:gd name="connsiteX17" fmla="*/ 46708 w 93583"/>
              <a:gd name="connsiteY17" fmla="*/ 110679 h 121864"/>
              <a:gd name="connsiteX18" fmla="*/ 92142 w 93583"/>
              <a:gd name="connsiteY18" fmla="*/ 104964 h 121864"/>
              <a:gd name="connsiteX19" fmla="*/ 92142 w 93583"/>
              <a:gd name="connsiteY19" fmla="*/ 98010 h 121864"/>
              <a:gd name="connsiteX20" fmla="*/ 85474 w 93583"/>
              <a:gd name="connsiteY20" fmla="*/ 98010 h 121864"/>
              <a:gd name="connsiteX21" fmla="*/ 10132 w 93583"/>
              <a:gd name="connsiteY21" fmla="*/ 103821 h 121864"/>
              <a:gd name="connsiteX22" fmla="*/ 12037 w 93583"/>
              <a:gd name="connsiteY22" fmla="*/ 92296 h 121864"/>
              <a:gd name="connsiteX23" fmla="*/ 9750 w 93583"/>
              <a:gd name="connsiteY23" fmla="*/ 103821 h 121864"/>
              <a:gd name="connsiteX24" fmla="*/ 25943 w 93583"/>
              <a:gd name="connsiteY24" fmla="*/ 48957 h 121864"/>
              <a:gd name="connsiteX25" fmla="*/ 47850 w 93583"/>
              <a:gd name="connsiteY25" fmla="*/ 9904 h 121864"/>
              <a:gd name="connsiteX26" fmla="*/ 51661 w 93583"/>
              <a:gd name="connsiteY26" fmla="*/ 19429 h 121864"/>
              <a:gd name="connsiteX27" fmla="*/ 35087 w 93583"/>
              <a:gd name="connsiteY27" fmla="*/ 57529 h 121864"/>
              <a:gd name="connsiteX28" fmla="*/ 25086 w 93583"/>
              <a:gd name="connsiteY28" fmla="*/ 61816 h 121864"/>
              <a:gd name="connsiteX29" fmla="*/ 25562 w 93583"/>
              <a:gd name="connsiteY29" fmla="*/ 48957 h 12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583" h="121864">
                <a:moveTo>
                  <a:pt x="85474" y="98011"/>
                </a:moveTo>
                <a:cubicBezTo>
                  <a:pt x="76376" y="106664"/>
                  <a:pt x="62696" y="108364"/>
                  <a:pt x="51756" y="102202"/>
                </a:cubicBezTo>
                <a:cubicBezTo>
                  <a:pt x="40166" y="95200"/>
                  <a:pt x="31145" y="84644"/>
                  <a:pt x="26038" y="72103"/>
                </a:cubicBezTo>
                <a:lnTo>
                  <a:pt x="38992" y="66578"/>
                </a:lnTo>
                <a:cubicBezTo>
                  <a:pt x="53851" y="60196"/>
                  <a:pt x="62138" y="34574"/>
                  <a:pt x="61471" y="18953"/>
                </a:cubicBezTo>
                <a:cubicBezTo>
                  <a:pt x="60995" y="5713"/>
                  <a:pt x="54613" y="1618"/>
                  <a:pt x="50899" y="379"/>
                </a:cubicBezTo>
                <a:cubicBezTo>
                  <a:pt x="44136" y="-1811"/>
                  <a:pt x="36992" y="4475"/>
                  <a:pt x="28039" y="20953"/>
                </a:cubicBezTo>
                <a:lnTo>
                  <a:pt x="26896" y="22954"/>
                </a:lnTo>
                <a:lnTo>
                  <a:pt x="26896" y="15048"/>
                </a:lnTo>
                <a:cubicBezTo>
                  <a:pt x="26850" y="12352"/>
                  <a:pt x="24730" y="10149"/>
                  <a:pt x="22038" y="10000"/>
                </a:cubicBezTo>
                <a:cubicBezTo>
                  <a:pt x="19412" y="9841"/>
                  <a:pt x="17156" y="11841"/>
                  <a:pt x="16997" y="14466"/>
                </a:cubicBezTo>
                <a:cubicBezTo>
                  <a:pt x="16989" y="14597"/>
                  <a:pt x="16987" y="14727"/>
                  <a:pt x="16990" y="14857"/>
                </a:cubicBezTo>
                <a:cubicBezTo>
                  <a:pt x="16990" y="25525"/>
                  <a:pt x="16323" y="36574"/>
                  <a:pt x="15656" y="47242"/>
                </a:cubicBezTo>
                <a:cubicBezTo>
                  <a:pt x="4321" y="75817"/>
                  <a:pt x="-5966" y="112108"/>
                  <a:pt x="4036" y="120108"/>
                </a:cubicBezTo>
                <a:cubicBezTo>
                  <a:pt x="5307" y="121206"/>
                  <a:pt x="6928" y="121814"/>
                  <a:pt x="8608" y="121823"/>
                </a:cubicBezTo>
                <a:cubicBezTo>
                  <a:pt x="9600" y="121829"/>
                  <a:pt x="10579" y="121601"/>
                  <a:pt x="11465" y="121156"/>
                </a:cubicBezTo>
                <a:cubicBezTo>
                  <a:pt x="16609" y="118775"/>
                  <a:pt x="20038" y="105345"/>
                  <a:pt x="22419" y="86962"/>
                </a:cubicBezTo>
                <a:cubicBezTo>
                  <a:pt x="28364" y="96807"/>
                  <a:pt x="36724" y="104970"/>
                  <a:pt x="46708" y="110679"/>
                </a:cubicBezTo>
                <a:cubicBezTo>
                  <a:pt x="61435" y="119103"/>
                  <a:pt x="79959" y="116773"/>
                  <a:pt x="92142" y="104964"/>
                </a:cubicBezTo>
                <a:cubicBezTo>
                  <a:pt x="94042" y="103035"/>
                  <a:pt x="94042" y="99939"/>
                  <a:pt x="92142" y="98010"/>
                </a:cubicBezTo>
                <a:cubicBezTo>
                  <a:pt x="90270" y="96245"/>
                  <a:pt x="87346" y="96245"/>
                  <a:pt x="85474" y="98010"/>
                </a:cubicBezTo>
                <a:close/>
                <a:moveTo>
                  <a:pt x="10132" y="103821"/>
                </a:moveTo>
                <a:cubicBezTo>
                  <a:pt x="10555" y="99947"/>
                  <a:pt x="11191" y="96099"/>
                  <a:pt x="12037" y="92296"/>
                </a:cubicBezTo>
                <a:cubicBezTo>
                  <a:pt x="11084" y="96772"/>
                  <a:pt x="10417" y="100678"/>
                  <a:pt x="9750" y="103821"/>
                </a:cubicBezTo>
                <a:close/>
                <a:moveTo>
                  <a:pt x="25943" y="48957"/>
                </a:moveTo>
                <a:cubicBezTo>
                  <a:pt x="35468" y="24763"/>
                  <a:pt x="44993" y="10857"/>
                  <a:pt x="47850" y="9904"/>
                </a:cubicBezTo>
                <a:cubicBezTo>
                  <a:pt x="49946" y="10571"/>
                  <a:pt x="51375" y="14191"/>
                  <a:pt x="51661" y="19429"/>
                </a:cubicBezTo>
                <a:cubicBezTo>
                  <a:pt x="52232" y="33050"/>
                  <a:pt x="44707" y="53243"/>
                  <a:pt x="35087" y="57529"/>
                </a:cubicBezTo>
                <a:lnTo>
                  <a:pt x="25086" y="61816"/>
                </a:lnTo>
                <a:cubicBezTo>
                  <a:pt x="25086" y="57148"/>
                  <a:pt x="25276" y="53338"/>
                  <a:pt x="25562" y="48957"/>
                </a:cubicBezTo>
                <a:close/>
              </a:path>
            </a:pathLst>
          </a:custGeom>
          <a:solidFill>
            <a:srgbClr val="263238"/>
          </a:solidFill>
          <a:ln w="9525" cap="flat">
            <a:noFill/>
            <a:prstDash val="solid"/>
            <a:miter/>
          </a:ln>
        </p:spPr>
        <p:txBody>
          <a:bodyPr rtlCol="0" anchor="ctr"/>
          <a:lstStyle/>
          <a:p>
            <a:endParaRPr lang="vi-VN">
              <a:latin typeface="Times New Roman" panose="02020603050405020304" pitchFamily="18" charset="0"/>
              <a:cs typeface="Times New Roman" panose="02020603050405020304" pitchFamily="18" charset="0"/>
            </a:endParaRPr>
          </a:p>
        </p:txBody>
      </p:sp>
      <p:sp>
        <p:nvSpPr>
          <p:cNvPr id="350" name="Rectangle 349">
            <a:extLst>
              <a:ext uri="{FF2B5EF4-FFF2-40B4-BE49-F238E27FC236}">
                <a16:creationId xmlns:a16="http://schemas.microsoft.com/office/drawing/2014/main" id="{FABA14F5-684B-4CAA-8D6B-C9869E9AAA9A}"/>
              </a:ext>
            </a:extLst>
          </p:cNvPr>
          <p:cNvSpPr/>
          <p:nvPr/>
        </p:nvSpPr>
        <p:spPr>
          <a:xfrm>
            <a:off x="831894" y="1297582"/>
            <a:ext cx="2646947" cy="11115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Cơ học</a:t>
            </a:r>
            <a:endParaRPr lang="vi-VN" sz="2400">
              <a:latin typeface="Times New Roman" panose="02020603050405020304" pitchFamily="18" charset="0"/>
              <a:cs typeface="Times New Roman" panose="02020603050405020304" pitchFamily="18" charset="0"/>
            </a:endParaRPr>
          </a:p>
        </p:txBody>
      </p:sp>
      <p:sp>
        <p:nvSpPr>
          <p:cNvPr id="351" name="Rectangle 350">
            <a:extLst>
              <a:ext uri="{FF2B5EF4-FFF2-40B4-BE49-F238E27FC236}">
                <a16:creationId xmlns:a16="http://schemas.microsoft.com/office/drawing/2014/main" id="{70A3AF6C-32E3-4E47-81B6-80BD4AEED78E}"/>
              </a:ext>
            </a:extLst>
          </p:cNvPr>
          <p:cNvSpPr/>
          <p:nvPr/>
        </p:nvSpPr>
        <p:spPr>
          <a:xfrm>
            <a:off x="2317102" y="2805320"/>
            <a:ext cx="2646947" cy="11115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Nhiệt động lực học</a:t>
            </a:r>
            <a:endParaRPr lang="vi-VN" sz="2400">
              <a:latin typeface="Times New Roman" panose="02020603050405020304" pitchFamily="18" charset="0"/>
              <a:cs typeface="Times New Roman" panose="02020603050405020304" pitchFamily="18" charset="0"/>
            </a:endParaRPr>
          </a:p>
        </p:txBody>
      </p:sp>
      <p:sp>
        <p:nvSpPr>
          <p:cNvPr id="352" name="Rectangle 351">
            <a:extLst>
              <a:ext uri="{FF2B5EF4-FFF2-40B4-BE49-F238E27FC236}">
                <a16:creationId xmlns:a16="http://schemas.microsoft.com/office/drawing/2014/main" id="{141062CE-6756-4642-87B5-0F93D25CB85F}"/>
              </a:ext>
            </a:extLst>
          </p:cNvPr>
          <p:cNvSpPr/>
          <p:nvPr/>
        </p:nvSpPr>
        <p:spPr>
          <a:xfrm>
            <a:off x="4264604" y="4387350"/>
            <a:ext cx="2646947" cy="11115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Quang học</a:t>
            </a:r>
            <a:endParaRPr lang="vi-VN" sz="2400">
              <a:latin typeface="Times New Roman" panose="02020603050405020304" pitchFamily="18" charset="0"/>
              <a:cs typeface="Times New Roman" panose="02020603050405020304" pitchFamily="18" charset="0"/>
            </a:endParaRPr>
          </a:p>
        </p:txBody>
      </p:sp>
      <p:sp>
        <p:nvSpPr>
          <p:cNvPr id="353" name="Rectangle 352">
            <a:extLst>
              <a:ext uri="{FF2B5EF4-FFF2-40B4-BE49-F238E27FC236}">
                <a16:creationId xmlns:a16="http://schemas.microsoft.com/office/drawing/2014/main" id="{CFF81026-8DF8-4848-A5AE-CF15FA981871}"/>
              </a:ext>
            </a:extLst>
          </p:cNvPr>
          <p:cNvSpPr/>
          <p:nvPr/>
        </p:nvSpPr>
        <p:spPr>
          <a:xfrm>
            <a:off x="8372968" y="5323457"/>
            <a:ext cx="2646947" cy="1111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Điện và từ học</a:t>
            </a:r>
            <a:endParaRPr lang="vi-VN" sz="2400">
              <a:latin typeface="Times New Roman" panose="02020603050405020304" pitchFamily="18" charset="0"/>
              <a:cs typeface="Times New Roman" panose="02020603050405020304" pitchFamily="18" charset="0"/>
            </a:endParaRPr>
          </a:p>
        </p:txBody>
      </p:sp>
      <p:pic>
        <p:nvPicPr>
          <p:cNvPr id="355" name="Graphic 354">
            <a:extLst>
              <a:ext uri="{FF2B5EF4-FFF2-40B4-BE49-F238E27FC236}">
                <a16:creationId xmlns:a16="http://schemas.microsoft.com/office/drawing/2014/main" id="{9327AA68-B5FE-43A3-95D0-C0F13FDE56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198837" y="5119751"/>
            <a:ext cx="1547742" cy="1547742"/>
          </a:xfrm>
          <a:prstGeom prst="rect">
            <a:avLst/>
          </a:prstGeom>
        </p:spPr>
      </p:pic>
      <p:pic>
        <p:nvPicPr>
          <p:cNvPr id="357" name="Graphic 356">
            <a:extLst>
              <a:ext uri="{FF2B5EF4-FFF2-40B4-BE49-F238E27FC236}">
                <a16:creationId xmlns:a16="http://schemas.microsoft.com/office/drawing/2014/main" id="{6EA6B8D2-B07C-4C45-9910-1100530C585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79985" y="4049089"/>
            <a:ext cx="1963712" cy="1963712"/>
          </a:xfrm>
          <a:prstGeom prst="rect">
            <a:avLst/>
          </a:prstGeom>
        </p:spPr>
      </p:pic>
      <p:pic>
        <p:nvPicPr>
          <p:cNvPr id="359" name="Graphic 358">
            <a:extLst>
              <a:ext uri="{FF2B5EF4-FFF2-40B4-BE49-F238E27FC236}">
                <a16:creationId xmlns:a16="http://schemas.microsoft.com/office/drawing/2014/main" id="{76F75941-7ABE-49EC-B799-5957C479F154}"/>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95326" y="3112909"/>
            <a:ext cx="2411937" cy="1607958"/>
          </a:xfrm>
          <a:prstGeom prst="rect">
            <a:avLst/>
          </a:prstGeom>
        </p:spPr>
      </p:pic>
      <p:pic>
        <p:nvPicPr>
          <p:cNvPr id="361" name="Graphic 360">
            <a:extLst>
              <a:ext uri="{FF2B5EF4-FFF2-40B4-BE49-F238E27FC236}">
                <a16:creationId xmlns:a16="http://schemas.microsoft.com/office/drawing/2014/main" id="{3FCAD412-65DD-44E9-B93F-790C7701ACB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377158" y="774982"/>
            <a:ext cx="2374754" cy="2374754"/>
          </a:xfrm>
          <a:prstGeom prst="rect">
            <a:avLst/>
          </a:prstGeom>
        </p:spPr>
      </p:pic>
    </p:spTree>
    <p:extLst>
      <p:ext uri="{BB962C8B-B14F-4D97-AF65-F5344CB8AC3E}">
        <p14:creationId xmlns:p14="http://schemas.microsoft.com/office/powerpoint/2010/main" val="21913088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66667">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667">
                                          <p:cBhvr additive="base">
                                            <p:cTn id="7" dur="3000" fill="hold"/>
                                            <p:tgtEl>
                                              <p:spTgt spid="12"/>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14:bounceEnd="66667">
                                          <p:cBhvr additive="base">
                                            <p:cTn id="11" dur="3000" fill="hold"/>
                                            <p:tgtEl>
                                              <p:spTgt spid="60"/>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6667">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14:bounceEnd="66667">
                                          <p:cBhvr additive="base">
                                            <p:cTn id="15" dur="3000" fill="hold"/>
                                            <p:tgtEl>
                                              <p:spTgt spid="61"/>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6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6667">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14:bounceEnd="66667">
                                          <p:cBhvr additive="base">
                                            <p:cTn id="19" dur="3000" fill="hold"/>
                                            <p:tgtEl>
                                              <p:spTgt spid="62"/>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6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6667">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14:bounceEnd="66667">
                                          <p:cBhvr additive="base">
                                            <p:cTn id="23" dur="3000" fill="hold"/>
                                            <p:tgtEl>
                                              <p:spTgt spid="63"/>
                                            </p:tgtEl>
                                            <p:attrNameLst>
                                              <p:attrName>ppt_x</p:attrName>
                                            </p:attrNameLst>
                                          </p:cBhvr>
                                          <p:tavLst>
                                            <p:tav tm="0">
                                              <p:val>
                                                <p:strVal val="#ppt_x"/>
                                              </p:val>
                                            </p:tav>
                                            <p:tav tm="100000">
                                              <p:val>
                                                <p:strVal val="#ppt_x"/>
                                              </p:val>
                                            </p:tav>
                                          </p:tavLst>
                                        </p:anim>
                                        <p:anim calcmode="lin" valueType="num" p14:bounceEnd="66667">
                                          <p:cBhvr additive="base">
                                            <p:cTn id="24" dur="3000" fill="hold"/>
                                            <p:tgtEl>
                                              <p:spTgt spid="6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66667">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14:bounceEnd="66667">
                                          <p:cBhvr additive="base">
                                            <p:cTn id="27" dur="3000" fill="hold"/>
                                            <p:tgtEl>
                                              <p:spTgt spid="64"/>
                                            </p:tgtEl>
                                            <p:attrNameLst>
                                              <p:attrName>ppt_x</p:attrName>
                                            </p:attrNameLst>
                                          </p:cBhvr>
                                          <p:tavLst>
                                            <p:tav tm="0">
                                              <p:val>
                                                <p:strVal val="#ppt_x"/>
                                              </p:val>
                                            </p:tav>
                                            <p:tav tm="100000">
                                              <p:val>
                                                <p:strVal val="#ppt_x"/>
                                              </p:val>
                                            </p:tav>
                                          </p:tavLst>
                                        </p:anim>
                                        <p:anim calcmode="lin" valueType="num" p14:bounceEnd="66667">
                                          <p:cBhvr additive="base">
                                            <p:cTn id="28" dur="3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66667">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14:bounceEnd="66667">
                                          <p:cBhvr additive="base">
                                            <p:cTn id="31" dur="3000" fill="hold"/>
                                            <p:tgtEl>
                                              <p:spTgt spid="65"/>
                                            </p:tgtEl>
                                            <p:attrNameLst>
                                              <p:attrName>ppt_x</p:attrName>
                                            </p:attrNameLst>
                                          </p:cBhvr>
                                          <p:tavLst>
                                            <p:tav tm="0">
                                              <p:val>
                                                <p:strVal val="#ppt_x"/>
                                              </p:val>
                                            </p:tav>
                                            <p:tav tm="100000">
                                              <p:val>
                                                <p:strVal val="#ppt_x"/>
                                              </p:val>
                                            </p:tav>
                                          </p:tavLst>
                                        </p:anim>
                                        <p:anim calcmode="lin" valueType="num" p14:bounceEnd="66667">
                                          <p:cBhvr additive="base">
                                            <p:cTn id="32" dur="3000" fill="hold"/>
                                            <p:tgtEl>
                                              <p:spTgt spid="6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66667">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14:bounceEnd="66667">
                                          <p:cBhvr additive="base">
                                            <p:cTn id="35" dur="3000" fill="hold"/>
                                            <p:tgtEl>
                                              <p:spTgt spid="66"/>
                                            </p:tgtEl>
                                            <p:attrNameLst>
                                              <p:attrName>ppt_x</p:attrName>
                                            </p:attrNameLst>
                                          </p:cBhvr>
                                          <p:tavLst>
                                            <p:tav tm="0">
                                              <p:val>
                                                <p:strVal val="#ppt_x"/>
                                              </p:val>
                                            </p:tav>
                                            <p:tav tm="100000">
                                              <p:val>
                                                <p:strVal val="#ppt_x"/>
                                              </p:val>
                                            </p:tav>
                                          </p:tavLst>
                                        </p:anim>
                                        <p:anim calcmode="lin" valueType="num" p14:bounceEnd="66667">
                                          <p:cBhvr additive="base">
                                            <p:cTn id="36" dur="3000" fill="hold"/>
                                            <p:tgtEl>
                                              <p:spTgt spid="66"/>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66667">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14:bounceEnd="66667">
                                          <p:cBhvr additive="base">
                                            <p:cTn id="39" dur="3000" fill="hold"/>
                                            <p:tgtEl>
                                              <p:spTgt spid="67"/>
                                            </p:tgtEl>
                                            <p:attrNameLst>
                                              <p:attrName>ppt_x</p:attrName>
                                            </p:attrNameLst>
                                          </p:cBhvr>
                                          <p:tavLst>
                                            <p:tav tm="0">
                                              <p:val>
                                                <p:strVal val="#ppt_x"/>
                                              </p:val>
                                            </p:tav>
                                            <p:tav tm="100000">
                                              <p:val>
                                                <p:strVal val="#ppt_x"/>
                                              </p:val>
                                            </p:tav>
                                          </p:tavLst>
                                        </p:anim>
                                        <p:anim calcmode="lin" valueType="num" p14:bounceEnd="66667">
                                          <p:cBhvr additive="base">
                                            <p:cTn id="40" dur="3000" fill="hold"/>
                                            <p:tgtEl>
                                              <p:spTgt spid="6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66667">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14:bounceEnd="66667">
                                          <p:cBhvr additive="base">
                                            <p:cTn id="43" dur="3000" fill="hold"/>
                                            <p:tgtEl>
                                              <p:spTgt spid="68"/>
                                            </p:tgtEl>
                                            <p:attrNameLst>
                                              <p:attrName>ppt_x</p:attrName>
                                            </p:attrNameLst>
                                          </p:cBhvr>
                                          <p:tavLst>
                                            <p:tav tm="0">
                                              <p:val>
                                                <p:strVal val="#ppt_x"/>
                                              </p:val>
                                            </p:tav>
                                            <p:tav tm="100000">
                                              <p:val>
                                                <p:strVal val="#ppt_x"/>
                                              </p:val>
                                            </p:tav>
                                          </p:tavLst>
                                        </p:anim>
                                        <p:anim calcmode="lin" valueType="num" p14:bounceEnd="66667">
                                          <p:cBhvr additive="base">
                                            <p:cTn id="44" dur="3000" fill="hold"/>
                                            <p:tgtEl>
                                              <p:spTgt spid="68"/>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66667">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14:bounceEnd="66667">
                                          <p:cBhvr additive="base">
                                            <p:cTn id="47" dur="3000" fill="hold"/>
                                            <p:tgtEl>
                                              <p:spTgt spid="69"/>
                                            </p:tgtEl>
                                            <p:attrNameLst>
                                              <p:attrName>ppt_x</p:attrName>
                                            </p:attrNameLst>
                                          </p:cBhvr>
                                          <p:tavLst>
                                            <p:tav tm="0">
                                              <p:val>
                                                <p:strVal val="#ppt_x"/>
                                              </p:val>
                                            </p:tav>
                                            <p:tav tm="100000">
                                              <p:val>
                                                <p:strVal val="#ppt_x"/>
                                              </p:val>
                                            </p:tav>
                                          </p:tavLst>
                                        </p:anim>
                                        <p:anim calcmode="lin" valueType="num" p14:bounceEnd="66667">
                                          <p:cBhvr additive="base">
                                            <p:cTn id="48" dur="3000" fill="hold"/>
                                            <p:tgtEl>
                                              <p:spTgt spid="69"/>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14:presetBounceEnd="66667">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14:bounceEnd="66667">
                                          <p:cBhvr additive="base">
                                            <p:cTn id="51" dur="3000" fill="hold"/>
                                            <p:tgtEl>
                                              <p:spTgt spid="70"/>
                                            </p:tgtEl>
                                            <p:attrNameLst>
                                              <p:attrName>ppt_x</p:attrName>
                                            </p:attrNameLst>
                                          </p:cBhvr>
                                          <p:tavLst>
                                            <p:tav tm="0">
                                              <p:val>
                                                <p:strVal val="#ppt_x"/>
                                              </p:val>
                                            </p:tav>
                                            <p:tav tm="100000">
                                              <p:val>
                                                <p:strVal val="#ppt_x"/>
                                              </p:val>
                                            </p:tav>
                                          </p:tavLst>
                                        </p:anim>
                                        <p:anim calcmode="lin" valueType="num" p14:bounceEnd="66667">
                                          <p:cBhvr additive="base">
                                            <p:cTn id="52" dur="3000" fill="hold"/>
                                            <p:tgtEl>
                                              <p:spTgt spid="70"/>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14:presetBounceEnd="66667">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14:bounceEnd="66667">
                                          <p:cBhvr additive="base">
                                            <p:cTn id="55" dur="3000" fill="hold"/>
                                            <p:tgtEl>
                                              <p:spTgt spid="71"/>
                                            </p:tgtEl>
                                            <p:attrNameLst>
                                              <p:attrName>ppt_x</p:attrName>
                                            </p:attrNameLst>
                                          </p:cBhvr>
                                          <p:tavLst>
                                            <p:tav tm="0">
                                              <p:val>
                                                <p:strVal val="#ppt_x"/>
                                              </p:val>
                                            </p:tav>
                                            <p:tav tm="100000">
                                              <p:val>
                                                <p:strVal val="#ppt_x"/>
                                              </p:val>
                                            </p:tav>
                                          </p:tavLst>
                                        </p:anim>
                                        <p:anim calcmode="lin" valueType="num" p14:bounceEnd="66667">
                                          <p:cBhvr additive="base">
                                            <p:cTn id="56" dur="3000" fill="hold"/>
                                            <p:tgtEl>
                                              <p:spTgt spid="71"/>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66667">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14:bounceEnd="66667">
                                          <p:cBhvr additive="base">
                                            <p:cTn id="59" dur="3000" fill="hold"/>
                                            <p:tgtEl>
                                              <p:spTgt spid="72"/>
                                            </p:tgtEl>
                                            <p:attrNameLst>
                                              <p:attrName>ppt_x</p:attrName>
                                            </p:attrNameLst>
                                          </p:cBhvr>
                                          <p:tavLst>
                                            <p:tav tm="0">
                                              <p:val>
                                                <p:strVal val="#ppt_x"/>
                                              </p:val>
                                            </p:tav>
                                            <p:tav tm="100000">
                                              <p:val>
                                                <p:strVal val="#ppt_x"/>
                                              </p:val>
                                            </p:tav>
                                          </p:tavLst>
                                        </p:anim>
                                        <p:anim calcmode="lin" valueType="num" p14:bounceEnd="66667">
                                          <p:cBhvr additive="base">
                                            <p:cTn id="60" dur="3000" fill="hold"/>
                                            <p:tgtEl>
                                              <p:spTgt spid="72"/>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66667">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14:bounceEnd="66667">
                                          <p:cBhvr additive="base">
                                            <p:cTn id="63" dur="3000" fill="hold"/>
                                            <p:tgtEl>
                                              <p:spTgt spid="73"/>
                                            </p:tgtEl>
                                            <p:attrNameLst>
                                              <p:attrName>ppt_x</p:attrName>
                                            </p:attrNameLst>
                                          </p:cBhvr>
                                          <p:tavLst>
                                            <p:tav tm="0">
                                              <p:val>
                                                <p:strVal val="#ppt_x"/>
                                              </p:val>
                                            </p:tav>
                                            <p:tav tm="100000">
                                              <p:val>
                                                <p:strVal val="#ppt_x"/>
                                              </p:val>
                                            </p:tav>
                                          </p:tavLst>
                                        </p:anim>
                                        <p:anim calcmode="lin" valueType="num" p14:bounceEnd="66667">
                                          <p:cBhvr additive="base">
                                            <p:cTn id="64" dur="3000" fill="hold"/>
                                            <p:tgtEl>
                                              <p:spTgt spid="73"/>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66667">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14:bounceEnd="66667">
                                          <p:cBhvr additive="base">
                                            <p:cTn id="67" dur="3000" fill="hold"/>
                                            <p:tgtEl>
                                              <p:spTgt spid="74"/>
                                            </p:tgtEl>
                                            <p:attrNameLst>
                                              <p:attrName>ppt_x</p:attrName>
                                            </p:attrNameLst>
                                          </p:cBhvr>
                                          <p:tavLst>
                                            <p:tav tm="0">
                                              <p:val>
                                                <p:strVal val="#ppt_x"/>
                                              </p:val>
                                            </p:tav>
                                            <p:tav tm="100000">
                                              <p:val>
                                                <p:strVal val="#ppt_x"/>
                                              </p:val>
                                            </p:tav>
                                          </p:tavLst>
                                        </p:anim>
                                        <p:anim calcmode="lin" valueType="num" p14:bounceEnd="66667">
                                          <p:cBhvr additive="base">
                                            <p:cTn id="68" dur="3000" fill="hold"/>
                                            <p:tgtEl>
                                              <p:spTgt spid="74"/>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66667">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14:bounceEnd="66667">
                                          <p:cBhvr additive="base">
                                            <p:cTn id="71" dur="3000" fill="hold"/>
                                            <p:tgtEl>
                                              <p:spTgt spid="75"/>
                                            </p:tgtEl>
                                            <p:attrNameLst>
                                              <p:attrName>ppt_x</p:attrName>
                                            </p:attrNameLst>
                                          </p:cBhvr>
                                          <p:tavLst>
                                            <p:tav tm="0">
                                              <p:val>
                                                <p:strVal val="#ppt_x"/>
                                              </p:val>
                                            </p:tav>
                                            <p:tav tm="100000">
                                              <p:val>
                                                <p:strVal val="#ppt_x"/>
                                              </p:val>
                                            </p:tav>
                                          </p:tavLst>
                                        </p:anim>
                                        <p:anim calcmode="lin" valueType="num" p14:bounceEnd="66667">
                                          <p:cBhvr additive="base">
                                            <p:cTn id="72" dur="3000" fill="hold"/>
                                            <p:tgtEl>
                                              <p:spTgt spid="75"/>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66667">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14:bounceEnd="66667">
                                          <p:cBhvr additive="base">
                                            <p:cTn id="75" dur="3000" fill="hold"/>
                                            <p:tgtEl>
                                              <p:spTgt spid="76"/>
                                            </p:tgtEl>
                                            <p:attrNameLst>
                                              <p:attrName>ppt_x</p:attrName>
                                            </p:attrNameLst>
                                          </p:cBhvr>
                                          <p:tavLst>
                                            <p:tav tm="0">
                                              <p:val>
                                                <p:strVal val="#ppt_x"/>
                                              </p:val>
                                            </p:tav>
                                            <p:tav tm="100000">
                                              <p:val>
                                                <p:strVal val="#ppt_x"/>
                                              </p:val>
                                            </p:tav>
                                          </p:tavLst>
                                        </p:anim>
                                        <p:anim calcmode="lin" valueType="num" p14:bounceEnd="66667">
                                          <p:cBhvr additive="base">
                                            <p:cTn id="76" dur="3000" fill="hold"/>
                                            <p:tgtEl>
                                              <p:spTgt spid="76"/>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14:presetBounceEnd="66667">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14:bounceEnd="66667">
                                          <p:cBhvr additive="base">
                                            <p:cTn id="79" dur="3000" fill="hold"/>
                                            <p:tgtEl>
                                              <p:spTgt spid="77"/>
                                            </p:tgtEl>
                                            <p:attrNameLst>
                                              <p:attrName>ppt_x</p:attrName>
                                            </p:attrNameLst>
                                          </p:cBhvr>
                                          <p:tavLst>
                                            <p:tav tm="0">
                                              <p:val>
                                                <p:strVal val="#ppt_x"/>
                                              </p:val>
                                            </p:tav>
                                            <p:tav tm="100000">
                                              <p:val>
                                                <p:strVal val="#ppt_x"/>
                                              </p:val>
                                            </p:tav>
                                          </p:tavLst>
                                        </p:anim>
                                        <p:anim calcmode="lin" valueType="num" p14:bounceEnd="66667">
                                          <p:cBhvr additive="base">
                                            <p:cTn id="80" dur="3000" fill="hold"/>
                                            <p:tgtEl>
                                              <p:spTgt spid="77"/>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14:presetBounceEnd="66667">
                                      <p:stCondLst>
                                        <p:cond delay="0"/>
                                      </p:stCondLst>
                                      <p:childTnLst>
                                        <p:set>
                                          <p:cBhvr>
                                            <p:cTn id="82" dur="1" fill="hold">
                                              <p:stCondLst>
                                                <p:cond delay="0"/>
                                              </p:stCondLst>
                                            </p:cTn>
                                            <p:tgtEl>
                                              <p:spTgt spid="78"/>
                                            </p:tgtEl>
                                            <p:attrNameLst>
                                              <p:attrName>style.visibility</p:attrName>
                                            </p:attrNameLst>
                                          </p:cBhvr>
                                          <p:to>
                                            <p:strVal val="visible"/>
                                          </p:to>
                                        </p:set>
                                        <p:anim calcmode="lin" valueType="num" p14:bounceEnd="66667">
                                          <p:cBhvr additive="base">
                                            <p:cTn id="83" dur="3000" fill="hold"/>
                                            <p:tgtEl>
                                              <p:spTgt spid="78"/>
                                            </p:tgtEl>
                                            <p:attrNameLst>
                                              <p:attrName>ppt_x</p:attrName>
                                            </p:attrNameLst>
                                          </p:cBhvr>
                                          <p:tavLst>
                                            <p:tav tm="0">
                                              <p:val>
                                                <p:strVal val="#ppt_x"/>
                                              </p:val>
                                            </p:tav>
                                            <p:tav tm="100000">
                                              <p:val>
                                                <p:strVal val="#ppt_x"/>
                                              </p:val>
                                            </p:tav>
                                          </p:tavLst>
                                        </p:anim>
                                        <p:anim calcmode="lin" valueType="num" p14:bounceEnd="66667">
                                          <p:cBhvr additive="base">
                                            <p:cTn id="84" dur="3000" fill="hold"/>
                                            <p:tgtEl>
                                              <p:spTgt spid="78"/>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14:presetBounceEnd="66667">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14:bounceEnd="66667">
                                          <p:cBhvr additive="base">
                                            <p:cTn id="87" dur="3000" fill="hold"/>
                                            <p:tgtEl>
                                              <p:spTgt spid="79"/>
                                            </p:tgtEl>
                                            <p:attrNameLst>
                                              <p:attrName>ppt_x</p:attrName>
                                            </p:attrNameLst>
                                          </p:cBhvr>
                                          <p:tavLst>
                                            <p:tav tm="0">
                                              <p:val>
                                                <p:strVal val="#ppt_x"/>
                                              </p:val>
                                            </p:tav>
                                            <p:tav tm="100000">
                                              <p:val>
                                                <p:strVal val="#ppt_x"/>
                                              </p:val>
                                            </p:tav>
                                          </p:tavLst>
                                        </p:anim>
                                        <p:anim calcmode="lin" valueType="num" p14:bounceEnd="66667">
                                          <p:cBhvr additive="base">
                                            <p:cTn id="88" dur="3000" fill="hold"/>
                                            <p:tgtEl>
                                              <p:spTgt spid="79"/>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14:presetBounceEnd="66667">
                                      <p:stCondLst>
                                        <p:cond delay="0"/>
                                      </p:stCondLst>
                                      <p:childTnLst>
                                        <p:set>
                                          <p:cBhvr>
                                            <p:cTn id="90" dur="1" fill="hold">
                                              <p:stCondLst>
                                                <p:cond delay="0"/>
                                              </p:stCondLst>
                                            </p:cTn>
                                            <p:tgtEl>
                                              <p:spTgt spid="80"/>
                                            </p:tgtEl>
                                            <p:attrNameLst>
                                              <p:attrName>style.visibility</p:attrName>
                                            </p:attrNameLst>
                                          </p:cBhvr>
                                          <p:to>
                                            <p:strVal val="visible"/>
                                          </p:to>
                                        </p:set>
                                        <p:anim calcmode="lin" valueType="num" p14:bounceEnd="66667">
                                          <p:cBhvr additive="base">
                                            <p:cTn id="91" dur="3000" fill="hold"/>
                                            <p:tgtEl>
                                              <p:spTgt spid="80"/>
                                            </p:tgtEl>
                                            <p:attrNameLst>
                                              <p:attrName>ppt_x</p:attrName>
                                            </p:attrNameLst>
                                          </p:cBhvr>
                                          <p:tavLst>
                                            <p:tav tm="0">
                                              <p:val>
                                                <p:strVal val="#ppt_x"/>
                                              </p:val>
                                            </p:tav>
                                            <p:tav tm="100000">
                                              <p:val>
                                                <p:strVal val="#ppt_x"/>
                                              </p:val>
                                            </p:tav>
                                          </p:tavLst>
                                        </p:anim>
                                        <p:anim calcmode="lin" valueType="num" p14:bounceEnd="66667">
                                          <p:cBhvr additive="base">
                                            <p:cTn id="92" dur="3000" fill="hold"/>
                                            <p:tgtEl>
                                              <p:spTgt spid="80"/>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14:presetBounceEnd="66667">
                                      <p:stCondLst>
                                        <p:cond delay="0"/>
                                      </p:stCondLst>
                                      <p:childTnLst>
                                        <p:set>
                                          <p:cBhvr>
                                            <p:cTn id="94" dur="1" fill="hold">
                                              <p:stCondLst>
                                                <p:cond delay="0"/>
                                              </p:stCondLst>
                                            </p:cTn>
                                            <p:tgtEl>
                                              <p:spTgt spid="81"/>
                                            </p:tgtEl>
                                            <p:attrNameLst>
                                              <p:attrName>style.visibility</p:attrName>
                                            </p:attrNameLst>
                                          </p:cBhvr>
                                          <p:to>
                                            <p:strVal val="visible"/>
                                          </p:to>
                                        </p:set>
                                        <p:anim calcmode="lin" valueType="num" p14:bounceEnd="66667">
                                          <p:cBhvr additive="base">
                                            <p:cTn id="95" dur="3000" fill="hold"/>
                                            <p:tgtEl>
                                              <p:spTgt spid="81"/>
                                            </p:tgtEl>
                                            <p:attrNameLst>
                                              <p:attrName>ppt_x</p:attrName>
                                            </p:attrNameLst>
                                          </p:cBhvr>
                                          <p:tavLst>
                                            <p:tav tm="0">
                                              <p:val>
                                                <p:strVal val="#ppt_x"/>
                                              </p:val>
                                            </p:tav>
                                            <p:tav tm="100000">
                                              <p:val>
                                                <p:strVal val="#ppt_x"/>
                                              </p:val>
                                            </p:tav>
                                          </p:tavLst>
                                        </p:anim>
                                        <p:anim calcmode="lin" valueType="num" p14:bounceEnd="66667">
                                          <p:cBhvr additive="base">
                                            <p:cTn id="96" dur="3000" fill="hold"/>
                                            <p:tgtEl>
                                              <p:spTgt spid="81"/>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14:presetBounceEnd="66667">
                                      <p:stCondLst>
                                        <p:cond delay="0"/>
                                      </p:stCondLst>
                                      <p:childTnLst>
                                        <p:set>
                                          <p:cBhvr>
                                            <p:cTn id="98" dur="1" fill="hold">
                                              <p:stCondLst>
                                                <p:cond delay="0"/>
                                              </p:stCondLst>
                                            </p:cTn>
                                            <p:tgtEl>
                                              <p:spTgt spid="82"/>
                                            </p:tgtEl>
                                            <p:attrNameLst>
                                              <p:attrName>style.visibility</p:attrName>
                                            </p:attrNameLst>
                                          </p:cBhvr>
                                          <p:to>
                                            <p:strVal val="visible"/>
                                          </p:to>
                                        </p:set>
                                        <p:anim calcmode="lin" valueType="num" p14:bounceEnd="66667">
                                          <p:cBhvr additive="base">
                                            <p:cTn id="99" dur="3000" fill="hold"/>
                                            <p:tgtEl>
                                              <p:spTgt spid="82"/>
                                            </p:tgtEl>
                                            <p:attrNameLst>
                                              <p:attrName>ppt_x</p:attrName>
                                            </p:attrNameLst>
                                          </p:cBhvr>
                                          <p:tavLst>
                                            <p:tav tm="0">
                                              <p:val>
                                                <p:strVal val="#ppt_x"/>
                                              </p:val>
                                            </p:tav>
                                            <p:tav tm="100000">
                                              <p:val>
                                                <p:strVal val="#ppt_x"/>
                                              </p:val>
                                            </p:tav>
                                          </p:tavLst>
                                        </p:anim>
                                        <p:anim calcmode="lin" valueType="num" p14:bounceEnd="66667">
                                          <p:cBhvr additive="base">
                                            <p:cTn id="100" dur="3000" fill="hold"/>
                                            <p:tgtEl>
                                              <p:spTgt spid="82"/>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14:presetBounceEnd="66667">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14:bounceEnd="66667">
                                          <p:cBhvr additive="base">
                                            <p:cTn id="103" dur="3000" fill="hold"/>
                                            <p:tgtEl>
                                              <p:spTgt spid="83"/>
                                            </p:tgtEl>
                                            <p:attrNameLst>
                                              <p:attrName>ppt_x</p:attrName>
                                            </p:attrNameLst>
                                          </p:cBhvr>
                                          <p:tavLst>
                                            <p:tav tm="0">
                                              <p:val>
                                                <p:strVal val="#ppt_x"/>
                                              </p:val>
                                            </p:tav>
                                            <p:tav tm="100000">
                                              <p:val>
                                                <p:strVal val="#ppt_x"/>
                                              </p:val>
                                            </p:tav>
                                          </p:tavLst>
                                        </p:anim>
                                        <p:anim calcmode="lin" valueType="num" p14:bounceEnd="66667">
                                          <p:cBhvr additive="base">
                                            <p:cTn id="104" dur="3000" fill="hold"/>
                                            <p:tgtEl>
                                              <p:spTgt spid="83"/>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14:presetBounceEnd="66667">
                                      <p:stCondLst>
                                        <p:cond delay="0"/>
                                      </p:stCondLst>
                                      <p:childTnLst>
                                        <p:set>
                                          <p:cBhvr>
                                            <p:cTn id="106" dur="1" fill="hold">
                                              <p:stCondLst>
                                                <p:cond delay="0"/>
                                              </p:stCondLst>
                                            </p:cTn>
                                            <p:tgtEl>
                                              <p:spTgt spid="84"/>
                                            </p:tgtEl>
                                            <p:attrNameLst>
                                              <p:attrName>style.visibility</p:attrName>
                                            </p:attrNameLst>
                                          </p:cBhvr>
                                          <p:to>
                                            <p:strVal val="visible"/>
                                          </p:to>
                                        </p:set>
                                        <p:anim calcmode="lin" valueType="num" p14:bounceEnd="66667">
                                          <p:cBhvr additive="base">
                                            <p:cTn id="107" dur="3000" fill="hold"/>
                                            <p:tgtEl>
                                              <p:spTgt spid="84"/>
                                            </p:tgtEl>
                                            <p:attrNameLst>
                                              <p:attrName>ppt_x</p:attrName>
                                            </p:attrNameLst>
                                          </p:cBhvr>
                                          <p:tavLst>
                                            <p:tav tm="0">
                                              <p:val>
                                                <p:strVal val="#ppt_x"/>
                                              </p:val>
                                            </p:tav>
                                            <p:tav tm="100000">
                                              <p:val>
                                                <p:strVal val="#ppt_x"/>
                                              </p:val>
                                            </p:tav>
                                          </p:tavLst>
                                        </p:anim>
                                        <p:anim calcmode="lin" valueType="num" p14:bounceEnd="66667">
                                          <p:cBhvr additive="base">
                                            <p:cTn id="108" dur="3000" fill="hold"/>
                                            <p:tgtEl>
                                              <p:spTgt spid="84"/>
                                            </p:tgtEl>
                                            <p:attrNameLst>
                                              <p:attrName>ppt_y</p:attrName>
                                            </p:attrNameLst>
                                          </p:cBhvr>
                                          <p:tavLst>
                                            <p:tav tm="0">
                                              <p:val>
                                                <p:strVal val="0-#ppt_h/2"/>
                                              </p:val>
                                            </p:tav>
                                            <p:tav tm="100000">
                                              <p:val>
                                                <p:strVal val="#ppt_y"/>
                                              </p:val>
                                            </p:tav>
                                          </p:tavLst>
                                        </p:anim>
                                      </p:childTnLst>
                                    </p:cTn>
                                  </p:par>
                                  <p:par>
                                    <p:cTn id="109" presetID="2" presetClass="entr" presetSubtype="1" fill="hold" grpId="0" nodeType="withEffect" p14:presetBounceEnd="66667">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14:bounceEnd="66667">
                                          <p:cBhvr additive="base">
                                            <p:cTn id="111" dur="3000" fill="hold"/>
                                            <p:tgtEl>
                                              <p:spTgt spid="85"/>
                                            </p:tgtEl>
                                            <p:attrNameLst>
                                              <p:attrName>ppt_x</p:attrName>
                                            </p:attrNameLst>
                                          </p:cBhvr>
                                          <p:tavLst>
                                            <p:tav tm="0">
                                              <p:val>
                                                <p:strVal val="#ppt_x"/>
                                              </p:val>
                                            </p:tav>
                                            <p:tav tm="100000">
                                              <p:val>
                                                <p:strVal val="#ppt_x"/>
                                              </p:val>
                                            </p:tav>
                                          </p:tavLst>
                                        </p:anim>
                                        <p:anim calcmode="lin" valueType="num" p14:bounceEnd="66667">
                                          <p:cBhvr additive="base">
                                            <p:cTn id="112" dur="3000" fill="hold"/>
                                            <p:tgtEl>
                                              <p:spTgt spid="85"/>
                                            </p:tgtEl>
                                            <p:attrNameLst>
                                              <p:attrName>ppt_y</p:attrName>
                                            </p:attrNameLst>
                                          </p:cBhvr>
                                          <p:tavLst>
                                            <p:tav tm="0">
                                              <p:val>
                                                <p:strVal val="0-#ppt_h/2"/>
                                              </p:val>
                                            </p:tav>
                                            <p:tav tm="100000">
                                              <p:val>
                                                <p:strVal val="#ppt_y"/>
                                              </p:val>
                                            </p:tav>
                                          </p:tavLst>
                                        </p:anim>
                                      </p:childTnLst>
                                    </p:cTn>
                                  </p:par>
                                  <p:par>
                                    <p:cTn id="113" presetID="2" presetClass="entr" presetSubtype="1" fill="hold" grpId="0" nodeType="withEffect" p14:presetBounceEnd="66667">
                                      <p:stCondLst>
                                        <p:cond delay="0"/>
                                      </p:stCondLst>
                                      <p:childTnLst>
                                        <p:set>
                                          <p:cBhvr>
                                            <p:cTn id="114" dur="1" fill="hold">
                                              <p:stCondLst>
                                                <p:cond delay="0"/>
                                              </p:stCondLst>
                                            </p:cTn>
                                            <p:tgtEl>
                                              <p:spTgt spid="86"/>
                                            </p:tgtEl>
                                            <p:attrNameLst>
                                              <p:attrName>style.visibility</p:attrName>
                                            </p:attrNameLst>
                                          </p:cBhvr>
                                          <p:to>
                                            <p:strVal val="visible"/>
                                          </p:to>
                                        </p:set>
                                        <p:anim calcmode="lin" valueType="num" p14:bounceEnd="66667">
                                          <p:cBhvr additive="base">
                                            <p:cTn id="115" dur="3000" fill="hold"/>
                                            <p:tgtEl>
                                              <p:spTgt spid="86"/>
                                            </p:tgtEl>
                                            <p:attrNameLst>
                                              <p:attrName>ppt_x</p:attrName>
                                            </p:attrNameLst>
                                          </p:cBhvr>
                                          <p:tavLst>
                                            <p:tav tm="0">
                                              <p:val>
                                                <p:strVal val="#ppt_x"/>
                                              </p:val>
                                            </p:tav>
                                            <p:tav tm="100000">
                                              <p:val>
                                                <p:strVal val="#ppt_x"/>
                                              </p:val>
                                            </p:tav>
                                          </p:tavLst>
                                        </p:anim>
                                        <p:anim calcmode="lin" valueType="num" p14:bounceEnd="66667">
                                          <p:cBhvr additive="base">
                                            <p:cTn id="116" dur="3000" fill="hold"/>
                                            <p:tgtEl>
                                              <p:spTgt spid="86"/>
                                            </p:tgtEl>
                                            <p:attrNameLst>
                                              <p:attrName>ppt_y</p:attrName>
                                            </p:attrNameLst>
                                          </p:cBhvr>
                                          <p:tavLst>
                                            <p:tav tm="0">
                                              <p:val>
                                                <p:strVal val="0-#ppt_h/2"/>
                                              </p:val>
                                            </p:tav>
                                            <p:tav tm="100000">
                                              <p:val>
                                                <p:strVal val="#ppt_y"/>
                                              </p:val>
                                            </p:tav>
                                          </p:tavLst>
                                        </p:anim>
                                      </p:childTnLst>
                                    </p:cTn>
                                  </p:par>
                                  <p:par>
                                    <p:cTn id="117" presetID="2" presetClass="entr" presetSubtype="1" fill="hold" grpId="0" nodeType="withEffect" p14:presetBounceEnd="66667">
                                      <p:stCondLst>
                                        <p:cond delay="0"/>
                                      </p:stCondLst>
                                      <p:childTnLst>
                                        <p:set>
                                          <p:cBhvr>
                                            <p:cTn id="118" dur="1" fill="hold">
                                              <p:stCondLst>
                                                <p:cond delay="0"/>
                                              </p:stCondLst>
                                            </p:cTn>
                                            <p:tgtEl>
                                              <p:spTgt spid="87"/>
                                            </p:tgtEl>
                                            <p:attrNameLst>
                                              <p:attrName>style.visibility</p:attrName>
                                            </p:attrNameLst>
                                          </p:cBhvr>
                                          <p:to>
                                            <p:strVal val="visible"/>
                                          </p:to>
                                        </p:set>
                                        <p:anim calcmode="lin" valueType="num" p14:bounceEnd="66667">
                                          <p:cBhvr additive="base">
                                            <p:cTn id="119" dur="3000" fill="hold"/>
                                            <p:tgtEl>
                                              <p:spTgt spid="87"/>
                                            </p:tgtEl>
                                            <p:attrNameLst>
                                              <p:attrName>ppt_x</p:attrName>
                                            </p:attrNameLst>
                                          </p:cBhvr>
                                          <p:tavLst>
                                            <p:tav tm="0">
                                              <p:val>
                                                <p:strVal val="#ppt_x"/>
                                              </p:val>
                                            </p:tav>
                                            <p:tav tm="100000">
                                              <p:val>
                                                <p:strVal val="#ppt_x"/>
                                              </p:val>
                                            </p:tav>
                                          </p:tavLst>
                                        </p:anim>
                                        <p:anim calcmode="lin" valueType="num" p14:bounceEnd="66667">
                                          <p:cBhvr additive="base">
                                            <p:cTn id="120" dur="3000" fill="hold"/>
                                            <p:tgtEl>
                                              <p:spTgt spid="87"/>
                                            </p:tgtEl>
                                            <p:attrNameLst>
                                              <p:attrName>ppt_y</p:attrName>
                                            </p:attrNameLst>
                                          </p:cBhvr>
                                          <p:tavLst>
                                            <p:tav tm="0">
                                              <p:val>
                                                <p:strVal val="0-#ppt_h/2"/>
                                              </p:val>
                                            </p:tav>
                                            <p:tav tm="100000">
                                              <p:val>
                                                <p:strVal val="#ppt_y"/>
                                              </p:val>
                                            </p:tav>
                                          </p:tavLst>
                                        </p:anim>
                                      </p:childTnLst>
                                    </p:cTn>
                                  </p:par>
                                  <p:par>
                                    <p:cTn id="121" presetID="2" presetClass="entr" presetSubtype="1" fill="hold" grpId="0" nodeType="withEffect" p14:presetBounceEnd="66667">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14:bounceEnd="66667">
                                          <p:cBhvr additive="base">
                                            <p:cTn id="123" dur="3000" fill="hold"/>
                                            <p:tgtEl>
                                              <p:spTgt spid="88"/>
                                            </p:tgtEl>
                                            <p:attrNameLst>
                                              <p:attrName>ppt_x</p:attrName>
                                            </p:attrNameLst>
                                          </p:cBhvr>
                                          <p:tavLst>
                                            <p:tav tm="0">
                                              <p:val>
                                                <p:strVal val="#ppt_x"/>
                                              </p:val>
                                            </p:tav>
                                            <p:tav tm="100000">
                                              <p:val>
                                                <p:strVal val="#ppt_x"/>
                                              </p:val>
                                            </p:tav>
                                          </p:tavLst>
                                        </p:anim>
                                        <p:anim calcmode="lin" valueType="num" p14:bounceEnd="66667">
                                          <p:cBhvr additive="base">
                                            <p:cTn id="124" dur="3000" fill="hold"/>
                                            <p:tgtEl>
                                              <p:spTgt spid="88"/>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14:presetBounceEnd="66667">
                                      <p:stCondLst>
                                        <p:cond delay="0"/>
                                      </p:stCondLst>
                                      <p:childTnLst>
                                        <p:set>
                                          <p:cBhvr>
                                            <p:cTn id="126" dur="1" fill="hold">
                                              <p:stCondLst>
                                                <p:cond delay="0"/>
                                              </p:stCondLst>
                                            </p:cTn>
                                            <p:tgtEl>
                                              <p:spTgt spid="89"/>
                                            </p:tgtEl>
                                            <p:attrNameLst>
                                              <p:attrName>style.visibility</p:attrName>
                                            </p:attrNameLst>
                                          </p:cBhvr>
                                          <p:to>
                                            <p:strVal val="visible"/>
                                          </p:to>
                                        </p:set>
                                        <p:anim calcmode="lin" valueType="num" p14:bounceEnd="66667">
                                          <p:cBhvr additive="base">
                                            <p:cTn id="127" dur="3000" fill="hold"/>
                                            <p:tgtEl>
                                              <p:spTgt spid="89"/>
                                            </p:tgtEl>
                                            <p:attrNameLst>
                                              <p:attrName>ppt_x</p:attrName>
                                            </p:attrNameLst>
                                          </p:cBhvr>
                                          <p:tavLst>
                                            <p:tav tm="0">
                                              <p:val>
                                                <p:strVal val="#ppt_x"/>
                                              </p:val>
                                            </p:tav>
                                            <p:tav tm="100000">
                                              <p:val>
                                                <p:strVal val="#ppt_x"/>
                                              </p:val>
                                            </p:tav>
                                          </p:tavLst>
                                        </p:anim>
                                        <p:anim calcmode="lin" valueType="num" p14:bounceEnd="66667">
                                          <p:cBhvr additive="base">
                                            <p:cTn id="128" dur="3000" fill="hold"/>
                                            <p:tgtEl>
                                              <p:spTgt spid="89"/>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14:presetBounceEnd="66667">
                                      <p:stCondLst>
                                        <p:cond delay="0"/>
                                      </p:stCondLst>
                                      <p:childTnLst>
                                        <p:set>
                                          <p:cBhvr>
                                            <p:cTn id="130" dur="1" fill="hold">
                                              <p:stCondLst>
                                                <p:cond delay="0"/>
                                              </p:stCondLst>
                                            </p:cTn>
                                            <p:tgtEl>
                                              <p:spTgt spid="90"/>
                                            </p:tgtEl>
                                            <p:attrNameLst>
                                              <p:attrName>style.visibility</p:attrName>
                                            </p:attrNameLst>
                                          </p:cBhvr>
                                          <p:to>
                                            <p:strVal val="visible"/>
                                          </p:to>
                                        </p:set>
                                        <p:anim calcmode="lin" valueType="num" p14:bounceEnd="66667">
                                          <p:cBhvr additive="base">
                                            <p:cTn id="131" dur="3000" fill="hold"/>
                                            <p:tgtEl>
                                              <p:spTgt spid="90"/>
                                            </p:tgtEl>
                                            <p:attrNameLst>
                                              <p:attrName>ppt_x</p:attrName>
                                            </p:attrNameLst>
                                          </p:cBhvr>
                                          <p:tavLst>
                                            <p:tav tm="0">
                                              <p:val>
                                                <p:strVal val="#ppt_x"/>
                                              </p:val>
                                            </p:tav>
                                            <p:tav tm="100000">
                                              <p:val>
                                                <p:strVal val="#ppt_x"/>
                                              </p:val>
                                            </p:tav>
                                          </p:tavLst>
                                        </p:anim>
                                        <p:anim calcmode="lin" valueType="num" p14:bounceEnd="66667">
                                          <p:cBhvr additive="base">
                                            <p:cTn id="132" dur="3000" fill="hold"/>
                                            <p:tgtEl>
                                              <p:spTgt spid="90"/>
                                            </p:tgtEl>
                                            <p:attrNameLst>
                                              <p:attrName>ppt_y</p:attrName>
                                            </p:attrNameLst>
                                          </p:cBhvr>
                                          <p:tavLst>
                                            <p:tav tm="0">
                                              <p:val>
                                                <p:strVal val="0-#ppt_h/2"/>
                                              </p:val>
                                            </p:tav>
                                            <p:tav tm="100000">
                                              <p:val>
                                                <p:strVal val="#ppt_y"/>
                                              </p:val>
                                            </p:tav>
                                          </p:tavLst>
                                        </p:anim>
                                      </p:childTnLst>
                                    </p:cTn>
                                  </p:par>
                                  <p:par>
                                    <p:cTn id="133" presetID="2" presetClass="entr" presetSubtype="1" fill="hold" grpId="0" nodeType="withEffect" p14:presetBounceEnd="66667">
                                      <p:stCondLst>
                                        <p:cond delay="0"/>
                                      </p:stCondLst>
                                      <p:childTnLst>
                                        <p:set>
                                          <p:cBhvr>
                                            <p:cTn id="134" dur="1" fill="hold">
                                              <p:stCondLst>
                                                <p:cond delay="0"/>
                                              </p:stCondLst>
                                            </p:cTn>
                                            <p:tgtEl>
                                              <p:spTgt spid="91"/>
                                            </p:tgtEl>
                                            <p:attrNameLst>
                                              <p:attrName>style.visibility</p:attrName>
                                            </p:attrNameLst>
                                          </p:cBhvr>
                                          <p:to>
                                            <p:strVal val="visible"/>
                                          </p:to>
                                        </p:set>
                                        <p:anim calcmode="lin" valueType="num" p14:bounceEnd="66667">
                                          <p:cBhvr additive="base">
                                            <p:cTn id="135" dur="3000" fill="hold"/>
                                            <p:tgtEl>
                                              <p:spTgt spid="91"/>
                                            </p:tgtEl>
                                            <p:attrNameLst>
                                              <p:attrName>ppt_x</p:attrName>
                                            </p:attrNameLst>
                                          </p:cBhvr>
                                          <p:tavLst>
                                            <p:tav tm="0">
                                              <p:val>
                                                <p:strVal val="#ppt_x"/>
                                              </p:val>
                                            </p:tav>
                                            <p:tav tm="100000">
                                              <p:val>
                                                <p:strVal val="#ppt_x"/>
                                              </p:val>
                                            </p:tav>
                                          </p:tavLst>
                                        </p:anim>
                                        <p:anim calcmode="lin" valueType="num" p14:bounceEnd="66667">
                                          <p:cBhvr additive="base">
                                            <p:cTn id="136" dur="3000" fill="hold"/>
                                            <p:tgtEl>
                                              <p:spTgt spid="91"/>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14:presetBounceEnd="66667">
                                      <p:stCondLst>
                                        <p:cond delay="0"/>
                                      </p:stCondLst>
                                      <p:childTnLst>
                                        <p:set>
                                          <p:cBhvr>
                                            <p:cTn id="138" dur="1" fill="hold">
                                              <p:stCondLst>
                                                <p:cond delay="0"/>
                                              </p:stCondLst>
                                            </p:cTn>
                                            <p:tgtEl>
                                              <p:spTgt spid="92"/>
                                            </p:tgtEl>
                                            <p:attrNameLst>
                                              <p:attrName>style.visibility</p:attrName>
                                            </p:attrNameLst>
                                          </p:cBhvr>
                                          <p:to>
                                            <p:strVal val="visible"/>
                                          </p:to>
                                        </p:set>
                                        <p:anim calcmode="lin" valueType="num" p14:bounceEnd="66667">
                                          <p:cBhvr additive="base">
                                            <p:cTn id="139" dur="3000" fill="hold"/>
                                            <p:tgtEl>
                                              <p:spTgt spid="92"/>
                                            </p:tgtEl>
                                            <p:attrNameLst>
                                              <p:attrName>ppt_x</p:attrName>
                                            </p:attrNameLst>
                                          </p:cBhvr>
                                          <p:tavLst>
                                            <p:tav tm="0">
                                              <p:val>
                                                <p:strVal val="#ppt_x"/>
                                              </p:val>
                                            </p:tav>
                                            <p:tav tm="100000">
                                              <p:val>
                                                <p:strVal val="#ppt_x"/>
                                              </p:val>
                                            </p:tav>
                                          </p:tavLst>
                                        </p:anim>
                                        <p:anim calcmode="lin" valueType="num" p14:bounceEnd="66667">
                                          <p:cBhvr additive="base">
                                            <p:cTn id="140" dur="3000" fill="hold"/>
                                            <p:tgtEl>
                                              <p:spTgt spid="92"/>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14:presetBounceEnd="66667">
                                      <p:stCondLst>
                                        <p:cond delay="0"/>
                                      </p:stCondLst>
                                      <p:childTnLst>
                                        <p:set>
                                          <p:cBhvr>
                                            <p:cTn id="142" dur="1" fill="hold">
                                              <p:stCondLst>
                                                <p:cond delay="0"/>
                                              </p:stCondLst>
                                            </p:cTn>
                                            <p:tgtEl>
                                              <p:spTgt spid="93"/>
                                            </p:tgtEl>
                                            <p:attrNameLst>
                                              <p:attrName>style.visibility</p:attrName>
                                            </p:attrNameLst>
                                          </p:cBhvr>
                                          <p:to>
                                            <p:strVal val="visible"/>
                                          </p:to>
                                        </p:set>
                                        <p:anim calcmode="lin" valueType="num" p14:bounceEnd="66667">
                                          <p:cBhvr additive="base">
                                            <p:cTn id="143" dur="3000" fill="hold"/>
                                            <p:tgtEl>
                                              <p:spTgt spid="93"/>
                                            </p:tgtEl>
                                            <p:attrNameLst>
                                              <p:attrName>ppt_x</p:attrName>
                                            </p:attrNameLst>
                                          </p:cBhvr>
                                          <p:tavLst>
                                            <p:tav tm="0">
                                              <p:val>
                                                <p:strVal val="#ppt_x"/>
                                              </p:val>
                                            </p:tav>
                                            <p:tav tm="100000">
                                              <p:val>
                                                <p:strVal val="#ppt_x"/>
                                              </p:val>
                                            </p:tav>
                                          </p:tavLst>
                                        </p:anim>
                                        <p:anim calcmode="lin" valueType="num" p14:bounceEnd="66667">
                                          <p:cBhvr additive="base">
                                            <p:cTn id="144" dur="3000" fill="hold"/>
                                            <p:tgtEl>
                                              <p:spTgt spid="93"/>
                                            </p:tgtEl>
                                            <p:attrNameLst>
                                              <p:attrName>ppt_y</p:attrName>
                                            </p:attrNameLst>
                                          </p:cBhvr>
                                          <p:tavLst>
                                            <p:tav tm="0">
                                              <p:val>
                                                <p:strVal val="0-#ppt_h/2"/>
                                              </p:val>
                                            </p:tav>
                                            <p:tav tm="100000">
                                              <p:val>
                                                <p:strVal val="#ppt_y"/>
                                              </p:val>
                                            </p:tav>
                                          </p:tavLst>
                                        </p:anim>
                                      </p:childTnLst>
                                    </p:cTn>
                                  </p:par>
                                  <p:par>
                                    <p:cTn id="145" presetID="2" presetClass="entr" presetSubtype="1" fill="hold" grpId="0" nodeType="withEffect" p14:presetBounceEnd="66667">
                                      <p:stCondLst>
                                        <p:cond delay="0"/>
                                      </p:stCondLst>
                                      <p:childTnLst>
                                        <p:set>
                                          <p:cBhvr>
                                            <p:cTn id="146" dur="1" fill="hold">
                                              <p:stCondLst>
                                                <p:cond delay="0"/>
                                              </p:stCondLst>
                                            </p:cTn>
                                            <p:tgtEl>
                                              <p:spTgt spid="94"/>
                                            </p:tgtEl>
                                            <p:attrNameLst>
                                              <p:attrName>style.visibility</p:attrName>
                                            </p:attrNameLst>
                                          </p:cBhvr>
                                          <p:to>
                                            <p:strVal val="visible"/>
                                          </p:to>
                                        </p:set>
                                        <p:anim calcmode="lin" valueType="num" p14:bounceEnd="66667">
                                          <p:cBhvr additive="base">
                                            <p:cTn id="147" dur="3000" fill="hold"/>
                                            <p:tgtEl>
                                              <p:spTgt spid="94"/>
                                            </p:tgtEl>
                                            <p:attrNameLst>
                                              <p:attrName>ppt_x</p:attrName>
                                            </p:attrNameLst>
                                          </p:cBhvr>
                                          <p:tavLst>
                                            <p:tav tm="0">
                                              <p:val>
                                                <p:strVal val="#ppt_x"/>
                                              </p:val>
                                            </p:tav>
                                            <p:tav tm="100000">
                                              <p:val>
                                                <p:strVal val="#ppt_x"/>
                                              </p:val>
                                            </p:tav>
                                          </p:tavLst>
                                        </p:anim>
                                        <p:anim calcmode="lin" valueType="num" p14:bounceEnd="66667">
                                          <p:cBhvr additive="base">
                                            <p:cTn id="148" dur="3000" fill="hold"/>
                                            <p:tgtEl>
                                              <p:spTgt spid="94"/>
                                            </p:tgtEl>
                                            <p:attrNameLst>
                                              <p:attrName>ppt_y</p:attrName>
                                            </p:attrNameLst>
                                          </p:cBhvr>
                                          <p:tavLst>
                                            <p:tav tm="0">
                                              <p:val>
                                                <p:strVal val="0-#ppt_h/2"/>
                                              </p:val>
                                            </p:tav>
                                            <p:tav tm="100000">
                                              <p:val>
                                                <p:strVal val="#ppt_y"/>
                                              </p:val>
                                            </p:tav>
                                          </p:tavLst>
                                        </p:anim>
                                      </p:childTnLst>
                                    </p:cTn>
                                  </p:par>
                                  <p:par>
                                    <p:cTn id="149" presetID="2" presetClass="entr" presetSubtype="1" fill="hold" grpId="0" nodeType="withEffect" p14:presetBounceEnd="66667">
                                      <p:stCondLst>
                                        <p:cond delay="0"/>
                                      </p:stCondLst>
                                      <p:childTnLst>
                                        <p:set>
                                          <p:cBhvr>
                                            <p:cTn id="150" dur="1" fill="hold">
                                              <p:stCondLst>
                                                <p:cond delay="0"/>
                                              </p:stCondLst>
                                            </p:cTn>
                                            <p:tgtEl>
                                              <p:spTgt spid="95"/>
                                            </p:tgtEl>
                                            <p:attrNameLst>
                                              <p:attrName>style.visibility</p:attrName>
                                            </p:attrNameLst>
                                          </p:cBhvr>
                                          <p:to>
                                            <p:strVal val="visible"/>
                                          </p:to>
                                        </p:set>
                                        <p:anim calcmode="lin" valueType="num" p14:bounceEnd="66667">
                                          <p:cBhvr additive="base">
                                            <p:cTn id="151" dur="3000" fill="hold"/>
                                            <p:tgtEl>
                                              <p:spTgt spid="95"/>
                                            </p:tgtEl>
                                            <p:attrNameLst>
                                              <p:attrName>ppt_x</p:attrName>
                                            </p:attrNameLst>
                                          </p:cBhvr>
                                          <p:tavLst>
                                            <p:tav tm="0">
                                              <p:val>
                                                <p:strVal val="#ppt_x"/>
                                              </p:val>
                                            </p:tav>
                                            <p:tav tm="100000">
                                              <p:val>
                                                <p:strVal val="#ppt_x"/>
                                              </p:val>
                                            </p:tav>
                                          </p:tavLst>
                                        </p:anim>
                                        <p:anim calcmode="lin" valueType="num" p14:bounceEnd="66667">
                                          <p:cBhvr additive="base">
                                            <p:cTn id="152" dur="3000" fill="hold"/>
                                            <p:tgtEl>
                                              <p:spTgt spid="95"/>
                                            </p:tgtEl>
                                            <p:attrNameLst>
                                              <p:attrName>ppt_y</p:attrName>
                                            </p:attrNameLst>
                                          </p:cBhvr>
                                          <p:tavLst>
                                            <p:tav tm="0">
                                              <p:val>
                                                <p:strVal val="0-#ppt_h/2"/>
                                              </p:val>
                                            </p:tav>
                                            <p:tav tm="100000">
                                              <p:val>
                                                <p:strVal val="#ppt_y"/>
                                              </p:val>
                                            </p:tav>
                                          </p:tavLst>
                                        </p:anim>
                                      </p:childTnLst>
                                    </p:cTn>
                                  </p:par>
                                  <p:par>
                                    <p:cTn id="153" presetID="2" presetClass="entr" presetSubtype="1" fill="hold" grpId="0" nodeType="withEffect" p14:presetBounceEnd="66667">
                                      <p:stCondLst>
                                        <p:cond delay="0"/>
                                      </p:stCondLst>
                                      <p:childTnLst>
                                        <p:set>
                                          <p:cBhvr>
                                            <p:cTn id="154" dur="1" fill="hold">
                                              <p:stCondLst>
                                                <p:cond delay="0"/>
                                              </p:stCondLst>
                                            </p:cTn>
                                            <p:tgtEl>
                                              <p:spTgt spid="96"/>
                                            </p:tgtEl>
                                            <p:attrNameLst>
                                              <p:attrName>style.visibility</p:attrName>
                                            </p:attrNameLst>
                                          </p:cBhvr>
                                          <p:to>
                                            <p:strVal val="visible"/>
                                          </p:to>
                                        </p:set>
                                        <p:anim calcmode="lin" valueType="num" p14:bounceEnd="66667">
                                          <p:cBhvr additive="base">
                                            <p:cTn id="155" dur="3000" fill="hold"/>
                                            <p:tgtEl>
                                              <p:spTgt spid="96"/>
                                            </p:tgtEl>
                                            <p:attrNameLst>
                                              <p:attrName>ppt_x</p:attrName>
                                            </p:attrNameLst>
                                          </p:cBhvr>
                                          <p:tavLst>
                                            <p:tav tm="0">
                                              <p:val>
                                                <p:strVal val="#ppt_x"/>
                                              </p:val>
                                            </p:tav>
                                            <p:tav tm="100000">
                                              <p:val>
                                                <p:strVal val="#ppt_x"/>
                                              </p:val>
                                            </p:tav>
                                          </p:tavLst>
                                        </p:anim>
                                        <p:anim calcmode="lin" valueType="num" p14:bounceEnd="66667">
                                          <p:cBhvr additive="base">
                                            <p:cTn id="156" dur="3000" fill="hold"/>
                                            <p:tgtEl>
                                              <p:spTgt spid="96"/>
                                            </p:tgtEl>
                                            <p:attrNameLst>
                                              <p:attrName>ppt_y</p:attrName>
                                            </p:attrNameLst>
                                          </p:cBhvr>
                                          <p:tavLst>
                                            <p:tav tm="0">
                                              <p:val>
                                                <p:strVal val="0-#ppt_h/2"/>
                                              </p:val>
                                            </p:tav>
                                            <p:tav tm="100000">
                                              <p:val>
                                                <p:strVal val="#ppt_y"/>
                                              </p:val>
                                            </p:tav>
                                          </p:tavLst>
                                        </p:anim>
                                      </p:childTnLst>
                                    </p:cTn>
                                  </p:par>
                                  <p:par>
                                    <p:cTn id="157" presetID="2" presetClass="entr" presetSubtype="1" fill="hold" grpId="0" nodeType="withEffect" p14:presetBounceEnd="66667">
                                      <p:stCondLst>
                                        <p:cond delay="0"/>
                                      </p:stCondLst>
                                      <p:childTnLst>
                                        <p:set>
                                          <p:cBhvr>
                                            <p:cTn id="158" dur="1" fill="hold">
                                              <p:stCondLst>
                                                <p:cond delay="0"/>
                                              </p:stCondLst>
                                            </p:cTn>
                                            <p:tgtEl>
                                              <p:spTgt spid="97"/>
                                            </p:tgtEl>
                                            <p:attrNameLst>
                                              <p:attrName>style.visibility</p:attrName>
                                            </p:attrNameLst>
                                          </p:cBhvr>
                                          <p:to>
                                            <p:strVal val="visible"/>
                                          </p:to>
                                        </p:set>
                                        <p:anim calcmode="lin" valueType="num" p14:bounceEnd="66667">
                                          <p:cBhvr additive="base">
                                            <p:cTn id="159" dur="3000" fill="hold"/>
                                            <p:tgtEl>
                                              <p:spTgt spid="97"/>
                                            </p:tgtEl>
                                            <p:attrNameLst>
                                              <p:attrName>ppt_x</p:attrName>
                                            </p:attrNameLst>
                                          </p:cBhvr>
                                          <p:tavLst>
                                            <p:tav tm="0">
                                              <p:val>
                                                <p:strVal val="#ppt_x"/>
                                              </p:val>
                                            </p:tav>
                                            <p:tav tm="100000">
                                              <p:val>
                                                <p:strVal val="#ppt_x"/>
                                              </p:val>
                                            </p:tav>
                                          </p:tavLst>
                                        </p:anim>
                                        <p:anim calcmode="lin" valueType="num" p14:bounceEnd="66667">
                                          <p:cBhvr additive="base">
                                            <p:cTn id="160" dur="3000" fill="hold"/>
                                            <p:tgtEl>
                                              <p:spTgt spid="97"/>
                                            </p:tgtEl>
                                            <p:attrNameLst>
                                              <p:attrName>ppt_y</p:attrName>
                                            </p:attrNameLst>
                                          </p:cBhvr>
                                          <p:tavLst>
                                            <p:tav tm="0">
                                              <p:val>
                                                <p:strVal val="0-#ppt_h/2"/>
                                              </p:val>
                                            </p:tav>
                                            <p:tav tm="100000">
                                              <p:val>
                                                <p:strVal val="#ppt_y"/>
                                              </p:val>
                                            </p:tav>
                                          </p:tavLst>
                                        </p:anim>
                                      </p:childTnLst>
                                    </p:cTn>
                                  </p:par>
                                  <p:par>
                                    <p:cTn id="161" presetID="2" presetClass="entr" presetSubtype="1" fill="hold" grpId="0" nodeType="withEffect" p14:presetBounceEnd="66667">
                                      <p:stCondLst>
                                        <p:cond delay="0"/>
                                      </p:stCondLst>
                                      <p:childTnLst>
                                        <p:set>
                                          <p:cBhvr>
                                            <p:cTn id="162" dur="1" fill="hold">
                                              <p:stCondLst>
                                                <p:cond delay="0"/>
                                              </p:stCondLst>
                                            </p:cTn>
                                            <p:tgtEl>
                                              <p:spTgt spid="98"/>
                                            </p:tgtEl>
                                            <p:attrNameLst>
                                              <p:attrName>style.visibility</p:attrName>
                                            </p:attrNameLst>
                                          </p:cBhvr>
                                          <p:to>
                                            <p:strVal val="visible"/>
                                          </p:to>
                                        </p:set>
                                        <p:anim calcmode="lin" valueType="num" p14:bounceEnd="66667">
                                          <p:cBhvr additive="base">
                                            <p:cTn id="163" dur="3000" fill="hold"/>
                                            <p:tgtEl>
                                              <p:spTgt spid="98"/>
                                            </p:tgtEl>
                                            <p:attrNameLst>
                                              <p:attrName>ppt_x</p:attrName>
                                            </p:attrNameLst>
                                          </p:cBhvr>
                                          <p:tavLst>
                                            <p:tav tm="0">
                                              <p:val>
                                                <p:strVal val="#ppt_x"/>
                                              </p:val>
                                            </p:tav>
                                            <p:tav tm="100000">
                                              <p:val>
                                                <p:strVal val="#ppt_x"/>
                                              </p:val>
                                            </p:tav>
                                          </p:tavLst>
                                        </p:anim>
                                        <p:anim calcmode="lin" valueType="num" p14:bounceEnd="66667">
                                          <p:cBhvr additive="base">
                                            <p:cTn id="164" dur="3000" fill="hold"/>
                                            <p:tgtEl>
                                              <p:spTgt spid="98"/>
                                            </p:tgtEl>
                                            <p:attrNameLst>
                                              <p:attrName>ppt_y</p:attrName>
                                            </p:attrNameLst>
                                          </p:cBhvr>
                                          <p:tavLst>
                                            <p:tav tm="0">
                                              <p:val>
                                                <p:strVal val="0-#ppt_h/2"/>
                                              </p:val>
                                            </p:tav>
                                            <p:tav tm="100000">
                                              <p:val>
                                                <p:strVal val="#ppt_y"/>
                                              </p:val>
                                            </p:tav>
                                          </p:tavLst>
                                        </p:anim>
                                      </p:childTnLst>
                                    </p:cTn>
                                  </p:par>
                                  <p:par>
                                    <p:cTn id="165" presetID="2" presetClass="entr" presetSubtype="1" fill="hold" grpId="0" nodeType="withEffect" p14:presetBounceEnd="66667">
                                      <p:stCondLst>
                                        <p:cond delay="0"/>
                                      </p:stCondLst>
                                      <p:childTnLst>
                                        <p:set>
                                          <p:cBhvr>
                                            <p:cTn id="166" dur="1" fill="hold">
                                              <p:stCondLst>
                                                <p:cond delay="0"/>
                                              </p:stCondLst>
                                            </p:cTn>
                                            <p:tgtEl>
                                              <p:spTgt spid="99"/>
                                            </p:tgtEl>
                                            <p:attrNameLst>
                                              <p:attrName>style.visibility</p:attrName>
                                            </p:attrNameLst>
                                          </p:cBhvr>
                                          <p:to>
                                            <p:strVal val="visible"/>
                                          </p:to>
                                        </p:set>
                                        <p:anim calcmode="lin" valueType="num" p14:bounceEnd="66667">
                                          <p:cBhvr additive="base">
                                            <p:cTn id="167" dur="3000" fill="hold"/>
                                            <p:tgtEl>
                                              <p:spTgt spid="99"/>
                                            </p:tgtEl>
                                            <p:attrNameLst>
                                              <p:attrName>ppt_x</p:attrName>
                                            </p:attrNameLst>
                                          </p:cBhvr>
                                          <p:tavLst>
                                            <p:tav tm="0">
                                              <p:val>
                                                <p:strVal val="#ppt_x"/>
                                              </p:val>
                                            </p:tav>
                                            <p:tav tm="100000">
                                              <p:val>
                                                <p:strVal val="#ppt_x"/>
                                              </p:val>
                                            </p:tav>
                                          </p:tavLst>
                                        </p:anim>
                                        <p:anim calcmode="lin" valueType="num" p14:bounceEnd="66667">
                                          <p:cBhvr additive="base">
                                            <p:cTn id="168" dur="3000" fill="hold"/>
                                            <p:tgtEl>
                                              <p:spTgt spid="99"/>
                                            </p:tgtEl>
                                            <p:attrNameLst>
                                              <p:attrName>ppt_y</p:attrName>
                                            </p:attrNameLst>
                                          </p:cBhvr>
                                          <p:tavLst>
                                            <p:tav tm="0">
                                              <p:val>
                                                <p:strVal val="0-#ppt_h/2"/>
                                              </p:val>
                                            </p:tav>
                                            <p:tav tm="100000">
                                              <p:val>
                                                <p:strVal val="#ppt_y"/>
                                              </p:val>
                                            </p:tav>
                                          </p:tavLst>
                                        </p:anim>
                                      </p:childTnLst>
                                    </p:cTn>
                                  </p:par>
                                  <p:par>
                                    <p:cTn id="169" presetID="2" presetClass="entr" presetSubtype="1" fill="hold" grpId="0" nodeType="withEffect" p14:presetBounceEnd="66667">
                                      <p:stCondLst>
                                        <p:cond delay="0"/>
                                      </p:stCondLst>
                                      <p:childTnLst>
                                        <p:set>
                                          <p:cBhvr>
                                            <p:cTn id="170" dur="1" fill="hold">
                                              <p:stCondLst>
                                                <p:cond delay="0"/>
                                              </p:stCondLst>
                                            </p:cTn>
                                            <p:tgtEl>
                                              <p:spTgt spid="100"/>
                                            </p:tgtEl>
                                            <p:attrNameLst>
                                              <p:attrName>style.visibility</p:attrName>
                                            </p:attrNameLst>
                                          </p:cBhvr>
                                          <p:to>
                                            <p:strVal val="visible"/>
                                          </p:to>
                                        </p:set>
                                        <p:anim calcmode="lin" valueType="num" p14:bounceEnd="66667">
                                          <p:cBhvr additive="base">
                                            <p:cTn id="171" dur="3000" fill="hold"/>
                                            <p:tgtEl>
                                              <p:spTgt spid="100"/>
                                            </p:tgtEl>
                                            <p:attrNameLst>
                                              <p:attrName>ppt_x</p:attrName>
                                            </p:attrNameLst>
                                          </p:cBhvr>
                                          <p:tavLst>
                                            <p:tav tm="0">
                                              <p:val>
                                                <p:strVal val="#ppt_x"/>
                                              </p:val>
                                            </p:tav>
                                            <p:tav tm="100000">
                                              <p:val>
                                                <p:strVal val="#ppt_x"/>
                                              </p:val>
                                            </p:tav>
                                          </p:tavLst>
                                        </p:anim>
                                        <p:anim calcmode="lin" valueType="num" p14:bounceEnd="66667">
                                          <p:cBhvr additive="base">
                                            <p:cTn id="172" dur="3000" fill="hold"/>
                                            <p:tgtEl>
                                              <p:spTgt spid="100"/>
                                            </p:tgtEl>
                                            <p:attrNameLst>
                                              <p:attrName>ppt_y</p:attrName>
                                            </p:attrNameLst>
                                          </p:cBhvr>
                                          <p:tavLst>
                                            <p:tav tm="0">
                                              <p:val>
                                                <p:strVal val="0-#ppt_h/2"/>
                                              </p:val>
                                            </p:tav>
                                            <p:tav tm="100000">
                                              <p:val>
                                                <p:strVal val="#ppt_y"/>
                                              </p:val>
                                            </p:tav>
                                          </p:tavLst>
                                        </p:anim>
                                      </p:childTnLst>
                                    </p:cTn>
                                  </p:par>
                                  <p:par>
                                    <p:cTn id="173" presetID="2" presetClass="entr" presetSubtype="1" fill="hold" grpId="0" nodeType="withEffect" p14:presetBounceEnd="66667">
                                      <p:stCondLst>
                                        <p:cond delay="0"/>
                                      </p:stCondLst>
                                      <p:childTnLst>
                                        <p:set>
                                          <p:cBhvr>
                                            <p:cTn id="174" dur="1" fill="hold">
                                              <p:stCondLst>
                                                <p:cond delay="0"/>
                                              </p:stCondLst>
                                            </p:cTn>
                                            <p:tgtEl>
                                              <p:spTgt spid="101"/>
                                            </p:tgtEl>
                                            <p:attrNameLst>
                                              <p:attrName>style.visibility</p:attrName>
                                            </p:attrNameLst>
                                          </p:cBhvr>
                                          <p:to>
                                            <p:strVal val="visible"/>
                                          </p:to>
                                        </p:set>
                                        <p:anim calcmode="lin" valueType="num" p14:bounceEnd="66667">
                                          <p:cBhvr additive="base">
                                            <p:cTn id="175" dur="3000" fill="hold"/>
                                            <p:tgtEl>
                                              <p:spTgt spid="101"/>
                                            </p:tgtEl>
                                            <p:attrNameLst>
                                              <p:attrName>ppt_x</p:attrName>
                                            </p:attrNameLst>
                                          </p:cBhvr>
                                          <p:tavLst>
                                            <p:tav tm="0">
                                              <p:val>
                                                <p:strVal val="#ppt_x"/>
                                              </p:val>
                                            </p:tav>
                                            <p:tav tm="100000">
                                              <p:val>
                                                <p:strVal val="#ppt_x"/>
                                              </p:val>
                                            </p:tav>
                                          </p:tavLst>
                                        </p:anim>
                                        <p:anim calcmode="lin" valueType="num" p14:bounceEnd="66667">
                                          <p:cBhvr additive="base">
                                            <p:cTn id="176" dur="3000" fill="hold"/>
                                            <p:tgtEl>
                                              <p:spTgt spid="101"/>
                                            </p:tgtEl>
                                            <p:attrNameLst>
                                              <p:attrName>ppt_y</p:attrName>
                                            </p:attrNameLst>
                                          </p:cBhvr>
                                          <p:tavLst>
                                            <p:tav tm="0">
                                              <p:val>
                                                <p:strVal val="0-#ppt_h/2"/>
                                              </p:val>
                                            </p:tav>
                                            <p:tav tm="100000">
                                              <p:val>
                                                <p:strVal val="#ppt_y"/>
                                              </p:val>
                                            </p:tav>
                                          </p:tavLst>
                                        </p:anim>
                                      </p:childTnLst>
                                    </p:cTn>
                                  </p:par>
                                  <p:par>
                                    <p:cTn id="177" presetID="2" presetClass="entr" presetSubtype="1" fill="hold" grpId="0" nodeType="withEffect" p14:presetBounceEnd="66667">
                                      <p:stCondLst>
                                        <p:cond delay="0"/>
                                      </p:stCondLst>
                                      <p:childTnLst>
                                        <p:set>
                                          <p:cBhvr>
                                            <p:cTn id="178" dur="1" fill="hold">
                                              <p:stCondLst>
                                                <p:cond delay="0"/>
                                              </p:stCondLst>
                                            </p:cTn>
                                            <p:tgtEl>
                                              <p:spTgt spid="102"/>
                                            </p:tgtEl>
                                            <p:attrNameLst>
                                              <p:attrName>style.visibility</p:attrName>
                                            </p:attrNameLst>
                                          </p:cBhvr>
                                          <p:to>
                                            <p:strVal val="visible"/>
                                          </p:to>
                                        </p:set>
                                        <p:anim calcmode="lin" valueType="num" p14:bounceEnd="66667">
                                          <p:cBhvr additive="base">
                                            <p:cTn id="179" dur="3000" fill="hold"/>
                                            <p:tgtEl>
                                              <p:spTgt spid="102"/>
                                            </p:tgtEl>
                                            <p:attrNameLst>
                                              <p:attrName>ppt_x</p:attrName>
                                            </p:attrNameLst>
                                          </p:cBhvr>
                                          <p:tavLst>
                                            <p:tav tm="0">
                                              <p:val>
                                                <p:strVal val="#ppt_x"/>
                                              </p:val>
                                            </p:tav>
                                            <p:tav tm="100000">
                                              <p:val>
                                                <p:strVal val="#ppt_x"/>
                                              </p:val>
                                            </p:tav>
                                          </p:tavLst>
                                        </p:anim>
                                        <p:anim calcmode="lin" valueType="num" p14:bounceEnd="66667">
                                          <p:cBhvr additive="base">
                                            <p:cTn id="180" dur="3000" fill="hold"/>
                                            <p:tgtEl>
                                              <p:spTgt spid="102"/>
                                            </p:tgtEl>
                                            <p:attrNameLst>
                                              <p:attrName>ppt_y</p:attrName>
                                            </p:attrNameLst>
                                          </p:cBhvr>
                                          <p:tavLst>
                                            <p:tav tm="0">
                                              <p:val>
                                                <p:strVal val="0-#ppt_h/2"/>
                                              </p:val>
                                            </p:tav>
                                            <p:tav tm="100000">
                                              <p:val>
                                                <p:strVal val="#ppt_y"/>
                                              </p:val>
                                            </p:tav>
                                          </p:tavLst>
                                        </p:anim>
                                      </p:childTnLst>
                                    </p:cTn>
                                  </p:par>
                                  <p:par>
                                    <p:cTn id="181" presetID="2" presetClass="entr" presetSubtype="1" fill="hold" grpId="0" nodeType="withEffect" p14:presetBounceEnd="66667">
                                      <p:stCondLst>
                                        <p:cond delay="0"/>
                                      </p:stCondLst>
                                      <p:childTnLst>
                                        <p:set>
                                          <p:cBhvr>
                                            <p:cTn id="182" dur="1" fill="hold">
                                              <p:stCondLst>
                                                <p:cond delay="0"/>
                                              </p:stCondLst>
                                            </p:cTn>
                                            <p:tgtEl>
                                              <p:spTgt spid="103"/>
                                            </p:tgtEl>
                                            <p:attrNameLst>
                                              <p:attrName>style.visibility</p:attrName>
                                            </p:attrNameLst>
                                          </p:cBhvr>
                                          <p:to>
                                            <p:strVal val="visible"/>
                                          </p:to>
                                        </p:set>
                                        <p:anim calcmode="lin" valueType="num" p14:bounceEnd="66667">
                                          <p:cBhvr additive="base">
                                            <p:cTn id="183" dur="3000" fill="hold"/>
                                            <p:tgtEl>
                                              <p:spTgt spid="103"/>
                                            </p:tgtEl>
                                            <p:attrNameLst>
                                              <p:attrName>ppt_x</p:attrName>
                                            </p:attrNameLst>
                                          </p:cBhvr>
                                          <p:tavLst>
                                            <p:tav tm="0">
                                              <p:val>
                                                <p:strVal val="#ppt_x"/>
                                              </p:val>
                                            </p:tav>
                                            <p:tav tm="100000">
                                              <p:val>
                                                <p:strVal val="#ppt_x"/>
                                              </p:val>
                                            </p:tav>
                                          </p:tavLst>
                                        </p:anim>
                                        <p:anim calcmode="lin" valueType="num" p14:bounceEnd="66667">
                                          <p:cBhvr additive="base">
                                            <p:cTn id="184" dur="3000" fill="hold"/>
                                            <p:tgtEl>
                                              <p:spTgt spid="103"/>
                                            </p:tgtEl>
                                            <p:attrNameLst>
                                              <p:attrName>ppt_y</p:attrName>
                                            </p:attrNameLst>
                                          </p:cBhvr>
                                          <p:tavLst>
                                            <p:tav tm="0">
                                              <p:val>
                                                <p:strVal val="0-#ppt_h/2"/>
                                              </p:val>
                                            </p:tav>
                                            <p:tav tm="100000">
                                              <p:val>
                                                <p:strVal val="#ppt_y"/>
                                              </p:val>
                                            </p:tav>
                                          </p:tavLst>
                                        </p:anim>
                                      </p:childTnLst>
                                    </p:cTn>
                                  </p:par>
                                  <p:par>
                                    <p:cTn id="185" presetID="2" presetClass="entr" presetSubtype="1" fill="hold" grpId="0" nodeType="withEffect" p14:presetBounceEnd="66667">
                                      <p:stCondLst>
                                        <p:cond delay="0"/>
                                      </p:stCondLst>
                                      <p:childTnLst>
                                        <p:set>
                                          <p:cBhvr>
                                            <p:cTn id="186" dur="1" fill="hold">
                                              <p:stCondLst>
                                                <p:cond delay="0"/>
                                              </p:stCondLst>
                                            </p:cTn>
                                            <p:tgtEl>
                                              <p:spTgt spid="104"/>
                                            </p:tgtEl>
                                            <p:attrNameLst>
                                              <p:attrName>style.visibility</p:attrName>
                                            </p:attrNameLst>
                                          </p:cBhvr>
                                          <p:to>
                                            <p:strVal val="visible"/>
                                          </p:to>
                                        </p:set>
                                        <p:anim calcmode="lin" valueType="num" p14:bounceEnd="66667">
                                          <p:cBhvr additive="base">
                                            <p:cTn id="187" dur="3000" fill="hold"/>
                                            <p:tgtEl>
                                              <p:spTgt spid="104"/>
                                            </p:tgtEl>
                                            <p:attrNameLst>
                                              <p:attrName>ppt_x</p:attrName>
                                            </p:attrNameLst>
                                          </p:cBhvr>
                                          <p:tavLst>
                                            <p:tav tm="0">
                                              <p:val>
                                                <p:strVal val="#ppt_x"/>
                                              </p:val>
                                            </p:tav>
                                            <p:tav tm="100000">
                                              <p:val>
                                                <p:strVal val="#ppt_x"/>
                                              </p:val>
                                            </p:tav>
                                          </p:tavLst>
                                        </p:anim>
                                        <p:anim calcmode="lin" valueType="num" p14:bounceEnd="66667">
                                          <p:cBhvr additive="base">
                                            <p:cTn id="188" dur="3000" fill="hold"/>
                                            <p:tgtEl>
                                              <p:spTgt spid="104"/>
                                            </p:tgtEl>
                                            <p:attrNameLst>
                                              <p:attrName>ppt_y</p:attrName>
                                            </p:attrNameLst>
                                          </p:cBhvr>
                                          <p:tavLst>
                                            <p:tav tm="0">
                                              <p:val>
                                                <p:strVal val="0-#ppt_h/2"/>
                                              </p:val>
                                            </p:tav>
                                            <p:tav tm="100000">
                                              <p:val>
                                                <p:strVal val="#ppt_y"/>
                                              </p:val>
                                            </p:tav>
                                          </p:tavLst>
                                        </p:anim>
                                      </p:childTnLst>
                                    </p:cTn>
                                  </p:par>
                                  <p:par>
                                    <p:cTn id="189" presetID="2" presetClass="entr" presetSubtype="1" fill="hold" grpId="0" nodeType="withEffect" p14:presetBounceEnd="66667">
                                      <p:stCondLst>
                                        <p:cond delay="0"/>
                                      </p:stCondLst>
                                      <p:childTnLst>
                                        <p:set>
                                          <p:cBhvr>
                                            <p:cTn id="190" dur="1" fill="hold">
                                              <p:stCondLst>
                                                <p:cond delay="0"/>
                                              </p:stCondLst>
                                            </p:cTn>
                                            <p:tgtEl>
                                              <p:spTgt spid="105"/>
                                            </p:tgtEl>
                                            <p:attrNameLst>
                                              <p:attrName>style.visibility</p:attrName>
                                            </p:attrNameLst>
                                          </p:cBhvr>
                                          <p:to>
                                            <p:strVal val="visible"/>
                                          </p:to>
                                        </p:set>
                                        <p:anim calcmode="lin" valueType="num" p14:bounceEnd="66667">
                                          <p:cBhvr additive="base">
                                            <p:cTn id="191" dur="3000" fill="hold"/>
                                            <p:tgtEl>
                                              <p:spTgt spid="105"/>
                                            </p:tgtEl>
                                            <p:attrNameLst>
                                              <p:attrName>ppt_x</p:attrName>
                                            </p:attrNameLst>
                                          </p:cBhvr>
                                          <p:tavLst>
                                            <p:tav tm="0">
                                              <p:val>
                                                <p:strVal val="#ppt_x"/>
                                              </p:val>
                                            </p:tav>
                                            <p:tav tm="100000">
                                              <p:val>
                                                <p:strVal val="#ppt_x"/>
                                              </p:val>
                                            </p:tav>
                                          </p:tavLst>
                                        </p:anim>
                                        <p:anim calcmode="lin" valueType="num" p14:bounceEnd="66667">
                                          <p:cBhvr additive="base">
                                            <p:cTn id="192" dur="3000" fill="hold"/>
                                            <p:tgtEl>
                                              <p:spTgt spid="105"/>
                                            </p:tgtEl>
                                            <p:attrNameLst>
                                              <p:attrName>ppt_y</p:attrName>
                                            </p:attrNameLst>
                                          </p:cBhvr>
                                          <p:tavLst>
                                            <p:tav tm="0">
                                              <p:val>
                                                <p:strVal val="0-#ppt_h/2"/>
                                              </p:val>
                                            </p:tav>
                                            <p:tav tm="100000">
                                              <p:val>
                                                <p:strVal val="#ppt_y"/>
                                              </p:val>
                                            </p:tav>
                                          </p:tavLst>
                                        </p:anim>
                                      </p:childTnLst>
                                    </p:cTn>
                                  </p:par>
                                  <p:par>
                                    <p:cTn id="193" presetID="2" presetClass="entr" presetSubtype="1" fill="hold" grpId="0" nodeType="withEffect" p14:presetBounceEnd="66667">
                                      <p:stCondLst>
                                        <p:cond delay="0"/>
                                      </p:stCondLst>
                                      <p:childTnLst>
                                        <p:set>
                                          <p:cBhvr>
                                            <p:cTn id="194" dur="1" fill="hold">
                                              <p:stCondLst>
                                                <p:cond delay="0"/>
                                              </p:stCondLst>
                                            </p:cTn>
                                            <p:tgtEl>
                                              <p:spTgt spid="106"/>
                                            </p:tgtEl>
                                            <p:attrNameLst>
                                              <p:attrName>style.visibility</p:attrName>
                                            </p:attrNameLst>
                                          </p:cBhvr>
                                          <p:to>
                                            <p:strVal val="visible"/>
                                          </p:to>
                                        </p:set>
                                        <p:anim calcmode="lin" valueType="num" p14:bounceEnd="66667">
                                          <p:cBhvr additive="base">
                                            <p:cTn id="195" dur="3000" fill="hold"/>
                                            <p:tgtEl>
                                              <p:spTgt spid="106"/>
                                            </p:tgtEl>
                                            <p:attrNameLst>
                                              <p:attrName>ppt_x</p:attrName>
                                            </p:attrNameLst>
                                          </p:cBhvr>
                                          <p:tavLst>
                                            <p:tav tm="0">
                                              <p:val>
                                                <p:strVal val="#ppt_x"/>
                                              </p:val>
                                            </p:tav>
                                            <p:tav tm="100000">
                                              <p:val>
                                                <p:strVal val="#ppt_x"/>
                                              </p:val>
                                            </p:tav>
                                          </p:tavLst>
                                        </p:anim>
                                        <p:anim calcmode="lin" valueType="num" p14:bounceEnd="66667">
                                          <p:cBhvr additive="base">
                                            <p:cTn id="196" dur="3000" fill="hold"/>
                                            <p:tgtEl>
                                              <p:spTgt spid="106"/>
                                            </p:tgtEl>
                                            <p:attrNameLst>
                                              <p:attrName>ppt_y</p:attrName>
                                            </p:attrNameLst>
                                          </p:cBhvr>
                                          <p:tavLst>
                                            <p:tav tm="0">
                                              <p:val>
                                                <p:strVal val="0-#ppt_h/2"/>
                                              </p:val>
                                            </p:tav>
                                            <p:tav tm="100000">
                                              <p:val>
                                                <p:strVal val="#ppt_y"/>
                                              </p:val>
                                            </p:tav>
                                          </p:tavLst>
                                        </p:anim>
                                      </p:childTnLst>
                                    </p:cTn>
                                  </p:par>
                                  <p:par>
                                    <p:cTn id="197" presetID="2" presetClass="entr" presetSubtype="1" fill="hold" grpId="0" nodeType="withEffect" p14:presetBounceEnd="66667">
                                      <p:stCondLst>
                                        <p:cond delay="0"/>
                                      </p:stCondLst>
                                      <p:childTnLst>
                                        <p:set>
                                          <p:cBhvr>
                                            <p:cTn id="198" dur="1" fill="hold">
                                              <p:stCondLst>
                                                <p:cond delay="0"/>
                                              </p:stCondLst>
                                            </p:cTn>
                                            <p:tgtEl>
                                              <p:spTgt spid="107"/>
                                            </p:tgtEl>
                                            <p:attrNameLst>
                                              <p:attrName>style.visibility</p:attrName>
                                            </p:attrNameLst>
                                          </p:cBhvr>
                                          <p:to>
                                            <p:strVal val="visible"/>
                                          </p:to>
                                        </p:set>
                                        <p:anim calcmode="lin" valueType="num" p14:bounceEnd="66667">
                                          <p:cBhvr additive="base">
                                            <p:cTn id="199" dur="3000" fill="hold"/>
                                            <p:tgtEl>
                                              <p:spTgt spid="107"/>
                                            </p:tgtEl>
                                            <p:attrNameLst>
                                              <p:attrName>ppt_x</p:attrName>
                                            </p:attrNameLst>
                                          </p:cBhvr>
                                          <p:tavLst>
                                            <p:tav tm="0">
                                              <p:val>
                                                <p:strVal val="#ppt_x"/>
                                              </p:val>
                                            </p:tav>
                                            <p:tav tm="100000">
                                              <p:val>
                                                <p:strVal val="#ppt_x"/>
                                              </p:val>
                                            </p:tav>
                                          </p:tavLst>
                                        </p:anim>
                                        <p:anim calcmode="lin" valueType="num" p14:bounceEnd="66667">
                                          <p:cBhvr additive="base">
                                            <p:cTn id="200" dur="3000" fill="hold"/>
                                            <p:tgtEl>
                                              <p:spTgt spid="107"/>
                                            </p:tgtEl>
                                            <p:attrNameLst>
                                              <p:attrName>ppt_y</p:attrName>
                                            </p:attrNameLst>
                                          </p:cBhvr>
                                          <p:tavLst>
                                            <p:tav tm="0">
                                              <p:val>
                                                <p:strVal val="0-#ppt_h/2"/>
                                              </p:val>
                                            </p:tav>
                                            <p:tav tm="100000">
                                              <p:val>
                                                <p:strVal val="#ppt_y"/>
                                              </p:val>
                                            </p:tav>
                                          </p:tavLst>
                                        </p:anim>
                                      </p:childTnLst>
                                    </p:cTn>
                                  </p:par>
                                  <p:par>
                                    <p:cTn id="201" presetID="2" presetClass="entr" presetSubtype="1" fill="hold" grpId="0" nodeType="withEffect" p14:presetBounceEnd="66667">
                                      <p:stCondLst>
                                        <p:cond delay="0"/>
                                      </p:stCondLst>
                                      <p:childTnLst>
                                        <p:set>
                                          <p:cBhvr>
                                            <p:cTn id="202" dur="1" fill="hold">
                                              <p:stCondLst>
                                                <p:cond delay="0"/>
                                              </p:stCondLst>
                                            </p:cTn>
                                            <p:tgtEl>
                                              <p:spTgt spid="108"/>
                                            </p:tgtEl>
                                            <p:attrNameLst>
                                              <p:attrName>style.visibility</p:attrName>
                                            </p:attrNameLst>
                                          </p:cBhvr>
                                          <p:to>
                                            <p:strVal val="visible"/>
                                          </p:to>
                                        </p:set>
                                        <p:anim calcmode="lin" valueType="num" p14:bounceEnd="66667">
                                          <p:cBhvr additive="base">
                                            <p:cTn id="203" dur="3000" fill="hold"/>
                                            <p:tgtEl>
                                              <p:spTgt spid="108"/>
                                            </p:tgtEl>
                                            <p:attrNameLst>
                                              <p:attrName>ppt_x</p:attrName>
                                            </p:attrNameLst>
                                          </p:cBhvr>
                                          <p:tavLst>
                                            <p:tav tm="0">
                                              <p:val>
                                                <p:strVal val="#ppt_x"/>
                                              </p:val>
                                            </p:tav>
                                            <p:tav tm="100000">
                                              <p:val>
                                                <p:strVal val="#ppt_x"/>
                                              </p:val>
                                            </p:tav>
                                          </p:tavLst>
                                        </p:anim>
                                        <p:anim calcmode="lin" valueType="num" p14:bounceEnd="66667">
                                          <p:cBhvr additive="base">
                                            <p:cTn id="204" dur="3000" fill="hold"/>
                                            <p:tgtEl>
                                              <p:spTgt spid="108"/>
                                            </p:tgtEl>
                                            <p:attrNameLst>
                                              <p:attrName>ppt_y</p:attrName>
                                            </p:attrNameLst>
                                          </p:cBhvr>
                                          <p:tavLst>
                                            <p:tav tm="0">
                                              <p:val>
                                                <p:strVal val="0-#ppt_h/2"/>
                                              </p:val>
                                            </p:tav>
                                            <p:tav tm="100000">
                                              <p:val>
                                                <p:strVal val="#ppt_y"/>
                                              </p:val>
                                            </p:tav>
                                          </p:tavLst>
                                        </p:anim>
                                      </p:childTnLst>
                                    </p:cTn>
                                  </p:par>
                                  <p:par>
                                    <p:cTn id="205" presetID="2" presetClass="entr" presetSubtype="1" fill="hold" grpId="0" nodeType="withEffect" p14:presetBounceEnd="66667">
                                      <p:stCondLst>
                                        <p:cond delay="0"/>
                                      </p:stCondLst>
                                      <p:childTnLst>
                                        <p:set>
                                          <p:cBhvr>
                                            <p:cTn id="206" dur="1" fill="hold">
                                              <p:stCondLst>
                                                <p:cond delay="0"/>
                                              </p:stCondLst>
                                            </p:cTn>
                                            <p:tgtEl>
                                              <p:spTgt spid="109"/>
                                            </p:tgtEl>
                                            <p:attrNameLst>
                                              <p:attrName>style.visibility</p:attrName>
                                            </p:attrNameLst>
                                          </p:cBhvr>
                                          <p:to>
                                            <p:strVal val="visible"/>
                                          </p:to>
                                        </p:set>
                                        <p:anim calcmode="lin" valueType="num" p14:bounceEnd="66667">
                                          <p:cBhvr additive="base">
                                            <p:cTn id="207" dur="3000" fill="hold"/>
                                            <p:tgtEl>
                                              <p:spTgt spid="109"/>
                                            </p:tgtEl>
                                            <p:attrNameLst>
                                              <p:attrName>ppt_x</p:attrName>
                                            </p:attrNameLst>
                                          </p:cBhvr>
                                          <p:tavLst>
                                            <p:tav tm="0">
                                              <p:val>
                                                <p:strVal val="#ppt_x"/>
                                              </p:val>
                                            </p:tav>
                                            <p:tav tm="100000">
                                              <p:val>
                                                <p:strVal val="#ppt_x"/>
                                              </p:val>
                                            </p:tav>
                                          </p:tavLst>
                                        </p:anim>
                                        <p:anim calcmode="lin" valueType="num" p14:bounceEnd="66667">
                                          <p:cBhvr additive="base">
                                            <p:cTn id="208" dur="3000" fill="hold"/>
                                            <p:tgtEl>
                                              <p:spTgt spid="109"/>
                                            </p:tgtEl>
                                            <p:attrNameLst>
                                              <p:attrName>ppt_y</p:attrName>
                                            </p:attrNameLst>
                                          </p:cBhvr>
                                          <p:tavLst>
                                            <p:tav tm="0">
                                              <p:val>
                                                <p:strVal val="0-#ppt_h/2"/>
                                              </p:val>
                                            </p:tav>
                                            <p:tav tm="100000">
                                              <p:val>
                                                <p:strVal val="#ppt_y"/>
                                              </p:val>
                                            </p:tav>
                                          </p:tavLst>
                                        </p:anim>
                                      </p:childTnLst>
                                    </p:cTn>
                                  </p:par>
                                  <p:par>
                                    <p:cTn id="209" presetID="2" presetClass="entr" presetSubtype="1" fill="hold" grpId="0" nodeType="withEffect" p14:presetBounceEnd="66667">
                                      <p:stCondLst>
                                        <p:cond delay="0"/>
                                      </p:stCondLst>
                                      <p:childTnLst>
                                        <p:set>
                                          <p:cBhvr>
                                            <p:cTn id="210" dur="1" fill="hold">
                                              <p:stCondLst>
                                                <p:cond delay="0"/>
                                              </p:stCondLst>
                                            </p:cTn>
                                            <p:tgtEl>
                                              <p:spTgt spid="110"/>
                                            </p:tgtEl>
                                            <p:attrNameLst>
                                              <p:attrName>style.visibility</p:attrName>
                                            </p:attrNameLst>
                                          </p:cBhvr>
                                          <p:to>
                                            <p:strVal val="visible"/>
                                          </p:to>
                                        </p:set>
                                        <p:anim calcmode="lin" valueType="num" p14:bounceEnd="66667">
                                          <p:cBhvr additive="base">
                                            <p:cTn id="211" dur="3000" fill="hold"/>
                                            <p:tgtEl>
                                              <p:spTgt spid="110"/>
                                            </p:tgtEl>
                                            <p:attrNameLst>
                                              <p:attrName>ppt_x</p:attrName>
                                            </p:attrNameLst>
                                          </p:cBhvr>
                                          <p:tavLst>
                                            <p:tav tm="0">
                                              <p:val>
                                                <p:strVal val="#ppt_x"/>
                                              </p:val>
                                            </p:tav>
                                            <p:tav tm="100000">
                                              <p:val>
                                                <p:strVal val="#ppt_x"/>
                                              </p:val>
                                            </p:tav>
                                          </p:tavLst>
                                        </p:anim>
                                        <p:anim calcmode="lin" valueType="num" p14:bounceEnd="66667">
                                          <p:cBhvr additive="base">
                                            <p:cTn id="212" dur="3000" fill="hold"/>
                                            <p:tgtEl>
                                              <p:spTgt spid="110"/>
                                            </p:tgtEl>
                                            <p:attrNameLst>
                                              <p:attrName>ppt_y</p:attrName>
                                            </p:attrNameLst>
                                          </p:cBhvr>
                                          <p:tavLst>
                                            <p:tav tm="0">
                                              <p:val>
                                                <p:strVal val="0-#ppt_h/2"/>
                                              </p:val>
                                            </p:tav>
                                            <p:tav tm="100000">
                                              <p:val>
                                                <p:strVal val="#ppt_y"/>
                                              </p:val>
                                            </p:tav>
                                          </p:tavLst>
                                        </p:anim>
                                      </p:childTnLst>
                                    </p:cTn>
                                  </p:par>
                                  <p:par>
                                    <p:cTn id="213" presetID="2" presetClass="entr" presetSubtype="1" fill="hold" grpId="0" nodeType="withEffect" p14:presetBounceEnd="66667">
                                      <p:stCondLst>
                                        <p:cond delay="0"/>
                                      </p:stCondLst>
                                      <p:childTnLst>
                                        <p:set>
                                          <p:cBhvr>
                                            <p:cTn id="214" dur="1" fill="hold">
                                              <p:stCondLst>
                                                <p:cond delay="0"/>
                                              </p:stCondLst>
                                            </p:cTn>
                                            <p:tgtEl>
                                              <p:spTgt spid="111"/>
                                            </p:tgtEl>
                                            <p:attrNameLst>
                                              <p:attrName>style.visibility</p:attrName>
                                            </p:attrNameLst>
                                          </p:cBhvr>
                                          <p:to>
                                            <p:strVal val="visible"/>
                                          </p:to>
                                        </p:set>
                                        <p:anim calcmode="lin" valueType="num" p14:bounceEnd="66667">
                                          <p:cBhvr additive="base">
                                            <p:cTn id="215" dur="3000" fill="hold"/>
                                            <p:tgtEl>
                                              <p:spTgt spid="111"/>
                                            </p:tgtEl>
                                            <p:attrNameLst>
                                              <p:attrName>ppt_x</p:attrName>
                                            </p:attrNameLst>
                                          </p:cBhvr>
                                          <p:tavLst>
                                            <p:tav tm="0">
                                              <p:val>
                                                <p:strVal val="#ppt_x"/>
                                              </p:val>
                                            </p:tav>
                                            <p:tav tm="100000">
                                              <p:val>
                                                <p:strVal val="#ppt_x"/>
                                              </p:val>
                                            </p:tav>
                                          </p:tavLst>
                                        </p:anim>
                                        <p:anim calcmode="lin" valueType="num" p14:bounceEnd="66667">
                                          <p:cBhvr additive="base">
                                            <p:cTn id="216" dur="3000" fill="hold"/>
                                            <p:tgtEl>
                                              <p:spTgt spid="111"/>
                                            </p:tgtEl>
                                            <p:attrNameLst>
                                              <p:attrName>ppt_y</p:attrName>
                                            </p:attrNameLst>
                                          </p:cBhvr>
                                          <p:tavLst>
                                            <p:tav tm="0">
                                              <p:val>
                                                <p:strVal val="0-#ppt_h/2"/>
                                              </p:val>
                                            </p:tav>
                                            <p:tav tm="100000">
                                              <p:val>
                                                <p:strVal val="#ppt_y"/>
                                              </p:val>
                                            </p:tav>
                                          </p:tavLst>
                                        </p:anim>
                                      </p:childTnLst>
                                    </p:cTn>
                                  </p:par>
                                  <p:par>
                                    <p:cTn id="217" presetID="2" presetClass="entr" presetSubtype="1" fill="hold" grpId="0" nodeType="withEffect" p14:presetBounceEnd="66667">
                                      <p:stCondLst>
                                        <p:cond delay="0"/>
                                      </p:stCondLst>
                                      <p:childTnLst>
                                        <p:set>
                                          <p:cBhvr>
                                            <p:cTn id="218" dur="1" fill="hold">
                                              <p:stCondLst>
                                                <p:cond delay="0"/>
                                              </p:stCondLst>
                                            </p:cTn>
                                            <p:tgtEl>
                                              <p:spTgt spid="112"/>
                                            </p:tgtEl>
                                            <p:attrNameLst>
                                              <p:attrName>style.visibility</p:attrName>
                                            </p:attrNameLst>
                                          </p:cBhvr>
                                          <p:to>
                                            <p:strVal val="visible"/>
                                          </p:to>
                                        </p:set>
                                        <p:anim calcmode="lin" valueType="num" p14:bounceEnd="66667">
                                          <p:cBhvr additive="base">
                                            <p:cTn id="219" dur="3000" fill="hold"/>
                                            <p:tgtEl>
                                              <p:spTgt spid="112"/>
                                            </p:tgtEl>
                                            <p:attrNameLst>
                                              <p:attrName>ppt_x</p:attrName>
                                            </p:attrNameLst>
                                          </p:cBhvr>
                                          <p:tavLst>
                                            <p:tav tm="0">
                                              <p:val>
                                                <p:strVal val="#ppt_x"/>
                                              </p:val>
                                            </p:tav>
                                            <p:tav tm="100000">
                                              <p:val>
                                                <p:strVal val="#ppt_x"/>
                                              </p:val>
                                            </p:tav>
                                          </p:tavLst>
                                        </p:anim>
                                        <p:anim calcmode="lin" valueType="num" p14:bounceEnd="66667">
                                          <p:cBhvr additive="base">
                                            <p:cTn id="220" dur="3000" fill="hold"/>
                                            <p:tgtEl>
                                              <p:spTgt spid="112"/>
                                            </p:tgtEl>
                                            <p:attrNameLst>
                                              <p:attrName>ppt_y</p:attrName>
                                            </p:attrNameLst>
                                          </p:cBhvr>
                                          <p:tavLst>
                                            <p:tav tm="0">
                                              <p:val>
                                                <p:strVal val="0-#ppt_h/2"/>
                                              </p:val>
                                            </p:tav>
                                            <p:tav tm="100000">
                                              <p:val>
                                                <p:strVal val="#ppt_y"/>
                                              </p:val>
                                            </p:tav>
                                          </p:tavLst>
                                        </p:anim>
                                      </p:childTnLst>
                                    </p:cTn>
                                  </p:par>
                                  <p:par>
                                    <p:cTn id="221" presetID="2" presetClass="entr" presetSubtype="1" fill="hold" grpId="0" nodeType="withEffect" p14:presetBounceEnd="66667">
                                      <p:stCondLst>
                                        <p:cond delay="0"/>
                                      </p:stCondLst>
                                      <p:childTnLst>
                                        <p:set>
                                          <p:cBhvr>
                                            <p:cTn id="222" dur="1" fill="hold">
                                              <p:stCondLst>
                                                <p:cond delay="0"/>
                                              </p:stCondLst>
                                            </p:cTn>
                                            <p:tgtEl>
                                              <p:spTgt spid="113"/>
                                            </p:tgtEl>
                                            <p:attrNameLst>
                                              <p:attrName>style.visibility</p:attrName>
                                            </p:attrNameLst>
                                          </p:cBhvr>
                                          <p:to>
                                            <p:strVal val="visible"/>
                                          </p:to>
                                        </p:set>
                                        <p:anim calcmode="lin" valueType="num" p14:bounceEnd="66667">
                                          <p:cBhvr additive="base">
                                            <p:cTn id="223" dur="3000" fill="hold"/>
                                            <p:tgtEl>
                                              <p:spTgt spid="113"/>
                                            </p:tgtEl>
                                            <p:attrNameLst>
                                              <p:attrName>ppt_x</p:attrName>
                                            </p:attrNameLst>
                                          </p:cBhvr>
                                          <p:tavLst>
                                            <p:tav tm="0">
                                              <p:val>
                                                <p:strVal val="#ppt_x"/>
                                              </p:val>
                                            </p:tav>
                                            <p:tav tm="100000">
                                              <p:val>
                                                <p:strVal val="#ppt_x"/>
                                              </p:val>
                                            </p:tav>
                                          </p:tavLst>
                                        </p:anim>
                                        <p:anim calcmode="lin" valueType="num" p14:bounceEnd="66667">
                                          <p:cBhvr additive="base">
                                            <p:cTn id="224" dur="3000" fill="hold"/>
                                            <p:tgtEl>
                                              <p:spTgt spid="113"/>
                                            </p:tgtEl>
                                            <p:attrNameLst>
                                              <p:attrName>ppt_y</p:attrName>
                                            </p:attrNameLst>
                                          </p:cBhvr>
                                          <p:tavLst>
                                            <p:tav tm="0">
                                              <p:val>
                                                <p:strVal val="0-#ppt_h/2"/>
                                              </p:val>
                                            </p:tav>
                                            <p:tav tm="100000">
                                              <p:val>
                                                <p:strVal val="#ppt_y"/>
                                              </p:val>
                                            </p:tav>
                                          </p:tavLst>
                                        </p:anim>
                                      </p:childTnLst>
                                    </p:cTn>
                                  </p:par>
                                  <p:par>
                                    <p:cTn id="225" presetID="2" presetClass="entr" presetSubtype="1" fill="hold" grpId="0" nodeType="withEffect" p14:presetBounceEnd="66667">
                                      <p:stCondLst>
                                        <p:cond delay="0"/>
                                      </p:stCondLst>
                                      <p:childTnLst>
                                        <p:set>
                                          <p:cBhvr>
                                            <p:cTn id="226" dur="1" fill="hold">
                                              <p:stCondLst>
                                                <p:cond delay="0"/>
                                              </p:stCondLst>
                                            </p:cTn>
                                            <p:tgtEl>
                                              <p:spTgt spid="114"/>
                                            </p:tgtEl>
                                            <p:attrNameLst>
                                              <p:attrName>style.visibility</p:attrName>
                                            </p:attrNameLst>
                                          </p:cBhvr>
                                          <p:to>
                                            <p:strVal val="visible"/>
                                          </p:to>
                                        </p:set>
                                        <p:anim calcmode="lin" valueType="num" p14:bounceEnd="66667">
                                          <p:cBhvr additive="base">
                                            <p:cTn id="227" dur="3000" fill="hold"/>
                                            <p:tgtEl>
                                              <p:spTgt spid="114"/>
                                            </p:tgtEl>
                                            <p:attrNameLst>
                                              <p:attrName>ppt_x</p:attrName>
                                            </p:attrNameLst>
                                          </p:cBhvr>
                                          <p:tavLst>
                                            <p:tav tm="0">
                                              <p:val>
                                                <p:strVal val="#ppt_x"/>
                                              </p:val>
                                            </p:tav>
                                            <p:tav tm="100000">
                                              <p:val>
                                                <p:strVal val="#ppt_x"/>
                                              </p:val>
                                            </p:tav>
                                          </p:tavLst>
                                        </p:anim>
                                        <p:anim calcmode="lin" valueType="num" p14:bounceEnd="66667">
                                          <p:cBhvr additive="base">
                                            <p:cTn id="228" dur="3000" fill="hold"/>
                                            <p:tgtEl>
                                              <p:spTgt spid="114"/>
                                            </p:tgtEl>
                                            <p:attrNameLst>
                                              <p:attrName>ppt_y</p:attrName>
                                            </p:attrNameLst>
                                          </p:cBhvr>
                                          <p:tavLst>
                                            <p:tav tm="0">
                                              <p:val>
                                                <p:strVal val="0-#ppt_h/2"/>
                                              </p:val>
                                            </p:tav>
                                            <p:tav tm="100000">
                                              <p:val>
                                                <p:strVal val="#ppt_y"/>
                                              </p:val>
                                            </p:tav>
                                          </p:tavLst>
                                        </p:anim>
                                      </p:childTnLst>
                                    </p:cTn>
                                  </p:par>
                                  <p:par>
                                    <p:cTn id="229" presetID="2" presetClass="entr" presetSubtype="1" fill="hold" grpId="0" nodeType="withEffect" p14:presetBounceEnd="66667">
                                      <p:stCondLst>
                                        <p:cond delay="0"/>
                                      </p:stCondLst>
                                      <p:childTnLst>
                                        <p:set>
                                          <p:cBhvr>
                                            <p:cTn id="230" dur="1" fill="hold">
                                              <p:stCondLst>
                                                <p:cond delay="0"/>
                                              </p:stCondLst>
                                            </p:cTn>
                                            <p:tgtEl>
                                              <p:spTgt spid="115"/>
                                            </p:tgtEl>
                                            <p:attrNameLst>
                                              <p:attrName>style.visibility</p:attrName>
                                            </p:attrNameLst>
                                          </p:cBhvr>
                                          <p:to>
                                            <p:strVal val="visible"/>
                                          </p:to>
                                        </p:set>
                                        <p:anim calcmode="lin" valueType="num" p14:bounceEnd="66667">
                                          <p:cBhvr additive="base">
                                            <p:cTn id="231" dur="3000" fill="hold"/>
                                            <p:tgtEl>
                                              <p:spTgt spid="115"/>
                                            </p:tgtEl>
                                            <p:attrNameLst>
                                              <p:attrName>ppt_x</p:attrName>
                                            </p:attrNameLst>
                                          </p:cBhvr>
                                          <p:tavLst>
                                            <p:tav tm="0">
                                              <p:val>
                                                <p:strVal val="#ppt_x"/>
                                              </p:val>
                                            </p:tav>
                                            <p:tav tm="100000">
                                              <p:val>
                                                <p:strVal val="#ppt_x"/>
                                              </p:val>
                                            </p:tav>
                                          </p:tavLst>
                                        </p:anim>
                                        <p:anim calcmode="lin" valueType="num" p14:bounceEnd="66667">
                                          <p:cBhvr additive="base">
                                            <p:cTn id="232" dur="3000" fill="hold"/>
                                            <p:tgtEl>
                                              <p:spTgt spid="115"/>
                                            </p:tgtEl>
                                            <p:attrNameLst>
                                              <p:attrName>ppt_y</p:attrName>
                                            </p:attrNameLst>
                                          </p:cBhvr>
                                          <p:tavLst>
                                            <p:tav tm="0">
                                              <p:val>
                                                <p:strVal val="0-#ppt_h/2"/>
                                              </p:val>
                                            </p:tav>
                                            <p:tav tm="100000">
                                              <p:val>
                                                <p:strVal val="#ppt_y"/>
                                              </p:val>
                                            </p:tav>
                                          </p:tavLst>
                                        </p:anim>
                                      </p:childTnLst>
                                    </p:cTn>
                                  </p:par>
                                  <p:par>
                                    <p:cTn id="233" presetID="2" presetClass="entr" presetSubtype="1" fill="hold" grpId="0" nodeType="withEffect" p14:presetBounceEnd="66667">
                                      <p:stCondLst>
                                        <p:cond delay="0"/>
                                      </p:stCondLst>
                                      <p:childTnLst>
                                        <p:set>
                                          <p:cBhvr>
                                            <p:cTn id="234" dur="1" fill="hold">
                                              <p:stCondLst>
                                                <p:cond delay="0"/>
                                              </p:stCondLst>
                                            </p:cTn>
                                            <p:tgtEl>
                                              <p:spTgt spid="116"/>
                                            </p:tgtEl>
                                            <p:attrNameLst>
                                              <p:attrName>style.visibility</p:attrName>
                                            </p:attrNameLst>
                                          </p:cBhvr>
                                          <p:to>
                                            <p:strVal val="visible"/>
                                          </p:to>
                                        </p:set>
                                        <p:anim calcmode="lin" valueType="num" p14:bounceEnd="66667">
                                          <p:cBhvr additive="base">
                                            <p:cTn id="235" dur="3000" fill="hold"/>
                                            <p:tgtEl>
                                              <p:spTgt spid="116"/>
                                            </p:tgtEl>
                                            <p:attrNameLst>
                                              <p:attrName>ppt_x</p:attrName>
                                            </p:attrNameLst>
                                          </p:cBhvr>
                                          <p:tavLst>
                                            <p:tav tm="0">
                                              <p:val>
                                                <p:strVal val="#ppt_x"/>
                                              </p:val>
                                            </p:tav>
                                            <p:tav tm="100000">
                                              <p:val>
                                                <p:strVal val="#ppt_x"/>
                                              </p:val>
                                            </p:tav>
                                          </p:tavLst>
                                        </p:anim>
                                        <p:anim calcmode="lin" valueType="num" p14:bounceEnd="66667">
                                          <p:cBhvr additive="base">
                                            <p:cTn id="236" dur="3000" fill="hold"/>
                                            <p:tgtEl>
                                              <p:spTgt spid="116"/>
                                            </p:tgtEl>
                                            <p:attrNameLst>
                                              <p:attrName>ppt_y</p:attrName>
                                            </p:attrNameLst>
                                          </p:cBhvr>
                                          <p:tavLst>
                                            <p:tav tm="0">
                                              <p:val>
                                                <p:strVal val="0-#ppt_h/2"/>
                                              </p:val>
                                            </p:tav>
                                            <p:tav tm="100000">
                                              <p:val>
                                                <p:strVal val="#ppt_y"/>
                                              </p:val>
                                            </p:tav>
                                          </p:tavLst>
                                        </p:anim>
                                      </p:childTnLst>
                                    </p:cTn>
                                  </p:par>
                                  <p:par>
                                    <p:cTn id="237" presetID="2" presetClass="entr" presetSubtype="1" fill="hold" grpId="0" nodeType="withEffect" p14:presetBounceEnd="66667">
                                      <p:stCondLst>
                                        <p:cond delay="0"/>
                                      </p:stCondLst>
                                      <p:childTnLst>
                                        <p:set>
                                          <p:cBhvr>
                                            <p:cTn id="238" dur="1" fill="hold">
                                              <p:stCondLst>
                                                <p:cond delay="0"/>
                                              </p:stCondLst>
                                            </p:cTn>
                                            <p:tgtEl>
                                              <p:spTgt spid="117"/>
                                            </p:tgtEl>
                                            <p:attrNameLst>
                                              <p:attrName>style.visibility</p:attrName>
                                            </p:attrNameLst>
                                          </p:cBhvr>
                                          <p:to>
                                            <p:strVal val="visible"/>
                                          </p:to>
                                        </p:set>
                                        <p:anim calcmode="lin" valueType="num" p14:bounceEnd="66667">
                                          <p:cBhvr additive="base">
                                            <p:cTn id="239" dur="3000" fill="hold"/>
                                            <p:tgtEl>
                                              <p:spTgt spid="117"/>
                                            </p:tgtEl>
                                            <p:attrNameLst>
                                              <p:attrName>ppt_x</p:attrName>
                                            </p:attrNameLst>
                                          </p:cBhvr>
                                          <p:tavLst>
                                            <p:tav tm="0">
                                              <p:val>
                                                <p:strVal val="#ppt_x"/>
                                              </p:val>
                                            </p:tav>
                                            <p:tav tm="100000">
                                              <p:val>
                                                <p:strVal val="#ppt_x"/>
                                              </p:val>
                                            </p:tav>
                                          </p:tavLst>
                                        </p:anim>
                                        <p:anim calcmode="lin" valueType="num" p14:bounceEnd="66667">
                                          <p:cBhvr additive="base">
                                            <p:cTn id="240" dur="3000" fill="hold"/>
                                            <p:tgtEl>
                                              <p:spTgt spid="117"/>
                                            </p:tgtEl>
                                            <p:attrNameLst>
                                              <p:attrName>ppt_y</p:attrName>
                                            </p:attrNameLst>
                                          </p:cBhvr>
                                          <p:tavLst>
                                            <p:tav tm="0">
                                              <p:val>
                                                <p:strVal val="0-#ppt_h/2"/>
                                              </p:val>
                                            </p:tav>
                                            <p:tav tm="100000">
                                              <p:val>
                                                <p:strVal val="#ppt_y"/>
                                              </p:val>
                                            </p:tav>
                                          </p:tavLst>
                                        </p:anim>
                                      </p:childTnLst>
                                    </p:cTn>
                                  </p:par>
                                  <p:par>
                                    <p:cTn id="241" presetID="2" presetClass="entr" presetSubtype="1" fill="hold" grpId="0" nodeType="withEffect" p14:presetBounceEnd="66667">
                                      <p:stCondLst>
                                        <p:cond delay="0"/>
                                      </p:stCondLst>
                                      <p:childTnLst>
                                        <p:set>
                                          <p:cBhvr>
                                            <p:cTn id="242" dur="1" fill="hold">
                                              <p:stCondLst>
                                                <p:cond delay="0"/>
                                              </p:stCondLst>
                                            </p:cTn>
                                            <p:tgtEl>
                                              <p:spTgt spid="118"/>
                                            </p:tgtEl>
                                            <p:attrNameLst>
                                              <p:attrName>style.visibility</p:attrName>
                                            </p:attrNameLst>
                                          </p:cBhvr>
                                          <p:to>
                                            <p:strVal val="visible"/>
                                          </p:to>
                                        </p:set>
                                        <p:anim calcmode="lin" valueType="num" p14:bounceEnd="66667">
                                          <p:cBhvr additive="base">
                                            <p:cTn id="243" dur="3000" fill="hold"/>
                                            <p:tgtEl>
                                              <p:spTgt spid="118"/>
                                            </p:tgtEl>
                                            <p:attrNameLst>
                                              <p:attrName>ppt_x</p:attrName>
                                            </p:attrNameLst>
                                          </p:cBhvr>
                                          <p:tavLst>
                                            <p:tav tm="0">
                                              <p:val>
                                                <p:strVal val="#ppt_x"/>
                                              </p:val>
                                            </p:tav>
                                            <p:tav tm="100000">
                                              <p:val>
                                                <p:strVal val="#ppt_x"/>
                                              </p:val>
                                            </p:tav>
                                          </p:tavLst>
                                        </p:anim>
                                        <p:anim calcmode="lin" valueType="num" p14:bounceEnd="66667">
                                          <p:cBhvr additive="base">
                                            <p:cTn id="244" dur="3000" fill="hold"/>
                                            <p:tgtEl>
                                              <p:spTgt spid="118"/>
                                            </p:tgtEl>
                                            <p:attrNameLst>
                                              <p:attrName>ppt_y</p:attrName>
                                            </p:attrNameLst>
                                          </p:cBhvr>
                                          <p:tavLst>
                                            <p:tav tm="0">
                                              <p:val>
                                                <p:strVal val="0-#ppt_h/2"/>
                                              </p:val>
                                            </p:tav>
                                            <p:tav tm="100000">
                                              <p:val>
                                                <p:strVal val="#ppt_y"/>
                                              </p:val>
                                            </p:tav>
                                          </p:tavLst>
                                        </p:anim>
                                      </p:childTnLst>
                                    </p:cTn>
                                  </p:par>
                                  <p:par>
                                    <p:cTn id="245" presetID="2" presetClass="entr" presetSubtype="1" fill="hold" grpId="0" nodeType="withEffect" p14:presetBounceEnd="66667">
                                      <p:stCondLst>
                                        <p:cond delay="0"/>
                                      </p:stCondLst>
                                      <p:childTnLst>
                                        <p:set>
                                          <p:cBhvr>
                                            <p:cTn id="246" dur="1" fill="hold">
                                              <p:stCondLst>
                                                <p:cond delay="0"/>
                                              </p:stCondLst>
                                            </p:cTn>
                                            <p:tgtEl>
                                              <p:spTgt spid="119"/>
                                            </p:tgtEl>
                                            <p:attrNameLst>
                                              <p:attrName>style.visibility</p:attrName>
                                            </p:attrNameLst>
                                          </p:cBhvr>
                                          <p:to>
                                            <p:strVal val="visible"/>
                                          </p:to>
                                        </p:set>
                                        <p:anim calcmode="lin" valueType="num" p14:bounceEnd="66667">
                                          <p:cBhvr additive="base">
                                            <p:cTn id="247" dur="3000" fill="hold"/>
                                            <p:tgtEl>
                                              <p:spTgt spid="119"/>
                                            </p:tgtEl>
                                            <p:attrNameLst>
                                              <p:attrName>ppt_x</p:attrName>
                                            </p:attrNameLst>
                                          </p:cBhvr>
                                          <p:tavLst>
                                            <p:tav tm="0">
                                              <p:val>
                                                <p:strVal val="#ppt_x"/>
                                              </p:val>
                                            </p:tav>
                                            <p:tav tm="100000">
                                              <p:val>
                                                <p:strVal val="#ppt_x"/>
                                              </p:val>
                                            </p:tav>
                                          </p:tavLst>
                                        </p:anim>
                                        <p:anim calcmode="lin" valueType="num" p14:bounceEnd="66667">
                                          <p:cBhvr additive="base">
                                            <p:cTn id="248" dur="3000" fill="hold"/>
                                            <p:tgtEl>
                                              <p:spTgt spid="119"/>
                                            </p:tgtEl>
                                            <p:attrNameLst>
                                              <p:attrName>ppt_y</p:attrName>
                                            </p:attrNameLst>
                                          </p:cBhvr>
                                          <p:tavLst>
                                            <p:tav tm="0">
                                              <p:val>
                                                <p:strVal val="0-#ppt_h/2"/>
                                              </p:val>
                                            </p:tav>
                                            <p:tav tm="100000">
                                              <p:val>
                                                <p:strVal val="#ppt_y"/>
                                              </p:val>
                                            </p:tav>
                                          </p:tavLst>
                                        </p:anim>
                                      </p:childTnLst>
                                    </p:cTn>
                                  </p:par>
                                  <p:par>
                                    <p:cTn id="249" presetID="2" presetClass="entr" presetSubtype="1" fill="hold" grpId="0" nodeType="withEffect" p14:presetBounceEnd="66667">
                                      <p:stCondLst>
                                        <p:cond delay="0"/>
                                      </p:stCondLst>
                                      <p:childTnLst>
                                        <p:set>
                                          <p:cBhvr>
                                            <p:cTn id="250" dur="1" fill="hold">
                                              <p:stCondLst>
                                                <p:cond delay="0"/>
                                              </p:stCondLst>
                                            </p:cTn>
                                            <p:tgtEl>
                                              <p:spTgt spid="120"/>
                                            </p:tgtEl>
                                            <p:attrNameLst>
                                              <p:attrName>style.visibility</p:attrName>
                                            </p:attrNameLst>
                                          </p:cBhvr>
                                          <p:to>
                                            <p:strVal val="visible"/>
                                          </p:to>
                                        </p:set>
                                        <p:anim calcmode="lin" valueType="num" p14:bounceEnd="66667">
                                          <p:cBhvr additive="base">
                                            <p:cTn id="251" dur="3000" fill="hold"/>
                                            <p:tgtEl>
                                              <p:spTgt spid="120"/>
                                            </p:tgtEl>
                                            <p:attrNameLst>
                                              <p:attrName>ppt_x</p:attrName>
                                            </p:attrNameLst>
                                          </p:cBhvr>
                                          <p:tavLst>
                                            <p:tav tm="0">
                                              <p:val>
                                                <p:strVal val="#ppt_x"/>
                                              </p:val>
                                            </p:tav>
                                            <p:tav tm="100000">
                                              <p:val>
                                                <p:strVal val="#ppt_x"/>
                                              </p:val>
                                            </p:tav>
                                          </p:tavLst>
                                        </p:anim>
                                        <p:anim calcmode="lin" valueType="num" p14:bounceEnd="66667">
                                          <p:cBhvr additive="base">
                                            <p:cTn id="252" dur="3000" fill="hold"/>
                                            <p:tgtEl>
                                              <p:spTgt spid="120"/>
                                            </p:tgtEl>
                                            <p:attrNameLst>
                                              <p:attrName>ppt_y</p:attrName>
                                            </p:attrNameLst>
                                          </p:cBhvr>
                                          <p:tavLst>
                                            <p:tav tm="0">
                                              <p:val>
                                                <p:strVal val="0-#ppt_h/2"/>
                                              </p:val>
                                            </p:tav>
                                            <p:tav tm="100000">
                                              <p:val>
                                                <p:strVal val="#ppt_y"/>
                                              </p:val>
                                            </p:tav>
                                          </p:tavLst>
                                        </p:anim>
                                      </p:childTnLst>
                                    </p:cTn>
                                  </p:par>
                                  <p:par>
                                    <p:cTn id="253" presetID="2" presetClass="entr" presetSubtype="1" fill="hold" grpId="0" nodeType="withEffect" p14:presetBounceEnd="66667">
                                      <p:stCondLst>
                                        <p:cond delay="0"/>
                                      </p:stCondLst>
                                      <p:childTnLst>
                                        <p:set>
                                          <p:cBhvr>
                                            <p:cTn id="254" dur="1" fill="hold">
                                              <p:stCondLst>
                                                <p:cond delay="0"/>
                                              </p:stCondLst>
                                            </p:cTn>
                                            <p:tgtEl>
                                              <p:spTgt spid="121"/>
                                            </p:tgtEl>
                                            <p:attrNameLst>
                                              <p:attrName>style.visibility</p:attrName>
                                            </p:attrNameLst>
                                          </p:cBhvr>
                                          <p:to>
                                            <p:strVal val="visible"/>
                                          </p:to>
                                        </p:set>
                                        <p:anim calcmode="lin" valueType="num" p14:bounceEnd="66667">
                                          <p:cBhvr additive="base">
                                            <p:cTn id="255" dur="3000" fill="hold"/>
                                            <p:tgtEl>
                                              <p:spTgt spid="121"/>
                                            </p:tgtEl>
                                            <p:attrNameLst>
                                              <p:attrName>ppt_x</p:attrName>
                                            </p:attrNameLst>
                                          </p:cBhvr>
                                          <p:tavLst>
                                            <p:tav tm="0">
                                              <p:val>
                                                <p:strVal val="#ppt_x"/>
                                              </p:val>
                                            </p:tav>
                                            <p:tav tm="100000">
                                              <p:val>
                                                <p:strVal val="#ppt_x"/>
                                              </p:val>
                                            </p:tav>
                                          </p:tavLst>
                                        </p:anim>
                                        <p:anim calcmode="lin" valueType="num" p14:bounceEnd="66667">
                                          <p:cBhvr additive="base">
                                            <p:cTn id="256" dur="3000" fill="hold"/>
                                            <p:tgtEl>
                                              <p:spTgt spid="121"/>
                                            </p:tgtEl>
                                            <p:attrNameLst>
                                              <p:attrName>ppt_y</p:attrName>
                                            </p:attrNameLst>
                                          </p:cBhvr>
                                          <p:tavLst>
                                            <p:tav tm="0">
                                              <p:val>
                                                <p:strVal val="0-#ppt_h/2"/>
                                              </p:val>
                                            </p:tav>
                                            <p:tav tm="100000">
                                              <p:val>
                                                <p:strVal val="#ppt_y"/>
                                              </p:val>
                                            </p:tav>
                                          </p:tavLst>
                                        </p:anim>
                                      </p:childTnLst>
                                    </p:cTn>
                                  </p:par>
                                  <p:par>
                                    <p:cTn id="257" presetID="2" presetClass="entr" presetSubtype="1" fill="hold" grpId="0" nodeType="withEffect" p14:presetBounceEnd="66667">
                                      <p:stCondLst>
                                        <p:cond delay="0"/>
                                      </p:stCondLst>
                                      <p:childTnLst>
                                        <p:set>
                                          <p:cBhvr>
                                            <p:cTn id="258" dur="1" fill="hold">
                                              <p:stCondLst>
                                                <p:cond delay="0"/>
                                              </p:stCondLst>
                                            </p:cTn>
                                            <p:tgtEl>
                                              <p:spTgt spid="122"/>
                                            </p:tgtEl>
                                            <p:attrNameLst>
                                              <p:attrName>style.visibility</p:attrName>
                                            </p:attrNameLst>
                                          </p:cBhvr>
                                          <p:to>
                                            <p:strVal val="visible"/>
                                          </p:to>
                                        </p:set>
                                        <p:anim calcmode="lin" valueType="num" p14:bounceEnd="66667">
                                          <p:cBhvr additive="base">
                                            <p:cTn id="259" dur="3000" fill="hold"/>
                                            <p:tgtEl>
                                              <p:spTgt spid="122"/>
                                            </p:tgtEl>
                                            <p:attrNameLst>
                                              <p:attrName>ppt_x</p:attrName>
                                            </p:attrNameLst>
                                          </p:cBhvr>
                                          <p:tavLst>
                                            <p:tav tm="0">
                                              <p:val>
                                                <p:strVal val="#ppt_x"/>
                                              </p:val>
                                            </p:tav>
                                            <p:tav tm="100000">
                                              <p:val>
                                                <p:strVal val="#ppt_x"/>
                                              </p:val>
                                            </p:tav>
                                          </p:tavLst>
                                        </p:anim>
                                        <p:anim calcmode="lin" valueType="num" p14:bounceEnd="66667">
                                          <p:cBhvr additive="base">
                                            <p:cTn id="260" dur="3000" fill="hold"/>
                                            <p:tgtEl>
                                              <p:spTgt spid="122"/>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14:presetBounceEnd="66667">
                                      <p:stCondLst>
                                        <p:cond delay="0"/>
                                      </p:stCondLst>
                                      <p:childTnLst>
                                        <p:set>
                                          <p:cBhvr>
                                            <p:cTn id="262" dur="1" fill="hold">
                                              <p:stCondLst>
                                                <p:cond delay="0"/>
                                              </p:stCondLst>
                                            </p:cTn>
                                            <p:tgtEl>
                                              <p:spTgt spid="123"/>
                                            </p:tgtEl>
                                            <p:attrNameLst>
                                              <p:attrName>style.visibility</p:attrName>
                                            </p:attrNameLst>
                                          </p:cBhvr>
                                          <p:to>
                                            <p:strVal val="visible"/>
                                          </p:to>
                                        </p:set>
                                        <p:anim calcmode="lin" valueType="num" p14:bounceEnd="66667">
                                          <p:cBhvr additive="base">
                                            <p:cTn id="263" dur="3000" fill="hold"/>
                                            <p:tgtEl>
                                              <p:spTgt spid="123"/>
                                            </p:tgtEl>
                                            <p:attrNameLst>
                                              <p:attrName>ppt_x</p:attrName>
                                            </p:attrNameLst>
                                          </p:cBhvr>
                                          <p:tavLst>
                                            <p:tav tm="0">
                                              <p:val>
                                                <p:strVal val="#ppt_x"/>
                                              </p:val>
                                            </p:tav>
                                            <p:tav tm="100000">
                                              <p:val>
                                                <p:strVal val="#ppt_x"/>
                                              </p:val>
                                            </p:tav>
                                          </p:tavLst>
                                        </p:anim>
                                        <p:anim calcmode="lin" valueType="num" p14:bounceEnd="66667">
                                          <p:cBhvr additive="base">
                                            <p:cTn id="264" dur="3000" fill="hold"/>
                                            <p:tgtEl>
                                              <p:spTgt spid="123"/>
                                            </p:tgtEl>
                                            <p:attrNameLst>
                                              <p:attrName>ppt_y</p:attrName>
                                            </p:attrNameLst>
                                          </p:cBhvr>
                                          <p:tavLst>
                                            <p:tav tm="0">
                                              <p:val>
                                                <p:strVal val="0-#ppt_h/2"/>
                                              </p:val>
                                            </p:tav>
                                            <p:tav tm="100000">
                                              <p:val>
                                                <p:strVal val="#ppt_y"/>
                                              </p:val>
                                            </p:tav>
                                          </p:tavLst>
                                        </p:anim>
                                      </p:childTnLst>
                                    </p:cTn>
                                  </p:par>
                                  <p:par>
                                    <p:cTn id="265" presetID="2" presetClass="entr" presetSubtype="1" fill="hold" grpId="0" nodeType="withEffect" p14:presetBounceEnd="66667">
                                      <p:stCondLst>
                                        <p:cond delay="0"/>
                                      </p:stCondLst>
                                      <p:childTnLst>
                                        <p:set>
                                          <p:cBhvr>
                                            <p:cTn id="266" dur="1" fill="hold">
                                              <p:stCondLst>
                                                <p:cond delay="0"/>
                                              </p:stCondLst>
                                            </p:cTn>
                                            <p:tgtEl>
                                              <p:spTgt spid="124"/>
                                            </p:tgtEl>
                                            <p:attrNameLst>
                                              <p:attrName>style.visibility</p:attrName>
                                            </p:attrNameLst>
                                          </p:cBhvr>
                                          <p:to>
                                            <p:strVal val="visible"/>
                                          </p:to>
                                        </p:set>
                                        <p:anim calcmode="lin" valueType="num" p14:bounceEnd="66667">
                                          <p:cBhvr additive="base">
                                            <p:cTn id="267" dur="3000" fill="hold"/>
                                            <p:tgtEl>
                                              <p:spTgt spid="124"/>
                                            </p:tgtEl>
                                            <p:attrNameLst>
                                              <p:attrName>ppt_x</p:attrName>
                                            </p:attrNameLst>
                                          </p:cBhvr>
                                          <p:tavLst>
                                            <p:tav tm="0">
                                              <p:val>
                                                <p:strVal val="#ppt_x"/>
                                              </p:val>
                                            </p:tav>
                                            <p:tav tm="100000">
                                              <p:val>
                                                <p:strVal val="#ppt_x"/>
                                              </p:val>
                                            </p:tav>
                                          </p:tavLst>
                                        </p:anim>
                                        <p:anim calcmode="lin" valueType="num" p14:bounceEnd="66667">
                                          <p:cBhvr additive="base">
                                            <p:cTn id="268" dur="3000" fill="hold"/>
                                            <p:tgtEl>
                                              <p:spTgt spid="124"/>
                                            </p:tgtEl>
                                            <p:attrNameLst>
                                              <p:attrName>ppt_y</p:attrName>
                                            </p:attrNameLst>
                                          </p:cBhvr>
                                          <p:tavLst>
                                            <p:tav tm="0">
                                              <p:val>
                                                <p:strVal val="0-#ppt_h/2"/>
                                              </p:val>
                                            </p:tav>
                                            <p:tav tm="100000">
                                              <p:val>
                                                <p:strVal val="#ppt_y"/>
                                              </p:val>
                                            </p:tav>
                                          </p:tavLst>
                                        </p:anim>
                                      </p:childTnLst>
                                    </p:cTn>
                                  </p:par>
                                  <p:par>
                                    <p:cTn id="269" presetID="2" presetClass="entr" presetSubtype="1" fill="hold" grpId="0" nodeType="withEffect" p14:presetBounceEnd="66667">
                                      <p:stCondLst>
                                        <p:cond delay="0"/>
                                      </p:stCondLst>
                                      <p:childTnLst>
                                        <p:set>
                                          <p:cBhvr>
                                            <p:cTn id="270" dur="1" fill="hold">
                                              <p:stCondLst>
                                                <p:cond delay="0"/>
                                              </p:stCondLst>
                                            </p:cTn>
                                            <p:tgtEl>
                                              <p:spTgt spid="125"/>
                                            </p:tgtEl>
                                            <p:attrNameLst>
                                              <p:attrName>style.visibility</p:attrName>
                                            </p:attrNameLst>
                                          </p:cBhvr>
                                          <p:to>
                                            <p:strVal val="visible"/>
                                          </p:to>
                                        </p:set>
                                        <p:anim calcmode="lin" valueType="num" p14:bounceEnd="66667">
                                          <p:cBhvr additive="base">
                                            <p:cTn id="271" dur="3000" fill="hold"/>
                                            <p:tgtEl>
                                              <p:spTgt spid="125"/>
                                            </p:tgtEl>
                                            <p:attrNameLst>
                                              <p:attrName>ppt_x</p:attrName>
                                            </p:attrNameLst>
                                          </p:cBhvr>
                                          <p:tavLst>
                                            <p:tav tm="0">
                                              <p:val>
                                                <p:strVal val="#ppt_x"/>
                                              </p:val>
                                            </p:tav>
                                            <p:tav tm="100000">
                                              <p:val>
                                                <p:strVal val="#ppt_x"/>
                                              </p:val>
                                            </p:tav>
                                          </p:tavLst>
                                        </p:anim>
                                        <p:anim calcmode="lin" valueType="num" p14:bounceEnd="66667">
                                          <p:cBhvr additive="base">
                                            <p:cTn id="272" dur="3000" fill="hold"/>
                                            <p:tgtEl>
                                              <p:spTgt spid="125"/>
                                            </p:tgtEl>
                                            <p:attrNameLst>
                                              <p:attrName>ppt_y</p:attrName>
                                            </p:attrNameLst>
                                          </p:cBhvr>
                                          <p:tavLst>
                                            <p:tav tm="0">
                                              <p:val>
                                                <p:strVal val="0-#ppt_h/2"/>
                                              </p:val>
                                            </p:tav>
                                            <p:tav tm="100000">
                                              <p:val>
                                                <p:strVal val="#ppt_y"/>
                                              </p:val>
                                            </p:tav>
                                          </p:tavLst>
                                        </p:anim>
                                      </p:childTnLst>
                                    </p:cTn>
                                  </p:par>
                                  <p:par>
                                    <p:cTn id="273" presetID="2" presetClass="entr" presetSubtype="1" fill="hold" grpId="0" nodeType="withEffect" p14:presetBounceEnd="66667">
                                      <p:stCondLst>
                                        <p:cond delay="0"/>
                                      </p:stCondLst>
                                      <p:childTnLst>
                                        <p:set>
                                          <p:cBhvr>
                                            <p:cTn id="274" dur="1" fill="hold">
                                              <p:stCondLst>
                                                <p:cond delay="0"/>
                                              </p:stCondLst>
                                            </p:cTn>
                                            <p:tgtEl>
                                              <p:spTgt spid="126"/>
                                            </p:tgtEl>
                                            <p:attrNameLst>
                                              <p:attrName>style.visibility</p:attrName>
                                            </p:attrNameLst>
                                          </p:cBhvr>
                                          <p:to>
                                            <p:strVal val="visible"/>
                                          </p:to>
                                        </p:set>
                                        <p:anim calcmode="lin" valueType="num" p14:bounceEnd="66667">
                                          <p:cBhvr additive="base">
                                            <p:cTn id="275" dur="3000" fill="hold"/>
                                            <p:tgtEl>
                                              <p:spTgt spid="126"/>
                                            </p:tgtEl>
                                            <p:attrNameLst>
                                              <p:attrName>ppt_x</p:attrName>
                                            </p:attrNameLst>
                                          </p:cBhvr>
                                          <p:tavLst>
                                            <p:tav tm="0">
                                              <p:val>
                                                <p:strVal val="#ppt_x"/>
                                              </p:val>
                                            </p:tav>
                                            <p:tav tm="100000">
                                              <p:val>
                                                <p:strVal val="#ppt_x"/>
                                              </p:val>
                                            </p:tav>
                                          </p:tavLst>
                                        </p:anim>
                                        <p:anim calcmode="lin" valueType="num" p14:bounceEnd="66667">
                                          <p:cBhvr additive="base">
                                            <p:cTn id="276" dur="3000" fill="hold"/>
                                            <p:tgtEl>
                                              <p:spTgt spid="126"/>
                                            </p:tgtEl>
                                            <p:attrNameLst>
                                              <p:attrName>ppt_y</p:attrName>
                                            </p:attrNameLst>
                                          </p:cBhvr>
                                          <p:tavLst>
                                            <p:tav tm="0">
                                              <p:val>
                                                <p:strVal val="0-#ppt_h/2"/>
                                              </p:val>
                                            </p:tav>
                                            <p:tav tm="100000">
                                              <p:val>
                                                <p:strVal val="#ppt_y"/>
                                              </p:val>
                                            </p:tav>
                                          </p:tavLst>
                                        </p:anim>
                                      </p:childTnLst>
                                    </p:cTn>
                                  </p:par>
                                  <p:par>
                                    <p:cTn id="277" presetID="2" presetClass="entr" presetSubtype="1" fill="hold" grpId="0" nodeType="withEffect" p14:presetBounceEnd="66667">
                                      <p:stCondLst>
                                        <p:cond delay="0"/>
                                      </p:stCondLst>
                                      <p:childTnLst>
                                        <p:set>
                                          <p:cBhvr>
                                            <p:cTn id="278" dur="1" fill="hold">
                                              <p:stCondLst>
                                                <p:cond delay="0"/>
                                              </p:stCondLst>
                                            </p:cTn>
                                            <p:tgtEl>
                                              <p:spTgt spid="127"/>
                                            </p:tgtEl>
                                            <p:attrNameLst>
                                              <p:attrName>style.visibility</p:attrName>
                                            </p:attrNameLst>
                                          </p:cBhvr>
                                          <p:to>
                                            <p:strVal val="visible"/>
                                          </p:to>
                                        </p:set>
                                        <p:anim calcmode="lin" valueType="num" p14:bounceEnd="66667">
                                          <p:cBhvr additive="base">
                                            <p:cTn id="279" dur="3000" fill="hold"/>
                                            <p:tgtEl>
                                              <p:spTgt spid="127"/>
                                            </p:tgtEl>
                                            <p:attrNameLst>
                                              <p:attrName>ppt_x</p:attrName>
                                            </p:attrNameLst>
                                          </p:cBhvr>
                                          <p:tavLst>
                                            <p:tav tm="0">
                                              <p:val>
                                                <p:strVal val="#ppt_x"/>
                                              </p:val>
                                            </p:tav>
                                            <p:tav tm="100000">
                                              <p:val>
                                                <p:strVal val="#ppt_x"/>
                                              </p:val>
                                            </p:tav>
                                          </p:tavLst>
                                        </p:anim>
                                        <p:anim calcmode="lin" valueType="num" p14:bounceEnd="66667">
                                          <p:cBhvr additive="base">
                                            <p:cTn id="280" dur="3000" fill="hold"/>
                                            <p:tgtEl>
                                              <p:spTgt spid="127"/>
                                            </p:tgtEl>
                                            <p:attrNameLst>
                                              <p:attrName>ppt_y</p:attrName>
                                            </p:attrNameLst>
                                          </p:cBhvr>
                                          <p:tavLst>
                                            <p:tav tm="0">
                                              <p:val>
                                                <p:strVal val="0-#ppt_h/2"/>
                                              </p:val>
                                            </p:tav>
                                            <p:tav tm="100000">
                                              <p:val>
                                                <p:strVal val="#ppt_y"/>
                                              </p:val>
                                            </p:tav>
                                          </p:tavLst>
                                        </p:anim>
                                      </p:childTnLst>
                                    </p:cTn>
                                  </p:par>
                                  <p:par>
                                    <p:cTn id="281" presetID="2" presetClass="entr" presetSubtype="1" fill="hold" grpId="0" nodeType="withEffect" p14:presetBounceEnd="66667">
                                      <p:stCondLst>
                                        <p:cond delay="0"/>
                                      </p:stCondLst>
                                      <p:childTnLst>
                                        <p:set>
                                          <p:cBhvr>
                                            <p:cTn id="282" dur="1" fill="hold">
                                              <p:stCondLst>
                                                <p:cond delay="0"/>
                                              </p:stCondLst>
                                            </p:cTn>
                                            <p:tgtEl>
                                              <p:spTgt spid="128"/>
                                            </p:tgtEl>
                                            <p:attrNameLst>
                                              <p:attrName>style.visibility</p:attrName>
                                            </p:attrNameLst>
                                          </p:cBhvr>
                                          <p:to>
                                            <p:strVal val="visible"/>
                                          </p:to>
                                        </p:set>
                                        <p:anim calcmode="lin" valueType="num" p14:bounceEnd="66667">
                                          <p:cBhvr additive="base">
                                            <p:cTn id="283" dur="3000" fill="hold"/>
                                            <p:tgtEl>
                                              <p:spTgt spid="128"/>
                                            </p:tgtEl>
                                            <p:attrNameLst>
                                              <p:attrName>ppt_x</p:attrName>
                                            </p:attrNameLst>
                                          </p:cBhvr>
                                          <p:tavLst>
                                            <p:tav tm="0">
                                              <p:val>
                                                <p:strVal val="#ppt_x"/>
                                              </p:val>
                                            </p:tav>
                                            <p:tav tm="100000">
                                              <p:val>
                                                <p:strVal val="#ppt_x"/>
                                              </p:val>
                                            </p:tav>
                                          </p:tavLst>
                                        </p:anim>
                                        <p:anim calcmode="lin" valueType="num" p14:bounceEnd="66667">
                                          <p:cBhvr additive="base">
                                            <p:cTn id="284" dur="3000" fill="hold"/>
                                            <p:tgtEl>
                                              <p:spTgt spid="128"/>
                                            </p:tgtEl>
                                            <p:attrNameLst>
                                              <p:attrName>ppt_y</p:attrName>
                                            </p:attrNameLst>
                                          </p:cBhvr>
                                          <p:tavLst>
                                            <p:tav tm="0">
                                              <p:val>
                                                <p:strVal val="0-#ppt_h/2"/>
                                              </p:val>
                                            </p:tav>
                                            <p:tav tm="100000">
                                              <p:val>
                                                <p:strVal val="#ppt_y"/>
                                              </p:val>
                                            </p:tav>
                                          </p:tavLst>
                                        </p:anim>
                                      </p:childTnLst>
                                    </p:cTn>
                                  </p:par>
                                  <p:par>
                                    <p:cTn id="285" presetID="2" presetClass="entr" presetSubtype="1" fill="hold" grpId="0" nodeType="withEffect" p14:presetBounceEnd="66667">
                                      <p:stCondLst>
                                        <p:cond delay="0"/>
                                      </p:stCondLst>
                                      <p:childTnLst>
                                        <p:set>
                                          <p:cBhvr>
                                            <p:cTn id="286" dur="1" fill="hold">
                                              <p:stCondLst>
                                                <p:cond delay="0"/>
                                              </p:stCondLst>
                                            </p:cTn>
                                            <p:tgtEl>
                                              <p:spTgt spid="129"/>
                                            </p:tgtEl>
                                            <p:attrNameLst>
                                              <p:attrName>style.visibility</p:attrName>
                                            </p:attrNameLst>
                                          </p:cBhvr>
                                          <p:to>
                                            <p:strVal val="visible"/>
                                          </p:to>
                                        </p:set>
                                        <p:anim calcmode="lin" valueType="num" p14:bounceEnd="66667">
                                          <p:cBhvr additive="base">
                                            <p:cTn id="287" dur="3000" fill="hold"/>
                                            <p:tgtEl>
                                              <p:spTgt spid="129"/>
                                            </p:tgtEl>
                                            <p:attrNameLst>
                                              <p:attrName>ppt_x</p:attrName>
                                            </p:attrNameLst>
                                          </p:cBhvr>
                                          <p:tavLst>
                                            <p:tav tm="0">
                                              <p:val>
                                                <p:strVal val="#ppt_x"/>
                                              </p:val>
                                            </p:tav>
                                            <p:tav tm="100000">
                                              <p:val>
                                                <p:strVal val="#ppt_x"/>
                                              </p:val>
                                            </p:tav>
                                          </p:tavLst>
                                        </p:anim>
                                        <p:anim calcmode="lin" valueType="num" p14:bounceEnd="66667">
                                          <p:cBhvr additive="base">
                                            <p:cTn id="288" dur="3000" fill="hold"/>
                                            <p:tgtEl>
                                              <p:spTgt spid="129"/>
                                            </p:tgtEl>
                                            <p:attrNameLst>
                                              <p:attrName>ppt_y</p:attrName>
                                            </p:attrNameLst>
                                          </p:cBhvr>
                                          <p:tavLst>
                                            <p:tav tm="0">
                                              <p:val>
                                                <p:strVal val="0-#ppt_h/2"/>
                                              </p:val>
                                            </p:tav>
                                            <p:tav tm="100000">
                                              <p:val>
                                                <p:strVal val="#ppt_y"/>
                                              </p:val>
                                            </p:tav>
                                          </p:tavLst>
                                        </p:anim>
                                      </p:childTnLst>
                                    </p:cTn>
                                  </p:par>
                                  <p:par>
                                    <p:cTn id="289" presetID="2" presetClass="entr" presetSubtype="1" fill="hold" grpId="0" nodeType="withEffect" p14:presetBounceEnd="66667">
                                      <p:stCondLst>
                                        <p:cond delay="0"/>
                                      </p:stCondLst>
                                      <p:childTnLst>
                                        <p:set>
                                          <p:cBhvr>
                                            <p:cTn id="290" dur="1" fill="hold">
                                              <p:stCondLst>
                                                <p:cond delay="0"/>
                                              </p:stCondLst>
                                            </p:cTn>
                                            <p:tgtEl>
                                              <p:spTgt spid="130"/>
                                            </p:tgtEl>
                                            <p:attrNameLst>
                                              <p:attrName>style.visibility</p:attrName>
                                            </p:attrNameLst>
                                          </p:cBhvr>
                                          <p:to>
                                            <p:strVal val="visible"/>
                                          </p:to>
                                        </p:set>
                                        <p:anim calcmode="lin" valueType="num" p14:bounceEnd="66667">
                                          <p:cBhvr additive="base">
                                            <p:cTn id="291" dur="3000" fill="hold"/>
                                            <p:tgtEl>
                                              <p:spTgt spid="130"/>
                                            </p:tgtEl>
                                            <p:attrNameLst>
                                              <p:attrName>ppt_x</p:attrName>
                                            </p:attrNameLst>
                                          </p:cBhvr>
                                          <p:tavLst>
                                            <p:tav tm="0">
                                              <p:val>
                                                <p:strVal val="#ppt_x"/>
                                              </p:val>
                                            </p:tav>
                                            <p:tav tm="100000">
                                              <p:val>
                                                <p:strVal val="#ppt_x"/>
                                              </p:val>
                                            </p:tav>
                                          </p:tavLst>
                                        </p:anim>
                                        <p:anim calcmode="lin" valueType="num" p14:bounceEnd="66667">
                                          <p:cBhvr additive="base">
                                            <p:cTn id="292" dur="3000" fill="hold"/>
                                            <p:tgtEl>
                                              <p:spTgt spid="130"/>
                                            </p:tgtEl>
                                            <p:attrNameLst>
                                              <p:attrName>ppt_y</p:attrName>
                                            </p:attrNameLst>
                                          </p:cBhvr>
                                          <p:tavLst>
                                            <p:tav tm="0">
                                              <p:val>
                                                <p:strVal val="0-#ppt_h/2"/>
                                              </p:val>
                                            </p:tav>
                                            <p:tav tm="100000">
                                              <p:val>
                                                <p:strVal val="#ppt_y"/>
                                              </p:val>
                                            </p:tav>
                                          </p:tavLst>
                                        </p:anim>
                                      </p:childTnLst>
                                    </p:cTn>
                                  </p:par>
                                  <p:par>
                                    <p:cTn id="293" presetID="2" presetClass="entr" presetSubtype="1" fill="hold" grpId="0" nodeType="withEffect" p14:presetBounceEnd="66667">
                                      <p:stCondLst>
                                        <p:cond delay="0"/>
                                      </p:stCondLst>
                                      <p:childTnLst>
                                        <p:set>
                                          <p:cBhvr>
                                            <p:cTn id="294" dur="1" fill="hold">
                                              <p:stCondLst>
                                                <p:cond delay="0"/>
                                              </p:stCondLst>
                                            </p:cTn>
                                            <p:tgtEl>
                                              <p:spTgt spid="131"/>
                                            </p:tgtEl>
                                            <p:attrNameLst>
                                              <p:attrName>style.visibility</p:attrName>
                                            </p:attrNameLst>
                                          </p:cBhvr>
                                          <p:to>
                                            <p:strVal val="visible"/>
                                          </p:to>
                                        </p:set>
                                        <p:anim calcmode="lin" valueType="num" p14:bounceEnd="66667">
                                          <p:cBhvr additive="base">
                                            <p:cTn id="295" dur="3000" fill="hold"/>
                                            <p:tgtEl>
                                              <p:spTgt spid="131"/>
                                            </p:tgtEl>
                                            <p:attrNameLst>
                                              <p:attrName>ppt_x</p:attrName>
                                            </p:attrNameLst>
                                          </p:cBhvr>
                                          <p:tavLst>
                                            <p:tav tm="0">
                                              <p:val>
                                                <p:strVal val="#ppt_x"/>
                                              </p:val>
                                            </p:tav>
                                            <p:tav tm="100000">
                                              <p:val>
                                                <p:strVal val="#ppt_x"/>
                                              </p:val>
                                            </p:tav>
                                          </p:tavLst>
                                        </p:anim>
                                        <p:anim calcmode="lin" valueType="num" p14:bounceEnd="66667">
                                          <p:cBhvr additive="base">
                                            <p:cTn id="296" dur="3000" fill="hold"/>
                                            <p:tgtEl>
                                              <p:spTgt spid="131"/>
                                            </p:tgtEl>
                                            <p:attrNameLst>
                                              <p:attrName>ppt_y</p:attrName>
                                            </p:attrNameLst>
                                          </p:cBhvr>
                                          <p:tavLst>
                                            <p:tav tm="0">
                                              <p:val>
                                                <p:strVal val="0-#ppt_h/2"/>
                                              </p:val>
                                            </p:tav>
                                            <p:tav tm="100000">
                                              <p:val>
                                                <p:strVal val="#ppt_y"/>
                                              </p:val>
                                            </p:tav>
                                          </p:tavLst>
                                        </p:anim>
                                      </p:childTnLst>
                                    </p:cTn>
                                  </p:par>
                                  <p:par>
                                    <p:cTn id="297" presetID="2" presetClass="entr" presetSubtype="1" fill="hold" grpId="0" nodeType="withEffect" p14:presetBounceEnd="66667">
                                      <p:stCondLst>
                                        <p:cond delay="0"/>
                                      </p:stCondLst>
                                      <p:childTnLst>
                                        <p:set>
                                          <p:cBhvr>
                                            <p:cTn id="298" dur="1" fill="hold">
                                              <p:stCondLst>
                                                <p:cond delay="0"/>
                                              </p:stCondLst>
                                            </p:cTn>
                                            <p:tgtEl>
                                              <p:spTgt spid="132"/>
                                            </p:tgtEl>
                                            <p:attrNameLst>
                                              <p:attrName>style.visibility</p:attrName>
                                            </p:attrNameLst>
                                          </p:cBhvr>
                                          <p:to>
                                            <p:strVal val="visible"/>
                                          </p:to>
                                        </p:set>
                                        <p:anim calcmode="lin" valueType="num" p14:bounceEnd="66667">
                                          <p:cBhvr additive="base">
                                            <p:cTn id="299" dur="3000" fill="hold"/>
                                            <p:tgtEl>
                                              <p:spTgt spid="132"/>
                                            </p:tgtEl>
                                            <p:attrNameLst>
                                              <p:attrName>ppt_x</p:attrName>
                                            </p:attrNameLst>
                                          </p:cBhvr>
                                          <p:tavLst>
                                            <p:tav tm="0">
                                              <p:val>
                                                <p:strVal val="#ppt_x"/>
                                              </p:val>
                                            </p:tav>
                                            <p:tav tm="100000">
                                              <p:val>
                                                <p:strVal val="#ppt_x"/>
                                              </p:val>
                                            </p:tav>
                                          </p:tavLst>
                                        </p:anim>
                                        <p:anim calcmode="lin" valueType="num" p14:bounceEnd="66667">
                                          <p:cBhvr additive="base">
                                            <p:cTn id="300" dur="3000" fill="hold"/>
                                            <p:tgtEl>
                                              <p:spTgt spid="132"/>
                                            </p:tgtEl>
                                            <p:attrNameLst>
                                              <p:attrName>ppt_y</p:attrName>
                                            </p:attrNameLst>
                                          </p:cBhvr>
                                          <p:tavLst>
                                            <p:tav tm="0">
                                              <p:val>
                                                <p:strVal val="0-#ppt_h/2"/>
                                              </p:val>
                                            </p:tav>
                                            <p:tav tm="100000">
                                              <p:val>
                                                <p:strVal val="#ppt_y"/>
                                              </p:val>
                                            </p:tav>
                                          </p:tavLst>
                                        </p:anim>
                                      </p:childTnLst>
                                    </p:cTn>
                                  </p:par>
                                  <p:par>
                                    <p:cTn id="301" presetID="2" presetClass="entr" presetSubtype="1" fill="hold" grpId="0" nodeType="withEffect" p14:presetBounceEnd="66667">
                                      <p:stCondLst>
                                        <p:cond delay="0"/>
                                      </p:stCondLst>
                                      <p:childTnLst>
                                        <p:set>
                                          <p:cBhvr>
                                            <p:cTn id="302" dur="1" fill="hold">
                                              <p:stCondLst>
                                                <p:cond delay="0"/>
                                              </p:stCondLst>
                                            </p:cTn>
                                            <p:tgtEl>
                                              <p:spTgt spid="133"/>
                                            </p:tgtEl>
                                            <p:attrNameLst>
                                              <p:attrName>style.visibility</p:attrName>
                                            </p:attrNameLst>
                                          </p:cBhvr>
                                          <p:to>
                                            <p:strVal val="visible"/>
                                          </p:to>
                                        </p:set>
                                        <p:anim calcmode="lin" valueType="num" p14:bounceEnd="66667">
                                          <p:cBhvr additive="base">
                                            <p:cTn id="303" dur="3000" fill="hold"/>
                                            <p:tgtEl>
                                              <p:spTgt spid="133"/>
                                            </p:tgtEl>
                                            <p:attrNameLst>
                                              <p:attrName>ppt_x</p:attrName>
                                            </p:attrNameLst>
                                          </p:cBhvr>
                                          <p:tavLst>
                                            <p:tav tm="0">
                                              <p:val>
                                                <p:strVal val="#ppt_x"/>
                                              </p:val>
                                            </p:tav>
                                            <p:tav tm="100000">
                                              <p:val>
                                                <p:strVal val="#ppt_x"/>
                                              </p:val>
                                            </p:tav>
                                          </p:tavLst>
                                        </p:anim>
                                        <p:anim calcmode="lin" valueType="num" p14:bounceEnd="66667">
                                          <p:cBhvr additive="base">
                                            <p:cTn id="304" dur="3000" fill="hold"/>
                                            <p:tgtEl>
                                              <p:spTgt spid="133"/>
                                            </p:tgtEl>
                                            <p:attrNameLst>
                                              <p:attrName>ppt_y</p:attrName>
                                            </p:attrNameLst>
                                          </p:cBhvr>
                                          <p:tavLst>
                                            <p:tav tm="0">
                                              <p:val>
                                                <p:strVal val="0-#ppt_h/2"/>
                                              </p:val>
                                            </p:tav>
                                            <p:tav tm="100000">
                                              <p:val>
                                                <p:strVal val="#ppt_y"/>
                                              </p:val>
                                            </p:tav>
                                          </p:tavLst>
                                        </p:anim>
                                      </p:childTnLst>
                                    </p:cTn>
                                  </p:par>
                                  <p:par>
                                    <p:cTn id="305" presetID="2" presetClass="entr" presetSubtype="1" fill="hold" grpId="0" nodeType="withEffect" p14:presetBounceEnd="66667">
                                      <p:stCondLst>
                                        <p:cond delay="0"/>
                                      </p:stCondLst>
                                      <p:childTnLst>
                                        <p:set>
                                          <p:cBhvr>
                                            <p:cTn id="306" dur="1" fill="hold">
                                              <p:stCondLst>
                                                <p:cond delay="0"/>
                                              </p:stCondLst>
                                            </p:cTn>
                                            <p:tgtEl>
                                              <p:spTgt spid="134"/>
                                            </p:tgtEl>
                                            <p:attrNameLst>
                                              <p:attrName>style.visibility</p:attrName>
                                            </p:attrNameLst>
                                          </p:cBhvr>
                                          <p:to>
                                            <p:strVal val="visible"/>
                                          </p:to>
                                        </p:set>
                                        <p:anim calcmode="lin" valueType="num" p14:bounceEnd="66667">
                                          <p:cBhvr additive="base">
                                            <p:cTn id="307" dur="3000" fill="hold"/>
                                            <p:tgtEl>
                                              <p:spTgt spid="134"/>
                                            </p:tgtEl>
                                            <p:attrNameLst>
                                              <p:attrName>ppt_x</p:attrName>
                                            </p:attrNameLst>
                                          </p:cBhvr>
                                          <p:tavLst>
                                            <p:tav tm="0">
                                              <p:val>
                                                <p:strVal val="#ppt_x"/>
                                              </p:val>
                                            </p:tav>
                                            <p:tav tm="100000">
                                              <p:val>
                                                <p:strVal val="#ppt_x"/>
                                              </p:val>
                                            </p:tav>
                                          </p:tavLst>
                                        </p:anim>
                                        <p:anim calcmode="lin" valueType="num" p14:bounceEnd="66667">
                                          <p:cBhvr additive="base">
                                            <p:cTn id="308" dur="3000" fill="hold"/>
                                            <p:tgtEl>
                                              <p:spTgt spid="134"/>
                                            </p:tgtEl>
                                            <p:attrNameLst>
                                              <p:attrName>ppt_y</p:attrName>
                                            </p:attrNameLst>
                                          </p:cBhvr>
                                          <p:tavLst>
                                            <p:tav tm="0">
                                              <p:val>
                                                <p:strVal val="0-#ppt_h/2"/>
                                              </p:val>
                                            </p:tav>
                                            <p:tav tm="100000">
                                              <p:val>
                                                <p:strVal val="#ppt_y"/>
                                              </p:val>
                                            </p:tav>
                                          </p:tavLst>
                                        </p:anim>
                                      </p:childTnLst>
                                    </p:cTn>
                                  </p:par>
                                  <p:par>
                                    <p:cTn id="309" presetID="2" presetClass="entr" presetSubtype="1" fill="hold" grpId="0" nodeType="withEffect" p14:presetBounceEnd="66667">
                                      <p:stCondLst>
                                        <p:cond delay="0"/>
                                      </p:stCondLst>
                                      <p:childTnLst>
                                        <p:set>
                                          <p:cBhvr>
                                            <p:cTn id="310" dur="1" fill="hold">
                                              <p:stCondLst>
                                                <p:cond delay="0"/>
                                              </p:stCondLst>
                                            </p:cTn>
                                            <p:tgtEl>
                                              <p:spTgt spid="135"/>
                                            </p:tgtEl>
                                            <p:attrNameLst>
                                              <p:attrName>style.visibility</p:attrName>
                                            </p:attrNameLst>
                                          </p:cBhvr>
                                          <p:to>
                                            <p:strVal val="visible"/>
                                          </p:to>
                                        </p:set>
                                        <p:anim calcmode="lin" valueType="num" p14:bounceEnd="66667">
                                          <p:cBhvr additive="base">
                                            <p:cTn id="311" dur="3000" fill="hold"/>
                                            <p:tgtEl>
                                              <p:spTgt spid="135"/>
                                            </p:tgtEl>
                                            <p:attrNameLst>
                                              <p:attrName>ppt_x</p:attrName>
                                            </p:attrNameLst>
                                          </p:cBhvr>
                                          <p:tavLst>
                                            <p:tav tm="0">
                                              <p:val>
                                                <p:strVal val="#ppt_x"/>
                                              </p:val>
                                            </p:tav>
                                            <p:tav tm="100000">
                                              <p:val>
                                                <p:strVal val="#ppt_x"/>
                                              </p:val>
                                            </p:tav>
                                          </p:tavLst>
                                        </p:anim>
                                        <p:anim calcmode="lin" valueType="num" p14:bounceEnd="66667">
                                          <p:cBhvr additive="base">
                                            <p:cTn id="312" dur="3000" fill="hold"/>
                                            <p:tgtEl>
                                              <p:spTgt spid="135"/>
                                            </p:tgtEl>
                                            <p:attrNameLst>
                                              <p:attrName>ppt_y</p:attrName>
                                            </p:attrNameLst>
                                          </p:cBhvr>
                                          <p:tavLst>
                                            <p:tav tm="0">
                                              <p:val>
                                                <p:strVal val="0-#ppt_h/2"/>
                                              </p:val>
                                            </p:tav>
                                            <p:tav tm="100000">
                                              <p:val>
                                                <p:strVal val="#ppt_y"/>
                                              </p:val>
                                            </p:tav>
                                          </p:tavLst>
                                        </p:anim>
                                      </p:childTnLst>
                                    </p:cTn>
                                  </p:par>
                                  <p:par>
                                    <p:cTn id="313" presetID="2" presetClass="entr" presetSubtype="1" fill="hold" grpId="0" nodeType="withEffect" p14:presetBounceEnd="66667">
                                      <p:stCondLst>
                                        <p:cond delay="0"/>
                                      </p:stCondLst>
                                      <p:childTnLst>
                                        <p:set>
                                          <p:cBhvr>
                                            <p:cTn id="314" dur="1" fill="hold">
                                              <p:stCondLst>
                                                <p:cond delay="0"/>
                                              </p:stCondLst>
                                            </p:cTn>
                                            <p:tgtEl>
                                              <p:spTgt spid="136"/>
                                            </p:tgtEl>
                                            <p:attrNameLst>
                                              <p:attrName>style.visibility</p:attrName>
                                            </p:attrNameLst>
                                          </p:cBhvr>
                                          <p:to>
                                            <p:strVal val="visible"/>
                                          </p:to>
                                        </p:set>
                                        <p:anim calcmode="lin" valueType="num" p14:bounceEnd="66667">
                                          <p:cBhvr additive="base">
                                            <p:cTn id="315" dur="3000" fill="hold"/>
                                            <p:tgtEl>
                                              <p:spTgt spid="136"/>
                                            </p:tgtEl>
                                            <p:attrNameLst>
                                              <p:attrName>ppt_x</p:attrName>
                                            </p:attrNameLst>
                                          </p:cBhvr>
                                          <p:tavLst>
                                            <p:tav tm="0">
                                              <p:val>
                                                <p:strVal val="#ppt_x"/>
                                              </p:val>
                                            </p:tav>
                                            <p:tav tm="100000">
                                              <p:val>
                                                <p:strVal val="#ppt_x"/>
                                              </p:val>
                                            </p:tav>
                                          </p:tavLst>
                                        </p:anim>
                                        <p:anim calcmode="lin" valueType="num" p14:bounceEnd="66667">
                                          <p:cBhvr additive="base">
                                            <p:cTn id="316" dur="3000" fill="hold"/>
                                            <p:tgtEl>
                                              <p:spTgt spid="136"/>
                                            </p:tgtEl>
                                            <p:attrNameLst>
                                              <p:attrName>ppt_y</p:attrName>
                                            </p:attrNameLst>
                                          </p:cBhvr>
                                          <p:tavLst>
                                            <p:tav tm="0">
                                              <p:val>
                                                <p:strVal val="0-#ppt_h/2"/>
                                              </p:val>
                                            </p:tav>
                                            <p:tav tm="100000">
                                              <p:val>
                                                <p:strVal val="#ppt_y"/>
                                              </p:val>
                                            </p:tav>
                                          </p:tavLst>
                                        </p:anim>
                                      </p:childTnLst>
                                    </p:cTn>
                                  </p:par>
                                  <p:par>
                                    <p:cTn id="317" presetID="2" presetClass="entr" presetSubtype="1" fill="hold" grpId="0" nodeType="withEffect" p14:presetBounceEnd="66667">
                                      <p:stCondLst>
                                        <p:cond delay="0"/>
                                      </p:stCondLst>
                                      <p:childTnLst>
                                        <p:set>
                                          <p:cBhvr>
                                            <p:cTn id="318" dur="1" fill="hold">
                                              <p:stCondLst>
                                                <p:cond delay="0"/>
                                              </p:stCondLst>
                                            </p:cTn>
                                            <p:tgtEl>
                                              <p:spTgt spid="137"/>
                                            </p:tgtEl>
                                            <p:attrNameLst>
                                              <p:attrName>style.visibility</p:attrName>
                                            </p:attrNameLst>
                                          </p:cBhvr>
                                          <p:to>
                                            <p:strVal val="visible"/>
                                          </p:to>
                                        </p:set>
                                        <p:anim calcmode="lin" valueType="num" p14:bounceEnd="66667">
                                          <p:cBhvr additive="base">
                                            <p:cTn id="319" dur="3000" fill="hold"/>
                                            <p:tgtEl>
                                              <p:spTgt spid="137"/>
                                            </p:tgtEl>
                                            <p:attrNameLst>
                                              <p:attrName>ppt_x</p:attrName>
                                            </p:attrNameLst>
                                          </p:cBhvr>
                                          <p:tavLst>
                                            <p:tav tm="0">
                                              <p:val>
                                                <p:strVal val="#ppt_x"/>
                                              </p:val>
                                            </p:tav>
                                            <p:tav tm="100000">
                                              <p:val>
                                                <p:strVal val="#ppt_x"/>
                                              </p:val>
                                            </p:tav>
                                          </p:tavLst>
                                        </p:anim>
                                        <p:anim calcmode="lin" valueType="num" p14:bounceEnd="66667">
                                          <p:cBhvr additive="base">
                                            <p:cTn id="320" dur="3000" fill="hold"/>
                                            <p:tgtEl>
                                              <p:spTgt spid="137"/>
                                            </p:tgtEl>
                                            <p:attrNameLst>
                                              <p:attrName>ppt_y</p:attrName>
                                            </p:attrNameLst>
                                          </p:cBhvr>
                                          <p:tavLst>
                                            <p:tav tm="0">
                                              <p:val>
                                                <p:strVal val="0-#ppt_h/2"/>
                                              </p:val>
                                            </p:tav>
                                            <p:tav tm="100000">
                                              <p:val>
                                                <p:strVal val="#ppt_y"/>
                                              </p:val>
                                            </p:tav>
                                          </p:tavLst>
                                        </p:anim>
                                      </p:childTnLst>
                                    </p:cTn>
                                  </p:par>
                                  <p:par>
                                    <p:cTn id="321" presetID="2" presetClass="entr" presetSubtype="1" fill="hold" grpId="0" nodeType="withEffect" p14:presetBounceEnd="66667">
                                      <p:stCondLst>
                                        <p:cond delay="0"/>
                                      </p:stCondLst>
                                      <p:childTnLst>
                                        <p:set>
                                          <p:cBhvr>
                                            <p:cTn id="322" dur="1" fill="hold">
                                              <p:stCondLst>
                                                <p:cond delay="0"/>
                                              </p:stCondLst>
                                            </p:cTn>
                                            <p:tgtEl>
                                              <p:spTgt spid="138"/>
                                            </p:tgtEl>
                                            <p:attrNameLst>
                                              <p:attrName>style.visibility</p:attrName>
                                            </p:attrNameLst>
                                          </p:cBhvr>
                                          <p:to>
                                            <p:strVal val="visible"/>
                                          </p:to>
                                        </p:set>
                                        <p:anim calcmode="lin" valueType="num" p14:bounceEnd="66667">
                                          <p:cBhvr additive="base">
                                            <p:cTn id="323" dur="3000" fill="hold"/>
                                            <p:tgtEl>
                                              <p:spTgt spid="138"/>
                                            </p:tgtEl>
                                            <p:attrNameLst>
                                              <p:attrName>ppt_x</p:attrName>
                                            </p:attrNameLst>
                                          </p:cBhvr>
                                          <p:tavLst>
                                            <p:tav tm="0">
                                              <p:val>
                                                <p:strVal val="#ppt_x"/>
                                              </p:val>
                                            </p:tav>
                                            <p:tav tm="100000">
                                              <p:val>
                                                <p:strVal val="#ppt_x"/>
                                              </p:val>
                                            </p:tav>
                                          </p:tavLst>
                                        </p:anim>
                                        <p:anim calcmode="lin" valueType="num" p14:bounceEnd="66667">
                                          <p:cBhvr additive="base">
                                            <p:cTn id="324" dur="3000" fill="hold"/>
                                            <p:tgtEl>
                                              <p:spTgt spid="138"/>
                                            </p:tgtEl>
                                            <p:attrNameLst>
                                              <p:attrName>ppt_y</p:attrName>
                                            </p:attrNameLst>
                                          </p:cBhvr>
                                          <p:tavLst>
                                            <p:tav tm="0">
                                              <p:val>
                                                <p:strVal val="0-#ppt_h/2"/>
                                              </p:val>
                                            </p:tav>
                                            <p:tav tm="100000">
                                              <p:val>
                                                <p:strVal val="#ppt_y"/>
                                              </p:val>
                                            </p:tav>
                                          </p:tavLst>
                                        </p:anim>
                                      </p:childTnLst>
                                    </p:cTn>
                                  </p:par>
                                  <p:par>
                                    <p:cTn id="325" presetID="2" presetClass="entr" presetSubtype="1" fill="hold" grpId="0" nodeType="withEffect" p14:presetBounceEnd="66667">
                                      <p:stCondLst>
                                        <p:cond delay="0"/>
                                      </p:stCondLst>
                                      <p:childTnLst>
                                        <p:set>
                                          <p:cBhvr>
                                            <p:cTn id="326" dur="1" fill="hold">
                                              <p:stCondLst>
                                                <p:cond delay="0"/>
                                              </p:stCondLst>
                                            </p:cTn>
                                            <p:tgtEl>
                                              <p:spTgt spid="139"/>
                                            </p:tgtEl>
                                            <p:attrNameLst>
                                              <p:attrName>style.visibility</p:attrName>
                                            </p:attrNameLst>
                                          </p:cBhvr>
                                          <p:to>
                                            <p:strVal val="visible"/>
                                          </p:to>
                                        </p:set>
                                        <p:anim calcmode="lin" valueType="num" p14:bounceEnd="66667">
                                          <p:cBhvr additive="base">
                                            <p:cTn id="327" dur="3000" fill="hold"/>
                                            <p:tgtEl>
                                              <p:spTgt spid="139"/>
                                            </p:tgtEl>
                                            <p:attrNameLst>
                                              <p:attrName>ppt_x</p:attrName>
                                            </p:attrNameLst>
                                          </p:cBhvr>
                                          <p:tavLst>
                                            <p:tav tm="0">
                                              <p:val>
                                                <p:strVal val="#ppt_x"/>
                                              </p:val>
                                            </p:tav>
                                            <p:tav tm="100000">
                                              <p:val>
                                                <p:strVal val="#ppt_x"/>
                                              </p:val>
                                            </p:tav>
                                          </p:tavLst>
                                        </p:anim>
                                        <p:anim calcmode="lin" valueType="num" p14:bounceEnd="66667">
                                          <p:cBhvr additive="base">
                                            <p:cTn id="328" dur="3000" fill="hold"/>
                                            <p:tgtEl>
                                              <p:spTgt spid="139"/>
                                            </p:tgtEl>
                                            <p:attrNameLst>
                                              <p:attrName>ppt_y</p:attrName>
                                            </p:attrNameLst>
                                          </p:cBhvr>
                                          <p:tavLst>
                                            <p:tav tm="0">
                                              <p:val>
                                                <p:strVal val="0-#ppt_h/2"/>
                                              </p:val>
                                            </p:tav>
                                            <p:tav tm="100000">
                                              <p:val>
                                                <p:strVal val="#ppt_y"/>
                                              </p:val>
                                            </p:tav>
                                          </p:tavLst>
                                        </p:anim>
                                      </p:childTnLst>
                                    </p:cTn>
                                  </p:par>
                                  <p:par>
                                    <p:cTn id="329" presetID="2" presetClass="entr" presetSubtype="1" fill="hold" grpId="0" nodeType="withEffect" p14:presetBounceEnd="66667">
                                      <p:stCondLst>
                                        <p:cond delay="0"/>
                                      </p:stCondLst>
                                      <p:childTnLst>
                                        <p:set>
                                          <p:cBhvr>
                                            <p:cTn id="330" dur="1" fill="hold">
                                              <p:stCondLst>
                                                <p:cond delay="0"/>
                                              </p:stCondLst>
                                            </p:cTn>
                                            <p:tgtEl>
                                              <p:spTgt spid="140"/>
                                            </p:tgtEl>
                                            <p:attrNameLst>
                                              <p:attrName>style.visibility</p:attrName>
                                            </p:attrNameLst>
                                          </p:cBhvr>
                                          <p:to>
                                            <p:strVal val="visible"/>
                                          </p:to>
                                        </p:set>
                                        <p:anim calcmode="lin" valueType="num" p14:bounceEnd="66667">
                                          <p:cBhvr additive="base">
                                            <p:cTn id="331" dur="3000" fill="hold"/>
                                            <p:tgtEl>
                                              <p:spTgt spid="140"/>
                                            </p:tgtEl>
                                            <p:attrNameLst>
                                              <p:attrName>ppt_x</p:attrName>
                                            </p:attrNameLst>
                                          </p:cBhvr>
                                          <p:tavLst>
                                            <p:tav tm="0">
                                              <p:val>
                                                <p:strVal val="#ppt_x"/>
                                              </p:val>
                                            </p:tav>
                                            <p:tav tm="100000">
                                              <p:val>
                                                <p:strVal val="#ppt_x"/>
                                              </p:val>
                                            </p:tav>
                                          </p:tavLst>
                                        </p:anim>
                                        <p:anim calcmode="lin" valueType="num" p14:bounceEnd="66667">
                                          <p:cBhvr additive="base">
                                            <p:cTn id="332" dur="3000" fill="hold"/>
                                            <p:tgtEl>
                                              <p:spTgt spid="140"/>
                                            </p:tgtEl>
                                            <p:attrNameLst>
                                              <p:attrName>ppt_y</p:attrName>
                                            </p:attrNameLst>
                                          </p:cBhvr>
                                          <p:tavLst>
                                            <p:tav tm="0">
                                              <p:val>
                                                <p:strVal val="0-#ppt_h/2"/>
                                              </p:val>
                                            </p:tav>
                                            <p:tav tm="100000">
                                              <p:val>
                                                <p:strVal val="#ppt_y"/>
                                              </p:val>
                                            </p:tav>
                                          </p:tavLst>
                                        </p:anim>
                                      </p:childTnLst>
                                    </p:cTn>
                                  </p:par>
                                  <p:par>
                                    <p:cTn id="333" presetID="2" presetClass="entr" presetSubtype="1" fill="hold" grpId="0" nodeType="withEffect" p14:presetBounceEnd="66667">
                                      <p:stCondLst>
                                        <p:cond delay="0"/>
                                      </p:stCondLst>
                                      <p:childTnLst>
                                        <p:set>
                                          <p:cBhvr>
                                            <p:cTn id="334" dur="1" fill="hold">
                                              <p:stCondLst>
                                                <p:cond delay="0"/>
                                              </p:stCondLst>
                                            </p:cTn>
                                            <p:tgtEl>
                                              <p:spTgt spid="141"/>
                                            </p:tgtEl>
                                            <p:attrNameLst>
                                              <p:attrName>style.visibility</p:attrName>
                                            </p:attrNameLst>
                                          </p:cBhvr>
                                          <p:to>
                                            <p:strVal val="visible"/>
                                          </p:to>
                                        </p:set>
                                        <p:anim calcmode="lin" valueType="num" p14:bounceEnd="66667">
                                          <p:cBhvr additive="base">
                                            <p:cTn id="335" dur="3000" fill="hold"/>
                                            <p:tgtEl>
                                              <p:spTgt spid="141"/>
                                            </p:tgtEl>
                                            <p:attrNameLst>
                                              <p:attrName>ppt_x</p:attrName>
                                            </p:attrNameLst>
                                          </p:cBhvr>
                                          <p:tavLst>
                                            <p:tav tm="0">
                                              <p:val>
                                                <p:strVal val="#ppt_x"/>
                                              </p:val>
                                            </p:tav>
                                            <p:tav tm="100000">
                                              <p:val>
                                                <p:strVal val="#ppt_x"/>
                                              </p:val>
                                            </p:tav>
                                          </p:tavLst>
                                        </p:anim>
                                        <p:anim calcmode="lin" valueType="num" p14:bounceEnd="66667">
                                          <p:cBhvr additive="base">
                                            <p:cTn id="336" dur="3000" fill="hold"/>
                                            <p:tgtEl>
                                              <p:spTgt spid="141"/>
                                            </p:tgtEl>
                                            <p:attrNameLst>
                                              <p:attrName>ppt_y</p:attrName>
                                            </p:attrNameLst>
                                          </p:cBhvr>
                                          <p:tavLst>
                                            <p:tav tm="0">
                                              <p:val>
                                                <p:strVal val="0-#ppt_h/2"/>
                                              </p:val>
                                            </p:tav>
                                            <p:tav tm="100000">
                                              <p:val>
                                                <p:strVal val="#ppt_y"/>
                                              </p:val>
                                            </p:tav>
                                          </p:tavLst>
                                        </p:anim>
                                      </p:childTnLst>
                                    </p:cTn>
                                  </p:par>
                                  <p:par>
                                    <p:cTn id="337" presetID="2" presetClass="entr" presetSubtype="1" fill="hold" grpId="0" nodeType="withEffect" p14:presetBounceEnd="66667">
                                      <p:stCondLst>
                                        <p:cond delay="0"/>
                                      </p:stCondLst>
                                      <p:childTnLst>
                                        <p:set>
                                          <p:cBhvr>
                                            <p:cTn id="338" dur="1" fill="hold">
                                              <p:stCondLst>
                                                <p:cond delay="0"/>
                                              </p:stCondLst>
                                            </p:cTn>
                                            <p:tgtEl>
                                              <p:spTgt spid="142"/>
                                            </p:tgtEl>
                                            <p:attrNameLst>
                                              <p:attrName>style.visibility</p:attrName>
                                            </p:attrNameLst>
                                          </p:cBhvr>
                                          <p:to>
                                            <p:strVal val="visible"/>
                                          </p:to>
                                        </p:set>
                                        <p:anim calcmode="lin" valueType="num" p14:bounceEnd="66667">
                                          <p:cBhvr additive="base">
                                            <p:cTn id="339" dur="3000" fill="hold"/>
                                            <p:tgtEl>
                                              <p:spTgt spid="142"/>
                                            </p:tgtEl>
                                            <p:attrNameLst>
                                              <p:attrName>ppt_x</p:attrName>
                                            </p:attrNameLst>
                                          </p:cBhvr>
                                          <p:tavLst>
                                            <p:tav tm="0">
                                              <p:val>
                                                <p:strVal val="#ppt_x"/>
                                              </p:val>
                                            </p:tav>
                                            <p:tav tm="100000">
                                              <p:val>
                                                <p:strVal val="#ppt_x"/>
                                              </p:val>
                                            </p:tav>
                                          </p:tavLst>
                                        </p:anim>
                                        <p:anim calcmode="lin" valueType="num" p14:bounceEnd="66667">
                                          <p:cBhvr additive="base">
                                            <p:cTn id="340" dur="3000" fill="hold"/>
                                            <p:tgtEl>
                                              <p:spTgt spid="142"/>
                                            </p:tgtEl>
                                            <p:attrNameLst>
                                              <p:attrName>ppt_y</p:attrName>
                                            </p:attrNameLst>
                                          </p:cBhvr>
                                          <p:tavLst>
                                            <p:tav tm="0">
                                              <p:val>
                                                <p:strVal val="0-#ppt_h/2"/>
                                              </p:val>
                                            </p:tav>
                                            <p:tav tm="100000">
                                              <p:val>
                                                <p:strVal val="#ppt_y"/>
                                              </p:val>
                                            </p:tav>
                                          </p:tavLst>
                                        </p:anim>
                                      </p:childTnLst>
                                    </p:cTn>
                                  </p:par>
                                  <p:par>
                                    <p:cTn id="341" presetID="2" presetClass="entr" presetSubtype="1" fill="hold" grpId="0" nodeType="withEffect" p14:presetBounceEnd="66667">
                                      <p:stCondLst>
                                        <p:cond delay="0"/>
                                      </p:stCondLst>
                                      <p:childTnLst>
                                        <p:set>
                                          <p:cBhvr>
                                            <p:cTn id="342" dur="1" fill="hold">
                                              <p:stCondLst>
                                                <p:cond delay="0"/>
                                              </p:stCondLst>
                                            </p:cTn>
                                            <p:tgtEl>
                                              <p:spTgt spid="143"/>
                                            </p:tgtEl>
                                            <p:attrNameLst>
                                              <p:attrName>style.visibility</p:attrName>
                                            </p:attrNameLst>
                                          </p:cBhvr>
                                          <p:to>
                                            <p:strVal val="visible"/>
                                          </p:to>
                                        </p:set>
                                        <p:anim calcmode="lin" valueType="num" p14:bounceEnd="66667">
                                          <p:cBhvr additive="base">
                                            <p:cTn id="343" dur="3000" fill="hold"/>
                                            <p:tgtEl>
                                              <p:spTgt spid="143"/>
                                            </p:tgtEl>
                                            <p:attrNameLst>
                                              <p:attrName>ppt_x</p:attrName>
                                            </p:attrNameLst>
                                          </p:cBhvr>
                                          <p:tavLst>
                                            <p:tav tm="0">
                                              <p:val>
                                                <p:strVal val="#ppt_x"/>
                                              </p:val>
                                            </p:tav>
                                            <p:tav tm="100000">
                                              <p:val>
                                                <p:strVal val="#ppt_x"/>
                                              </p:val>
                                            </p:tav>
                                          </p:tavLst>
                                        </p:anim>
                                        <p:anim calcmode="lin" valueType="num" p14:bounceEnd="66667">
                                          <p:cBhvr additive="base">
                                            <p:cTn id="344" dur="3000" fill="hold"/>
                                            <p:tgtEl>
                                              <p:spTgt spid="143"/>
                                            </p:tgtEl>
                                            <p:attrNameLst>
                                              <p:attrName>ppt_y</p:attrName>
                                            </p:attrNameLst>
                                          </p:cBhvr>
                                          <p:tavLst>
                                            <p:tav tm="0">
                                              <p:val>
                                                <p:strVal val="0-#ppt_h/2"/>
                                              </p:val>
                                            </p:tav>
                                            <p:tav tm="100000">
                                              <p:val>
                                                <p:strVal val="#ppt_y"/>
                                              </p:val>
                                            </p:tav>
                                          </p:tavLst>
                                        </p:anim>
                                      </p:childTnLst>
                                    </p:cTn>
                                  </p:par>
                                  <p:par>
                                    <p:cTn id="345" presetID="2" presetClass="entr" presetSubtype="1" fill="hold" grpId="0" nodeType="withEffect" p14:presetBounceEnd="66667">
                                      <p:stCondLst>
                                        <p:cond delay="0"/>
                                      </p:stCondLst>
                                      <p:childTnLst>
                                        <p:set>
                                          <p:cBhvr>
                                            <p:cTn id="346" dur="1" fill="hold">
                                              <p:stCondLst>
                                                <p:cond delay="0"/>
                                              </p:stCondLst>
                                            </p:cTn>
                                            <p:tgtEl>
                                              <p:spTgt spid="144"/>
                                            </p:tgtEl>
                                            <p:attrNameLst>
                                              <p:attrName>style.visibility</p:attrName>
                                            </p:attrNameLst>
                                          </p:cBhvr>
                                          <p:to>
                                            <p:strVal val="visible"/>
                                          </p:to>
                                        </p:set>
                                        <p:anim calcmode="lin" valueType="num" p14:bounceEnd="66667">
                                          <p:cBhvr additive="base">
                                            <p:cTn id="347" dur="3000" fill="hold"/>
                                            <p:tgtEl>
                                              <p:spTgt spid="144"/>
                                            </p:tgtEl>
                                            <p:attrNameLst>
                                              <p:attrName>ppt_x</p:attrName>
                                            </p:attrNameLst>
                                          </p:cBhvr>
                                          <p:tavLst>
                                            <p:tav tm="0">
                                              <p:val>
                                                <p:strVal val="#ppt_x"/>
                                              </p:val>
                                            </p:tav>
                                            <p:tav tm="100000">
                                              <p:val>
                                                <p:strVal val="#ppt_x"/>
                                              </p:val>
                                            </p:tav>
                                          </p:tavLst>
                                        </p:anim>
                                        <p:anim calcmode="lin" valueType="num" p14:bounceEnd="66667">
                                          <p:cBhvr additive="base">
                                            <p:cTn id="348" dur="3000" fill="hold"/>
                                            <p:tgtEl>
                                              <p:spTgt spid="144"/>
                                            </p:tgtEl>
                                            <p:attrNameLst>
                                              <p:attrName>ppt_y</p:attrName>
                                            </p:attrNameLst>
                                          </p:cBhvr>
                                          <p:tavLst>
                                            <p:tav tm="0">
                                              <p:val>
                                                <p:strVal val="0-#ppt_h/2"/>
                                              </p:val>
                                            </p:tav>
                                            <p:tav tm="100000">
                                              <p:val>
                                                <p:strVal val="#ppt_y"/>
                                              </p:val>
                                            </p:tav>
                                          </p:tavLst>
                                        </p:anim>
                                      </p:childTnLst>
                                    </p:cTn>
                                  </p:par>
                                  <p:par>
                                    <p:cTn id="349" presetID="2" presetClass="entr" presetSubtype="1" fill="hold" grpId="0" nodeType="withEffect" p14:presetBounceEnd="66667">
                                      <p:stCondLst>
                                        <p:cond delay="0"/>
                                      </p:stCondLst>
                                      <p:childTnLst>
                                        <p:set>
                                          <p:cBhvr>
                                            <p:cTn id="350" dur="1" fill="hold">
                                              <p:stCondLst>
                                                <p:cond delay="0"/>
                                              </p:stCondLst>
                                            </p:cTn>
                                            <p:tgtEl>
                                              <p:spTgt spid="145"/>
                                            </p:tgtEl>
                                            <p:attrNameLst>
                                              <p:attrName>style.visibility</p:attrName>
                                            </p:attrNameLst>
                                          </p:cBhvr>
                                          <p:to>
                                            <p:strVal val="visible"/>
                                          </p:to>
                                        </p:set>
                                        <p:anim calcmode="lin" valueType="num" p14:bounceEnd="66667">
                                          <p:cBhvr additive="base">
                                            <p:cTn id="351" dur="3000" fill="hold"/>
                                            <p:tgtEl>
                                              <p:spTgt spid="145"/>
                                            </p:tgtEl>
                                            <p:attrNameLst>
                                              <p:attrName>ppt_x</p:attrName>
                                            </p:attrNameLst>
                                          </p:cBhvr>
                                          <p:tavLst>
                                            <p:tav tm="0">
                                              <p:val>
                                                <p:strVal val="#ppt_x"/>
                                              </p:val>
                                            </p:tav>
                                            <p:tav tm="100000">
                                              <p:val>
                                                <p:strVal val="#ppt_x"/>
                                              </p:val>
                                            </p:tav>
                                          </p:tavLst>
                                        </p:anim>
                                        <p:anim calcmode="lin" valueType="num" p14:bounceEnd="66667">
                                          <p:cBhvr additive="base">
                                            <p:cTn id="352" dur="3000" fill="hold"/>
                                            <p:tgtEl>
                                              <p:spTgt spid="145"/>
                                            </p:tgtEl>
                                            <p:attrNameLst>
                                              <p:attrName>ppt_y</p:attrName>
                                            </p:attrNameLst>
                                          </p:cBhvr>
                                          <p:tavLst>
                                            <p:tav tm="0">
                                              <p:val>
                                                <p:strVal val="0-#ppt_h/2"/>
                                              </p:val>
                                            </p:tav>
                                            <p:tav tm="100000">
                                              <p:val>
                                                <p:strVal val="#ppt_y"/>
                                              </p:val>
                                            </p:tav>
                                          </p:tavLst>
                                        </p:anim>
                                      </p:childTnLst>
                                    </p:cTn>
                                  </p:par>
                                  <p:par>
                                    <p:cTn id="353" presetID="2" presetClass="entr" presetSubtype="1" fill="hold" grpId="0" nodeType="withEffect" p14:presetBounceEnd="66667">
                                      <p:stCondLst>
                                        <p:cond delay="0"/>
                                      </p:stCondLst>
                                      <p:childTnLst>
                                        <p:set>
                                          <p:cBhvr>
                                            <p:cTn id="354" dur="1" fill="hold">
                                              <p:stCondLst>
                                                <p:cond delay="0"/>
                                              </p:stCondLst>
                                            </p:cTn>
                                            <p:tgtEl>
                                              <p:spTgt spid="146"/>
                                            </p:tgtEl>
                                            <p:attrNameLst>
                                              <p:attrName>style.visibility</p:attrName>
                                            </p:attrNameLst>
                                          </p:cBhvr>
                                          <p:to>
                                            <p:strVal val="visible"/>
                                          </p:to>
                                        </p:set>
                                        <p:anim calcmode="lin" valueType="num" p14:bounceEnd="66667">
                                          <p:cBhvr additive="base">
                                            <p:cTn id="355" dur="3000" fill="hold"/>
                                            <p:tgtEl>
                                              <p:spTgt spid="146"/>
                                            </p:tgtEl>
                                            <p:attrNameLst>
                                              <p:attrName>ppt_x</p:attrName>
                                            </p:attrNameLst>
                                          </p:cBhvr>
                                          <p:tavLst>
                                            <p:tav tm="0">
                                              <p:val>
                                                <p:strVal val="#ppt_x"/>
                                              </p:val>
                                            </p:tav>
                                            <p:tav tm="100000">
                                              <p:val>
                                                <p:strVal val="#ppt_x"/>
                                              </p:val>
                                            </p:tav>
                                          </p:tavLst>
                                        </p:anim>
                                        <p:anim calcmode="lin" valueType="num" p14:bounceEnd="66667">
                                          <p:cBhvr additive="base">
                                            <p:cTn id="356" dur="3000" fill="hold"/>
                                            <p:tgtEl>
                                              <p:spTgt spid="146"/>
                                            </p:tgtEl>
                                            <p:attrNameLst>
                                              <p:attrName>ppt_y</p:attrName>
                                            </p:attrNameLst>
                                          </p:cBhvr>
                                          <p:tavLst>
                                            <p:tav tm="0">
                                              <p:val>
                                                <p:strVal val="0-#ppt_h/2"/>
                                              </p:val>
                                            </p:tav>
                                            <p:tav tm="100000">
                                              <p:val>
                                                <p:strVal val="#ppt_y"/>
                                              </p:val>
                                            </p:tav>
                                          </p:tavLst>
                                        </p:anim>
                                      </p:childTnLst>
                                    </p:cTn>
                                  </p:par>
                                  <p:par>
                                    <p:cTn id="357" presetID="2" presetClass="entr" presetSubtype="1" fill="hold" grpId="0" nodeType="withEffect" p14:presetBounceEnd="66667">
                                      <p:stCondLst>
                                        <p:cond delay="0"/>
                                      </p:stCondLst>
                                      <p:childTnLst>
                                        <p:set>
                                          <p:cBhvr>
                                            <p:cTn id="358" dur="1" fill="hold">
                                              <p:stCondLst>
                                                <p:cond delay="0"/>
                                              </p:stCondLst>
                                            </p:cTn>
                                            <p:tgtEl>
                                              <p:spTgt spid="147"/>
                                            </p:tgtEl>
                                            <p:attrNameLst>
                                              <p:attrName>style.visibility</p:attrName>
                                            </p:attrNameLst>
                                          </p:cBhvr>
                                          <p:to>
                                            <p:strVal val="visible"/>
                                          </p:to>
                                        </p:set>
                                        <p:anim calcmode="lin" valueType="num" p14:bounceEnd="66667">
                                          <p:cBhvr additive="base">
                                            <p:cTn id="359" dur="3000" fill="hold"/>
                                            <p:tgtEl>
                                              <p:spTgt spid="147"/>
                                            </p:tgtEl>
                                            <p:attrNameLst>
                                              <p:attrName>ppt_x</p:attrName>
                                            </p:attrNameLst>
                                          </p:cBhvr>
                                          <p:tavLst>
                                            <p:tav tm="0">
                                              <p:val>
                                                <p:strVal val="#ppt_x"/>
                                              </p:val>
                                            </p:tav>
                                            <p:tav tm="100000">
                                              <p:val>
                                                <p:strVal val="#ppt_x"/>
                                              </p:val>
                                            </p:tav>
                                          </p:tavLst>
                                        </p:anim>
                                        <p:anim calcmode="lin" valueType="num" p14:bounceEnd="66667">
                                          <p:cBhvr additive="base">
                                            <p:cTn id="360" dur="3000" fill="hold"/>
                                            <p:tgtEl>
                                              <p:spTgt spid="147"/>
                                            </p:tgtEl>
                                            <p:attrNameLst>
                                              <p:attrName>ppt_y</p:attrName>
                                            </p:attrNameLst>
                                          </p:cBhvr>
                                          <p:tavLst>
                                            <p:tav tm="0">
                                              <p:val>
                                                <p:strVal val="0-#ppt_h/2"/>
                                              </p:val>
                                            </p:tav>
                                            <p:tav tm="100000">
                                              <p:val>
                                                <p:strVal val="#ppt_y"/>
                                              </p:val>
                                            </p:tav>
                                          </p:tavLst>
                                        </p:anim>
                                      </p:childTnLst>
                                    </p:cTn>
                                  </p:par>
                                  <p:par>
                                    <p:cTn id="361" presetID="2" presetClass="entr" presetSubtype="1" fill="hold" grpId="0" nodeType="withEffect" p14:presetBounceEnd="66667">
                                      <p:stCondLst>
                                        <p:cond delay="0"/>
                                      </p:stCondLst>
                                      <p:childTnLst>
                                        <p:set>
                                          <p:cBhvr>
                                            <p:cTn id="362" dur="1" fill="hold">
                                              <p:stCondLst>
                                                <p:cond delay="0"/>
                                              </p:stCondLst>
                                            </p:cTn>
                                            <p:tgtEl>
                                              <p:spTgt spid="148"/>
                                            </p:tgtEl>
                                            <p:attrNameLst>
                                              <p:attrName>style.visibility</p:attrName>
                                            </p:attrNameLst>
                                          </p:cBhvr>
                                          <p:to>
                                            <p:strVal val="visible"/>
                                          </p:to>
                                        </p:set>
                                        <p:anim calcmode="lin" valueType="num" p14:bounceEnd="66667">
                                          <p:cBhvr additive="base">
                                            <p:cTn id="363" dur="3000" fill="hold"/>
                                            <p:tgtEl>
                                              <p:spTgt spid="148"/>
                                            </p:tgtEl>
                                            <p:attrNameLst>
                                              <p:attrName>ppt_x</p:attrName>
                                            </p:attrNameLst>
                                          </p:cBhvr>
                                          <p:tavLst>
                                            <p:tav tm="0">
                                              <p:val>
                                                <p:strVal val="#ppt_x"/>
                                              </p:val>
                                            </p:tav>
                                            <p:tav tm="100000">
                                              <p:val>
                                                <p:strVal val="#ppt_x"/>
                                              </p:val>
                                            </p:tav>
                                          </p:tavLst>
                                        </p:anim>
                                        <p:anim calcmode="lin" valueType="num" p14:bounceEnd="66667">
                                          <p:cBhvr additive="base">
                                            <p:cTn id="364" dur="3000" fill="hold"/>
                                            <p:tgtEl>
                                              <p:spTgt spid="148"/>
                                            </p:tgtEl>
                                            <p:attrNameLst>
                                              <p:attrName>ppt_y</p:attrName>
                                            </p:attrNameLst>
                                          </p:cBhvr>
                                          <p:tavLst>
                                            <p:tav tm="0">
                                              <p:val>
                                                <p:strVal val="0-#ppt_h/2"/>
                                              </p:val>
                                            </p:tav>
                                            <p:tav tm="100000">
                                              <p:val>
                                                <p:strVal val="#ppt_y"/>
                                              </p:val>
                                            </p:tav>
                                          </p:tavLst>
                                        </p:anim>
                                      </p:childTnLst>
                                    </p:cTn>
                                  </p:par>
                                  <p:par>
                                    <p:cTn id="365" presetID="2" presetClass="entr" presetSubtype="1" fill="hold" grpId="0" nodeType="withEffect" p14:presetBounceEnd="66667">
                                      <p:stCondLst>
                                        <p:cond delay="0"/>
                                      </p:stCondLst>
                                      <p:childTnLst>
                                        <p:set>
                                          <p:cBhvr>
                                            <p:cTn id="366" dur="1" fill="hold">
                                              <p:stCondLst>
                                                <p:cond delay="0"/>
                                              </p:stCondLst>
                                            </p:cTn>
                                            <p:tgtEl>
                                              <p:spTgt spid="149"/>
                                            </p:tgtEl>
                                            <p:attrNameLst>
                                              <p:attrName>style.visibility</p:attrName>
                                            </p:attrNameLst>
                                          </p:cBhvr>
                                          <p:to>
                                            <p:strVal val="visible"/>
                                          </p:to>
                                        </p:set>
                                        <p:anim calcmode="lin" valueType="num" p14:bounceEnd="66667">
                                          <p:cBhvr additive="base">
                                            <p:cTn id="367" dur="3000" fill="hold"/>
                                            <p:tgtEl>
                                              <p:spTgt spid="149"/>
                                            </p:tgtEl>
                                            <p:attrNameLst>
                                              <p:attrName>ppt_x</p:attrName>
                                            </p:attrNameLst>
                                          </p:cBhvr>
                                          <p:tavLst>
                                            <p:tav tm="0">
                                              <p:val>
                                                <p:strVal val="#ppt_x"/>
                                              </p:val>
                                            </p:tav>
                                            <p:tav tm="100000">
                                              <p:val>
                                                <p:strVal val="#ppt_x"/>
                                              </p:val>
                                            </p:tav>
                                          </p:tavLst>
                                        </p:anim>
                                        <p:anim calcmode="lin" valueType="num" p14:bounceEnd="66667">
                                          <p:cBhvr additive="base">
                                            <p:cTn id="368" dur="3000" fill="hold"/>
                                            <p:tgtEl>
                                              <p:spTgt spid="149"/>
                                            </p:tgtEl>
                                            <p:attrNameLst>
                                              <p:attrName>ppt_y</p:attrName>
                                            </p:attrNameLst>
                                          </p:cBhvr>
                                          <p:tavLst>
                                            <p:tav tm="0">
                                              <p:val>
                                                <p:strVal val="0-#ppt_h/2"/>
                                              </p:val>
                                            </p:tav>
                                            <p:tav tm="100000">
                                              <p:val>
                                                <p:strVal val="#ppt_y"/>
                                              </p:val>
                                            </p:tav>
                                          </p:tavLst>
                                        </p:anim>
                                      </p:childTnLst>
                                    </p:cTn>
                                  </p:par>
                                  <p:par>
                                    <p:cTn id="369" presetID="2" presetClass="entr" presetSubtype="1" fill="hold" grpId="0" nodeType="withEffect" p14:presetBounceEnd="66667">
                                      <p:stCondLst>
                                        <p:cond delay="0"/>
                                      </p:stCondLst>
                                      <p:childTnLst>
                                        <p:set>
                                          <p:cBhvr>
                                            <p:cTn id="370" dur="1" fill="hold">
                                              <p:stCondLst>
                                                <p:cond delay="0"/>
                                              </p:stCondLst>
                                            </p:cTn>
                                            <p:tgtEl>
                                              <p:spTgt spid="150"/>
                                            </p:tgtEl>
                                            <p:attrNameLst>
                                              <p:attrName>style.visibility</p:attrName>
                                            </p:attrNameLst>
                                          </p:cBhvr>
                                          <p:to>
                                            <p:strVal val="visible"/>
                                          </p:to>
                                        </p:set>
                                        <p:anim calcmode="lin" valueType="num" p14:bounceEnd="66667">
                                          <p:cBhvr additive="base">
                                            <p:cTn id="371" dur="3000" fill="hold"/>
                                            <p:tgtEl>
                                              <p:spTgt spid="150"/>
                                            </p:tgtEl>
                                            <p:attrNameLst>
                                              <p:attrName>ppt_x</p:attrName>
                                            </p:attrNameLst>
                                          </p:cBhvr>
                                          <p:tavLst>
                                            <p:tav tm="0">
                                              <p:val>
                                                <p:strVal val="#ppt_x"/>
                                              </p:val>
                                            </p:tav>
                                            <p:tav tm="100000">
                                              <p:val>
                                                <p:strVal val="#ppt_x"/>
                                              </p:val>
                                            </p:tav>
                                          </p:tavLst>
                                        </p:anim>
                                        <p:anim calcmode="lin" valueType="num" p14:bounceEnd="66667">
                                          <p:cBhvr additive="base">
                                            <p:cTn id="372" dur="3000" fill="hold"/>
                                            <p:tgtEl>
                                              <p:spTgt spid="150"/>
                                            </p:tgtEl>
                                            <p:attrNameLst>
                                              <p:attrName>ppt_y</p:attrName>
                                            </p:attrNameLst>
                                          </p:cBhvr>
                                          <p:tavLst>
                                            <p:tav tm="0">
                                              <p:val>
                                                <p:strVal val="0-#ppt_h/2"/>
                                              </p:val>
                                            </p:tav>
                                            <p:tav tm="100000">
                                              <p:val>
                                                <p:strVal val="#ppt_y"/>
                                              </p:val>
                                            </p:tav>
                                          </p:tavLst>
                                        </p:anim>
                                      </p:childTnLst>
                                    </p:cTn>
                                  </p:par>
                                  <p:par>
                                    <p:cTn id="373" presetID="2" presetClass="entr" presetSubtype="1" fill="hold" grpId="0" nodeType="withEffect" p14:presetBounceEnd="66667">
                                      <p:stCondLst>
                                        <p:cond delay="0"/>
                                      </p:stCondLst>
                                      <p:childTnLst>
                                        <p:set>
                                          <p:cBhvr>
                                            <p:cTn id="374" dur="1" fill="hold">
                                              <p:stCondLst>
                                                <p:cond delay="0"/>
                                              </p:stCondLst>
                                            </p:cTn>
                                            <p:tgtEl>
                                              <p:spTgt spid="151"/>
                                            </p:tgtEl>
                                            <p:attrNameLst>
                                              <p:attrName>style.visibility</p:attrName>
                                            </p:attrNameLst>
                                          </p:cBhvr>
                                          <p:to>
                                            <p:strVal val="visible"/>
                                          </p:to>
                                        </p:set>
                                        <p:anim calcmode="lin" valueType="num" p14:bounceEnd="66667">
                                          <p:cBhvr additive="base">
                                            <p:cTn id="375" dur="3000" fill="hold"/>
                                            <p:tgtEl>
                                              <p:spTgt spid="151"/>
                                            </p:tgtEl>
                                            <p:attrNameLst>
                                              <p:attrName>ppt_x</p:attrName>
                                            </p:attrNameLst>
                                          </p:cBhvr>
                                          <p:tavLst>
                                            <p:tav tm="0">
                                              <p:val>
                                                <p:strVal val="#ppt_x"/>
                                              </p:val>
                                            </p:tav>
                                            <p:tav tm="100000">
                                              <p:val>
                                                <p:strVal val="#ppt_x"/>
                                              </p:val>
                                            </p:tav>
                                          </p:tavLst>
                                        </p:anim>
                                        <p:anim calcmode="lin" valueType="num" p14:bounceEnd="66667">
                                          <p:cBhvr additive="base">
                                            <p:cTn id="376" dur="3000" fill="hold"/>
                                            <p:tgtEl>
                                              <p:spTgt spid="151"/>
                                            </p:tgtEl>
                                            <p:attrNameLst>
                                              <p:attrName>ppt_y</p:attrName>
                                            </p:attrNameLst>
                                          </p:cBhvr>
                                          <p:tavLst>
                                            <p:tav tm="0">
                                              <p:val>
                                                <p:strVal val="0-#ppt_h/2"/>
                                              </p:val>
                                            </p:tav>
                                            <p:tav tm="100000">
                                              <p:val>
                                                <p:strVal val="#ppt_y"/>
                                              </p:val>
                                            </p:tav>
                                          </p:tavLst>
                                        </p:anim>
                                      </p:childTnLst>
                                    </p:cTn>
                                  </p:par>
                                  <p:par>
                                    <p:cTn id="377" presetID="2" presetClass="entr" presetSubtype="1" fill="hold" grpId="0" nodeType="withEffect" p14:presetBounceEnd="66667">
                                      <p:stCondLst>
                                        <p:cond delay="0"/>
                                      </p:stCondLst>
                                      <p:childTnLst>
                                        <p:set>
                                          <p:cBhvr>
                                            <p:cTn id="378" dur="1" fill="hold">
                                              <p:stCondLst>
                                                <p:cond delay="0"/>
                                              </p:stCondLst>
                                            </p:cTn>
                                            <p:tgtEl>
                                              <p:spTgt spid="152"/>
                                            </p:tgtEl>
                                            <p:attrNameLst>
                                              <p:attrName>style.visibility</p:attrName>
                                            </p:attrNameLst>
                                          </p:cBhvr>
                                          <p:to>
                                            <p:strVal val="visible"/>
                                          </p:to>
                                        </p:set>
                                        <p:anim calcmode="lin" valueType="num" p14:bounceEnd="66667">
                                          <p:cBhvr additive="base">
                                            <p:cTn id="379" dur="3000" fill="hold"/>
                                            <p:tgtEl>
                                              <p:spTgt spid="152"/>
                                            </p:tgtEl>
                                            <p:attrNameLst>
                                              <p:attrName>ppt_x</p:attrName>
                                            </p:attrNameLst>
                                          </p:cBhvr>
                                          <p:tavLst>
                                            <p:tav tm="0">
                                              <p:val>
                                                <p:strVal val="#ppt_x"/>
                                              </p:val>
                                            </p:tav>
                                            <p:tav tm="100000">
                                              <p:val>
                                                <p:strVal val="#ppt_x"/>
                                              </p:val>
                                            </p:tav>
                                          </p:tavLst>
                                        </p:anim>
                                        <p:anim calcmode="lin" valueType="num" p14:bounceEnd="66667">
                                          <p:cBhvr additive="base">
                                            <p:cTn id="380" dur="3000" fill="hold"/>
                                            <p:tgtEl>
                                              <p:spTgt spid="152"/>
                                            </p:tgtEl>
                                            <p:attrNameLst>
                                              <p:attrName>ppt_y</p:attrName>
                                            </p:attrNameLst>
                                          </p:cBhvr>
                                          <p:tavLst>
                                            <p:tav tm="0">
                                              <p:val>
                                                <p:strVal val="0-#ppt_h/2"/>
                                              </p:val>
                                            </p:tav>
                                            <p:tav tm="100000">
                                              <p:val>
                                                <p:strVal val="#ppt_y"/>
                                              </p:val>
                                            </p:tav>
                                          </p:tavLst>
                                        </p:anim>
                                      </p:childTnLst>
                                    </p:cTn>
                                  </p:par>
                                  <p:par>
                                    <p:cTn id="381" presetID="2" presetClass="entr" presetSubtype="1" fill="hold" grpId="0" nodeType="withEffect" p14:presetBounceEnd="66667">
                                      <p:stCondLst>
                                        <p:cond delay="0"/>
                                      </p:stCondLst>
                                      <p:childTnLst>
                                        <p:set>
                                          <p:cBhvr>
                                            <p:cTn id="382" dur="1" fill="hold">
                                              <p:stCondLst>
                                                <p:cond delay="0"/>
                                              </p:stCondLst>
                                            </p:cTn>
                                            <p:tgtEl>
                                              <p:spTgt spid="153"/>
                                            </p:tgtEl>
                                            <p:attrNameLst>
                                              <p:attrName>style.visibility</p:attrName>
                                            </p:attrNameLst>
                                          </p:cBhvr>
                                          <p:to>
                                            <p:strVal val="visible"/>
                                          </p:to>
                                        </p:set>
                                        <p:anim calcmode="lin" valueType="num" p14:bounceEnd="66667">
                                          <p:cBhvr additive="base">
                                            <p:cTn id="383" dur="3000" fill="hold"/>
                                            <p:tgtEl>
                                              <p:spTgt spid="153"/>
                                            </p:tgtEl>
                                            <p:attrNameLst>
                                              <p:attrName>ppt_x</p:attrName>
                                            </p:attrNameLst>
                                          </p:cBhvr>
                                          <p:tavLst>
                                            <p:tav tm="0">
                                              <p:val>
                                                <p:strVal val="#ppt_x"/>
                                              </p:val>
                                            </p:tav>
                                            <p:tav tm="100000">
                                              <p:val>
                                                <p:strVal val="#ppt_x"/>
                                              </p:val>
                                            </p:tav>
                                          </p:tavLst>
                                        </p:anim>
                                        <p:anim calcmode="lin" valueType="num" p14:bounceEnd="66667">
                                          <p:cBhvr additive="base">
                                            <p:cTn id="384" dur="3000" fill="hold"/>
                                            <p:tgtEl>
                                              <p:spTgt spid="153"/>
                                            </p:tgtEl>
                                            <p:attrNameLst>
                                              <p:attrName>ppt_y</p:attrName>
                                            </p:attrNameLst>
                                          </p:cBhvr>
                                          <p:tavLst>
                                            <p:tav tm="0">
                                              <p:val>
                                                <p:strVal val="0-#ppt_h/2"/>
                                              </p:val>
                                            </p:tav>
                                            <p:tav tm="100000">
                                              <p:val>
                                                <p:strVal val="#ppt_y"/>
                                              </p:val>
                                            </p:tav>
                                          </p:tavLst>
                                        </p:anim>
                                      </p:childTnLst>
                                    </p:cTn>
                                  </p:par>
                                  <p:par>
                                    <p:cTn id="385" presetID="2" presetClass="entr" presetSubtype="1" fill="hold" grpId="0" nodeType="withEffect" p14:presetBounceEnd="66667">
                                      <p:stCondLst>
                                        <p:cond delay="0"/>
                                      </p:stCondLst>
                                      <p:childTnLst>
                                        <p:set>
                                          <p:cBhvr>
                                            <p:cTn id="386" dur="1" fill="hold">
                                              <p:stCondLst>
                                                <p:cond delay="0"/>
                                              </p:stCondLst>
                                            </p:cTn>
                                            <p:tgtEl>
                                              <p:spTgt spid="154"/>
                                            </p:tgtEl>
                                            <p:attrNameLst>
                                              <p:attrName>style.visibility</p:attrName>
                                            </p:attrNameLst>
                                          </p:cBhvr>
                                          <p:to>
                                            <p:strVal val="visible"/>
                                          </p:to>
                                        </p:set>
                                        <p:anim calcmode="lin" valueType="num" p14:bounceEnd="66667">
                                          <p:cBhvr additive="base">
                                            <p:cTn id="387" dur="3000" fill="hold"/>
                                            <p:tgtEl>
                                              <p:spTgt spid="154"/>
                                            </p:tgtEl>
                                            <p:attrNameLst>
                                              <p:attrName>ppt_x</p:attrName>
                                            </p:attrNameLst>
                                          </p:cBhvr>
                                          <p:tavLst>
                                            <p:tav tm="0">
                                              <p:val>
                                                <p:strVal val="#ppt_x"/>
                                              </p:val>
                                            </p:tav>
                                            <p:tav tm="100000">
                                              <p:val>
                                                <p:strVal val="#ppt_x"/>
                                              </p:val>
                                            </p:tav>
                                          </p:tavLst>
                                        </p:anim>
                                        <p:anim calcmode="lin" valueType="num" p14:bounceEnd="66667">
                                          <p:cBhvr additive="base">
                                            <p:cTn id="388" dur="3000" fill="hold"/>
                                            <p:tgtEl>
                                              <p:spTgt spid="154"/>
                                            </p:tgtEl>
                                            <p:attrNameLst>
                                              <p:attrName>ppt_y</p:attrName>
                                            </p:attrNameLst>
                                          </p:cBhvr>
                                          <p:tavLst>
                                            <p:tav tm="0">
                                              <p:val>
                                                <p:strVal val="0-#ppt_h/2"/>
                                              </p:val>
                                            </p:tav>
                                            <p:tav tm="100000">
                                              <p:val>
                                                <p:strVal val="#ppt_y"/>
                                              </p:val>
                                            </p:tav>
                                          </p:tavLst>
                                        </p:anim>
                                      </p:childTnLst>
                                    </p:cTn>
                                  </p:par>
                                  <p:par>
                                    <p:cTn id="389" presetID="2" presetClass="entr" presetSubtype="1" fill="hold" grpId="0" nodeType="withEffect" p14:presetBounceEnd="66667">
                                      <p:stCondLst>
                                        <p:cond delay="0"/>
                                      </p:stCondLst>
                                      <p:childTnLst>
                                        <p:set>
                                          <p:cBhvr>
                                            <p:cTn id="390" dur="1" fill="hold">
                                              <p:stCondLst>
                                                <p:cond delay="0"/>
                                              </p:stCondLst>
                                            </p:cTn>
                                            <p:tgtEl>
                                              <p:spTgt spid="155"/>
                                            </p:tgtEl>
                                            <p:attrNameLst>
                                              <p:attrName>style.visibility</p:attrName>
                                            </p:attrNameLst>
                                          </p:cBhvr>
                                          <p:to>
                                            <p:strVal val="visible"/>
                                          </p:to>
                                        </p:set>
                                        <p:anim calcmode="lin" valueType="num" p14:bounceEnd="66667">
                                          <p:cBhvr additive="base">
                                            <p:cTn id="391" dur="3000" fill="hold"/>
                                            <p:tgtEl>
                                              <p:spTgt spid="155"/>
                                            </p:tgtEl>
                                            <p:attrNameLst>
                                              <p:attrName>ppt_x</p:attrName>
                                            </p:attrNameLst>
                                          </p:cBhvr>
                                          <p:tavLst>
                                            <p:tav tm="0">
                                              <p:val>
                                                <p:strVal val="#ppt_x"/>
                                              </p:val>
                                            </p:tav>
                                            <p:tav tm="100000">
                                              <p:val>
                                                <p:strVal val="#ppt_x"/>
                                              </p:val>
                                            </p:tav>
                                          </p:tavLst>
                                        </p:anim>
                                        <p:anim calcmode="lin" valueType="num" p14:bounceEnd="66667">
                                          <p:cBhvr additive="base">
                                            <p:cTn id="392" dur="3000" fill="hold"/>
                                            <p:tgtEl>
                                              <p:spTgt spid="155"/>
                                            </p:tgtEl>
                                            <p:attrNameLst>
                                              <p:attrName>ppt_y</p:attrName>
                                            </p:attrNameLst>
                                          </p:cBhvr>
                                          <p:tavLst>
                                            <p:tav tm="0">
                                              <p:val>
                                                <p:strVal val="0-#ppt_h/2"/>
                                              </p:val>
                                            </p:tav>
                                            <p:tav tm="100000">
                                              <p:val>
                                                <p:strVal val="#ppt_y"/>
                                              </p:val>
                                            </p:tav>
                                          </p:tavLst>
                                        </p:anim>
                                      </p:childTnLst>
                                    </p:cTn>
                                  </p:par>
                                  <p:par>
                                    <p:cTn id="393" presetID="2" presetClass="entr" presetSubtype="1" fill="hold" grpId="0" nodeType="withEffect" p14:presetBounceEnd="66667">
                                      <p:stCondLst>
                                        <p:cond delay="0"/>
                                      </p:stCondLst>
                                      <p:childTnLst>
                                        <p:set>
                                          <p:cBhvr>
                                            <p:cTn id="394" dur="1" fill="hold">
                                              <p:stCondLst>
                                                <p:cond delay="0"/>
                                              </p:stCondLst>
                                            </p:cTn>
                                            <p:tgtEl>
                                              <p:spTgt spid="156"/>
                                            </p:tgtEl>
                                            <p:attrNameLst>
                                              <p:attrName>style.visibility</p:attrName>
                                            </p:attrNameLst>
                                          </p:cBhvr>
                                          <p:to>
                                            <p:strVal val="visible"/>
                                          </p:to>
                                        </p:set>
                                        <p:anim calcmode="lin" valueType="num" p14:bounceEnd="66667">
                                          <p:cBhvr additive="base">
                                            <p:cTn id="395" dur="3000" fill="hold"/>
                                            <p:tgtEl>
                                              <p:spTgt spid="156"/>
                                            </p:tgtEl>
                                            <p:attrNameLst>
                                              <p:attrName>ppt_x</p:attrName>
                                            </p:attrNameLst>
                                          </p:cBhvr>
                                          <p:tavLst>
                                            <p:tav tm="0">
                                              <p:val>
                                                <p:strVal val="#ppt_x"/>
                                              </p:val>
                                            </p:tav>
                                            <p:tav tm="100000">
                                              <p:val>
                                                <p:strVal val="#ppt_x"/>
                                              </p:val>
                                            </p:tav>
                                          </p:tavLst>
                                        </p:anim>
                                        <p:anim calcmode="lin" valueType="num" p14:bounceEnd="66667">
                                          <p:cBhvr additive="base">
                                            <p:cTn id="396" dur="3000" fill="hold"/>
                                            <p:tgtEl>
                                              <p:spTgt spid="156"/>
                                            </p:tgtEl>
                                            <p:attrNameLst>
                                              <p:attrName>ppt_y</p:attrName>
                                            </p:attrNameLst>
                                          </p:cBhvr>
                                          <p:tavLst>
                                            <p:tav tm="0">
                                              <p:val>
                                                <p:strVal val="0-#ppt_h/2"/>
                                              </p:val>
                                            </p:tav>
                                            <p:tav tm="100000">
                                              <p:val>
                                                <p:strVal val="#ppt_y"/>
                                              </p:val>
                                            </p:tav>
                                          </p:tavLst>
                                        </p:anim>
                                      </p:childTnLst>
                                    </p:cTn>
                                  </p:par>
                                  <p:par>
                                    <p:cTn id="397" presetID="2" presetClass="entr" presetSubtype="1" fill="hold" grpId="0" nodeType="withEffect" p14:presetBounceEnd="66667">
                                      <p:stCondLst>
                                        <p:cond delay="0"/>
                                      </p:stCondLst>
                                      <p:childTnLst>
                                        <p:set>
                                          <p:cBhvr>
                                            <p:cTn id="398" dur="1" fill="hold">
                                              <p:stCondLst>
                                                <p:cond delay="0"/>
                                              </p:stCondLst>
                                            </p:cTn>
                                            <p:tgtEl>
                                              <p:spTgt spid="157"/>
                                            </p:tgtEl>
                                            <p:attrNameLst>
                                              <p:attrName>style.visibility</p:attrName>
                                            </p:attrNameLst>
                                          </p:cBhvr>
                                          <p:to>
                                            <p:strVal val="visible"/>
                                          </p:to>
                                        </p:set>
                                        <p:anim calcmode="lin" valueType="num" p14:bounceEnd="66667">
                                          <p:cBhvr additive="base">
                                            <p:cTn id="399" dur="3000" fill="hold"/>
                                            <p:tgtEl>
                                              <p:spTgt spid="157"/>
                                            </p:tgtEl>
                                            <p:attrNameLst>
                                              <p:attrName>ppt_x</p:attrName>
                                            </p:attrNameLst>
                                          </p:cBhvr>
                                          <p:tavLst>
                                            <p:tav tm="0">
                                              <p:val>
                                                <p:strVal val="#ppt_x"/>
                                              </p:val>
                                            </p:tav>
                                            <p:tav tm="100000">
                                              <p:val>
                                                <p:strVal val="#ppt_x"/>
                                              </p:val>
                                            </p:tav>
                                          </p:tavLst>
                                        </p:anim>
                                        <p:anim calcmode="lin" valueType="num" p14:bounceEnd="66667">
                                          <p:cBhvr additive="base">
                                            <p:cTn id="400" dur="3000" fill="hold"/>
                                            <p:tgtEl>
                                              <p:spTgt spid="157"/>
                                            </p:tgtEl>
                                            <p:attrNameLst>
                                              <p:attrName>ppt_y</p:attrName>
                                            </p:attrNameLst>
                                          </p:cBhvr>
                                          <p:tavLst>
                                            <p:tav tm="0">
                                              <p:val>
                                                <p:strVal val="0-#ppt_h/2"/>
                                              </p:val>
                                            </p:tav>
                                            <p:tav tm="100000">
                                              <p:val>
                                                <p:strVal val="#ppt_y"/>
                                              </p:val>
                                            </p:tav>
                                          </p:tavLst>
                                        </p:anim>
                                      </p:childTnLst>
                                    </p:cTn>
                                  </p:par>
                                  <p:par>
                                    <p:cTn id="401" presetID="2" presetClass="entr" presetSubtype="1" fill="hold" grpId="0" nodeType="withEffect" p14:presetBounceEnd="66667">
                                      <p:stCondLst>
                                        <p:cond delay="0"/>
                                      </p:stCondLst>
                                      <p:childTnLst>
                                        <p:set>
                                          <p:cBhvr>
                                            <p:cTn id="402" dur="1" fill="hold">
                                              <p:stCondLst>
                                                <p:cond delay="0"/>
                                              </p:stCondLst>
                                            </p:cTn>
                                            <p:tgtEl>
                                              <p:spTgt spid="158"/>
                                            </p:tgtEl>
                                            <p:attrNameLst>
                                              <p:attrName>style.visibility</p:attrName>
                                            </p:attrNameLst>
                                          </p:cBhvr>
                                          <p:to>
                                            <p:strVal val="visible"/>
                                          </p:to>
                                        </p:set>
                                        <p:anim calcmode="lin" valueType="num" p14:bounceEnd="66667">
                                          <p:cBhvr additive="base">
                                            <p:cTn id="403" dur="3000" fill="hold"/>
                                            <p:tgtEl>
                                              <p:spTgt spid="158"/>
                                            </p:tgtEl>
                                            <p:attrNameLst>
                                              <p:attrName>ppt_x</p:attrName>
                                            </p:attrNameLst>
                                          </p:cBhvr>
                                          <p:tavLst>
                                            <p:tav tm="0">
                                              <p:val>
                                                <p:strVal val="#ppt_x"/>
                                              </p:val>
                                            </p:tav>
                                            <p:tav tm="100000">
                                              <p:val>
                                                <p:strVal val="#ppt_x"/>
                                              </p:val>
                                            </p:tav>
                                          </p:tavLst>
                                        </p:anim>
                                        <p:anim calcmode="lin" valueType="num" p14:bounceEnd="66667">
                                          <p:cBhvr additive="base">
                                            <p:cTn id="404" dur="3000" fill="hold"/>
                                            <p:tgtEl>
                                              <p:spTgt spid="158"/>
                                            </p:tgtEl>
                                            <p:attrNameLst>
                                              <p:attrName>ppt_y</p:attrName>
                                            </p:attrNameLst>
                                          </p:cBhvr>
                                          <p:tavLst>
                                            <p:tav tm="0">
                                              <p:val>
                                                <p:strVal val="0-#ppt_h/2"/>
                                              </p:val>
                                            </p:tav>
                                            <p:tav tm="100000">
                                              <p:val>
                                                <p:strVal val="#ppt_y"/>
                                              </p:val>
                                            </p:tav>
                                          </p:tavLst>
                                        </p:anim>
                                      </p:childTnLst>
                                    </p:cTn>
                                  </p:par>
                                  <p:par>
                                    <p:cTn id="405" presetID="2" presetClass="entr" presetSubtype="1" fill="hold" grpId="0" nodeType="withEffect" p14:presetBounceEnd="66667">
                                      <p:stCondLst>
                                        <p:cond delay="0"/>
                                      </p:stCondLst>
                                      <p:childTnLst>
                                        <p:set>
                                          <p:cBhvr>
                                            <p:cTn id="406" dur="1" fill="hold">
                                              <p:stCondLst>
                                                <p:cond delay="0"/>
                                              </p:stCondLst>
                                            </p:cTn>
                                            <p:tgtEl>
                                              <p:spTgt spid="159"/>
                                            </p:tgtEl>
                                            <p:attrNameLst>
                                              <p:attrName>style.visibility</p:attrName>
                                            </p:attrNameLst>
                                          </p:cBhvr>
                                          <p:to>
                                            <p:strVal val="visible"/>
                                          </p:to>
                                        </p:set>
                                        <p:anim calcmode="lin" valueType="num" p14:bounceEnd="66667">
                                          <p:cBhvr additive="base">
                                            <p:cTn id="407" dur="3000" fill="hold"/>
                                            <p:tgtEl>
                                              <p:spTgt spid="159"/>
                                            </p:tgtEl>
                                            <p:attrNameLst>
                                              <p:attrName>ppt_x</p:attrName>
                                            </p:attrNameLst>
                                          </p:cBhvr>
                                          <p:tavLst>
                                            <p:tav tm="0">
                                              <p:val>
                                                <p:strVal val="#ppt_x"/>
                                              </p:val>
                                            </p:tav>
                                            <p:tav tm="100000">
                                              <p:val>
                                                <p:strVal val="#ppt_x"/>
                                              </p:val>
                                            </p:tav>
                                          </p:tavLst>
                                        </p:anim>
                                        <p:anim calcmode="lin" valueType="num" p14:bounceEnd="66667">
                                          <p:cBhvr additive="base">
                                            <p:cTn id="408" dur="3000" fill="hold"/>
                                            <p:tgtEl>
                                              <p:spTgt spid="159"/>
                                            </p:tgtEl>
                                            <p:attrNameLst>
                                              <p:attrName>ppt_y</p:attrName>
                                            </p:attrNameLst>
                                          </p:cBhvr>
                                          <p:tavLst>
                                            <p:tav tm="0">
                                              <p:val>
                                                <p:strVal val="0-#ppt_h/2"/>
                                              </p:val>
                                            </p:tav>
                                            <p:tav tm="100000">
                                              <p:val>
                                                <p:strVal val="#ppt_y"/>
                                              </p:val>
                                            </p:tav>
                                          </p:tavLst>
                                        </p:anim>
                                      </p:childTnLst>
                                    </p:cTn>
                                  </p:par>
                                  <p:par>
                                    <p:cTn id="409" presetID="2" presetClass="entr" presetSubtype="1" fill="hold" grpId="0" nodeType="withEffect" p14:presetBounceEnd="66667">
                                      <p:stCondLst>
                                        <p:cond delay="0"/>
                                      </p:stCondLst>
                                      <p:childTnLst>
                                        <p:set>
                                          <p:cBhvr>
                                            <p:cTn id="410" dur="1" fill="hold">
                                              <p:stCondLst>
                                                <p:cond delay="0"/>
                                              </p:stCondLst>
                                            </p:cTn>
                                            <p:tgtEl>
                                              <p:spTgt spid="160"/>
                                            </p:tgtEl>
                                            <p:attrNameLst>
                                              <p:attrName>style.visibility</p:attrName>
                                            </p:attrNameLst>
                                          </p:cBhvr>
                                          <p:to>
                                            <p:strVal val="visible"/>
                                          </p:to>
                                        </p:set>
                                        <p:anim calcmode="lin" valueType="num" p14:bounceEnd="66667">
                                          <p:cBhvr additive="base">
                                            <p:cTn id="411" dur="3000" fill="hold"/>
                                            <p:tgtEl>
                                              <p:spTgt spid="160"/>
                                            </p:tgtEl>
                                            <p:attrNameLst>
                                              <p:attrName>ppt_x</p:attrName>
                                            </p:attrNameLst>
                                          </p:cBhvr>
                                          <p:tavLst>
                                            <p:tav tm="0">
                                              <p:val>
                                                <p:strVal val="#ppt_x"/>
                                              </p:val>
                                            </p:tav>
                                            <p:tav tm="100000">
                                              <p:val>
                                                <p:strVal val="#ppt_x"/>
                                              </p:val>
                                            </p:tav>
                                          </p:tavLst>
                                        </p:anim>
                                        <p:anim calcmode="lin" valueType="num" p14:bounceEnd="66667">
                                          <p:cBhvr additive="base">
                                            <p:cTn id="412" dur="3000" fill="hold"/>
                                            <p:tgtEl>
                                              <p:spTgt spid="160"/>
                                            </p:tgtEl>
                                            <p:attrNameLst>
                                              <p:attrName>ppt_y</p:attrName>
                                            </p:attrNameLst>
                                          </p:cBhvr>
                                          <p:tavLst>
                                            <p:tav tm="0">
                                              <p:val>
                                                <p:strVal val="0-#ppt_h/2"/>
                                              </p:val>
                                            </p:tav>
                                            <p:tav tm="100000">
                                              <p:val>
                                                <p:strVal val="#ppt_y"/>
                                              </p:val>
                                            </p:tav>
                                          </p:tavLst>
                                        </p:anim>
                                      </p:childTnLst>
                                    </p:cTn>
                                  </p:par>
                                  <p:par>
                                    <p:cTn id="413" presetID="2" presetClass="entr" presetSubtype="1" fill="hold" grpId="0" nodeType="withEffect" p14:presetBounceEnd="66667">
                                      <p:stCondLst>
                                        <p:cond delay="0"/>
                                      </p:stCondLst>
                                      <p:childTnLst>
                                        <p:set>
                                          <p:cBhvr>
                                            <p:cTn id="414" dur="1" fill="hold">
                                              <p:stCondLst>
                                                <p:cond delay="0"/>
                                              </p:stCondLst>
                                            </p:cTn>
                                            <p:tgtEl>
                                              <p:spTgt spid="161"/>
                                            </p:tgtEl>
                                            <p:attrNameLst>
                                              <p:attrName>style.visibility</p:attrName>
                                            </p:attrNameLst>
                                          </p:cBhvr>
                                          <p:to>
                                            <p:strVal val="visible"/>
                                          </p:to>
                                        </p:set>
                                        <p:anim calcmode="lin" valueType="num" p14:bounceEnd="66667">
                                          <p:cBhvr additive="base">
                                            <p:cTn id="415" dur="3000" fill="hold"/>
                                            <p:tgtEl>
                                              <p:spTgt spid="161"/>
                                            </p:tgtEl>
                                            <p:attrNameLst>
                                              <p:attrName>ppt_x</p:attrName>
                                            </p:attrNameLst>
                                          </p:cBhvr>
                                          <p:tavLst>
                                            <p:tav tm="0">
                                              <p:val>
                                                <p:strVal val="#ppt_x"/>
                                              </p:val>
                                            </p:tav>
                                            <p:tav tm="100000">
                                              <p:val>
                                                <p:strVal val="#ppt_x"/>
                                              </p:val>
                                            </p:tav>
                                          </p:tavLst>
                                        </p:anim>
                                        <p:anim calcmode="lin" valueType="num" p14:bounceEnd="66667">
                                          <p:cBhvr additive="base">
                                            <p:cTn id="416" dur="3000" fill="hold"/>
                                            <p:tgtEl>
                                              <p:spTgt spid="161"/>
                                            </p:tgtEl>
                                            <p:attrNameLst>
                                              <p:attrName>ppt_y</p:attrName>
                                            </p:attrNameLst>
                                          </p:cBhvr>
                                          <p:tavLst>
                                            <p:tav tm="0">
                                              <p:val>
                                                <p:strVal val="0-#ppt_h/2"/>
                                              </p:val>
                                            </p:tav>
                                            <p:tav tm="100000">
                                              <p:val>
                                                <p:strVal val="#ppt_y"/>
                                              </p:val>
                                            </p:tav>
                                          </p:tavLst>
                                        </p:anim>
                                      </p:childTnLst>
                                    </p:cTn>
                                  </p:par>
                                  <p:par>
                                    <p:cTn id="417" presetID="2" presetClass="entr" presetSubtype="1" fill="hold" grpId="0" nodeType="withEffect" p14:presetBounceEnd="66667">
                                      <p:stCondLst>
                                        <p:cond delay="0"/>
                                      </p:stCondLst>
                                      <p:childTnLst>
                                        <p:set>
                                          <p:cBhvr>
                                            <p:cTn id="418" dur="1" fill="hold">
                                              <p:stCondLst>
                                                <p:cond delay="0"/>
                                              </p:stCondLst>
                                            </p:cTn>
                                            <p:tgtEl>
                                              <p:spTgt spid="162"/>
                                            </p:tgtEl>
                                            <p:attrNameLst>
                                              <p:attrName>style.visibility</p:attrName>
                                            </p:attrNameLst>
                                          </p:cBhvr>
                                          <p:to>
                                            <p:strVal val="visible"/>
                                          </p:to>
                                        </p:set>
                                        <p:anim calcmode="lin" valueType="num" p14:bounceEnd="66667">
                                          <p:cBhvr additive="base">
                                            <p:cTn id="419" dur="3000" fill="hold"/>
                                            <p:tgtEl>
                                              <p:spTgt spid="162"/>
                                            </p:tgtEl>
                                            <p:attrNameLst>
                                              <p:attrName>ppt_x</p:attrName>
                                            </p:attrNameLst>
                                          </p:cBhvr>
                                          <p:tavLst>
                                            <p:tav tm="0">
                                              <p:val>
                                                <p:strVal val="#ppt_x"/>
                                              </p:val>
                                            </p:tav>
                                            <p:tav tm="100000">
                                              <p:val>
                                                <p:strVal val="#ppt_x"/>
                                              </p:val>
                                            </p:tav>
                                          </p:tavLst>
                                        </p:anim>
                                        <p:anim calcmode="lin" valueType="num" p14:bounceEnd="66667">
                                          <p:cBhvr additive="base">
                                            <p:cTn id="420" dur="3000" fill="hold"/>
                                            <p:tgtEl>
                                              <p:spTgt spid="162"/>
                                            </p:tgtEl>
                                            <p:attrNameLst>
                                              <p:attrName>ppt_y</p:attrName>
                                            </p:attrNameLst>
                                          </p:cBhvr>
                                          <p:tavLst>
                                            <p:tav tm="0">
                                              <p:val>
                                                <p:strVal val="0-#ppt_h/2"/>
                                              </p:val>
                                            </p:tav>
                                            <p:tav tm="100000">
                                              <p:val>
                                                <p:strVal val="#ppt_y"/>
                                              </p:val>
                                            </p:tav>
                                          </p:tavLst>
                                        </p:anim>
                                      </p:childTnLst>
                                    </p:cTn>
                                  </p:par>
                                  <p:par>
                                    <p:cTn id="421" presetID="2" presetClass="entr" presetSubtype="1" fill="hold" grpId="0" nodeType="withEffect" p14:presetBounceEnd="66667">
                                      <p:stCondLst>
                                        <p:cond delay="0"/>
                                      </p:stCondLst>
                                      <p:childTnLst>
                                        <p:set>
                                          <p:cBhvr>
                                            <p:cTn id="422" dur="1" fill="hold">
                                              <p:stCondLst>
                                                <p:cond delay="0"/>
                                              </p:stCondLst>
                                            </p:cTn>
                                            <p:tgtEl>
                                              <p:spTgt spid="163"/>
                                            </p:tgtEl>
                                            <p:attrNameLst>
                                              <p:attrName>style.visibility</p:attrName>
                                            </p:attrNameLst>
                                          </p:cBhvr>
                                          <p:to>
                                            <p:strVal val="visible"/>
                                          </p:to>
                                        </p:set>
                                        <p:anim calcmode="lin" valueType="num" p14:bounceEnd="66667">
                                          <p:cBhvr additive="base">
                                            <p:cTn id="423" dur="3000" fill="hold"/>
                                            <p:tgtEl>
                                              <p:spTgt spid="163"/>
                                            </p:tgtEl>
                                            <p:attrNameLst>
                                              <p:attrName>ppt_x</p:attrName>
                                            </p:attrNameLst>
                                          </p:cBhvr>
                                          <p:tavLst>
                                            <p:tav tm="0">
                                              <p:val>
                                                <p:strVal val="#ppt_x"/>
                                              </p:val>
                                            </p:tav>
                                            <p:tav tm="100000">
                                              <p:val>
                                                <p:strVal val="#ppt_x"/>
                                              </p:val>
                                            </p:tav>
                                          </p:tavLst>
                                        </p:anim>
                                        <p:anim calcmode="lin" valueType="num" p14:bounceEnd="66667">
                                          <p:cBhvr additive="base">
                                            <p:cTn id="424" dur="3000" fill="hold"/>
                                            <p:tgtEl>
                                              <p:spTgt spid="163"/>
                                            </p:tgtEl>
                                            <p:attrNameLst>
                                              <p:attrName>ppt_y</p:attrName>
                                            </p:attrNameLst>
                                          </p:cBhvr>
                                          <p:tavLst>
                                            <p:tav tm="0">
                                              <p:val>
                                                <p:strVal val="0-#ppt_h/2"/>
                                              </p:val>
                                            </p:tav>
                                            <p:tav tm="100000">
                                              <p:val>
                                                <p:strVal val="#ppt_y"/>
                                              </p:val>
                                            </p:tav>
                                          </p:tavLst>
                                        </p:anim>
                                      </p:childTnLst>
                                    </p:cTn>
                                  </p:par>
                                  <p:par>
                                    <p:cTn id="425" presetID="2" presetClass="entr" presetSubtype="1" fill="hold" grpId="0" nodeType="withEffect" p14:presetBounceEnd="66667">
                                      <p:stCondLst>
                                        <p:cond delay="0"/>
                                      </p:stCondLst>
                                      <p:childTnLst>
                                        <p:set>
                                          <p:cBhvr>
                                            <p:cTn id="426" dur="1" fill="hold">
                                              <p:stCondLst>
                                                <p:cond delay="0"/>
                                              </p:stCondLst>
                                            </p:cTn>
                                            <p:tgtEl>
                                              <p:spTgt spid="164"/>
                                            </p:tgtEl>
                                            <p:attrNameLst>
                                              <p:attrName>style.visibility</p:attrName>
                                            </p:attrNameLst>
                                          </p:cBhvr>
                                          <p:to>
                                            <p:strVal val="visible"/>
                                          </p:to>
                                        </p:set>
                                        <p:anim calcmode="lin" valueType="num" p14:bounceEnd="66667">
                                          <p:cBhvr additive="base">
                                            <p:cTn id="427" dur="3000" fill="hold"/>
                                            <p:tgtEl>
                                              <p:spTgt spid="164"/>
                                            </p:tgtEl>
                                            <p:attrNameLst>
                                              <p:attrName>ppt_x</p:attrName>
                                            </p:attrNameLst>
                                          </p:cBhvr>
                                          <p:tavLst>
                                            <p:tav tm="0">
                                              <p:val>
                                                <p:strVal val="#ppt_x"/>
                                              </p:val>
                                            </p:tav>
                                            <p:tav tm="100000">
                                              <p:val>
                                                <p:strVal val="#ppt_x"/>
                                              </p:val>
                                            </p:tav>
                                          </p:tavLst>
                                        </p:anim>
                                        <p:anim calcmode="lin" valueType="num" p14:bounceEnd="66667">
                                          <p:cBhvr additive="base">
                                            <p:cTn id="428" dur="3000" fill="hold"/>
                                            <p:tgtEl>
                                              <p:spTgt spid="164"/>
                                            </p:tgtEl>
                                            <p:attrNameLst>
                                              <p:attrName>ppt_y</p:attrName>
                                            </p:attrNameLst>
                                          </p:cBhvr>
                                          <p:tavLst>
                                            <p:tav tm="0">
                                              <p:val>
                                                <p:strVal val="0-#ppt_h/2"/>
                                              </p:val>
                                            </p:tav>
                                            <p:tav tm="100000">
                                              <p:val>
                                                <p:strVal val="#ppt_y"/>
                                              </p:val>
                                            </p:tav>
                                          </p:tavLst>
                                        </p:anim>
                                      </p:childTnLst>
                                    </p:cTn>
                                  </p:par>
                                  <p:par>
                                    <p:cTn id="429" presetID="2" presetClass="entr" presetSubtype="1" fill="hold" grpId="0" nodeType="withEffect" p14:presetBounceEnd="66667">
                                      <p:stCondLst>
                                        <p:cond delay="0"/>
                                      </p:stCondLst>
                                      <p:childTnLst>
                                        <p:set>
                                          <p:cBhvr>
                                            <p:cTn id="430" dur="1" fill="hold">
                                              <p:stCondLst>
                                                <p:cond delay="0"/>
                                              </p:stCondLst>
                                            </p:cTn>
                                            <p:tgtEl>
                                              <p:spTgt spid="165"/>
                                            </p:tgtEl>
                                            <p:attrNameLst>
                                              <p:attrName>style.visibility</p:attrName>
                                            </p:attrNameLst>
                                          </p:cBhvr>
                                          <p:to>
                                            <p:strVal val="visible"/>
                                          </p:to>
                                        </p:set>
                                        <p:anim calcmode="lin" valueType="num" p14:bounceEnd="66667">
                                          <p:cBhvr additive="base">
                                            <p:cTn id="431" dur="3000" fill="hold"/>
                                            <p:tgtEl>
                                              <p:spTgt spid="165"/>
                                            </p:tgtEl>
                                            <p:attrNameLst>
                                              <p:attrName>ppt_x</p:attrName>
                                            </p:attrNameLst>
                                          </p:cBhvr>
                                          <p:tavLst>
                                            <p:tav tm="0">
                                              <p:val>
                                                <p:strVal val="#ppt_x"/>
                                              </p:val>
                                            </p:tav>
                                            <p:tav tm="100000">
                                              <p:val>
                                                <p:strVal val="#ppt_x"/>
                                              </p:val>
                                            </p:tav>
                                          </p:tavLst>
                                        </p:anim>
                                        <p:anim calcmode="lin" valueType="num" p14:bounceEnd="66667">
                                          <p:cBhvr additive="base">
                                            <p:cTn id="432" dur="3000" fill="hold"/>
                                            <p:tgtEl>
                                              <p:spTgt spid="165"/>
                                            </p:tgtEl>
                                            <p:attrNameLst>
                                              <p:attrName>ppt_y</p:attrName>
                                            </p:attrNameLst>
                                          </p:cBhvr>
                                          <p:tavLst>
                                            <p:tav tm="0">
                                              <p:val>
                                                <p:strVal val="0-#ppt_h/2"/>
                                              </p:val>
                                            </p:tav>
                                            <p:tav tm="100000">
                                              <p:val>
                                                <p:strVal val="#ppt_y"/>
                                              </p:val>
                                            </p:tav>
                                          </p:tavLst>
                                        </p:anim>
                                      </p:childTnLst>
                                    </p:cTn>
                                  </p:par>
                                  <p:par>
                                    <p:cTn id="433" presetID="2" presetClass="entr" presetSubtype="1" fill="hold" grpId="0" nodeType="withEffect" p14:presetBounceEnd="66667">
                                      <p:stCondLst>
                                        <p:cond delay="0"/>
                                      </p:stCondLst>
                                      <p:childTnLst>
                                        <p:set>
                                          <p:cBhvr>
                                            <p:cTn id="434" dur="1" fill="hold">
                                              <p:stCondLst>
                                                <p:cond delay="0"/>
                                              </p:stCondLst>
                                            </p:cTn>
                                            <p:tgtEl>
                                              <p:spTgt spid="166"/>
                                            </p:tgtEl>
                                            <p:attrNameLst>
                                              <p:attrName>style.visibility</p:attrName>
                                            </p:attrNameLst>
                                          </p:cBhvr>
                                          <p:to>
                                            <p:strVal val="visible"/>
                                          </p:to>
                                        </p:set>
                                        <p:anim calcmode="lin" valueType="num" p14:bounceEnd="66667">
                                          <p:cBhvr additive="base">
                                            <p:cTn id="435" dur="3000" fill="hold"/>
                                            <p:tgtEl>
                                              <p:spTgt spid="166"/>
                                            </p:tgtEl>
                                            <p:attrNameLst>
                                              <p:attrName>ppt_x</p:attrName>
                                            </p:attrNameLst>
                                          </p:cBhvr>
                                          <p:tavLst>
                                            <p:tav tm="0">
                                              <p:val>
                                                <p:strVal val="#ppt_x"/>
                                              </p:val>
                                            </p:tav>
                                            <p:tav tm="100000">
                                              <p:val>
                                                <p:strVal val="#ppt_x"/>
                                              </p:val>
                                            </p:tav>
                                          </p:tavLst>
                                        </p:anim>
                                        <p:anim calcmode="lin" valueType="num" p14:bounceEnd="66667">
                                          <p:cBhvr additive="base">
                                            <p:cTn id="436" dur="3000" fill="hold"/>
                                            <p:tgtEl>
                                              <p:spTgt spid="166"/>
                                            </p:tgtEl>
                                            <p:attrNameLst>
                                              <p:attrName>ppt_y</p:attrName>
                                            </p:attrNameLst>
                                          </p:cBhvr>
                                          <p:tavLst>
                                            <p:tav tm="0">
                                              <p:val>
                                                <p:strVal val="0-#ppt_h/2"/>
                                              </p:val>
                                            </p:tav>
                                            <p:tav tm="100000">
                                              <p:val>
                                                <p:strVal val="#ppt_y"/>
                                              </p:val>
                                            </p:tav>
                                          </p:tavLst>
                                        </p:anim>
                                      </p:childTnLst>
                                    </p:cTn>
                                  </p:par>
                                  <p:par>
                                    <p:cTn id="437" presetID="2" presetClass="entr" presetSubtype="1" fill="hold" grpId="0" nodeType="withEffect" p14:presetBounceEnd="66667">
                                      <p:stCondLst>
                                        <p:cond delay="0"/>
                                      </p:stCondLst>
                                      <p:childTnLst>
                                        <p:set>
                                          <p:cBhvr>
                                            <p:cTn id="438" dur="1" fill="hold">
                                              <p:stCondLst>
                                                <p:cond delay="0"/>
                                              </p:stCondLst>
                                            </p:cTn>
                                            <p:tgtEl>
                                              <p:spTgt spid="167"/>
                                            </p:tgtEl>
                                            <p:attrNameLst>
                                              <p:attrName>style.visibility</p:attrName>
                                            </p:attrNameLst>
                                          </p:cBhvr>
                                          <p:to>
                                            <p:strVal val="visible"/>
                                          </p:to>
                                        </p:set>
                                        <p:anim calcmode="lin" valueType="num" p14:bounceEnd="66667">
                                          <p:cBhvr additive="base">
                                            <p:cTn id="439" dur="3000" fill="hold"/>
                                            <p:tgtEl>
                                              <p:spTgt spid="167"/>
                                            </p:tgtEl>
                                            <p:attrNameLst>
                                              <p:attrName>ppt_x</p:attrName>
                                            </p:attrNameLst>
                                          </p:cBhvr>
                                          <p:tavLst>
                                            <p:tav tm="0">
                                              <p:val>
                                                <p:strVal val="#ppt_x"/>
                                              </p:val>
                                            </p:tav>
                                            <p:tav tm="100000">
                                              <p:val>
                                                <p:strVal val="#ppt_x"/>
                                              </p:val>
                                            </p:tav>
                                          </p:tavLst>
                                        </p:anim>
                                        <p:anim calcmode="lin" valueType="num" p14:bounceEnd="66667">
                                          <p:cBhvr additive="base">
                                            <p:cTn id="440" dur="3000" fill="hold"/>
                                            <p:tgtEl>
                                              <p:spTgt spid="167"/>
                                            </p:tgtEl>
                                            <p:attrNameLst>
                                              <p:attrName>ppt_y</p:attrName>
                                            </p:attrNameLst>
                                          </p:cBhvr>
                                          <p:tavLst>
                                            <p:tav tm="0">
                                              <p:val>
                                                <p:strVal val="0-#ppt_h/2"/>
                                              </p:val>
                                            </p:tav>
                                            <p:tav tm="100000">
                                              <p:val>
                                                <p:strVal val="#ppt_y"/>
                                              </p:val>
                                            </p:tav>
                                          </p:tavLst>
                                        </p:anim>
                                      </p:childTnLst>
                                    </p:cTn>
                                  </p:par>
                                  <p:par>
                                    <p:cTn id="441" presetID="2" presetClass="entr" presetSubtype="1" fill="hold" grpId="0" nodeType="withEffect" p14:presetBounceEnd="66667">
                                      <p:stCondLst>
                                        <p:cond delay="0"/>
                                      </p:stCondLst>
                                      <p:childTnLst>
                                        <p:set>
                                          <p:cBhvr>
                                            <p:cTn id="442" dur="1" fill="hold">
                                              <p:stCondLst>
                                                <p:cond delay="0"/>
                                              </p:stCondLst>
                                            </p:cTn>
                                            <p:tgtEl>
                                              <p:spTgt spid="168"/>
                                            </p:tgtEl>
                                            <p:attrNameLst>
                                              <p:attrName>style.visibility</p:attrName>
                                            </p:attrNameLst>
                                          </p:cBhvr>
                                          <p:to>
                                            <p:strVal val="visible"/>
                                          </p:to>
                                        </p:set>
                                        <p:anim calcmode="lin" valueType="num" p14:bounceEnd="66667">
                                          <p:cBhvr additive="base">
                                            <p:cTn id="443" dur="3000" fill="hold"/>
                                            <p:tgtEl>
                                              <p:spTgt spid="168"/>
                                            </p:tgtEl>
                                            <p:attrNameLst>
                                              <p:attrName>ppt_x</p:attrName>
                                            </p:attrNameLst>
                                          </p:cBhvr>
                                          <p:tavLst>
                                            <p:tav tm="0">
                                              <p:val>
                                                <p:strVal val="#ppt_x"/>
                                              </p:val>
                                            </p:tav>
                                            <p:tav tm="100000">
                                              <p:val>
                                                <p:strVal val="#ppt_x"/>
                                              </p:val>
                                            </p:tav>
                                          </p:tavLst>
                                        </p:anim>
                                        <p:anim calcmode="lin" valueType="num" p14:bounceEnd="66667">
                                          <p:cBhvr additive="base">
                                            <p:cTn id="444" dur="3000" fill="hold"/>
                                            <p:tgtEl>
                                              <p:spTgt spid="168"/>
                                            </p:tgtEl>
                                            <p:attrNameLst>
                                              <p:attrName>ppt_y</p:attrName>
                                            </p:attrNameLst>
                                          </p:cBhvr>
                                          <p:tavLst>
                                            <p:tav tm="0">
                                              <p:val>
                                                <p:strVal val="0-#ppt_h/2"/>
                                              </p:val>
                                            </p:tav>
                                            <p:tav tm="100000">
                                              <p:val>
                                                <p:strVal val="#ppt_y"/>
                                              </p:val>
                                            </p:tav>
                                          </p:tavLst>
                                        </p:anim>
                                      </p:childTnLst>
                                    </p:cTn>
                                  </p:par>
                                  <p:par>
                                    <p:cTn id="445" presetID="2" presetClass="entr" presetSubtype="1" fill="hold" grpId="0" nodeType="withEffect" p14:presetBounceEnd="66667">
                                      <p:stCondLst>
                                        <p:cond delay="0"/>
                                      </p:stCondLst>
                                      <p:childTnLst>
                                        <p:set>
                                          <p:cBhvr>
                                            <p:cTn id="446" dur="1" fill="hold">
                                              <p:stCondLst>
                                                <p:cond delay="0"/>
                                              </p:stCondLst>
                                            </p:cTn>
                                            <p:tgtEl>
                                              <p:spTgt spid="169"/>
                                            </p:tgtEl>
                                            <p:attrNameLst>
                                              <p:attrName>style.visibility</p:attrName>
                                            </p:attrNameLst>
                                          </p:cBhvr>
                                          <p:to>
                                            <p:strVal val="visible"/>
                                          </p:to>
                                        </p:set>
                                        <p:anim calcmode="lin" valueType="num" p14:bounceEnd="66667">
                                          <p:cBhvr additive="base">
                                            <p:cTn id="447" dur="3000" fill="hold"/>
                                            <p:tgtEl>
                                              <p:spTgt spid="169"/>
                                            </p:tgtEl>
                                            <p:attrNameLst>
                                              <p:attrName>ppt_x</p:attrName>
                                            </p:attrNameLst>
                                          </p:cBhvr>
                                          <p:tavLst>
                                            <p:tav tm="0">
                                              <p:val>
                                                <p:strVal val="#ppt_x"/>
                                              </p:val>
                                            </p:tav>
                                            <p:tav tm="100000">
                                              <p:val>
                                                <p:strVal val="#ppt_x"/>
                                              </p:val>
                                            </p:tav>
                                          </p:tavLst>
                                        </p:anim>
                                        <p:anim calcmode="lin" valueType="num" p14:bounceEnd="66667">
                                          <p:cBhvr additive="base">
                                            <p:cTn id="448" dur="3000" fill="hold"/>
                                            <p:tgtEl>
                                              <p:spTgt spid="169"/>
                                            </p:tgtEl>
                                            <p:attrNameLst>
                                              <p:attrName>ppt_y</p:attrName>
                                            </p:attrNameLst>
                                          </p:cBhvr>
                                          <p:tavLst>
                                            <p:tav tm="0">
                                              <p:val>
                                                <p:strVal val="0-#ppt_h/2"/>
                                              </p:val>
                                            </p:tav>
                                            <p:tav tm="100000">
                                              <p:val>
                                                <p:strVal val="#ppt_y"/>
                                              </p:val>
                                            </p:tav>
                                          </p:tavLst>
                                        </p:anim>
                                      </p:childTnLst>
                                    </p:cTn>
                                  </p:par>
                                  <p:par>
                                    <p:cTn id="449" presetID="2" presetClass="entr" presetSubtype="1" fill="hold" grpId="0" nodeType="withEffect" p14:presetBounceEnd="66667">
                                      <p:stCondLst>
                                        <p:cond delay="0"/>
                                      </p:stCondLst>
                                      <p:childTnLst>
                                        <p:set>
                                          <p:cBhvr>
                                            <p:cTn id="450" dur="1" fill="hold">
                                              <p:stCondLst>
                                                <p:cond delay="0"/>
                                              </p:stCondLst>
                                            </p:cTn>
                                            <p:tgtEl>
                                              <p:spTgt spid="170"/>
                                            </p:tgtEl>
                                            <p:attrNameLst>
                                              <p:attrName>style.visibility</p:attrName>
                                            </p:attrNameLst>
                                          </p:cBhvr>
                                          <p:to>
                                            <p:strVal val="visible"/>
                                          </p:to>
                                        </p:set>
                                        <p:anim calcmode="lin" valueType="num" p14:bounceEnd="66667">
                                          <p:cBhvr additive="base">
                                            <p:cTn id="451" dur="3000" fill="hold"/>
                                            <p:tgtEl>
                                              <p:spTgt spid="170"/>
                                            </p:tgtEl>
                                            <p:attrNameLst>
                                              <p:attrName>ppt_x</p:attrName>
                                            </p:attrNameLst>
                                          </p:cBhvr>
                                          <p:tavLst>
                                            <p:tav tm="0">
                                              <p:val>
                                                <p:strVal val="#ppt_x"/>
                                              </p:val>
                                            </p:tav>
                                            <p:tav tm="100000">
                                              <p:val>
                                                <p:strVal val="#ppt_x"/>
                                              </p:val>
                                            </p:tav>
                                          </p:tavLst>
                                        </p:anim>
                                        <p:anim calcmode="lin" valueType="num" p14:bounceEnd="66667">
                                          <p:cBhvr additive="base">
                                            <p:cTn id="452" dur="3000" fill="hold"/>
                                            <p:tgtEl>
                                              <p:spTgt spid="170"/>
                                            </p:tgtEl>
                                            <p:attrNameLst>
                                              <p:attrName>ppt_y</p:attrName>
                                            </p:attrNameLst>
                                          </p:cBhvr>
                                          <p:tavLst>
                                            <p:tav tm="0">
                                              <p:val>
                                                <p:strVal val="0-#ppt_h/2"/>
                                              </p:val>
                                            </p:tav>
                                            <p:tav tm="100000">
                                              <p:val>
                                                <p:strVal val="#ppt_y"/>
                                              </p:val>
                                            </p:tav>
                                          </p:tavLst>
                                        </p:anim>
                                      </p:childTnLst>
                                    </p:cTn>
                                  </p:par>
                                  <p:par>
                                    <p:cTn id="453" presetID="2" presetClass="entr" presetSubtype="1" fill="hold" grpId="0" nodeType="withEffect" p14:presetBounceEnd="66667">
                                      <p:stCondLst>
                                        <p:cond delay="0"/>
                                      </p:stCondLst>
                                      <p:childTnLst>
                                        <p:set>
                                          <p:cBhvr>
                                            <p:cTn id="454" dur="1" fill="hold">
                                              <p:stCondLst>
                                                <p:cond delay="0"/>
                                              </p:stCondLst>
                                            </p:cTn>
                                            <p:tgtEl>
                                              <p:spTgt spid="171"/>
                                            </p:tgtEl>
                                            <p:attrNameLst>
                                              <p:attrName>style.visibility</p:attrName>
                                            </p:attrNameLst>
                                          </p:cBhvr>
                                          <p:to>
                                            <p:strVal val="visible"/>
                                          </p:to>
                                        </p:set>
                                        <p:anim calcmode="lin" valueType="num" p14:bounceEnd="66667">
                                          <p:cBhvr additive="base">
                                            <p:cTn id="455" dur="3000" fill="hold"/>
                                            <p:tgtEl>
                                              <p:spTgt spid="171"/>
                                            </p:tgtEl>
                                            <p:attrNameLst>
                                              <p:attrName>ppt_x</p:attrName>
                                            </p:attrNameLst>
                                          </p:cBhvr>
                                          <p:tavLst>
                                            <p:tav tm="0">
                                              <p:val>
                                                <p:strVal val="#ppt_x"/>
                                              </p:val>
                                            </p:tav>
                                            <p:tav tm="100000">
                                              <p:val>
                                                <p:strVal val="#ppt_x"/>
                                              </p:val>
                                            </p:tav>
                                          </p:tavLst>
                                        </p:anim>
                                        <p:anim calcmode="lin" valueType="num" p14:bounceEnd="66667">
                                          <p:cBhvr additive="base">
                                            <p:cTn id="456" dur="3000" fill="hold"/>
                                            <p:tgtEl>
                                              <p:spTgt spid="171"/>
                                            </p:tgtEl>
                                            <p:attrNameLst>
                                              <p:attrName>ppt_y</p:attrName>
                                            </p:attrNameLst>
                                          </p:cBhvr>
                                          <p:tavLst>
                                            <p:tav tm="0">
                                              <p:val>
                                                <p:strVal val="0-#ppt_h/2"/>
                                              </p:val>
                                            </p:tav>
                                            <p:tav tm="100000">
                                              <p:val>
                                                <p:strVal val="#ppt_y"/>
                                              </p:val>
                                            </p:tav>
                                          </p:tavLst>
                                        </p:anim>
                                      </p:childTnLst>
                                    </p:cTn>
                                  </p:par>
                                  <p:par>
                                    <p:cTn id="457" presetID="2" presetClass="entr" presetSubtype="1" fill="hold" grpId="0" nodeType="withEffect" p14:presetBounceEnd="66667">
                                      <p:stCondLst>
                                        <p:cond delay="0"/>
                                      </p:stCondLst>
                                      <p:childTnLst>
                                        <p:set>
                                          <p:cBhvr>
                                            <p:cTn id="458" dur="1" fill="hold">
                                              <p:stCondLst>
                                                <p:cond delay="0"/>
                                              </p:stCondLst>
                                            </p:cTn>
                                            <p:tgtEl>
                                              <p:spTgt spid="172"/>
                                            </p:tgtEl>
                                            <p:attrNameLst>
                                              <p:attrName>style.visibility</p:attrName>
                                            </p:attrNameLst>
                                          </p:cBhvr>
                                          <p:to>
                                            <p:strVal val="visible"/>
                                          </p:to>
                                        </p:set>
                                        <p:anim calcmode="lin" valueType="num" p14:bounceEnd="66667">
                                          <p:cBhvr additive="base">
                                            <p:cTn id="459" dur="3000" fill="hold"/>
                                            <p:tgtEl>
                                              <p:spTgt spid="172"/>
                                            </p:tgtEl>
                                            <p:attrNameLst>
                                              <p:attrName>ppt_x</p:attrName>
                                            </p:attrNameLst>
                                          </p:cBhvr>
                                          <p:tavLst>
                                            <p:tav tm="0">
                                              <p:val>
                                                <p:strVal val="#ppt_x"/>
                                              </p:val>
                                            </p:tav>
                                            <p:tav tm="100000">
                                              <p:val>
                                                <p:strVal val="#ppt_x"/>
                                              </p:val>
                                            </p:tav>
                                          </p:tavLst>
                                        </p:anim>
                                        <p:anim calcmode="lin" valueType="num" p14:bounceEnd="66667">
                                          <p:cBhvr additive="base">
                                            <p:cTn id="460" dur="3000" fill="hold"/>
                                            <p:tgtEl>
                                              <p:spTgt spid="172"/>
                                            </p:tgtEl>
                                            <p:attrNameLst>
                                              <p:attrName>ppt_y</p:attrName>
                                            </p:attrNameLst>
                                          </p:cBhvr>
                                          <p:tavLst>
                                            <p:tav tm="0">
                                              <p:val>
                                                <p:strVal val="0-#ppt_h/2"/>
                                              </p:val>
                                            </p:tav>
                                            <p:tav tm="100000">
                                              <p:val>
                                                <p:strVal val="#ppt_y"/>
                                              </p:val>
                                            </p:tav>
                                          </p:tavLst>
                                        </p:anim>
                                      </p:childTnLst>
                                    </p:cTn>
                                  </p:par>
                                  <p:par>
                                    <p:cTn id="461" presetID="2" presetClass="entr" presetSubtype="1" fill="hold" grpId="0" nodeType="withEffect" p14:presetBounceEnd="66667">
                                      <p:stCondLst>
                                        <p:cond delay="0"/>
                                      </p:stCondLst>
                                      <p:childTnLst>
                                        <p:set>
                                          <p:cBhvr>
                                            <p:cTn id="462" dur="1" fill="hold">
                                              <p:stCondLst>
                                                <p:cond delay="0"/>
                                              </p:stCondLst>
                                            </p:cTn>
                                            <p:tgtEl>
                                              <p:spTgt spid="173"/>
                                            </p:tgtEl>
                                            <p:attrNameLst>
                                              <p:attrName>style.visibility</p:attrName>
                                            </p:attrNameLst>
                                          </p:cBhvr>
                                          <p:to>
                                            <p:strVal val="visible"/>
                                          </p:to>
                                        </p:set>
                                        <p:anim calcmode="lin" valueType="num" p14:bounceEnd="66667">
                                          <p:cBhvr additive="base">
                                            <p:cTn id="463" dur="3000" fill="hold"/>
                                            <p:tgtEl>
                                              <p:spTgt spid="173"/>
                                            </p:tgtEl>
                                            <p:attrNameLst>
                                              <p:attrName>ppt_x</p:attrName>
                                            </p:attrNameLst>
                                          </p:cBhvr>
                                          <p:tavLst>
                                            <p:tav tm="0">
                                              <p:val>
                                                <p:strVal val="#ppt_x"/>
                                              </p:val>
                                            </p:tav>
                                            <p:tav tm="100000">
                                              <p:val>
                                                <p:strVal val="#ppt_x"/>
                                              </p:val>
                                            </p:tav>
                                          </p:tavLst>
                                        </p:anim>
                                        <p:anim calcmode="lin" valueType="num" p14:bounceEnd="66667">
                                          <p:cBhvr additive="base">
                                            <p:cTn id="464" dur="3000" fill="hold"/>
                                            <p:tgtEl>
                                              <p:spTgt spid="173"/>
                                            </p:tgtEl>
                                            <p:attrNameLst>
                                              <p:attrName>ppt_y</p:attrName>
                                            </p:attrNameLst>
                                          </p:cBhvr>
                                          <p:tavLst>
                                            <p:tav tm="0">
                                              <p:val>
                                                <p:strVal val="0-#ppt_h/2"/>
                                              </p:val>
                                            </p:tav>
                                            <p:tav tm="100000">
                                              <p:val>
                                                <p:strVal val="#ppt_y"/>
                                              </p:val>
                                            </p:tav>
                                          </p:tavLst>
                                        </p:anim>
                                      </p:childTnLst>
                                    </p:cTn>
                                  </p:par>
                                  <p:par>
                                    <p:cTn id="465" presetID="2" presetClass="entr" presetSubtype="1" fill="hold" grpId="0" nodeType="withEffect" p14:presetBounceEnd="66667">
                                      <p:stCondLst>
                                        <p:cond delay="0"/>
                                      </p:stCondLst>
                                      <p:childTnLst>
                                        <p:set>
                                          <p:cBhvr>
                                            <p:cTn id="466" dur="1" fill="hold">
                                              <p:stCondLst>
                                                <p:cond delay="0"/>
                                              </p:stCondLst>
                                            </p:cTn>
                                            <p:tgtEl>
                                              <p:spTgt spid="174"/>
                                            </p:tgtEl>
                                            <p:attrNameLst>
                                              <p:attrName>style.visibility</p:attrName>
                                            </p:attrNameLst>
                                          </p:cBhvr>
                                          <p:to>
                                            <p:strVal val="visible"/>
                                          </p:to>
                                        </p:set>
                                        <p:anim calcmode="lin" valueType="num" p14:bounceEnd="66667">
                                          <p:cBhvr additive="base">
                                            <p:cTn id="467" dur="3000" fill="hold"/>
                                            <p:tgtEl>
                                              <p:spTgt spid="174"/>
                                            </p:tgtEl>
                                            <p:attrNameLst>
                                              <p:attrName>ppt_x</p:attrName>
                                            </p:attrNameLst>
                                          </p:cBhvr>
                                          <p:tavLst>
                                            <p:tav tm="0">
                                              <p:val>
                                                <p:strVal val="#ppt_x"/>
                                              </p:val>
                                            </p:tav>
                                            <p:tav tm="100000">
                                              <p:val>
                                                <p:strVal val="#ppt_x"/>
                                              </p:val>
                                            </p:tav>
                                          </p:tavLst>
                                        </p:anim>
                                        <p:anim calcmode="lin" valueType="num" p14:bounceEnd="66667">
                                          <p:cBhvr additive="base">
                                            <p:cTn id="468" dur="3000" fill="hold"/>
                                            <p:tgtEl>
                                              <p:spTgt spid="174"/>
                                            </p:tgtEl>
                                            <p:attrNameLst>
                                              <p:attrName>ppt_y</p:attrName>
                                            </p:attrNameLst>
                                          </p:cBhvr>
                                          <p:tavLst>
                                            <p:tav tm="0">
                                              <p:val>
                                                <p:strVal val="0-#ppt_h/2"/>
                                              </p:val>
                                            </p:tav>
                                            <p:tav tm="100000">
                                              <p:val>
                                                <p:strVal val="#ppt_y"/>
                                              </p:val>
                                            </p:tav>
                                          </p:tavLst>
                                        </p:anim>
                                      </p:childTnLst>
                                    </p:cTn>
                                  </p:par>
                                  <p:par>
                                    <p:cTn id="469" presetID="2" presetClass="entr" presetSubtype="1" fill="hold" grpId="0" nodeType="withEffect" p14:presetBounceEnd="66667">
                                      <p:stCondLst>
                                        <p:cond delay="0"/>
                                      </p:stCondLst>
                                      <p:childTnLst>
                                        <p:set>
                                          <p:cBhvr>
                                            <p:cTn id="470" dur="1" fill="hold">
                                              <p:stCondLst>
                                                <p:cond delay="0"/>
                                              </p:stCondLst>
                                            </p:cTn>
                                            <p:tgtEl>
                                              <p:spTgt spid="175"/>
                                            </p:tgtEl>
                                            <p:attrNameLst>
                                              <p:attrName>style.visibility</p:attrName>
                                            </p:attrNameLst>
                                          </p:cBhvr>
                                          <p:to>
                                            <p:strVal val="visible"/>
                                          </p:to>
                                        </p:set>
                                        <p:anim calcmode="lin" valueType="num" p14:bounceEnd="66667">
                                          <p:cBhvr additive="base">
                                            <p:cTn id="471" dur="3000" fill="hold"/>
                                            <p:tgtEl>
                                              <p:spTgt spid="175"/>
                                            </p:tgtEl>
                                            <p:attrNameLst>
                                              <p:attrName>ppt_x</p:attrName>
                                            </p:attrNameLst>
                                          </p:cBhvr>
                                          <p:tavLst>
                                            <p:tav tm="0">
                                              <p:val>
                                                <p:strVal val="#ppt_x"/>
                                              </p:val>
                                            </p:tav>
                                            <p:tav tm="100000">
                                              <p:val>
                                                <p:strVal val="#ppt_x"/>
                                              </p:val>
                                            </p:tav>
                                          </p:tavLst>
                                        </p:anim>
                                        <p:anim calcmode="lin" valueType="num" p14:bounceEnd="66667">
                                          <p:cBhvr additive="base">
                                            <p:cTn id="472" dur="3000" fill="hold"/>
                                            <p:tgtEl>
                                              <p:spTgt spid="175"/>
                                            </p:tgtEl>
                                            <p:attrNameLst>
                                              <p:attrName>ppt_y</p:attrName>
                                            </p:attrNameLst>
                                          </p:cBhvr>
                                          <p:tavLst>
                                            <p:tav tm="0">
                                              <p:val>
                                                <p:strVal val="0-#ppt_h/2"/>
                                              </p:val>
                                            </p:tav>
                                            <p:tav tm="100000">
                                              <p:val>
                                                <p:strVal val="#ppt_y"/>
                                              </p:val>
                                            </p:tav>
                                          </p:tavLst>
                                        </p:anim>
                                      </p:childTnLst>
                                    </p:cTn>
                                  </p:par>
                                  <p:par>
                                    <p:cTn id="473" presetID="2" presetClass="entr" presetSubtype="1" fill="hold" grpId="0" nodeType="withEffect" p14:presetBounceEnd="66667">
                                      <p:stCondLst>
                                        <p:cond delay="0"/>
                                      </p:stCondLst>
                                      <p:childTnLst>
                                        <p:set>
                                          <p:cBhvr>
                                            <p:cTn id="474" dur="1" fill="hold">
                                              <p:stCondLst>
                                                <p:cond delay="0"/>
                                              </p:stCondLst>
                                            </p:cTn>
                                            <p:tgtEl>
                                              <p:spTgt spid="176"/>
                                            </p:tgtEl>
                                            <p:attrNameLst>
                                              <p:attrName>style.visibility</p:attrName>
                                            </p:attrNameLst>
                                          </p:cBhvr>
                                          <p:to>
                                            <p:strVal val="visible"/>
                                          </p:to>
                                        </p:set>
                                        <p:anim calcmode="lin" valueType="num" p14:bounceEnd="66667">
                                          <p:cBhvr additive="base">
                                            <p:cTn id="475" dur="3000" fill="hold"/>
                                            <p:tgtEl>
                                              <p:spTgt spid="176"/>
                                            </p:tgtEl>
                                            <p:attrNameLst>
                                              <p:attrName>ppt_x</p:attrName>
                                            </p:attrNameLst>
                                          </p:cBhvr>
                                          <p:tavLst>
                                            <p:tav tm="0">
                                              <p:val>
                                                <p:strVal val="#ppt_x"/>
                                              </p:val>
                                            </p:tav>
                                            <p:tav tm="100000">
                                              <p:val>
                                                <p:strVal val="#ppt_x"/>
                                              </p:val>
                                            </p:tav>
                                          </p:tavLst>
                                        </p:anim>
                                        <p:anim calcmode="lin" valueType="num" p14:bounceEnd="66667">
                                          <p:cBhvr additive="base">
                                            <p:cTn id="476" dur="3000" fill="hold"/>
                                            <p:tgtEl>
                                              <p:spTgt spid="176"/>
                                            </p:tgtEl>
                                            <p:attrNameLst>
                                              <p:attrName>ppt_y</p:attrName>
                                            </p:attrNameLst>
                                          </p:cBhvr>
                                          <p:tavLst>
                                            <p:tav tm="0">
                                              <p:val>
                                                <p:strVal val="0-#ppt_h/2"/>
                                              </p:val>
                                            </p:tav>
                                            <p:tav tm="100000">
                                              <p:val>
                                                <p:strVal val="#ppt_y"/>
                                              </p:val>
                                            </p:tav>
                                          </p:tavLst>
                                        </p:anim>
                                      </p:childTnLst>
                                    </p:cTn>
                                  </p:par>
                                  <p:par>
                                    <p:cTn id="477" presetID="2" presetClass="entr" presetSubtype="1" fill="hold" grpId="0" nodeType="withEffect" p14:presetBounceEnd="66667">
                                      <p:stCondLst>
                                        <p:cond delay="0"/>
                                      </p:stCondLst>
                                      <p:childTnLst>
                                        <p:set>
                                          <p:cBhvr>
                                            <p:cTn id="478" dur="1" fill="hold">
                                              <p:stCondLst>
                                                <p:cond delay="0"/>
                                              </p:stCondLst>
                                            </p:cTn>
                                            <p:tgtEl>
                                              <p:spTgt spid="177"/>
                                            </p:tgtEl>
                                            <p:attrNameLst>
                                              <p:attrName>style.visibility</p:attrName>
                                            </p:attrNameLst>
                                          </p:cBhvr>
                                          <p:to>
                                            <p:strVal val="visible"/>
                                          </p:to>
                                        </p:set>
                                        <p:anim calcmode="lin" valueType="num" p14:bounceEnd="66667">
                                          <p:cBhvr additive="base">
                                            <p:cTn id="479" dur="3000" fill="hold"/>
                                            <p:tgtEl>
                                              <p:spTgt spid="177"/>
                                            </p:tgtEl>
                                            <p:attrNameLst>
                                              <p:attrName>ppt_x</p:attrName>
                                            </p:attrNameLst>
                                          </p:cBhvr>
                                          <p:tavLst>
                                            <p:tav tm="0">
                                              <p:val>
                                                <p:strVal val="#ppt_x"/>
                                              </p:val>
                                            </p:tav>
                                            <p:tav tm="100000">
                                              <p:val>
                                                <p:strVal val="#ppt_x"/>
                                              </p:val>
                                            </p:tav>
                                          </p:tavLst>
                                        </p:anim>
                                        <p:anim calcmode="lin" valueType="num" p14:bounceEnd="66667">
                                          <p:cBhvr additive="base">
                                            <p:cTn id="480" dur="3000" fill="hold"/>
                                            <p:tgtEl>
                                              <p:spTgt spid="177"/>
                                            </p:tgtEl>
                                            <p:attrNameLst>
                                              <p:attrName>ppt_y</p:attrName>
                                            </p:attrNameLst>
                                          </p:cBhvr>
                                          <p:tavLst>
                                            <p:tav tm="0">
                                              <p:val>
                                                <p:strVal val="0-#ppt_h/2"/>
                                              </p:val>
                                            </p:tav>
                                            <p:tav tm="100000">
                                              <p:val>
                                                <p:strVal val="#ppt_y"/>
                                              </p:val>
                                            </p:tav>
                                          </p:tavLst>
                                        </p:anim>
                                      </p:childTnLst>
                                    </p:cTn>
                                  </p:par>
                                  <p:par>
                                    <p:cTn id="481" presetID="2" presetClass="entr" presetSubtype="1" fill="hold" grpId="0" nodeType="withEffect" p14:presetBounceEnd="66667">
                                      <p:stCondLst>
                                        <p:cond delay="0"/>
                                      </p:stCondLst>
                                      <p:childTnLst>
                                        <p:set>
                                          <p:cBhvr>
                                            <p:cTn id="482" dur="1" fill="hold">
                                              <p:stCondLst>
                                                <p:cond delay="0"/>
                                              </p:stCondLst>
                                            </p:cTn>
                                            <p:tgtEl>
                                              <p:spTgt spid="178"/>
                                            </p:tgtEl>
                                            <p:attrNameLst>
                                              <p:attrName>style.visibility</p:attrName>
                                            </p:attrNameLst>
                                          </p:cBhvr>
                                          <p:to>
                                            <p:strVal val="visible"/>
                                          </p:to>
                                        </p:set>
                                        <p:anim calcmode="lin" valueType="num" p14:bounceEnd="66667">
                                          <p:cBhvr additive="base">
                                            <p:cTn id="483" dur="3000" fill="hold"/>
                                            <p:tgtEl>
                                              <p:spTgt spid="178"/>
                                            </p:tgtEl>
                                            <p:attrNameLst>
                                              <p:attrName>ppt_x</p:attrName>
                                            </p:attrNameLst>
                                          </p:cBhvr>
                                          <p:tavLst>
                                            <p:tav tm="0">
                                              <p:val>
                                                <p:strVal val="#ppt_x"/>
                                              </p:val>
                                            </p:tav>
                                            <p:tav tm="100000">
                                              <p:val>
                                                <p:strVal val="#ppt_x"/>
                                              </p:val>
                                            </p:tav>
                                          </p:tavLst>
                                        </p:anim>
                                        <p:anim calcmode="lin" valueType="num" p14:bounceEnd="66667">
                                          <p:cBhvr additive="base">
                                            <p:cTn id="484" dur="3000" fill="hold"/>
                                            <p:tgtEl>
                                              <p:spTgt spid="178"/>
                                            </p:tgtEl>
                                            <p:attrNameLst>
                                              <p:attrName>ppt_y</p:attrName>
                                            </p:attrNameLst>
                                          </p:cBhvr>
                                          <p:tavLst>
                                            <p:tav tm="0">
                                              <p:val>
                                                <p:strVal val="0-#ppt_h/2"/>
                                              </p:val>
                                            </p:tav>
                                            <p:tav tm="100000">
                                              <p:val>
                                                <p:strVal val="#ppt_y"/>
                                              </p:val>
                                            </p:tav>
                                          </p:tavLst>
                                        </p:anim>
                                      </p:childTnLst>
                                    </p:cTn>
                                  </p:par>
                                  <p:par>
                                    <p:cTn id="485" presetID="2" presetClass="entr" presetSubtype="1" fill="hold" grpId="0" nodeType="withEffect" p14:presetBounceEnd="66667">
                                      <p:stCondLst>
                                        <p:cond delay="0"/>
                                      </p:stCondLst>
                                      <p:childTnLst>
                                        <p:set>
                                          <p:cBhvr>
                                            <p:cTn id="486" dur="1" fill="hold">
                                              <p:stCondLst>
                                                <p:cond delay="0"/>
                                              </p:stCondLst>
                                            </p:cTn>
                                            <p:tgtEl>
                                              <p:spTgt spid="179"/>
                                            </p:tgtEl>
                                            <p:attrNameLst>
                                              <p:attrName>style.visibility</p:attrName>
                                            </p:attrNameLst>
                                          </p:cBhvr>
                                          <p:to>
                                            <p:strVal val="visible"/>
                                          </p:to>
                                        </p:set>
                                        <p:anim calcmode="lin" valueType="num" p14:bounceEnd="66667">
                                          <p:cBhvr additive="base">
                                            <p:cTn id="487" dur="3000" fill="hold"/>
                                            <p:tgtEl>
                                              <p:spTgt spid="179"/>
                                            </p:tgtEl>
                                            <p:attrNameLst>
                                              <p:attrName>ppt_x</p:attrName>
                                            </p:attrNameLst>
                                          </p:cBhvr>
                                          <p:tavLst>
                                            <p:tav tm="0">
                                              <p:val>
                                                <p:strVal val="#ppt_x"/>
                                              </p:val>
                                            </p:tav>
                                            <p:tav tm="100000">
                                              <p:val>
                                                <p:strVal val="#ppt_x"/>
                                              </p:val>
                                            </p:tav>
                                          </p:tavLst>
                                        </p:anim>
                                        <p:anim calcmode="lin" valueType="num" p14:bounceEnd="66667">
                                          <p:cBhvr additive="base">
                                            <p:cTn id="488" dur="3000" fill="hold"/>
                                            <p:tgtEl>
                                              <p:spTgt spid="179"/>
                                            </p:tgtEl>
                                            <p:attrNameLst>
                                              <p:attrName>ppt_y</p:attrName>
                                            </p:attrNameLst>
                                          </p:cBhvr>
                                          <p:tavLst>
                                            <p:tav tm="0">
                                              <p:val>
                                                <p:strVal val="0-#ppt_h/2"/>
                                              </p:val>
                                            </p:tav>
                                            <p:tav tm="100000">
                                              <p:val>
                                                <p:strVal val="#ppt_y"/>
                                              </p:val>
                                            </p:tav>
                                          </p:tavLst>
                                        </p:anim>
                                      </p:childTnLst>
                                    </p:cTn>
                                  </p:par>
                                  <p:par>
                                    <p:cTn id="489" presetID="2" presetClass="entr" presetSubtype="1" fill="hold" grpId="0" nodeType="withEffect" p14:presetBounceEnd="66667">
                                      <p:stCondLst>
                                        <p:cond delay="0"/>
                                      </p:stCondLst>
                                      <p:childTnLst>
                                        <p:set>
                                          <p:cBhvr>
                                            <p:cTn id="490" dur="1" fill="hold">
                                              <p:stCondLst>
                                                <p:cond delay="0"/>
                                              </p:stCondLst>
                                            </p:cTn>
                                            <p:tgtEl>
                                              <p:spTgt spid="180"/>
                                            </p:tgtEl>
                                            <p:attrNameLst>
                                              <p:attrName>style.visibility</p:attrName>
                                            </p:attrNameLst>
                                          </p:cBhvr>
                                          <p:to>
                                            <p:strVal val="visible"/>
                                          </p:to>
                                        </p:set>
                                        <p:anim calcmode="lin" valueType="num" p14:bounceEnd="66667">
                                          <p:cBhvr additive="base">
                                            <p:cTn id="491" dur="3000" fill="hold"/>
                                            <p:tgtEl>
                                              <p:spTgt spid="180"/>
                                            </p:tgtEl>
                                            <p:attrNameLst>
                                              <p:attrName>ppt_x</p:attrName>
                                            </p:attrNameLst>
                                          </p:cBhvr>
                                          <p:tavLst>
                                            <p:tav tm="0">
                                              <p:val>
                                                <p:strVal val="#ppt_x"/>
                                              </p:val>
                                            </p:tav>
                                            <p:tav tm="100000">
                                              <p:val>
                                                <p:strVal val="#ppt_x"/>
                                              </p:val>
                                            </p:tav>
                                          </p:tavLst>
                                        </p:anim>
                                        <p:anim calcmode="lin" valueType="num" p14:bounceEnd="66667">
                                          <p:cBhvr additive="base">
                                            <p:cTn id="492" dur="3000" fill="hold"/>
                                            <p:tgtEl>
                                              <p:spTgt spid="180"/>
                                            </p:tgtEl>
                                            <p:attrNameLst>
                                              <p:attrName>ppt_y</p:attrName>
                                            </p:attrNameLst>
                                          </p:cBhvr>
                                          <p:tavLst>
                                            <p:tav tm="0">
                                              <p:val>
                                                <p:strVal val="0-#ppt_h/2"/>
                                              </p:val>
                                            </p:tav>
                                            <p:tav tm="100000">
                                              <p:val>
                                                <p:strVal val="#ppt_y"/>
                                              </p:val>
                                            </p:tav>
                                          </p:tavLst>
                                        </p:anim>
                                      </p:childTnLst>
                                    </p:cTn>
                                  </p:par>
                                  <p:par>
                                    <p:cTn id="493" presetID="2" presetClass="entr" presetSubtype="1" fill="hold" grpId="0" nodeType="withEffect" p14:presetBounceEnd="66667">
                                      <p:stCondLst>
                                        <p:cond delay="0"/>
                                      </p:stCondLst>
                                      <p:childTnLst>
                                        <p:set>
                                          <p:cBhvr>
                                            <p:cTn id="494" dur="1" fill="hold">
                                              <p:stCondLst>
                                                <p:cond delay="0"/>
                                              </p:stCondLst>
                                            </p:cTn>
                                            <p:tgtEl>
                                              <p:spTgt spid="181"/>
                                            </p:tgtEl>
                                            <p:attrNameLst>
                                              <p:attrName>style.visibility</p:attrName>
                                            </p:attrNameLst>
                                          </p:cBhvr>
                                          <p:to>
                                            <p:strVal val="visible"/>
                                          </p:to>
                                        </p:set>
                                        <p:anim calcmode="lin" valueType="num" p14:bounceEnd="66667">
                                          <p:cBhvr additive="base">
                                            <p:cTn id="495" dur="3000" fill="hold"/>
                                            <p:tgtEl>
                                              <p:spTgt spid="181"/>
                                            </p:tgtEl>
                                            <p:attrNameLst>
                                              <p:attrName>ppt_x</p:attrName>
                                            </p:attrNameLst>
                                          </p:cBhvr>
                                          <p:tavLst>
                                            <p:tav tm="0">
                                              <p:val>
                                                <p:strVal val="#ppt_x"/>
                                              </p:val>
                                            </p:tav>
                                            <p:tav tm="100000">
                                              <p:val>
                                                <p:strVal val="#ppt_x"/>
                                              </p:val>
                                            </p:tav>
                                          </p:tavLst>
                                        </p:anim>
                                        <p:anim calcmode="lin" valueType="num" p14:bounceEnd="66667">
                                          <p:cBhvr additive="base">
                                            <p:cTn id="496" dur="3000" fill="hold"/>
                                            <p:tgtEl>
                                              <p:spTgt spid="181"/>
                                            </p:tgtEl>
                                            <p:attrNameLst>
                                              <p:attrName>ppt_y</p:attrName>
                                            </p:attrNameLst>
                                          </p:cBhvr>
                                          <p:tavLst>
                                            <p:tav tm="0">
                                              <p:val>
                                                <p:strVal val="0-#ppt_h/2"/>
                                              </p:val>
                                            </p:tav>
                                            <p:tav tm="100000">
                                              <p:val>
                                                <p:strVal val="#ppt_y"/>
                                              </p:val>
                                            </p:tav>
                                          </p:tavLst>
                                        </p:anim>
                                      </p:childTnLst>
                                    </p:cTn>
                                  </p:par>
                                  <p:par>
                                    <p:cTn id="497" presetID="2" presetClass="entr" presetSubtype="1" fill="hold" grpId="0" nodeType="withEffect" p14:presetBounceEnd="66667">
                                      <p:stCondLst>
                                        <p:cond delay="0"/>
                                      </p:stCondLst>
                                      <p:childTnLst>
                                        <p:set>
                                          <p:cBhvr>
                                            <p:cTn id="498" dur="1" fill="hold">
                                              <p:stCondLst>
                                                <p:cond delay="0"/>
                                              </p:stCondLst>
                                            </p:cTn>
                                            <p:tgtEl>
                                              <p:spTgt spid="182"/>
                                            </p:tgtEl>
                                            <p:attrNameLst>
                                              <p:attrName>style.visibility</p:attrName>
                                            </p:attrNameLst>
                                          </p:cBhvr>
                                          <p:to>
                                            <p:strVal val="visible"/>
                                          </p:to>
                                        </p:set>
                                        <p:anim calcmode="lin" valueType="num" p14:bounceEnd="66667">
                                          <p:cBhvr additive="base">
                                            <p:cTn id="499" dur="3000" fill="hold"/>
                                            <p:tgtEl>
                                              <p:spTgt spid="182"/>
                                            </p:tgtEl>
                                            <p:attrNameLst>
                                              <p:attrName>ppt_x</p:attrName>
                                            </p:attrNameLst>
                                          </p:cBhvr>
                                          <p:tavLst>
                                            <p:tav tm="0">
                                              <p:val>
                                                <p:strVal val="#ppt_x"/>
                                              </p:val>
                                            </p:tav>
                                            <p:tav tm="100000">
                                              <p:val>
                                                <p:strVal val="#ppt_x"/>
                                              </p:val>
                                            </p:tav>
                                          </p:tavLst>
                                        </p:anim>
                                        <p:anim calcmode="lin" valueType="num" p14:bounceEnd="66667">
                                          <p:cBhvr additive="base">
                                            <p:cTn id="500" dur="3000" fill="hold"/>
                                            <p:tgtEl>
                                              <p:spTgt spid="182"/>
                                            </p:tgtEl>
                                            <p:attrNameLst>
                                              <p:attrName>ppt_y</p:attrName>
                                            </p:attrNameLst>
                                          </p:cBhvr>
                                          <p:tavLst>
                                            <p:tav tm="0">
                                              <p:val>
                                                <p:strVal val="0-#ppt_h/2"/>
                                              </p:val>
                                            </p:tav>
                                            <p:tav tm="100000">
                                              <p:val>
                                                <p:strVal val="#ppt_y"/>
                                              </p:val>
                                            </p:tav>
                                          </p:tavLst>
                                        </p:anim>
                                      </p:childTnLst>
                                    </p:cTn>
                                  </p:par>
                                  <p:par>
                                    <p:cTn id="501" presetID="2" presetClass="entr" presetSubtype="1" fill="hold" grpId="0" nodeType="withEffect" p14:presetBounceEnd="66667">
                                      <p:stCondLst>
                                        <p:cond delay="0"/>
                                      </p:stCondLst>
                                      <p:childTnLst>
                                        <p:set>
                                          <p:cBhvr>
                                            <p:cTn id="502" dur="1" fill="hold">
                                              <p:stCondLst>
                                                <p:cond delay="0"/>
                                              </p:stCondLst>
                                            </p:cTn>
                                            <p:tgtEl>
                                              <p:spTgt spid="183"/>
                                            </p:tgtEl>
                                            <p:attrNameLst>
                                              <p:attrName>style.visibility</p:attrName>
                                            </p:attrNameLst>
                                          </p:cBhvr>
                                          <p:to>
                                            <p:strVal val="visible"/>
                                          </p:to>
                                        </p:set>
                                        <p:anim calcmode="lin" valueType="num" p14:bounceEnd="66667">
                                          <p:cBhvr additive="base">
                                            <p:cTn id="503" dur="3000" fill="hold"/>
                                            <p:tgtEl>
                                              <p:spTgt spid="183"/>
                                            </p:tgtEl>
                                            <p:attrNameLst>
                                              <p:attrName>ppt_x</p:attrName>
                                            </p:attrNameLst>
                                          </p:cBhvr>
                                          <p:tavLst>
                                            <p:tav tm="0">
                                              <p:val>
                                                <p:strVal val="#ppt_x"/>
                                              </p:val>
                                            </p:tav>
                                            <p:tav tm="100000">
                                              <p:val>
                                                <p:strVal val="#ppt_x"/>
                                              </p:val>
                                            </p:tav>
                                          </p:tavLst>
                                        </p:anim>
                                        <p:anim calcmode="lin" valueType="num" p14:bounceEnd="66667">
                                          <p:cBhvr additive="base">
                                            <p:cTn id="504" dur="3000" fill="hold"/>
                                            <p:tgtEl>
                                              <p:spTgt spid="183"/>
                                            </p:tgtEl>
                                            <p:attrNameLst>
                                              <p:attrName>ppt_y</p:attrName>
                                            </p:attrNameLst>
                                          </p:cBhvr>
                                          <p:tavLst>
                                            <p:tav tm="0">
                                              <p:val>
                                                <p:strVal val="0-#ppt_h/2"/>
                                              </p:val>
                                            </p:tav>
                                            <p:tav tm="100000">
                                              <p:val>
                                                <p:strVal val="#ppt_y"/>
                                              </p:val>
                                            </p:tav>
                                          </p:tavLst>
                                        </p:anim>
                                      </p:childTnLst>
                                    </p:cTn>
                                  </p:par>
                                  <p:par>
                                    <p:cTn id="505" presetID="2" presetClass="entr" presetSubtype="1" fill="hold" grpId="0" nodeType="withEffect" p14:presetBounceEnd="66667">
                                      <p:stCondLst>
                                        <p:cond delay="0"/>
                                      </p:stCondLst>
                                      <p:childTnLst>
                                        <p:set>
                                          <p:cBhvr>
                                            <p:cTn id="506" dur="1" fill="hold">
                                              <p:stCondLst>
                                                <p:cond delay="0"/>
                                              </p:stCondLst>
                                            </p:cTn>
                                            <p:tgtEl>
                                              <p:spTgt spid="184"/>
                                            </p:tgtEl>
                                            <p:attrNameLst>
                                              <p:attrName>style.visibility</p:attrName>
                                            </p:attrNameLst>
                                          </p:cBhvr>
                                          <p:to>
                                            <p:strVal val="visible"/>
                                          </p:to>
                                        </p:set>
                                        <p:anim calcmode="lin" valueType="num" p14:bounceEnd="66667">
                                          <p:cBhvr additive="base">
                                            <p:cTn id="507" dur="3000" fill="hold"/>
                                            <p:tgtEl>
                                              <p:spTgt spid="184"/>
                                            </p:tgtEl>
                                            <p:attrNameLst>
                                              <p:attrName>ppt_x</p:attrName>
                                            </p:attrNameLst>
                                          </p:cBhvr>
                                          <p:tavLst>
                                            <p:tav tm="0">
                                              <p:val>
                                                <p:strVal val="#ppt_x"/>
                                              </p:val>
                                            </p:tav>
                                            <p:tav tm="100000">
                                              <p:val>
                                                <p:strVal val="#ppt_x"/>
                                              </p:val>
                                            </p:tav>
                                          </p:tavLst>
                                        </p:anim>
                                        <p:anim calcmode="lin" valueType="num" p14:bounceEnd="66667">
                                          <p:cBhvr additive="base">
                                            <p:cTn id="508" dur="3000" fill="hold"/>
                                            <p:tgtEl>
                                              <p:spTgt spid="184"/>
                                            </p:tgtEl>
                                            <p:attrNameLst>
                                              <p:attrName>ppt_y</p:attrName>
                                            </p:attrNameLst>
                                          </p:cBhvr>
                                          <p:tavLst>
                                            <p:tav tm="0">
                                              <p:val>
                                                <p:strVal val="0-#ppt_h/2"/>
                                              </p:val>
                                            </p:tav>
                                            <p:tav tm="100000">
                                              <p:val>
                                                <p:strVal val="#ppt_y"/>
                                              </p:val>
                                            </p:tav>
                                          </p:tavLst>
                                        </p:anim>
                                      </p:childTnLst>
                                    </p:cTn>
                                  </p:par>
                                  <p:par>
                                    <p:cTn id="509" presetID="2" presetClass="entr" presetSubtype="1" fill="hold" grpId="0" nodeType="withEffect" p14:presetBounceEnd="66667">
                                      <p:stCondLst>
                                        <p:cond delay="0"/>
                                      </p:stCondLst>
                                      <p:childTnLst>
                                        <p:set>
                                          <p:cBhvr>
                                            <p:cTn id="510" dur="1" fill="hold">
                                              <p:stCondLst>
                                                <p:cond delay="0"/>
                                              </p:stCondLst>
                                            </p:cTn>
                                            <p:tgtEl>
                                              <p:spTgt spid="185"/>
                                            </p:tgtEl>
                                            <p:attrNameLst>
                                              <p:attrName>style.visibility</p:attrName>
                                            </p:attrNameLst>
                                          </p:cBhvr>
                                          <p:to>
                                            <p:strVal val="visible"/>
                                          </p:to>
                                        </p:set>
                                        <p:anim calcmode="lin" valueType="num" p14:bounceEnd="66667">
                                          <p:cBhvr additive="base">
                                            <p:cTn id="511" dur="3000" fill="hold"/>
                                            <p:tgtEl>
                                              <p:spTgt spid="185"/>
                                            </p:tgtEl>
                                            <p:attrNameLst>
                                              <p:attrName>ppt_x</p:attrName>
                                            </p:attrNameLst>
                                          </p:cBhvr>
                                          <p:tavLst>
                                            <p:tav tm="0">
                                              <p:val>
                                                <p:strVal val="#ppt_x"/>
                                              </p:val>
                                            </p:tav>
                                            <p:tav tm="100000">
                                              <p:val>
                                                <p:strVal val="#ppt_x"/>
                                              </p:val>
                                            </p:tav>
                                          </p:tavLst>
                                        </p:anim>
                                        <p:anim calcmode="lin" valueType="num" p14:bounceEnd="66667">
                                          <p:cBhvr additive="base">
                                            <p:cTn id="512" dur="3000" fill="hold"/>
                                            <p:tgtEl>
                                              <p:spTgt spid="185"/>
                                            </p:tgtEl>
                                            <p:attrNameLst>
                                              <p:attrName>ppt_y</p:attrName>
                                            </p:attrNameLst>
                                          </p:cBhvr>
                                          <p:tavLst>
                                            <p:tav tm="0">
                                              <p:val>
                                                <p:strVal val="0-#ppt_h/2"/>
                                              </p:val>
                                            </p:tav>
                                            <p:tav tm="100000">
                                              <p:val>
                                                <p:strVal val="#ppt_y"/>
                                              </p:val>
                                            </p:tav>
                                          </p:tavLst>
                                        </p:anim>
                                      </p:childTnLst>
                                    </p:cTn>
                                  </p:par>
                                  <p:par>
                                    <p:cTn id="513" presetID="2" presetClass="entr" presetSubtype="1" fill="hold" grpId="0" nodeType="withEffect" p14:presetBounceEnd="66667">
                                      <p:stCondLst>
                                        <p:cond delay="0"/>
                                      </p:stCondLst>
                                      <p:childTnLst>
                                        <p:set>
                                          <p:cBhvr>
                                            <p:cTn id="514" dur="1" fill="hold">
                                              <p:stCondLst>
                                                <p:cond delay="0"/>
                                              </p:stCondLst>
                                            </p:cTn>
                                            <p:tgtEl>
                                              <p:spTgt spid="186"/>
                                            </p:tgtEl>
                                            <p:attrNameLst>
                                              <p:attrName>style.visibility</p:attrName>
                                            </p:attrNameLst>
                                          </p:cBhvr>
                                          <p:to>
                                            <p:strVal val="visible"/>
                                          </p:to>
                                        </p:set>
                                        <p:anim calcmode="lin" valueType="num" p14:bounceEnd="66667">
                                          <p:cBhvr additive="base">
                                            <p:cTn id="515" dur="3000" fill="hold"/>
                                            <p:tgtEl>
                                              <p:spTgt spid="186"/>
                                            </p:tgtEl>
                                            <p:attrNameLst>
                                              <p:attrName>ppt_x</p:attrName>
                                            </p:attrNameLst>
                                          </p:cBhvr>
                                          <p:tavLst>
                                            <p:tav tm="0">
                                              <p:val>
                                                <p:strVal val="#ppt_x"/>
                                              </p:val>
                                            </p:tav>
                                            <p:tav tm="100000">
                                              <p:val>
                                                <p:strVal val="#ppt_x"/>
                                              </p:val>
                                            </p:tav>
                                          </p:tavLst>
                                        </p:anim>
                                        <p:anim calcmode="lin" valueType="num" p14:bounceEnd="66667">
                                          <p:cBhvr additive="base">
                                            <p:cTn id="516" dur="3000" fill="hold"/>
                                            <p:tgtEl>
                                              <p:spTgt spid="186"/>
                                            </p:tgtEl>
                                            <p:attrNameLst>
                                              <p:attrName>ppt_y</p:attrName>
                                            </p:attrNameLst>
                                          </p:cBhvr>
                                          <p:tavLst>
                                            <p:tav tm="0">
                                              <p:val>
                                                <p:strVal val="0-#ppt_h/2"/>
                                              </p:val>
                                            </p:tav>
                                            <p:tav tm="100000">
                                              <p:val>
                                                <p:strVal val="#ppt_y"/>
                                              </p:val>
                                            </p:tav>
                                          </p:tavLst>
                                        </p:anim>
                                      </p:childTnLst>
                                    </p:cTn>
                                  </p:par>
                                  <p:par>
                                    <p:cTn id="517" presetID="2" presetClass="entr" presetSubtype="1" fill="hold" grpId="0" nodeType="withEffect" p14:presetBounceEnd="66667">
                                      <p:stCondLst>
                                        <p:cond delay="0"/>
                                      </p:stCondLst>
                                      <p:childTnLst>
                                        <p:set>
                                          <p:cBhvr>
                                            <p:cTn id="518" dur="1" fill="hold">
                                              <p:stCondLst>
                                                <p:cond delay="0"/>
                                              </p:stCondLst>
                                            </p:cTn>
                                            <p:tgtEl>
                                              <p:spTgt spid="187"/>
                                            </p:tgtEl>
                                            <p:attrNameLst>
                                              <p:attrName>style.visibility</p:attrName>
                                            </p:attrNameLst>
                                          </p:cBhvr>
                                          <p:to>
                                            <p:strVal val="visible"/>
                                          </p:to>
                                        </p:set>
                                        <p:anim calcmode="lin" valueType="num" p14:bounceEnd="66667">
                                          <p:cBhvr additive="base">
                                            <p:cTn id="519" dur="3000" fill="hold"/>
                                            <p:tgtEl>
                                              <p:spTgt spid="187"/>
                                            </p:tgtEl>
                                            <p:attrNameLst>
                                              <p:attrName>ppt_x</p:attrName>
                                            </p:attrNameLst>
                                          </p:cBhvr>
                                          <p:tavLst>
                                            <p:tav tm="0">
                                              <p:val>
                                                <p:strVal val="#ppt_x"/>
                                              </p:val>
                                            </p:tav>
                                            <p:tav tm="100000">
                                              <p:val>
                                                <p:strVal val="#ppt_x"/>
                                              </p:val>
                                            </p:tav>
                                          </p:tavLst>
                                        </p:anim>
                                        <p:anim calcmode="lin" valueType="num" p14:bounceEnd="66667">
                                          <p:cBhvr additive="base">
                                            <p:cTn id="520" dur="3000" fill="hold"/>
                                            <p:tgtEl>
                                              <p:spTgt spid="187"/>
                                            </p:tgtEl>
                                            <p:attrNameLst>
                                              <p:attrName>ppt_y</p:attrName>
                                            </p:attrNameLst>
                                          </p:cBhvr>
                                          <p:tavLst>
                                            <p:tav tm="0">
                                              <p:val>
                                                <p:strVal val="0-#ppt_h/2"/>
                                              </p:val>
                                            </p:tav>
                                            <p:tav tm="100000">
                                              <p:val>
                                                <p:strVal val="#ppt_y"/>
                                              </p:val>
                                            </p:tav>
                                          </p:tavLst>
                                        </p:anim>
                                      </p:childTnLst>
                                    </p:cTn>
                                  </p:par>
                                  <p:par>
                                    <p:cTn id="521" presetID="2" presetClass="entr" presetSubtype="1" fill="hold" grpId="0" nodeType="withEffect" p14:presetBounceEnd="66667">
                                      <p:stCondLst>
                                        <p:cond delay="0"/>
                                      </p:stCondLst>
                                      <p:childTnLst>
                                        <p:set>
                                          <p:cBhvr>
                                            <p:cTn id="522" dur="1" fill="hold">
                                              <p:stCondLst>
                                                <p:cond delay="0"/>
                                              </p:stCondLst>
                                            </p:cTn>
                                            <p:tgtEl>
                                              <p:spTgt spid="188"/>
                                            </p:tgtEl>
                                            <p:attrNameLst>
                                              <p:attrName>style.visibility</p:attrName>
                                            </p:attrNameLst>
                                          </p:cBhvr>
                                          <p:to>
                                            <p:strVal val="visible"/>
                                          </p:to>
                                        </p:set>
                                        <p:anim calcmode="lin" valueType="num" p14:bounceEnd="66667">
                                          <p:cBhvr additive="base">
                                            <p:cTn id="523" dur="3000" fill="hold"/>
                                            <p:tgtEl>
                                              <p:spTgt spid="188"/>
                                            </p:tgtEl>
                                            <p:attrNameLst>
                                              <p:attrName>ppt_x</p:attrName>
                                            </p:attrNameLst>
                                          </p:cBhvr>
                                          <p:tavLst>
                                            <p:tav tm="0">
                                              <p:val>
                                                <p:strVal val="#ppt_x"/>
                                              </p:val>
                                            </p:tav>
                                            <p:tav tm="100000">
                                              <p:val>
                                                <p:strVal val="#ppt_x"/>
                                              </p:val>
                                            </p:tav>
                                          </p:tavLst>
                                        </p:anim>
                                        <p:anim calcmode="lin" valueType="num" p14:bounceEnd="66667">
                                          <p:cBhvr additive="base">
                                            <p:cTn id="524" dur="3000" fill="hold"/>
                                            <p:tgtEl>
                                              <p:spTgt spid="188"/>
                                            </p:tgtEl>
                                            <p:attrNameLst>
                                              <p:attrName>ppt_y</p:attrName>
                                            </p:attrNameLst>
                                          </p:cBhvr>
                                          <p:tavLst>
                                            <p:tav tm="0">
                                              <p:val>
                                                <p:strVal val="0-#ppt_h/2"/>
                                              </p:val>
                                            </p:tav>
                                            <p:tav tm="100000">
                                              <p:val>
                                                <p:strVal val="#ppt_y"/>
                                              </p:val>
                                            </p:tav>
                                          </p:tavLst>
                                        </p:anim>
                                      </p:childTnLst>
                                    </p:cTn>
                                  </p:par>
                                  <p:par>
                                    <p:cTn id="525" presetID="2" presetClass="entr" presetSubtype="1" fill="hold" grpId="0" nodeType="withEffect" p14:presetBounceEnd="66667">
                                      <p:stCondLst>
                                        <p:cond delay="0"/>
                                      </p:stCondLst>
                                      <p:childTnLst>
                                        <p:set>
                                          <p:cBhvr>
                                            <p:cTn id="526" dur="1" fill="hold">
                                              <p:stCondLst>
                                                <p:cond delay="0"/>
                                              </p:stCondLst>
                                            </p:cTn>
                                            <p:tgtEl>
                                              <p:spTgt spid="189"/>
                                            </p:tgtEl>
                                            <p:attrNameLst>
                                              <p:attrName>style.visibility</p:attrName>
                                            </p:attrNameLst>
                                          </p:cBhvr>
                                          <p:to>
                                            <p:strVal val="visible"/>
                                          </p:to>
                                        </p:set>
                                        <p:anim calcmode="lin" valueType="num" p14:bounceEnd="66667">
                                          <p:cBhvr additive="base">
                                            <p:cTn id="527" dur="3000" fill="hold"/>
                                            <p:tgtEl>
                                              <p:spTgt spid="189"/>
                                            </p:tgtEl>
                                            <p:attrNameLst>
                                              <p:attrName>ppt_x</p:attrName>
                                            </p:attrNameLst>
                                          </p:cBhvr>
                                          <p:tavLst>
                                            <p:tav tm="0">
                                              <p:val>
                                                <p:strVal val="#ppt_x"/>
                                              </p:val>
                                            </p:tav>
                                            <p:tav tm="100000">
                                              <p:val>
                                                <p:strVal val="#ppt_x"/>
                                              </p:val>
                                            </p:tav>
                                          </p:tavLst>
                                        </p:anim>
                                        <p:anim calcmode="lin" valueType="num" p14:bounceEnd="66667">
                                          <p:cBhvr additive="base">
                                            <p:cTn id="528" dur="3000" fill="hold"/>
                                            <p:tgtEl>
                                              <p:spTgt spid="189"/>
                                            </p:tgtEl>
                                            <p:attrNameLst>
                                              <p:attrName>ppt_y</p:attrName>
                                            </p:attrNameLst>
                                          </p:cBhvr>
                                          <p:tavLst>
                                            <p:tav tm="0">
                                              <p:val>
                                                <p:strVal val="0-#ppt_h/2"/>
                                              </p:val>
                                            </p:tav>
                                            <p:tav tm="100000">
                                              <p:val>
                                                <p:strVal val="#ppt_y"/>
                                              </p:val>
                                            </p:tav>
                                          </p:tavLst>
                                        </p:anim>
                                      </p:childTnLst>
                                    </p:cTn>
                                  </p:par>
                                  <p:par>
                                    <p:cTn id="529" presetID="2" presetClass="entr" presetSubtype="1" fill="hold" grpId="0" nodeType="withEffect" p14:presetBounceEnd="66667">
                                      <p:stCondLst>
                                        <p:cond delay="0"/>
                                      </p:stCondLst>
                                      <p:childTnLst>
                                        <p:set>
                                          <p:cBhvr>
                                            <p:cTn id="530" dur="1" fill="hold">
                                              <p:stCondLst>
                                                <p:cond delay="0"/>
                                              </p:stCondLst>
                                            </p:cTn>
                                            <p:tgtEl>
                                              <p:spTgt spid="190"/>
                                            </p:tgtEl>
                                            <p:attrNameLst>
                                              <p:attrName>style.visibility</p:attrName>
                                            </p:attrNameLst>
                                          </p:cBhvr>
                                          <p:to>
                                            <p:strVal val="visible"/>
                                          </p:to>
                                        </p:set>
                                        <p:anim calcmode="lin" valueType="num" p14:bounceEnd="66667">
                                          <p:cBhvr additive="base">
                                            <p:cTn id="531" dur="3000" fill="hold"/>
                                            <p:tgtEl>
                                              <p:spTgt spid="190"/>
                                            </p:tgtEl>
                                            <p:attrNameLst>
                                              <p:attrName>ppt_x</p:attrName>
                                            </p:attrNameLst>
                                          </p:cBhvr>
                                          <p:tavLst>
                                            <p:tav tm="0">
                                              <p:val>
                                                <p:strVal val="#ppt_x"/>
                                              </p:val>
                                            </p:tav>
                                            <p:tav tm="100000">
                                              <p:val>
                                                <p:strVal val="#ppt_x"/>
                                              </p:val>
                                            </p:tav>
                                          </p:tavLst>
                                        </p:anim>
                                        <p:anim calcmode="lin" valueType="num" p14:bounceEnd="66667">
                                          <p:cBhvr additive="base">
                                            <p:cTn id="532" dur="3000" fill="hold"/>
                                            <p:tgtEl>
                                              <p:spTgt spid="190"/>
                                            </p:tgtEl>
                                            <p:attrNameLst>
                                              <p:attrName>ppt_y</p:attrName>
                                            </p:attrNameLst>
                                          </p:cBhvr>
                                          <p:tavLst>
                                            <p:tav tm="0">
                                              <p:val>
                                                <p:strVal val="0-#ppt_h/2"/>
                                              </p:val>
                                            </p:tav>
                                            <p:tav tm="100000">
                                              <p:val>
                                                <p:strVal val="#ppt_y"/>
                                              </p:val>
                                            </p:tav>
                                          </p:tavLst>
                                        </p:anim>
                                      </p:childTnLst>
                                    </p:cTn>
                                  </p:par>
                                  <p:par>
                                    <p:cTn id="533" presetID="2" presetClass="entr" presetSubtype="1" fill="hold" grpId="0" nodeType="withEffect" p14:presetBounceEnd="66667">
                                      <p:stCondLst>
                                        <p:cond delay="0"/>
                                      </p:stCondLst>
                                      <p:childTnLst>
                                        <p:set>
                                          <p:cBhvr>
                                            <p:cTn id="534" dur="1" fill="hold">
                                              <p:stCondLst>
                                                <p:cond delay="0"/>
                                              </p:stCondLst>
                                            </p:cTn>
                                            <p:tgtEl>
                                              <p:spTgt spid="191"/>
                                            </p:tgtEl>
                                            <p:attrNameLst>
                                              <p:attrName>style.visibility</p:attrName>
                                            </p:attrNameLst>
                                          </p:cBhvr>
                                          <p:to>
                                            <p:strVal val="visible"/>
                                          </p:to>
                                        </p:set>
                                        <p:anim calcmode="lin" valueType="num" p14:bounceEnd="66667">
                                          <p:cBhvr additive="base">
                                            <p:cTn id="535" dur="3000" fill="hold"/>
                                            <p:tgtEl>
                                              <p:spTgt spid="191"/>
                                            </p:tgtEl>
                                            <p:attrNameLst>
                                              <p:attrName>ppt_x</p:attrName>
                                            </p:attrNameLst>
                                          </p:cBhvr>
                                          <p:tavLst>
                                            <p:tav tm="0">
                                              <p:val>
                                                <p:strVal val="#ppt_x"/>
                                              </p:val>
                                            </p:tav>
                                            <p:tav tm="100000">
                                              <p:val>
                                                <p:strVal val="#ppt_x"/>
                                              </p:val>
                                            </p:tav>
                                          </p:tavLst>
                                        </p:anim>
                                        <p:anim calcmode="lin" valueType="num" p14:bounceEnd="66667">
                                          <p:cBhvr additive="base">
                                            <p:cTn id="536" dur="3000" fill="hold"/>
                                            <p:tgtEl>
                                              <p:spTgt spid="191"/>
                                            </p:tgtEl>
                                            <p:attrNameLst>
                                              <p:attrName>ppt_y</p:attrName>
                                            </p:attrNameLst>
                                          </p:cBhvr>
                                          <p:tavLst>
                                            <p:tav tm="0">
                                              <p:val>
                                                <p:strVal val="0-#ppt_h/2"/>
                                              </p:val>
                                            </p:tav>
                                            <p:tav tm="100000">
                                              <p:val>
                                                <p:strVal val="#ppt_y"/>
                                              </p:val>
                                            </p:tav>
                                          </p:tavLst>
                                        </p:anim>
                                      </p:childTnLst>
                                    </p:cTn>
                                  </p:par>
                                  <p:par>
                                    <p:cTn id="537" presetID="2" presetClass="entr" presetSubtype="1" fill="hold" grpId="0" nodeType="withEffect" p14:presetBounceEnd="66667">
                                      <p:stCondLst>
                                        <p:cond delay="0"/>
                                      </p:stCondLst>
                                      <p:childTnLst>
                                        <p:set>
                                          <p:cBhvr>
                                            <p:cTn id="538" dur="1" fill="hold">
                                              <p:stCondLst>
                                                <p:cond delay="0"/>
                                              </p:stCondLst>
                                            </p:cTn>
                                            <p:tgtEl>
                                              <p:spTgt spid="192"/>
                                            </p:tgtEl>
                                            <p:attrNameLst>
                                              <p:attrName>style.visibility</p:attrName>
                                            </p:attrNameLst>
                                          </p:cBhvr>
                                          <p:to>
                                            <p:strVal val="visible"/>
                                          </p:to>
                                        </p:set>
                                        <p:anim calcmode="lin" valueType="num" p14:bounceEnd="66667">
                                          <p:cBhvr additive="base">
                                            <p:cTn id="539" dur="3000" fill="hold"/>
                                            <p:tgtEl>
                                              <p:spTgt spid="192"/>
                                            </p:tgtEl>
                                            <p:attrNameLst>
                                              <p:attrName>ppt_x</p:attrName>
                                            </p:attrNameLst>
                                          </p:cBhvr>
                                          <p:tavLst>
                                            <p:tav tm="0">
                                              <p:val>
                                                <p:strVal val="#ppt_x"/>
                                              </p:val>
                                            </p:tav>
                                            <p:tav tm="100000">
                                              <p:val>
                                                <p:strVal val="#ppt_x"/>
                                              </p:val>
                                            </p:tav>
                                          </p:tavLst>
                                        </p:anim>
                                        <p:anim calcmode="lin" valueType="num" p14:bounceEnd="66667">
                                          <p:cBhvr additive="base">
                                            <p:cTn id="540" dur="3000" fill="hold"/>
                                            <p:tgtEl>
                                              <p:spTgt spid="192"/>
                                            </p:tgtEl>
                                            <p:attrNameLst>
                                              <p:attrName>ppt_y</p:attrName>
                                            </p:attrNameLst>
                                          </p:cBhvr>
                                          <p:tavLst>
                                            <p:tav tm="0">
                                              <p:val>
                                                <p:strVal val="0-#ppt_h/2"/>
                                              </p:val>
                                            </p:tav>
                                            <p:tav tm="100000">
                                              <p:val>
                                                <p:strVal val="#ppt_y"/>
                                              </p:val>
                                            </p:tav>
                                          </p:tavLst>
                                        </p:anim>
                                      </p:childTnLst>
                                    </p:cTn>
                                  </p:par>
                                  <p:par>
                                    <p:cTn id="541" presetID="2" presetClass="entr" presetSubtype="1" fill="hold" grpId="0" nodeType="withEffect" p14:presetBounceEnd="66667">
                                      <p:stCondLst>
                                        <p:cond delay="0"/>
                                      </p:stCondLst>
                                      <p:childTnLst>
                                        <p:set>
                                          <p:cBhvr>
                                            <p:cTn id="542" dur="1" fill="hold">
                                              <p:stCondLst>
                                                <p:cond delay="0"/>
                                              </p:stCondLst>
                                            </p:cTn>
                                            <p:tgtEl>
                                              <p:spTgt spid="193"/>
                                            </p:tgtEl>
                                            <p:attrNameLst>
                                              <p:attrName>style.visibility</p:attrName>
                                            </p:attrNameLst>
                                          </p:cBhvr>
                                          <p:to>
                                            <p:strVal val="visible"/>
                                          </p:to>
                                        </p:set>
                                        <p:anim calcmode="lin" valueType="num" p14:bounceEnd="66667">
                                          <p:cBhvr additive="base">
                                            <p:cTn id="543" dur="3000" fill="hold"/>
                                            <p:tgtEl>
                                              <p:spTgt spid="193"/>
                                            </p:tgtEl>
                                            <p:attrNameLst>
                                              <p:attrName>ppt_x</p:attrName>
                                            </p:attrNameLst>
                                          </p:cBhvr>
                                          <p:tavLst>
                                            <p:tav tm="0">
                                              <p:val>
                                                <p:strVal val="#ppt_x"/>
                                              </p:val>
                                            </p:tav>
                                            <p:tav tm="100000">
                                              <p:val>
                                                <p:strVal val="#ppt_x"/>
                                              </p:val>
                                            </p:tav>
                                          </p:tavLst>
                                        </p:anim>
                                        <p:anim calcmode="lin" valueType="num" p14:bounceEnd="66667">
                                          <p:cBhvr additive="base">
                                            <p:cTn id="544" dur="3000" fill="hold"/>
                                            <p:tgtEl>
                                              <p:spTgt spid="193"/>
                                            </p:tgtEl>
                                            <p:attrNameLst>
                                              <p:attrName>ppt_y</p:attrName>
                                            </p:attrNameLst>
                                          </p:cBhvr>
                                          <p:tavLst>
                                            <p:tav tm="0">
                                              <p:val>
                                                <p:strVal val="0-#ppt_h/2"/>
                                              </p:val>
                                            </p:tav>
                                            <p:tav tm="100000">
                                              <p:val>
                                                <p:strVal val="#ppt_y"/>
                                              </p:val>
                                            </p:tav>
                                          </p:tavLst>
                                        </p:anim>
                                      </p:childTnLst>
                                    </p:cTn>
                                  </p:par>
                                  <p:par>
                                    <p:cTn id="545" presetID="2" presetClass="entr" presetSubtype="1" fill="hold" grpId="0" nodeType="withEffect" p14:presetBounceEnd="66667">
                                      <p:stCondLst>
                                        <p:cond delay="0"/>
                                      </p:stCondLst>
                                      <p:childTnLst>
                                        <p:set>
                                          <p:cBhvr>
                                            <p:cTn id="546" dur="1" fill="hold">
                                              <p:stCondLst>
                                                <p:cond delay="0"/>
                                              </p:stCondLst>
                                            </p:cTn>
                                            <p:tgtEl>
                                              <p:spTgt spid="194"/>
                                            </p:tgtEl>
                                            <p:attrNameLst>
                                              <p:attrName>style.visibility</p:attrName>
                                            </p:attrNameLst>
                                          </p:cBhvr>
                                          <p:to>
                                            <p:strVal val="visible"/>
                                          </p:to>
                                        </p:set>
                                        <p:anim calcmode="lin" valueType="num" p14:bounceEnd="66667">
                                          <p:cBhvr additive="base">
                                            <p:cTn id="547" dur="3000" fill="hold"/>
                                            <p:tgtEl>
                                              <p:spTgt spid="194"/>
                                            </p:tgtEl>
                                            <p:attrNameLst>
                                              <p:attrName>ppt_x</p:attrName>
                                            </p:attrNameLst>
                                          </p:cBhvr>
                                          <p:tavLst>
                                            <p:tav tm="0">
                                              <p:val>
                                                <p:strVal val="#ppt_x"/>
                                              </p:val>
                                            </p:tav>
                                            <p:tav tm="100000">
                                              <p:val>
                                                <p:strVal val="#ppt_x"/>
                                              </p:val>
                                            </p:tav>
                                          </p:tavLst>
                                        </p:anim>
                                        <p:anim calcmode="lin" valueType="num" p14:bounceEnd="66667">
                                          <p:cBhvr additive="base">
                                            <p:cTn id="548" dur="3000" fill="hold"/>
                                            <p:tgtEl>
                                              <p:spTgt spid="194"/>
                                            </p:tgtEl>
                                            <p:attrNameLst>
                                              <p:attrName>ppt_y</p:attrName>
                                            </p:attrNameLst>
                                          </p:cBhvr>
                                          <p:tavLst>
                                            <p:tav tm="0">
                                              <p:val>
                                                <p:strVal val="0-#ppt_h/2"/>
                                              </p:val>
                                            </p:tav>
                                            <p:tav tm="100000">
                                              <p:val>
                                                <p:strVal val="#ppt_y"/>
                                              </p:val>
                                            </p:tav>
                                          </p:tavLst>
                                        </p:anim>
                                      </p:childTnLst>
                                    </p:cTn>
                                  </p:par>
                                  <p:par>
                                    <p:cTn id="549" presetID="2" presetClass="entr" presetSubtype="1" fill="hold" grpId="0" nodeType="withEffect" p14:presetBounceEnd="66667">
                                      <p:stCondLst>
                                        <p:cond delay="0"/>
                                      </p:stCondLst>
                                      <p:childTnLst>
                                        <p:set>
                                          <p:cBhvr>
                                            <p:cTn id="550" dur="1" fill="hold">
                                              <p:stCondLst>
                                                <p:cond delay="0"/>
                                              </p:stCondLst>
                                            </p:cTn>
                                            <p:tgtEl>
                                              <p:spTgt spid="195"/>
                                            </p:tgtEl>
                                            <p:attrNameLst>
                                              <p:attrName>style.visibility</p:attrName>
                                            </p:attrNameLst>
                                          </p:cBhvr>
                                          <p:to>
                                            <p:strVal val="visible"/>
                                          </p:to>
                                        </p:set>
                                        <p:anim calcmode="lin" valueType="num" p14:bounceEnd="66667">
                                          <p:cBhvr additive="base">
                                            <p:cTn id="551" dur="3000" fill="hold"/>
                                            <p:tgtEl>
                                              <p:spTgt spid="195"/>
                                            </p:tgtEl>
                                            <p:attrNameLst>
                                              <p:attrName>ppt_x</p:attrName>
                                            </p:attrNameLst>
                                          </p:cBhvr>
                                          <p:tavLst>
                                            <p:tav tm="0">
                                              <p:val>
                                                <p:strVal val="#ppt_x"/>
                                              </p:val>
                                            </p:tav>
                                            <p:tav tm="100000">
                                              <p:val>
                                                <p:strVal val="#ppt_x"/>
                                              </p:val>
                                            </p:tav>
                                          </p:tavLst>
                                        </p:anim>
                                        <p:anim calcmode="lin" valueType="num" p14:bounceEnd="66667">
                                          <p:cBhvr additive="base">
                                            <p:cTn id="552" dur="3000" fill="hold"/>
                                            <p:tgtEl>
                                              <p:spTgt spid="195"/>
                                            </p:tgtEl>
                                            <p:attrNameLst>
                                              <p:attrName>ppt_y</p:attrName>
                                            </p:attrNameLst>
                                          </p:cBhvr>
                                          <p:tavLst>
                                            <p:tav tm="0">
                                              <p:val>
                                                <p:strVal val="0-#ppt_h/2"/>
                                              </p:val>
                                            </p:tav>
                                            <p:tav tm="100000">
                                              <p:val>
                                                <p:strVal val="#ppt_y"/>
                                              </p:val>
                                            </p:tav>
                                          </p:tavLst>
                                        </p:anim>
                                      </p:childTnLst>
                                    </p:cTn>
                                  </p:par>
                                  <p:par>
                                    <p:cTn id="553" presetID="2" presetClass="entr" presetSubtype="1" fill="hold" grpId="0" nodeType="withEffect" p14:presetBounceEnd="66667">
                                      <p:stCondLst>
                                        <p:cond delay="0"/>
                                      </p:stCondLst>
                                      <p:childTnLst>
                                        <p:set>
                                          <p:cBhvr>
                                            <p:cTn id="554" dur="1" fill="hold">
                                              <p:stCondLst>
                                                <p:cond delay="0"/>
                                              </p:stCondLst>
                                            </p:cTn>
                                            <p:tgtEl>
                                              <p:spTgt spid="196"/>
                                            </p:tgtEl>
                                            <p:attrNameLst>
                                              <p:attrName>style.visibility</p:attrName>
                                            </p:attrNameLst>
                                          </p:cBhvr>
                                          <p:to>
                                            <p:strVal val="visible"/>
                                          </p:to>
                                        </p:set>
                                        <p:anim calcmode="lin" valueType="num" p14:bounceEnd="66667">
                                          <p:cBhvr additive="base">
                                            <p:cTn id="555" dur="3000" fill="hold"/>
                                            <p:tgtEl>
                                              <p:spTgt spid="196"/>
                                            </p:tgtEl>
                                            <p:attrNameLst>
                                              <p:attrName>ppt_x</p:attrName>
                                            </p:attrNameLst>
                                          </p:cBhvr>
                                          <p:tavLst>
                                            <p:tav tm="0">
                                              <p:val>
                                                <p:strVal val="#ppt_x"/>
                                              </p:val>
                                            </p:tav>
                                            <p:tav tm="100000">
                                              <p:val>
                                                <p:strVal val="#ppt_x"/>
                                              </p:val>
                                            </p:tav>
                                          </p:tavLst>
                                        </p:anim>
                                        <p:anim calcmode="lin" valueType="num" p14:bounceEnd="66667">
                                          <p:cBhvr additive="base">
                                            <p:cTn id="556" dur="3000" fill="hold"/>
                                            <p:tgtEl>
                                              <p:spTgt spid="196"/>
                                            </p:tgtEl>
                                            <p:attrNameLst>
                                              <p:attrName>ppt_y</p:attrName>
                                            </p:attrNameLst>
                                          </p:cBhvr>
                                          <p:tavLst>
                                            <p:tav tm="0">
                                              <p:val>
                                                <p:strVal val="0-#ppt_h/2"/>
                                              </p:val>
                                            </p:tav>
                                            <p:tav tm="100000">
                                              <p:val>
                                                <p:strVal val="#ppt_y"/>
                                              </p:val>
                                            </p:tav>
                                          </p:tavLst>
                                        </p:anim>
                                      </p:childTnLst>
                                    </p:cTn>
                                  </p:par>
                                  <p:par>
                                    <p:cTn id="557" presetID="2" presetClass="entr" presetSubtype="1" fill="hold" grpId="0" nodeType="withEffect" p14:presetBounceEnd="66667">
                                      <p:stCondLst>
                                        <p:cond delay="0"/>
                                      </p:stCondLst>
                                      <p:childTnLst>
                                        <p:set>
                                          <p:cBhvr>
                                            <p:cTn id="558" dur="1" fill="hold">
                                              <p:stCondLst>
                                                <p:cond delay="0"/>
                                              </p:stCondLst>
                                            </p:cTn>
                                            <p:tgtEl>
                                              <p:spTgt spid="197"/>
                                            </p:tgtEl>
                                            <p:attrNameLst>
                                              <p:attrName>style.visibility</p:attrName>
                                            </p:attrNameLst>
                                          </p:cBhvr>
                                          <p:to>
                                            <p:strVal val="visible"/>
                                          </p:to>
                                        </p:set>
                                        <p:anim calcmode="lin" valueType="num" p14:bounceEnd="66667">
                                          <p:cBhvr additive="base">
                                            <p:cTn id="559" dur="3000" fill="hold"/>
                                            <p:tgtEl>
                                              <p:spTgt spid="197"/>
                                            </p:tgtEl>
                                            <p:attrNameLst>
                                              <p:attrName>ppt_x</p:attrName>
                                            </p:attrNameLst>
                                          </p:cBhvr>
                                          <p:tavLst>
                                            <p:tav tm="0">
                                              <p:val>
                                                <p:strVal val="#ppt_x"/>
                                              </p:val>
                                            </p:tav>
                                            <p:tav tm="100000">
                                              <p:val>
                                                <p:strVal val="#ppt_x"/>
                                              </p:val>
                                            </p:tav>
                                          </p:tavLst>
                                        </p:anim>
                                        <p:anim calcmode="lin" valueType="num" p14:bounceEnd="66667">
                                          <p:cBhvr additive="base">
                                            <p:cTn id="560" dur="3000" fill="hold"/>
                                            <p:tgtEl>
                                              <p:spTgt spid="197"/>
                                            </p:tgtEl>
                                            <p:attrNameLst>
                                              <p:attrName>ppt_y</p:attrName>
                                            </p:attrNameLst>
                                          </p:cBhvr>
                                          <p:tavLst>
                                            <p:tav tm="0">
                                              <p:val>
                                                <p:strVal val="0-#ppt_h/2"/>
                                              </p:val>
                                            </p:tav>
                                            <p:tav tm="100000">
                                              <p:val>
                                                <p:strVal val="#ppt_y"/>
                                              </p:val>
                                            </p:tav>
                                          </p:tavLst>
                                        </p:anim>
                                      </p:childTnLst>
                                    </p:cTn>
                                  </p:par>
                                  <p:par>
                                    <p:cTn id="561" presetID="2" presetClass="entr" presetSubtype="1" fill="hold" grpId="0" nodeType="withEffect" p14:presetBounceEnd="66667">
                                      <p:stCondLst>
                                        <p:cond delay="0"/>
                                      </p:stCondLst>
                                      <p:childTnLst>
                                        <p:set>
                                          <p:cBhvr>
                                            <p:cTn id="562" dur="1" fill="hold">
                                              <p:stCondLst>
                                                <p:cond delay="0"/>
                                              </p:stCondLst>
                                            </p:cTn>
                                            <p:tgtEl>
                                              <p:spTgt spid="198"/>
                                            </p:tgtEl>
                                            <p:attrNameLst>
                                              <p:attrName>style.visibility</p:attrName>
                                            </p:attrNameLst>
                                          </p:cBhvr>
                                          <p:to>
                                            <p:strVal val="visible"/>
                                          </p:to>
                                        </p:set>
                                        <p:anim calcmode="lin" valueType="num" p14:bounceEnd="66667">
                                          <p:cBhvr additive="base">
                                            <p:cTn id="563" dur="3000" fill="hold"/>
                                            <p:tgtEl>
                                              <p:spTgt spid="198"/>
                                            </p:tgtEl>
                                            <p:attrNameLst>
                                              <p:attrName>ppt_x</p:attrName>
                                            </p:attrNameLst>
                                          </p:cBhvr>
                                          <p:tavLst>
                                            <p:tav tm="0">
                                              <p:val>
                                                <p:strVal val="#ppt_x"/>
                                              </p:val>
                                            </p:tav>
                                            <p:tav tm="100000">
                                              <p:val>
                                                <p:strVal val="#ppt_x"/>
                                              </p:val>
                                            </p:tav>
                                          </p:tavLst>
                                        </p:anim>
                                        <p:anim calcmode="lin" valueType="num" p14:bounceEnd="66667">
                                          <p:cBhvr additive="base">
                                            <p:cTn id="564" dur="3000" fill="hold"/>
                                            <p:tgtEl>
                                              <p:spTgt spid="198"/>
                                            </p:tgtEl>
                                            <p:attrNameLst>
                                              <p:attrName>ppt_y</p:attrName>
                                            </p:attrNameLst>
                                          </p:cBhvr>
                                          <p:tavLst>
                                            <p:tav tm="0">
                                              <p:val>
                                                <p:strVal val="0-#ppt_h/2"/>
                                              </p:val>
                                            </p:tav>
                                            <p:tav tm="100000">
                                              <p:val>
                                                <p:strVal val="#ppt_y"/>
                                              </p:val>
                                            </p:tav>
                                          </p:tavLst>
                                        </p:anim>
                                      </p:childTnLst>
                                    </p:cTn>
                                  </p:par>
                                  <p:par>
                                    <p:cTn id="565" presetID="2" presetClass="entr" presetSubtype="1" fill="hold" grpId="0" nodeType="withEffect" p14:presetBounceEnd="66667">
                                      <p:stCondLst>
                                        <p:cond delay="0"/>
                                      </p:stCondLst>
                                      <p:childTnLst>
                                        <p:set>
                                          <p:cBhvr>
                                            <p:cTn id="566" dur="1" fill="hold">
                                              <p:stCondLst>
                                                <p:cond delay="0"/>
                                              </p:stCondLst>
                                            </p:cTn>
                                            <p:tgtEl>
                                              <p:spTgt spid="199"/>
                                            </p:tgtEl>
                                            <p:attrNameLst>
                                              <p:attrName>style.visibility</p:attrName>
                                            </p:attrNameLst>
                                          </p:cBhvr>
                                          <p:to>
                                            <p:strVal val="visible"/>
                                          </p:to>
                                        </p:set>
                                        <p:anim calcmode="lin" valueType="num" p14:bounceEnd="66667">
                                          <p:cBhvr additive="base">
                                            <p:cTn id="567" dur="3000" fill="hold"/>
                                            <p:tgtEl>
                                              <p:spTgt spid="199"/>
                                            </p:tgtEl>
                                            <p:attrNameLst>
                                              <p:attrName>ppt_x</p:attrName>
                                            </p:attrNameLst>
                                          </p:cBhvr>
                                          <p:tavLst>
                                            <p:tav tm="0">
                                              <p:val>
                                                <p:strVal val="#ppt_x"/>
                                              </p:val>
                                            </p:tav>
                                            <p:tav tm="100000">
                                              <p:val>
                                                <p:strVal val="#ppt_x"/>
                                              </p:val>
                                            </p:tav>
                                          </p:tavLst>
                                        </p:anim>
                                        <p:anim calcmode="lin" valueType="num" p14:bounceEnd="66667">
                                          <p:cBhvr additive="base">
                                            <p:cTn id="568" dur="3000" fill="hold"/>
                                            <p:tgtEl>
                                              <p:spTgt spid="199"/>
                                            </p:tgtEl>
                                            <p:attrNameLst>
                                              <p:attrName>ppt_y</p:attrName>
                                            </p:attrNameLst>
                                          </p:cBhvr>
                                          <p:tavLst>
                                            <p:tav tm="0">
                                              <p:val>
                                                <p:strVal val="0-#ppt_h/2"/>
                                              </p:val>
                                            </p:tav>
                                            <p:tav tm="100000">
                                              <p:val>
                                                <p:strVal val="#ppt_y"/>
                                              </p:val>
                                            </p:tav>
                                          </p:tavLst>
                                        </p:anim>
                                      </p:childTnLst>
                                    </p:cTn>
                                  </p:par>
                                  <p:par>
                                    <p:cTn id="569" presetID="2" presetClass="entr" presetSubtype="1" fill="hold" grpId="0" nodeType="withEffect" p14:presetBounceEnd="66667">
                                      <p:stCondLst>
                                        <p:cond delay="0"/>
                                      </p:stCondLst>
                                      <p:childTnLst>
                                        <p:set>
                                          <p:cBhvr>
                                            <p:cTn id="570" dur="1" fill="hold">
                                              <p:stCondLst>
                                                <p:cond delay="0"/>
                                              </p:stCondLst>
                                            </p:cTn>
                                            <p:tgtEl>
                                              <p:spTgt spid="200"/>
                                            </p:tgtEl>
                                            <p:attrNameLst>
                                              <p:attrName>style.visibility</p:attrName>
                                            </p:attrNameLst>
                                          </p:cBhvr>
                                          <p:to>
                                            <p:strVal val="visible"/>
                                          </p:to>
                                        </p:set>
                                        <p:anim calcmode="lin" valueType="num" p14:bounceEnd="66667">
                                          <p:cBhvr additive="base">
                                            <p:cTn id="571" dur="3000" fill="hold"/>
                                            <p:tgtEl>
                                              <p:spTgt spid="200"/>
                                            </p:tgtEl>
                                            <p:attrNameLst>
                                              <p:attrName>ppt_x</p:attrName>
                                            </p:attrNameLst>
                                          </p:cBhvr>
                                          <p:tavLst>
                                            <p:tav tm="0">
                                              <p:val>
                                                <p:strVal val="#ppt_x"/>
                                              </p:val>
                                            </p:tav>
                                            <p:tav tm="100000">
                                              <p:val>
                                                <p:strVal val="#ppt_x"/>
                                              </p:val>
                                            </p:tav>
                                          </p:tavLst>
                                        </p:anim>
                                        <p:anim calcmode="lin" valueType="num" p14:bounceEnd="66667">
                                          <p:cBhvr additive="base">
                                            <p:cTn id="572" dur="3000" fill="hold"/>
                                            <p:tgtEl>
                                              <p:spTgt spid="200"/>
                                            </p:tgtEl>
                                            <p:attrNameLst>
                                              <p:attrName>ppt_y</p:attrName>
                                            </p:attrNameLst>
                                          </p:cBhvr>
                                          <p:tavLst>
                                            <p:tav tm="0">
                                              <p:val>
                                                <p:strVal val="0-#ppt_h/2"/>
                                              </p:val>
                                            </p:tav>
                                            <p:tav tm="100000">
                                              <p:val>
                                                <p:strVal val="#ppt_y"/>
                                              </p:val>
                                            </p:tav>
                                          </p:tavLst>
                                        </p:anim>
                                      </p:childTnLst>
                                    </p:cTn>
                                  </p:par>
                                  <p:par>
                                    <p:cTn id="573" presetID="2" presetClass="entr" presetSubtype="1" fill="hold" grpId="0" nodeType="withEffect" p14:presetBounceEnd="66667">
                                      <p:stCondLst>
                                        <p:cond delay="0"/>
                                      </p:stCondLst>
                                      <p:childTnLst>
                                        <p:set>
                                          <p:cBhvr>
                                            <p:cTn id="574" dur="1" fill="hold">
                                              <p:stCondLst>
                                                <p:cond delay="0"/>
                                              </p:stCondLst>
                                            </p:cTn>
                                            <p:tgtEl>
                                              <p:spTgt spid="201"/>
                                            </p:tgtEl>
                                            <p:attrNameLst>
                                              <p:attrName>style.visibility</p:attrName>
                                            </p:attrNameLst>
                                          </p:cBhvr>
                                          <p:to>
                                            <p:strVal val="visible"/>
                                          </p:to>
                                        </p:set>
                                        <p:anim calcmode="lin" valueType="num" p14:bounceEnd="66667">
                                          <p:cBhvr additive="base">
                                            <p:cTn id="575" dur="3000" fill="hold"/>
                                            <p:tgtEl>
                                              <p:spTgt spid="201"/>
                                            </p:tgtEl>
                                            <p:attrNameLst>
                                              <p:attrName>ppt_x</p:attrName>
                                            </p:attrNameLst>
                                          </p:cBhvr>
                                          <p:tavLst>
                                            <p:tav tm="0">
                                              <p:val>
                                                <p:strVal val="#ppt_x"/>
                                              </p:val>
                                            </p:tav>
                                            <p:tav tm="100000">
                                              <p:val>
                                                <p:strVal val="#ppt_x"/>
                                              </p:val>
                                            </p:tav>
                                          </p:tavLst>
                                        </p:anim>
                                        <p:anim calcmode="lin" valueType="num" p14:bounceEnd="66667">
                                          <p:cBhvr additive="base">
                                            <p:cTn id="576" dur="3000" fill="hold"/>
                                            <p:tgtEl>
                                              <p:spTgt spid="201"/>
                                            </p:tgtEl>
                                            <p:attrNameLst>
                                              <p:attrName>ppt_y</p:attrName>
                                            </p:attrNameLst>
                                          </p:cBhvr>
                                          <p:tavLst>
                                            <p:tav tm="0">
                                              <p:val>
                                                <p:strVal val="0-#ppt_h/2"/>
                                              </p:val>
                                            </p:tav>
                                            <p:tav tm="100000">
                                              <p:val>
                                                <p:strVal val="#ppt_y"/>
                                              </p:val>
                                            </p:tav>
                                          </p:tavLst>
                                        </p:anim>
                                      </p:childTnLst>
                                    </p:cTn>
                                  </p:par>
                                  <p:par>
                                    <p:cTn id="577" presetID="2" presetClass="entr" presetSubtype="1" fill="hold" grpId="0" nodeType="withEffect" p14:presetBounceEnd="66667">
                                      <p:stCondLst>
                                        <p:cond delay="0"/>
                                      </p:stCondLst>
                                      <p:childTnLst>
                                        <p:set>
                                          <p:cBhvr>
                                            <p:cTn id="578" dur="1" fill="hold">
                                              <p:stCondLst>
                                                <p:cond delay="0"/>
                                              </p:stCondLst>
                                            </p:cTn>
                                            <p:tgtEl>
                                              <p:spTgt spid="202"/>
                                            </p:tgtEl>
                                            <p:attrNameLst>
                                              <p:attrName>style.visibility</p:attrName>
                                            </p:attrNameLst>
                                          </p:cBhvr>
                                          <p:to>
                                            <p:strVal val="visible"/>
                                          </p:to>
                                        </p:set>
                                        <p:anim calcmode="lin" valueType="num" p14:bounceEnd="66667">
                                          <p:cBhvr additive="base">
                                            <p:cTn id="579" dur="3000" fill="hold"/>
                                            <p:tgtEl>
                                              <p:spTgt spid="202"/>
                                            </p:tgtEl>
                                            <p:attrNameLst>
                                              <p:attrName>ppt_x</p:attrName>
                                            </p:attrNameLst>
                                          </p:cBhvr>
                                          <p:tavLst>
                                            <p:tav tm="0">
                                              <p:val>
                                                <p:strVal val="#ppt_x"/>
                                              </p:val>
                                            </p:tav>
                                            <p:tav tm="100000">
                                              <p:val>
                                                <p:strVal val="#ppt_x"/>
                                              </p:val>
                                            </p:tav>
                                          </p:tavLst>
                                        </p:anim>
                                        <p:anim calcmode="lin" valueType="num" p14:bounceEnd="66667">
                                          <p:cBhvr additive="base">
                                            <p:cTn id="580" dur="3000" fill="hold"/>
                                            <p:tgtEl>
                                              <p:spTgt spid="202"/>
                                            </p:tgtEl>
                                            <p:attrNameLst>
                                              <p:attrName>ppt_y</p:attrName>
                                            </p:attrNameLst>
                                          </p:cBhvr>
                                          <p:tavLst>
                                            <p:tav tm="0">
                                              <p:val>
                                                <p:strVal val="0-#ppt_h/2"/>
                                              </p:val>
                                            </p:tav>
                                            <p:tav tm="100000">
                                              <p:val>
                                                <p:strVal val="#ppt_y"/>
                                              </p:val>
                                            </p:tav>
                                          </p:tavLst>
                                        </p:anim>
                                      </p:childTnLst>
                                    </p:cTn>
                                  </p:par>
                                  <p:par>
                                    <p:cTn id="581" presetID="2" presetClass="entr" presetSubtype="1" fill="hold" grpId="0" nodeType="withEffect" p14:presetBounceEnd="66667">
                                      <p:stCondLst>
                                        <p:cond delay="0"/>
                                      </p:stCondLst>
                                      <p:childTnLst>
                                        <p:set>
                                          <p:cBhvr>
                                            <p:cTn id="582" dur="1" fill="hold">
                                              <p:stCondLst>
                                                <p:cond delay="0"/>
                                              </p:stCondLst>
                                            </p:cTn>
                                            <p:tgtEl>
                                              <p:spTgt spid="203"/>
                                            </p:tgtEl>
                                            <p:attrNameLst>
                                              <p:attrName>style.visibility</p:attrName>
                                            </p:attrNameLst>
                                          </p:cBhvr>
                                          <p:to>
                                            <p:strVal val="visible"/>
                                          </p:to>
                                        </p:set>
                                        <p:anim calcmode="lin" valueType="num" p14:bounceEnd="66667">
                                          <p:cBhvr additive="base">
                                            <p:cTn id="583" dur="3000" fill="hold"/>
                                            <p:tgtEl>
                                              <p:spTgt spid="203"/>
                                            </p:tgtEl>
                                            <p:attrNameLst>
                                              <p:attrName>ppt_x</p:attrName>
                                            </p:attrNameLst>
                                          </p:cBhvr>
                                          <p:tavLst>
                                            <p:tav tm="0">
                                              <p:val>
                                                <p:strVal val="#ppt_x"/>
                                              </p:val>
                                            </p:tav>
                                            <p:tav tm="100000">
                                              <p:val>
                                                <p:strVal val="#ppt_x"/>
                                              </p:val>
                                            </p:tav>
                                          </p:tavLst>
                                        </p:anim>
                                        <p:anim calcmode="lin" valueType="num" p14:bounceEnd="66667">
                                          <p:cBhvr additive="base">
                                            <p:cTn id="584" dur="3000" fill="hold"/>
                                            <p:tgtEl>
                                              <p:spTgt spid="203"/>
                                            </p:tgtEl>
                                            <p:attrNameLst>
                                              <p:attrName>ppt_y</p:attrName>
                                            </p:attrNameLst>
                                          </p:cBhvr>
                                          <p:tavLst>
                                            <p:tav tm="0">
                                              <p:val>
                                                <p:strVal val="0-#ppt_h/2"/>
                                              </p:val>
                                            </p:tav>
                                            <p:tav tm="100000">
                                              <p:val>
                                                <p:strVal val="#ppt_y"/>
                                              </p:val>
                                            </p:tav>
                                          </p:tavLst>
                                        </p:anim>
                                      </p:childTnLst>
                                    </p:cTn>
                                  </p:par>
                                  <p:par>
                                    <p:cTn id="585" presetID="2" presetClass="entr" presetSubtype="1" fill="hold" grpId="0" nodeType="withEffect" p14:presetBounceEnd="66667">
                                      <p:stCondLst>
                                        <p:cond delay="0"/>
                                      </p:stCondLst>
                                      <p:childTnLst>
                                        <p:set>
                                          <p:cBhvr>
                                            <p:cTn id="586" dur="1" fill="hold">
                                              <p:stCondLst>
                                                <p:cond delay="0"/>
                                              </p:stCondLst>
                                            </p:cTn>
                                            <p:tgtEl>
                                              <p:spTgt spid="204"/>
                                            </p:tgtEl>
                                            <p:attrNameLst>
                                              <p:attrName>style.visibility</p:attrName>
                                            </p:attrNameLst>
                                          </p:cBhvr>
                                          <p:to>
                                            <p:strVal val="visible"/>
                                          </p:to>
                                        </p:set>
                                        <p:anim calcmode="lin" valueType="num" p14:bounceEnd="66667">
                                          <p:cBhvr additive="base">
                                            <p:cTn id="587" dur="3000" fill="hold"/>
                                            <p:tgtEl>
                                              <p:spTgt spid="204"/>
                                            </p:tgtEl>
                                            <p:attrNameLst>
                                              <p:attrName>ppt_x</p:attrName>
                                            </p:attrNameLst>
                                          </p:cBhvr>
                                          <p:tavLst>
                                            <p:tav tm="0">
                                              <p:val>
                                                <p:strVal val="#ppt_x"/>
                                              </p:val>
                                            </p:tav>
                                            <p:tav tm="100000">
                                              <p:val>
                                                <p:strVal val="#ppt_x"/>
                                              </p:val>
                                            </p:tav>
                                          </p:tavLst>
                                        </p:anim>
                                        <p:anim calcmode="lin" valueType="num" p14:bounceEnd="66667">
                                          <p:cBhvr additive="base">
                                            <p:cTn id="588" dur="3000" fill="hold"/>
                                            <p:tgtEl>
                                              <p:spTgt spid="204"/>
                                            </p:tgtEl>
                                            <p:attrNameLst>
                                              <p:attrName>ppt_y</p:attrName>
                                            </p:attrNameLst>
                                          </p:cBhvr>
                                          <p:tavLst>
                                            <p:tav tm="0">
                                              <p:val>
                                                <p:strVal val="0-#ppt_h/2"/>
                                              </p:val>
                                            </p:tav>
                                            <p:tav tm="100000">
                                              <p:val>
                                                <p:strVal val="#ppt_y"/>
                                              </p:val>
                                            </p:tav>
                                          </p:tavLst>
                                        </p:anim>
                                      </p:childTnLst>
                                    </p:cTn>
                                  </p:par>
                                  <p:par>
                                    <p:cTn id="589" presetID="2" presetClass="entr" presetSubtype="1" fill="hold" grpId="0" nodeType="withEffect" p14:presetBounceEnd="66667">
                                      <p:stCondLst>
                                        <p:cond delay="0"/>
                                      </p:stCondLst>
                                      <p:childTnLst>
                                        <p:set>
                                          <p:cBhvr>
                                            <p:cTn id="590" dur="1" fill="hold">
                                              <p:stCondLst>
                                                <p:cond delay="0"/>
                                              </p:stCondLst>
                                            </p:cTn>
                                            <p:tgtEl>
                                              <p:spTgt spid="205"/>
                                            </p:tgtEl>
                                            <p:attrNameLst>
                                              <p:attrName>style.visibility</p:attrName>
                                            </p:attrNameLst>
                                          </p:cBhvr>
                                          <p:to>
                                            <p:strVal val="visible"/>
                                          </p:to>
                                        </p:set>
                                        <p:anim calcmode="lin" valueType="num" p14:bounceEnd="66667">
                                          <p:cBhvr additive="base">
                                            <p:cTn id="591" dur="3000" fill="hold"/>
                                            <p:tgtEl>
                                              <p:spTgt spid="205"/>
                                            </p:tgtEl>
                                            <p:attrNameLst>
                                              <p:attrName>ppt_x</p:attrName>
                                            </p:attrNameLst>
                                          </p:cBhvr>
                                          <p:tavLst>
                                            <p:tav tm="0">
                                              <p:val>
                                                <p:strVal val="#ppt_x"/>
                                              </p:val>
                                            </p:tav>
                                            <p:tav tm="100000">
                                              <p:val>
                                                <p:strVal val="#ppt_x"/>
                                              </p:val>
                                            </p:tav>
                                          </p:tavLst>
                                        </p:anim>
                                        <p:anim calcmode="lin" valueType="num" p14:bounceEnd="66667">
                                          <p:cBhvr additive="base">
                                            <p:cTn id="592" dur="3000" fill="hold"/>
                                            <p:tgtEl>
                                              <p:spTgt spid="205"/>
                                            </p:tgtEl>
                                            <p:attrNameLst>
                                              <p:attrName>ppt_y</p:attrName>
                                            </p:attrNameLst>
                                          </p:cBhvr>
                                          <p:tavLst>
                                            <p:tav tm="0">
                                              <p:val>
                                                <p:strVal val="0-#ppt_h/2"/>
                                              </p:val>
                                            </p:tav>
                                            <p:tav tm="100000">
                                              <p:val>
                                                <p:strVal val="#ppt_y"/>
                                              </p:val>
                                            </p:tav>
                                          </p:tavLst>
                                        </p:anim>
                                      </p:childTnLst>
                                    </p:cTn>
                                  </p:par>
                                  <p:par>
                                    <p:cTn id="593" presetID="2" presetClass="entr" presetSubtype="1" fill="hold" grpId="0" nodeType="withEffect" p14:presetBounceEnd="66667">
                                      <p:stCondLst>
                                        <p:cond delay="0"/>
                                      </p:stCondLst>
                                      <p:childTnLst>
                                        <p:set>
                                          <p:cBhvr>
                                            <p:cTn id="594" dur="1" fill="hold">
                                              <p:stCondLst>
                                                <p:cond delay="0"/>
                                              </p:stCondLst>
                                            </p:cTn>
                                            <p:tgtEl>
                                              <p:spTgt spid="206"/>
                                            </p:tgtEl>
                                            <p:attrNameLst>
                                              <p:attrName>style.visibility</p:attrName>
                                            </p:attrNameLst>
                                          </p:cBhvr>
                                          <p:to>
                                            <p:strVal val="visible"/>
                                          </p:to>
                                        </p:set>
                                        <p:anim calcmode="lin" valueType="num" p14:bounceEnd="66667">
                                          <p:cBhvr additive="base">
                                            <p:cTn id="595" dur="3000" fill="hold"/>
                                            <p:tgtEl>
                                              <p:spTgt spid="206"/>
                                            </p:tgtEl>
                                            <p:attrNameLst>
                                              <p:attrName>ppt_x</p:attrName>
                                            </p:attrNameLst>
                                          </p:cBhvr>
                                          <p:tavLst>
                                            <p:tav tm="0">
                                              <p:val>
                                                <p:strVal val="#ppt_x"/>
                                              </p:val>
                                            </p:tav>
                                            <p:tav tm="100000">
                                              <p:val>
                                                <p:strVal val="#ppt_x"/>
                                              </p:val>
                                            </p:tav>
                                          </p:tavLst>
                                        </p:anim>
                                        <p:anim calcmode="lin" valueType="num" p14:bounceEnd="66667">
                                          <p:cBhvr additive="base">
                                            <p:cTn id="596" dur="3000" fill="hold"/>
                                            <p:tgtEl>
                                              <p:spTgt spid="206"/>
                                            </p:tgtEl>
                                            <p:attrNameLst>
                                              <p:attrName>ppt_y</p:attrName>
                                            </p:attrNameLst>
                                          </p:cBhvr>
                                          <p:tavLst>
                                            <p:tav tm="0">
                                              <p:val>
                                                <p:strVal val="0-#ppt_h/2"/>
                                              </p:val>
                                            </p:tav>
                                            <p:tav tm="100000">
                                              <p:val>
                                                <p:strVal val="#ppt_y"/>
                                              </p:val>
                                            </p:tav>
                                          </p:tavLst>
                                        </p:anim>
                                      </p:childTnLst>
                                    </p:cTn>
                                  </p:par>
                                  <p:par>
                                    <p:cTn id="597" presetID="2" presetClass="entr" presetSubtype="1" fill="hold" grpId="0" nodeType="withEffect" p14:presetBounceEnd="66667">
                                      <p:stCondLst>
                                        <p:cond delay="0"/>
                                      </p:stCondLst>
                                      <p:childTnLst>
                                        <p:set>
                                          <p:cBhvr>
                                            <p:cTn id="598" dur="1" fill="hold">
                                              <p:stCondLst>
                                                <p:cond delay="0"/>
                                              </p:stCondLst>
                                            </p:cTn>
                                            <p:tgtEl>
                                              <p:spTgt spid="207"/>
                                            </p:tgtEl>
                                            <p:attrNameLst>
                                              <p:attrName>style.visibility</p:attrName>
                                            </p:attrNameLst>
                                          </p:cBhvr>
                                          <p:to>
                                            <p:strVal val="visible"/>
                                          </p:to>
                                        </p:set>
                                        <p:anim calcmode="lin" valueType="num" p14:bounceEnd="66667">
                                          <p:cBhvr additive="base">
                                            <p:cTn id="599" dur="3000" fill="hold"/>
                                            <p:tgtEl>
                                              <p:spTgt spid="207"/>
                                            </p:tgtEl>
                                            <p:attrNameLst>
                                              <p:attrName>ppt_x</p:attrName>
                                            </p:attrNameLst>
                                          </p:cBhvr>
                                          <p:tavLst>
                                            <p:tav tm="0">
                                              <p:val>
                                                <p:strVal val="#ppt_x"/>
                                              </p:val>
                                            </p:tav>
                                            <p:tav tm="100000">
                                              <p:val>
                                                <p:strVal val="#ppt_x"/>
                                              </p:val>
                                            </p:tav>
                                          </p:tavLst>
                                        </p:anim>
                                        <p:anim calcmode="lin" valueType="num" p14:bounceEnd="66667">
                                          <p:cBhvr additive="base">
                                            <p:cTn id="600" dur="3000" fill="hold"/>
                                            <p:tgtEl>
                                              <p:spTgt spid="207"/>
                                            </p:tgtEl>
                                            <p:attrNameLst>
                                              <p:attrName>ppt_y</p:attrName>
                                            </p:attrNameLst>
                                          </p:cBhvr>
                                          <p:tavLst>
                                            <p:tav tm="0">
                                              <p:val>
                                                <p:strVal val="0-#ppt_h/2"/>
                                              </p:val>
                                            </p:tav>
                                            <p:tav tm="100000">
                                              <p:val>
                                                <p:strVal val="#ppt_y"/>
                                              </p:val>
                                            </p:tav>
                                          </p:tavLst>
                                        </p:anim>
                                      </p:childTnLst>
                                    </p:cTn>
                                  </p:par>
                                  <p:par>
                                    <p:cTn id="601" presetID="2" presetClass="entr" presetSubtype="1" fill="hold" grpId="0" nodeType="withEffect" p14:presetBounceEnd="66667">
                                      <p:stCondLst>
                                        <p:cond delay="0"/>
                                      </p:stCondLst>
                                      <p:childTnLst>
                                        <p:set>
                                          <p:cBhvr>
                                            <p:cTn id="602" dur="1" fill="hold">
                                              <p:stCondLst>
                                                <p:cond delay="0"/>
                                              </p:stCondLst>
                                            </p:cTn>
                                            <p:tgtEl>
                                              <p:spTgt spid="208"/>
                                            </p:tgtEl>
                                            <p:attrNameLst>
                                              <p:attrName>style.visibility</p:attrName>
                                            </p:attrNameLst>
                                          </p:cBhvr>
                                          <p:to>
                                            <p:strVal val="visible"/>
                                          </p:to>
                                        </p:set>
                                        <p:anim calcmode="lin" valueType="num" p14:bounceEnd="66667">
                                          <p:cBhvr additive="base">
                                            <p:cTn id="603" dur="3000" fill="hold"/>
                                            <p:tgtEl>
                                              <p:spTgt spid="208"/>
                                            </p:tgtEl>
                                            <p:attrNameLst>
                                              <p:attrName>ppt_x</p:attrName>
                                            </p:attrNameLst>
                                          </p:cBhvr>
                                          <p:tavLst>
                                            <p:tav tm="0">
                                              <p:val>
                                                <p:strVal val="#ppt_x"/>
                                              </p:val>
                                            </p:tav>
                                            <p:tav tm="100000">
                                              <p:val>
                                                <p:strVal val="#ppt_x"/>
                                              </p:val>
                                            </p:tav>
                                          </p:tavLst>
                                        </p:anim>
                                        <p:anim calcmode="lin" valueType="num" p14:bounceEnd="66667">
                                          <p:cBhvr additive="base">
                                            <p:cTn id="604" dur="3000" fill="hold"/>
                                            <p:tgtEl>
                                              <p:spTgt spid="208"/>
                                            </p:tgtEl>
                                            <p:attrNameLst>
                                              <p:attrName>ppt_y</p:attrName>
                                            </p:attrNameLst>
                                          </p:cBhvr>
                                          <p:tavLst>
                                            <p:tav tm="0">
                                              <p:val>
                                                <p:strVal val="0-#ppt_h/2"/>
                                              </p:val>
                                            </p:tav>
                                            <p:tav tm="100000">
                                              <p:val>
                                                <p:strVal val="#ppt_y"/>
                                              </p:val>
                                            </p:tav>
                                          </p:tavLst>
                                        </p:anim>
                                      </p:childTnLst>
                                    </p:cTn>
                                  </p:par>
                                  <p:par>
                                    <p:cTn id="605" presetID="2" presetClass="entr" presetSubtype="1" fill="hold" grpId="0" nodeType="withEffect" p14:presetBounceEnd="66667">
                                      <p:stCondLst>
                                        <p:cond delay="0"/>
                                      </p:stCondLst>
                                      <p:childTnLst>
                                        <p:set>
                                          <p:cBhvr>
                                            <p:cTn id="606" dur="1" fill="hold">
                                              <p:stCondLst>
                                                <p:cond delay="0"/>
                                              </p:stCondLst>
                                            </p:cTn>
                                            <p:tgtEl>
                                              <p:spTgt spid="209"/>
                                            </p:tgtEl>
                                            <p:attrNameLst>
                                              <p:attrName>style.visibility</p:attrName>
                                            </p:attrNameLst>
                                          </p:cBhvr>
                                          <p:to>
                                            <p:strVal val="visible"/>
                                          </p:to>
                                        </p:set>
                                        <p:anim calcmode="lin" valueType="num" p14:bounceEnd="66667">
                                          <p:cBhvr additive="base">
                                            <p:cTn id="607" dur="3000" fill="hold"/>
                                            <p:tgtEl>
                                              <p:spTgt spid="209"/>
                                            </p:tgtEl>
                                            <p:attrNameLst>
                                              <p:attrName>ppt_x</p:attrName>
                                            </p:attrNameLst>
                                          </p:cBhvr>
                                          <p:tavLst>
                                            <p:tav tm="0">
                                              <p:val>
                                                <p:strVal val="#ppt_x"/>
                                              </p:val>
                                            </p:tav>
                                            <p:tav tm="100000">
                                              <p:val>
                                                <p:strVal val="#ppt_x"/>
                                              </p:val>
                                            </p:tav>
                                          </p:tavLst>
                                        </p:anim>
                                        <p:anim calcmode="lin" valueType="num" p14:bounceEnd="66667">
                                          <p:cBhvr additive="base">
                                            <p:cTn id="608" dur="3000" fill="hold"/>
                                            <p:tgtEl>
                                              <p:spTgt spid="209"/>
                                            </p:tgtEl>
                                            <p:attrNameLst>
                                              <p:attrName>ppt_y</p:attrName>
                                            </p:attrNameLst>
                                          </p:cBhvr>
                                          <p:tavLst>
                                            <p:tav tm="0">
                                              <p:val>
                                                <p:strVal val="0-#ppt_h/2"/>
                                              </p:val>
                                            </p:tav>
                                            <p:tav tm="100000">
                                              <p:val>
                                                <p:strVal val="#ppt_y"/>
                                              </p:val>
                                            </p:tav>
                                          </p:tavLst>
                                        </p:anim>
                                      </p:childTnLst>
                                    </p:cTn>
                                  </p:par>
                                  <p:par>
                                    <p:cTn id="609" presetID="2" presetClass="entr" presetSubtype="1" fill="hold" grpId="0" nodeType="withEffect" p14:presetBounceEnd="66667">
                                      <p:stCondLst>
                                        <p:cond delay="0"/>
                                      </p:stCondLst>
                                      <p:childTnLst>
                                        <p:set>
                                          <p:cBhvr>
                                            <p:cTn id="610" dur="1" fill="hold">
                                              <p:stCondLst>
                                                <p:cond delay="0"/>
                                              </p:stCondLst>
                                            </p:cTn>
                                            <p:tgtEl>
                                              <p:spTgt spid="210"/>
                                            </p:tgtEl>
                                            <p:attrNameLst>
                                              <p:attrName>style.visibility</p:attrName>
                                            </p:attrNameLst>
                                          </p:cBhvr>
                                          <p:to>
                                            <p:strVal val="visible"/>
                                          </p:to>
                                        </p:set>
                                        <p:anim calcmode="lin" valueType="num" p14:bounceEnd="66667">
                                          <p:cBhvr additive="base">
                                            <p:cTn id="611" dur="3000" fill="hold"/>
                                            <p:tgtEl>
                                              <p:spTgt spid="210"/>
                                            </p:tgtEl>
                                            <p:attrNameLst>
                                              <p:attrName>ppt_x</p:attrName>
                                            </p:attrNameLst>
                                          </p:cBhvr>
                                          <p:tavLst>
                                            <p:tav tm="0">
                                              <p:val>
                                                <p:strVal val="#ppt_x"/>
                                              </p:val>
                                            </p:tav>
                                            <p:tav tm="100000">
                                              <p:val>
                                                <p:strVal val="#ppt_x"/>
                                              </p:val>
                                            </p:tav>
                                          </p:tavLst>
                                        </p:anim>
                                        <p:anim calcmode="lin" valueType="num" p14:bounceEnd="66667">
                                          <p:cBhvr additive="base">
                                            <p:cTn id="612" dur="3000" fill="hold"/>
                                            <p:tgtEl>
                                              <p:spTgt spid="210"/>
                                            </p:tgtEl>
                                            <p:attrNameLst>
                                              <p:attrName>ppt_y</p:attrName>
                                            </p:attrNameLst>
                                          </p:cBhvr>
                                          <p:tavLst>
                                            <p:tav tm="0">
                                              <p:val>
                                                <p:strVal val="0-#ppt_h/2"/>
                                              </p:val>
                                            </p:tav>
                                            <p:tav tm="100000">
                                              <p:val>
                                                <p:strVal val="#ppt_y"/>
                                              </p:val>
                                            </p:tav>
                                          </p:tavLst>
                                        </p:anim>
                                      </p:childTnLst>
                                    </p:cTn>
                                  </p:par>
                                  <p:par>
                                    <p:cTn id="613" presetID="2" presetClass="entr" presetSubtype="1" fill="hold" grpId="0" nodeType="withEffect" p14:presetBounceEnd="66667">
                                      <p:stCondLst>
                                        <p:cond delay="0"/>
                                      </p:stCondLst>
                                      <p:childTnLst>
                                        <p:set>
                                          <p:cBhvr>
                                            <p:cTn id="614" dur="1" fill="hold">
                                              <p:stCondLst>
                                                <p:cond delay="0"/>
                                              </p:stCondLst>
                                            </p:cTn>
                                            <p:tgtEl>
                                              <p:spTgt spid="211"/>
                                            </p:tgtEl>
                                            <p:attrNameLst>
                                              <p:attrName>style.visibility</p:attrName>
                                            </p:attrNameLst>
                                          </p:cBhvr>
                                          <p:to>
                                            <p:strVal val="visible"/>
                                          </p:to>
                                        </p:set>
                                        <p:anim calcmode="lin" valueType="num" p14:bounceEnd="66667">
                                          <p:cBhvr additive="base">
                                            <p:cTn id="615" dur="3000" fill="hold"/>
                                            <p:tgtEl>
                                              <p:spTgt spid="211"/>
                                            </p:tgtEl>
                                            <p:attrNameLst>
                                              <p:attrName>ppt_x</p:attrName>
                                            </p:attrNameLst>
                                          </p:cBhvr>
                                          <p:tavLst>
                                            <p:tav tm="0">
                                              <p:val>
                                                <p:strVal val="#ppt_x"/>
                                              </p:val>
                                            </p:tav>
                                            <p:tav tm="100000">
                                              <p:val>
                                                <p:strVal val="#ppt_x"/>
                                              </p:val>
                                            </p:tav>
                                          </p:tavLst>
                                        </p:anim>
                                        <p:anim calcmode="lin" valueType="num" p14:bounceEnd="66667">
                                          <p:cBhvr additive="base">
                                            <p:cTn id="616" dur="3000" fill="hold"/>
                                            <p:tgtEl>
                                              <p:spTgt spid="211"/>
                                            </p:tgtEl>
                                            <p:attrNameLst>
                                              <p:attrName>ppt_y</p:attrName>
                                            </p:attrNameLst>
                                          </p:cBhvr>
                                          <p:tavLst>
                                            <p:tav tm="0">
                                              <p:val>
                                                <p:strVal val="0-#ppt_h/2"/>
                                              </p:val>
                                            </p:tav>
                                            <p:tav tm="100000">
                                              <p:val>
                                                <p:strVal val="#ppt_y"/>
                                              </p:val>
                                            </p:tav>
                                          </p:tavLst>
                                        </p:anim>
                                      </p:childTnLst>
                                    </p:cTn>
                                  </p:par>
                                  <p:par>
                                    <p:cTn id="617" presetID="2" presetClass="entr" presetSubtype="1" fill="hold" grpId="0" nodeType="withEffect" p14:presetBounceEnd="66667">
                                      <p:stCondLst>
                                        <p:cond delay="0"/>
                                      </p:stCondLst>
                                      <p:childTnLst>
                                        <p:set>
                                          <p:cBhvr>
                                            <p:cTn id="618" dur="1" fill="hold">
                                              <p:stCondLst>
                                                <p:cond delay="0"/>
                                              </p:stCondLst>
                                            </p:cTn>
                                            <p:tgtEl>
                                              <p:spTgt spid="212"/>
                                            </p:tgtEl>
                                            <p:attrNameLst>
                                              <p:attrName>style.visibility</p:attrName>
                                            </p:attrNameLst>
                                          </p:cBhvr>
                                          <p:to>
                                            <p:strVal val="visible"/>
                                          </p:to>
                                        </p:set>
                                        <p:anim calcmode="lin" valueType="num" p14:bounceEnd="66667">
                                          <p:cBhvr additive="base">
                                            <p:cTn id="619" dur="3000" fill="hold"/>
                                            <p:tgtEl>
                                              <p:spTgt spid="212"/>
                                            </p:tgtEl>
                                            <p:attrNameLst>
                                              <p:attrName>ppt_x</p:attrName>
                                            </p:attrNameLst>
                                          </p:cBhvr>
                                          <p:tavLst>
                                            <p:tav tm="0">
                                              <p:val>
                                                <p:strVal val="#ppt_x"/>
                                              </p:val>
                                            </p:tav>
                                            <p:tav tm="100000">
                                              <p:val>
                                                <p:strVal val="#ppt_x"/>
                                              </p:val>
                                            </p:tav>
                                          </p:tavLst>
                                        </p:anim>
                                        <p:anim calcmode="lin" valueType="num" p14:bounceEnd="66667">
                                          <p:cBhvr additive="base">
                                            <p:cTn id="620" dur="3000" fill="hold"/>
                                            <p:tgtEl>
                                              <p:spTgt spid="212"/>
                                            </p:tgtEl>
                                            <p:attrNameLst>
                                              <p:attrName>ppt_y</p:attrName>
                                            </p:attrNameLst>
                                          </p:cBhvr>
                                          <p:tavLst>
                                            <p:tav tm="0">
                                              <p:val>
                                                <p:strVal val="0-#ppt_h/2"/>
                                              </p:val>
                                            </p:tav>
                                            <p:tav tm="100000">
                                              <p:val>
                                                <p:strVal val="#ppt_y"/>
                                              </p:val>
                                            </p:tav>
                                          </p:tavLst>
                                        </p:anim>
                                      </p:childTnLst>
                                    </p:cTn>
                                  </p:par>
                                  <p:par>
                                    <p:cTn id="621" presetID="2" presetClass="entr" presetSubtype="1" fill="hold" grpId="0" nodeType="withEffect" p14:presetBounceEnd="66667">
                                      <p:stCondLst>
                                        <p:cond delay="0"/>
                                      </p:stCondLst>
                                      <p:childTnLst>
                                        <p:set>
                                          <p:cBhvr>
                                            <p:cTn id="622" dur="1" fill="hold">
                                              <p:stCondLst>
                                                <p:cond delay="0"/>
                                              </p:stCondLst>
                                            </p:cTn>
                                            <p:tgtEl>
                                              <p:spTgt spid="213"/>
                                            </p:tgtEl>
                                            <p:attrNameLst>
                                              <p:attrName>style.visibility</p:attrName>
                                            </p:attrNameLst>
                                          </p:cBhvr>
                                          <p:to>
                                            <p:strVal val="visible"/>
                                          </p:to>
                                        </p:set>
                                        <p:anim calcmode="lin" valueType="num" p14:bounceEnd="66667">
                                          <p:cBhvr additive="base">
                                            <p:cTn id="623" dur="3000" fill="hold"/>
                                            <p:tgtEl>
                                              <p:spTgt spid="213"/>
                                            </p:tgtEl>
                                            <p:attrNameLst>
                                              <p:attrName>ppt_x</p:attrName>
                                            </p:attrNameLst>
                                          </p:cBhvr>
                                          <p:tavLst>
                                            <p:tav tm="0">
                                              <p:val>
                                                <p:strVal val="#ppt_x"/>
                                              </p:val>
                                            </p:tav>
                                            <p:tav tm="100000">
                                              <p:val>
                                                <p:strVal val="#ppt_x"/>
                                              </p:val>
                                            </p:tav>
                                          </p:tavLst>
                                        </p:anim>
                                        <p:anim calcmode="lin" valueType="num" p14:bounceEnd="66667">
                                          <p:cBhvr additive="base">
                                            <p:cTn id="624" dur="3000" fill="hold"/>
                                            <p:tgtEl>
                                              <p:spTgt spid="213"/>
                                            </p:tgtEl>
                                            <p:attrNameLst>
                                              <p:attrName>ppt_y</p:attrName>
                                            </p:attrNameLst>
                                          </p:cBhvr>
                                          <p:tavLst>
                                            <p:tav tm="0">
                                              <p:val>
                                                <p:strVal val="0-#ppt_h/2"/>
                                              </p:val>
                                            </p:tav>
                                            <p:tav tm="100000">
                                              <p:val>
                                                <p:strVal val="#ppt_y"/>
                                              </p:val>
                                            </p:tav>
                                          </p:tavLst>
                                        </p:anim>
                                      </p:childTnLst>
                                    </p:cTn>
                                  </p:par>
                                  <p:par>
                                    <p:cTn id="625" presetID="2" presetClass="entr" presetSubtype="1" fill="hold" grpId="0" nodeType="withEffect" p14:presetBounceEnd="66667">
                                      <p:stCondLst>
                                        <p:cond delay="0"/>
                                      </p:stCondLst>
                                      <p:childTnLst>
                                        <p:set>
                                          <p:cBhvr>
                                            <p:cTn id="626" dur="1" fill="hold">
                                              <p:stCondLst>
                                                <p:cond delay="0"/>
                                              </p:stCondLst>
                                            </p:cTn>
                                            <p:tgtEl>
                                              <p:spTgt spid="214"/>
                                            </p:tgtEl>
                                            <p:attrNameLst>
                                              <p:attrName>style.visibility</p:attrName>
                                            </p:attrNameLst>
                                          </p:cBhvr>
                                          <p:to>
                                            <p:strVal val="visible"/>
                                          </p:to>
                                        </p:set>
                                        <p:anim calcmode="lin" valueType="num" p14:bounceEnd="66667">
                                          <p:cBhvr additive="base">
                                            <p:cTn id="627" dur="3000" fill="hold"/>
                                            <p:tgtEl>
                                              <p:spTgt spid="214"/>
                                            </p:tgtEl>
                                            <p:attrNameLst>
                                              <p:attrName>ppt_x</p:attrName>
                                            </p:attrNameLst>
                                          </p:cBhvr>
                                          <p:tavLst>
                                            <p:tav tm="0">
                                              <p:val>
                                                <p:strVal val="#ppt_x"/>
                                              </p:val>
                                            </p:tav>
                                            <p:tav tm="100000">
                                              <p:val>
                                                <p:strVal val="#ppt_x"/>
                                              </p:val>
                                            </p:tav>
                                          </p:tavLst>
                                        </p:anim>
                                        <p:anim calcmode="lin" valueType="num" p14:bounceEnd="66667">
                                          <p:cBhvr additive="base">
                                            <p:cTn id="628" dur="3000" fill="hold"/>
                                            <p:tgtEl>
                                              <p:spTgt spid="214"/>
                                            </p:tgtEl>
                                            <p:attrNameLst>
                                              <p:attrName>ppt_y</p:attrName>
                                            </p:attrNameLst>
                                          </p:cBhvr>
                                          <p:tavLst>
                                            <p:tav tm="0">
                                              <p:val>
                                                <p:strVal val="0-#ppt_h/2"/>
                                              </p:val>
                                            </p:tav>
                                            <p:tav tm="100000">
                                              <p:val>
                                                <p:strVal val="#ppt_y"/>
                                              </p:val>
                                            </p:tav>
                                          </p:tavLst>
                                        </p:anim>
                                      </p:childTnLst>
                                    </p:cTn>
                                  </p:par>
                                  <p:par>
                                    <p:cTn id="629" presetID="2" presetClass="entr" presetSubtype="1" fill="hold" grpId="0" nodeType="withEffect" p14:presetBounceEnd="66667">
                                      <p:stCondLst>
                                        <p:cond delay="0"/>
                                      </p:stCondLst>
                                      <p:childTnLst>
                                        <p:set>
                                          <p:cBhvr>
                                            <p:cTn id="630" dur="1" fill="hold">
                                              <p:stCondLst>
                                                <p:cond delay="0"/>
                                              </p:stCondLst>
                                            </p:cTn>
                                            <p:tgtEl>
                                              <p:spTgt spid="215"/>
                                            </p:tgtEl>
                                            <p:attrNameLst>
                                              <p:attrName>style.visibility</p:attrName>
                                            </p:attrNameLst>
                                          </p:cBhvr>
                                          <p:to>
                                            <p:strVal val="visible"/>
                                          </p:to>
                                        </p:set>
                                        <p:anim calcmode="lin" valueType="num" p14:bounceEnd="66667">
                                          <p:cBhvr additive="base">
                                            <p:cTn id="631" dur="3000" fill="hold"/>
                                            <p:tgtEl>
                                              <p:spTgt spid="215"/>
                                            </p:tgtEl>
                                            <p:attrNameLst>
                                              <p:attrName>ppt_x</p:attrName>
                                            </p:attrNameLst>
                                          </p:cBhvr>
                                          <p:tavLst>
                                            <p:tav tm="0">
                                              <p:val>
                                                <p:strVal val="#ppt_x"/>
                                              </p:val>
                                            </p:tav>
                                            <p:tav tm="100000">
                                              <p:val>
                                                <p:strVal val="#ppt_x"/>
                                              </p:val>
                                            </p:tav>
                                          </p:tavLst>
                                        </p:anim>
                                        <p:anim calcmode="lin" valueType="num" p14:bounceEnd="66667">
                                          <p:cBhvr additive="base">
                                            <p:cTn id="632" dur="3000" fill="hold"/>
                                            <p:tgtEl>
                                              <p:spTgt spid="215"/>
                                            </p:tgtEl>
                                            <p:attrNameLst>
                                              <p:attrName>ppt_y</p:attrName>
                                            </p:attrNameLst>
                                          </p:cBhvr>
                                          <p:tavLst>
                                            <p:tav tm="0">
                                              <p:val>
                                                <p:strVal val="0-#ppt_h/2"/>
                                              </p:val>
                                            </p:tav>
                                            <p:tav tm="100000">
                                              <p:val>
                                                <p:strVal val="#ppt_y"/>
                                              </p:val>
                                            </p:tav>
                                          </p:tavLst>
                                        </p:anim>
                                      </p:childTnLst>
                                    </p:cTn>
                                  </p:par>
                                  <p:par>
                                    <p:cTn id="633" presetID="2" presetClass="entr" presetSubtype="1" fill="hold" grpId="0" nodeType="withEffect" p14:presetBounceEnd="66667">
                                      <p:stCondLst>
                                        <p:cond delay="0"/>
                                      </p:stCondLst>
                                      <p:childTnLst>
                                        <p:set>
                                          <p:cBhvr>
                                            <p:cTn id="634" dur="1" fill="hold">
                                              <p:stCondLst>
                                                <p:cond delay="0"/>
                                              </p:stCondLst>
                                            </p:cTn>
                                            <p:tgtEl>
                                              <p:spTgt spid="216"/>
                                            </p:tgtEl>
                                            <p:attrNameLst>
                                              <p:attrName>style.visibility</p:attrName>
                                            </p:attrNameLst>
                                          </p:cBhvr>
                                          <p:to>
                                            <p:strVal val="visible"/>
                                          </p:to>
                                        </p:set>
                                        <p:anim calcmode="lin" valueType="num" p14:bounceEnd="66667">
                                          <p:cBhvr additive="base">
                                            <p:cTn id="635" dur="3000" fill="hold"/>
                                            <p:tgtEl>
                                              <p:spTgt spid="216"/>
                                            </p:tgtEl>
                                            <p:attrNameLst>
                                              <p:attrName>ppt_x</p:attrName>
                                            </p:attrNameLst>
                                          </p:cBhvr>
                                          <p:tavLst>
                                            <p:tav tm="0">
                                              <p:val>
                                                <p:strVal val="#ppt_x"/>
                                              </p:val>
                                            </p:tav>
                                            <p:tav tm="100000">
                                              <p:val>
                                                <p:strVal val="#ppt_x"/>
                                              </p:val>
                                            </p:tav>
                                          </p:tavLst>
                                        </p:anim>
                                        <p:anim calcmode="lin" valueType="num" p14:bounceEnd="66667">
                                          <p:cBhvr additive="base">
                                            <p:cTn id="636" dur="3000" fill="hold"/>
                                            <p:tgtEl>
                                              <p:spTgt spid="216"/>
                                            </p:tgtEl>
                                            <p:attrNameLst>
                                              <p:attrName>ppt_y</p:attrName>
                                            </p:attrNameLst>
                                          </p:cBhvr>
                                          <p:tavLst>
                                            <p:tav tm="0">
                                              <p:val>
                                                <p:strVal val="0-#ppt_h/2"/>
                                              </p:val>
                                            </p:tav>
                                            <p:tav tm="100000">
                                              <p:val>
                                                <p:strVal val="#ppt_y"/>
                                              </p:val>
                                            </p:tav>
                                          </p:tavLst>
                                        </p:anim>
                                      </p:childTnLst>
                                    </p:cTn>
                                  </p:par>
                                  <p:par>
                                    <p:cTn id="637" presetID="2" presetClass="entr" presetSubtype="1" fill="hold" grpId="0" nodeType="withEffect" p14:presetBounceEnd="66667">
                                      <p:stCondLst>
                                        <p:cond delay="0"/>
                                      </p:stCondLst>
                                      <p:childTnLst>
                                        <p:set>
                                          <p:cBhvr>
                                            <p:cTn id="638" dur="1" fill="hold">
                                              <p:stCondLst>
                                                <p:cond delay="0"/>
                                              </p:stCondLst>
                                            </p:cTn>
                                            <p:tgtEl>
                                              <p:spTgt spid="217"/>
                                            </p:tgtEl>
                                            <p:attrNameLst>
                                              <p:attrName>style.visibility</p:attrName>
                                            </p:attrNameLst>
                                          </p:cBhvr>
                                          <p:to>
                                            <p:strVal val="visible"/>
                                          </p:to>
                                        </p:set>
                                        <p:anim calcmode="lin" valueType="num" p14:bounceEnd="66667">
                                          <p:cBhvr additive="base">
                                            <p:cTn id="639" dur="3000" fill="hold"/>
                                            <p:tgtEl>
                                              <p:spTgt spid="217"/>
                                            </p:tgtEl>
                                            <p:attrNameLst>
                                              <p:attrName>ppt_x</p:attrName>
                                            </p:attrNameLst>
                                          </p:cBhvr>
                                          <p:tavLst>
                                            <p:tav tm="0">
                                              <p:val>
                                                <p:strVal val="#ppt_x"/>
                                              </p:val>
                                            </p:tav>
                                            <p:tav tm="100000">
                                              <p:val>
                                                <p:strVal val="#ppt_x"/>
                                              </p:val>
                                            </p:tav>
                                          </p:tavLst>
                                        </p:anim>
                                        <p:anim calcmode="lin" valueType="num" p14:bounceEnd="66667">
                                          <p:cBhvr additive="base">
                                            <p:cTn id="640" dur="3000" fill="hold"/>
                                            <p:tgtEl>
                                              <p:spTgt spid="217"/>
                                            </p:tgtEl>
                                            <p:attrNameLst>
                                              <p:attrName>ppt_y</p:attrName>
                                            </p:attrNameLst>
                                          </p:cBhvr>
                                          <p:tavLst>
                                            <p:tav tm="0">
                                              <p:val>
                                                <p:strVal val="0-#ppt_h/2"/>
                                              </p:val>
                                            </p:tav>
                                            <p:tav tm="100000">
                                              <p:val>
                                                <p:strVal val="#ppt_y"/>
                                              </p:val>
                                            </p:tav>
                                          </p:tavLst>
                                        </p:anim>
                                      </p:childTnLst>
                                    </p:cTn>
                                  </p:par>
                                  <p:par>
                                    <p:cTn id="641" presetID="2" presetClass="entr" presetSubtype="1" fill="hold" grpId="0" nodeType="withEffect" p14:presetBounceEnd="66667">
                                      <p:stCondLst>
                                        <p:cond delay="0"/>
                                      </p:stCondLst>
                                      <p:childTnLst>
                                        <p:set>
                                          <p:cBhvr>
                                            <p:cTn id="642" dur="1" fill="hold">
                                              <p:stCondLst>
                                                <p:cond delay="0"/>
                                              </p:stCondLst>
                                            </p:cTn>
                                            <p:tgtEl>
                                              <p:spTgt spid="218"/>
                                            </p:tgtEl>
                                            <p:attrNameLst>
                                              <p:attrName>style.visibility</p:attrName>
                                            </p:attrNameLst>
                                          </p:cBhvr>
                                          <p:to>
                                            <p:strVal val="visible"/>
                                          </p:to>
                                        </p:set>
                                        <p:anim calcmode="lin" valueType="num" p14:bounceEnd="66667">
                                          <p:cBhvr additive="base">
                                            <p:cTn id="643" dur="3000" fill="hold"/>
                                            <p:tgtEl>
                                              <p:spTgt spid="218"/>
                                            </p:tgtEl>
                                            <p:attrNameLst>
                                              <p:attrName>ppt_x</p:attrName>
                                            </p:attrNameLst>
                                          </p:cBhvr>
                                          <p:tavLst>
                                            <p:tav tm="0">
                                              <p:val>
                                                <p:strVal val="#ppt_x"/>
                                              </p:val>
                                            </p:tav>
                                            <p:tav tm="100000">
                                              <p:val>
                                                <p:strVal val="#ppt_x"/>
                                              </p:val>
                                            </p:tav>
                                          </p:tavLst>
                                        </p:anim>
                                        <p:anim calcmode="lin" valueType="num" p14:bounceEnd="66667">
                                          <p:cBhvr additive="base">
                                            <p:cTn id="644" dur="3000" fill="hold"/>
                                            <p:tgtEl>
                                              <p:spTgt spid="218"/>
                                            </p:tgtEl>
                                            <p:attrNameLst>
                                              <p:attrName>ppt_y</p:attrName>
                                            </p:attrNameLst>
                                          </p:cBhvr>
                                          <p:tavLst>
                                            <p:tav tm="0">
                                              <p:val>
                                                <p:strVal val="0-#ppt_h/2"/>
                                              </p:val>
                                            </p:tav>
                                            <p:tav tm="100000">
                                              <p:val>
                                                <p:strVal val="#ppt_y"/>
                                              </p:val>
                                            </p:tav>
                                          </p:tavLst>
                                        </p:anim>
                                      </p:childTnLst>
                                    </p:cTn>
                                  </p:par>
                                  <p:par>
                                    <p:cTn id="645" presetID="2" presetClass="entr" presetSubtype="1" fill="hold" grpId="0" nodeType="withEffect" p14:presetBounceEnd="66667">
                                      <p:stCondLst>
                                        <p:cond delay="0"/>
                                      </p:stCondLst>
                                      <p:childTnLst>
                                        <p:set>
                                          <p:cBhvr>
                                            <p:cTn id="646" dur="1" fill="hold">
                                              <p:stCondLst>
                                                <p:cond delay="0"/>
                                              </p:stCondLst>
                                            </p:cTn>
                                            <p:tgtEl>
                                              <p:spTgt spid="219"/>
                                            </p:tgtEl>
                                            <p:attrNameLst>
                                              <p:attrName>style.visibility</p:attrName>
                                            </p:attrNameLst>
                                          </p:cBhvr>
                                          <p:to>
                                            <p:strVal val="visible"/>
                                          </p:to>
                                        </p:set>
                                        <p:anim calcmode="lin" valueType="num" p14:bounceEnd="66667">
                                          <p:cBhvr additive="base">
                                            <p:cTn id="647" dur="3000" fill="hold"/>
                                            <p:tgtEl>
                                              <p:spTgt spid="219"/>
                                            </p:tgtEl>
                                            <p:attrNameLst>
                                              <p:attrName>ppt_x</p:attrName>
                                            </p:attrNameLst>
                                          </p:cBhvr>
                                          <p:tavLst>
                                            <p:tav tm="0">
                                              <p:val>
                                                <p:strVal val="#ppt_x"/>
                                              </p:val>
                                            </p:tav>
                                            <p:tav tm="100000">
                                              <p:val>
                                                <p:strVal val="#ppt_x"/>
                                              </p:val>
                                            </p:tav>
                                          </p:tavLst>
                                        </p:anim>
                                        <p:anim calcmode="lin" valueType="num" p14:bounceEnd="66667">
                                          <p:cBhvr additive="base">
                                            <p:cTn id="648" dur="3000" fill="hold"/>
                                            <p:tgtEl>
                                              <p:spTgt spid="219"/>
                                            </p:tgtEl>
                                            <p:attrNameLst>
                                              <p:attrName>ppt_y</p:attrName>
                                            </p:attrNameLst>
                                          </p:cBhvr>
                                          <p:tavLst>
                                            <p:tav tm="0">
                                              <p:val>
                                                <p:strVal val="0-#ppt_h/2"/>
                                              </p:val>
                                            </p:tav>
                                            <p:tav tm="100000">
                                              <p:val>
                                                <p:strVal val="#ppt_y"/>
                                              </p:val>
                                            </p:tav>
                                          </p:tavLst>
                                        </p:anim>
                                      </p:childTnLst>
                                    </p:cTn>
                                  </p:par>
                                  <p:par>
                                    <p:cTn id="649" presetID="2" presetClass="entr" presetSubtype="1" fill="hold" grpId="0" nodeType="withEffect" p14:presetBounceEnd="66667">
                                      <p:stCondLst>
                                        <p:cond delay="0"/>
                                      </p:stCondLst>
                                      <p:childTnLst>
                                        <p:set>
                                          <p:cBhvr>
                                            <p:cTn id="650" dur="1" fill="hold">
                                              <p:stCondLst>
                                                <p:cond delay="0"/>
                                              </p:stCondLst>
                                            </p:cTn>
                                            <p:tgtEl>
                                              <p:spTgt spid="220"/>
                                            </p:tgtEl>
                                            <p:attrNameLst>
                                              <p:attrName>style.visibility</p:attrName>
                                            </p:attrNameLst>
                                          </p:cBhvr>
                                          <p:to>
                                            <p:strVal val="visible"/>
                                          </p:to>
                                        </p:set>
                                        <p:anim calcmode="lin" valueType="num" p14:bounceEnd="66667">
                                          <p:cBhvr additive="base">
                                            <p:cTn id="651" dur="3000" fill="hold"/>
                                            <p:tgtEl>
                                              <p:spTgt spid="220"/>
                                            </p:tgtEl>
                                            <p:attrNameLst>
                                              <p:attrName>ppt_x</p:attrName>
                                            </p:attrNameLst>
                                          </p:cBhvr>
                                          <p:tavLst>
                                            <p:tav tm="0">
                                              <p:val>
                                                <p:strVal val="#ppt_x"/>
                                              </p:val>
                                            </p:tav>
                                            <p:tav tm="100000">
                                              <p:val>
                                                <p:strVal val="#ppt_x"/>
                                              </p:val>
                                            </p:tav>
                                          </p:tavLst>
                                        </p:anim>
                                        <p:anim calcmode="lin" valueType="num" p14:bounceEnd="66667">
                                          <p:cBhvr additive="base">
                                            <p:cTn id="652" dur="3000" fill="hold"/>
                                            <p:tgtEl>
                                              <p:spTgt spid="220"/>
                                            </p:tgtEl>
                                            <p:attrNameLst>
                                              <p:attrName>ppt_y</p:attrName>
                                            </p:attrNameLst>
                                          </p:cBhvr>
                                          <p:tavLst>
                                            <p:tav tm="0">
                                              <p:val>
                                                <p:strVal val="0-#ppt_h/2"/>
                                              </p:val>
                                            </p:tav>
                                            <p:tav tm="100000">
                                              <p:val>
                                                <p:strVal val="#ppt_y"/>
                                              </p:val>
                                            </p:tav>
                                          </p:tavLst>
                                        </p:anim>
                                      </p:childTnLst>
                                    </p:cTn>
                                  </p:par>
                                  <p:par>
                                    <p:cTn id="653" presetID="2" presetClass="entr" presetSubtype="1" fill="hold" grpId="0" nodeType="withEffect" p14:presetBounceEnd="66667">
                                      <p:stCondLst>
                                        <p:cond delay="0"/>
                                      </p:stCondLst>
                                      <p:childTnLst>
                                        <p:set>
                                          <p:cBhvr>
                                            <p:cTn id="654" dur="1" fill="hold">
                                              <p:stCondLst>
                                                <p:cond delay="0"/>
                                              </p:stCondLst>
                                            </p:cTn>
                                            <p:tgtEl>
                                              <p:spTgt spid="221"/>
                                            </p:tgtEl>
                                            <p:attrNameLst>
                                              <p:attrName>style.visibility</p:attrName>
                                            </p:attrNameLst>
                                          </p:cBhvr>
                                          <p:to>
                                            <p:strVal val="visible"/>
                                          </p:to>
                                        </p:set>
                                        <p:anim calcmode="lin" valueType="num" p14:bounceEnd="66667">
                                          <p:cBhvr additive="base">
                                            <p:cTn id="655" dur="3000" fill="hold"/>
                                            <p:tgtEl>
                                              <p:spTgt spid="221"/>
                                            </p:tgtEl>
                                            <p:attrNameLst>
                                              <p:attrName>ppt_x</p:attrName>
                                            </p:attrNameLst>
                                          </p:cBhvr>
                                          <p:tavLst>
                                            <p:tav tm="0">
                                              <p:val>
                                                <p:strVal val="#ppt_x"/>
                                              </p:val>
                                            </p:tav>
                                            <p:tav tm="100000">
                                              <p:val>
                                                <p:strVal val="#ppt_x"/>
                                              </p:val>
                                            </p:tav>
                                          </p:tavLst>
                                        </p:anim>
                                        <p:anim calcmode="lin" valueType="num" p14:bounceEnd="66667">
                                          <p:cBhvr additive="base">
                                            <p:cTn id="656" dur="3000" fill="hold"/>
                                            <p:tgtEl>
                                              <p:spTgt spid="221"/>
                                            </p:tgtEl>
                                            <p:attrNameLst>
                                              <p:attrName>ppt_y</p:attrName>
                                            </p:attrNameLst>
                                          </p:cBhvr>
                                          <p:tavLst>
                                            <p:tav tm="0">
                                              <p:val>
                                                <p:strVal val="0-#ppt_h/2"/>
                                              </p:val>
                                            </p:tav>
                                            <p:tav tm="100000">
                                              <p:val>
                                                <p:strVal val="#ppt_y"/>
                                              </p:val>
                                            </p:tav>
                                          </p:tavLst>
                                        </p:anim>
                                      </p:childTnLst>
                                    </p:cTn>
                                  </p:par>
                                  <p:par>
                                    <p:cTn id="657" presetID="2" presetClass="entr" presetSubtype="1" fill="hold" grpId="0" nodeType="withEffect" p14:presetBounceEnd="66667">
                                      <p:stCondLst>
                                        <p:cond delay="0"/>
                                      </p:stCondLst>
                                      <p:childTnLst>
                                        <p:set>
                                          <p:cBhvr>
                                            <p:cTn id="658" dur="1" fill="hold">
                                              <p:stCondLst>
                                                <p:cond delay="0"/>
                                              </p:stCondLst>
                                            </p:cTn>
                                            <p:tgtEl>
                                              <p:spTgt spid="222"/>
                                            </p:tgtEl>
                                            <p:attrNameLst>
                                              <p:attrName>style.visibility</p:attrName>
                                            </p:attrNameLst>
                                          </p:cBhvr>
                                          <p:to>
                                            <p:strVal val="visible"/>
                                          </p:to>
                                        </p:set>
                                        <p:anim calcmode="lin" valueType="num" p14:bounceEnd="66667">
                                          <p:cBhvr additive="base">
                                            <p:cTn id="659" dur="3000" fill="hold"/>
                                            <p:tgtEl>
                                              <p:spTgt spid="222"/>
                                            </p:tgtEl>
                                            <p:attrNameLst>
                                              <p:attrName>ppt_x</p:attrName>
                                            </p:attrNameLst>
                                          </p:cBhvr>
                                          <p:tavLst>
                                            <p:tav tm="0">
                                              <p:val>
                                                <p:strVal val="#ppt_x"/>
                                              </p:val>
                                            </p:tav>
                                            <p:tav tm="100000">
                                              <p:val>
                                                <p:strVal val="#ppt_x"/>
                                              </p:val>
                                            </p:tav>
                                          </p:tavLst>
                                        </p:anim>
                                        <p:anim calcmode="lin" valueType="num" p14:bounceEnd="66667">
                                          <p:cBhvr additive="base">
                                            <p:cTn id="660" dur="3000" fill="hold"/>
                                            <p:tgtEl>
                                              <p:spTgt spid="222"/>
                                            </p:tgtEl>
                                            <p:attrNameLst>
                                              <p:attrName>ppt_y</p:attrName>
                                            </p:attrNameLst>
                                          </p:cBhvr>
                                          <p:tavLst>
                                            <p:tav tm="0">
                                              <p:val>
                                                <p:strVal val="0-#ppt_h/2"/>
                                              </p:val>
                                            </p:tav>
                                            <p:tav tm="100000">
                                              <p:val>
                                                <p:strVal val="#ppt_y"/>
                                              </p:val>
                                            </p:tav>
                                          </p:tavLst>
                                        </p:anim>
                                      </p:childTnLst>
                                    </p:cTn>
                                  </p:par>
                                  <p:par>
                                    <p:cTn id="661" presetID="2" presetClass="entr" presetSubtype="1" fill="hold" grpId="0" nodeType="withEffect" p14:presetBounceEnd="66667">
                                      <p:stCondLst>
                                        <p:cond delay="0"/>
                                      </p:stCondLst>
                                      <p:childTnLst>
                                        <p:set>
                                          <p:cBhvr>
                                            <p:cTn id="662" dur="1" fill="hold">
                                              <p:stCondLst>
                                                <p:cond delay="0"/>
                                              </p:stCondLst>
                                            </p:cTn>
                                            <p:tgtEl>
                                              <p:spTgt spid="223"/>
                                            </p:tgtEl>
                                            <p:attrNameLst>
                                              <p:attrName>style.visibility</p:attrName>
                                            </p:attrNameLst>
                                          </p:cBhvr>
                                          <p:to>
                                            <p:strVal val="visible"/>
                                          </p:to>
                                        </p:set>
                                        <p:anim calcmode="lin" valueType="num" p14:bounceEnd="66667">
                                          <p:cBhvr additive="base">
                                            <p:cTn id="663" dur="3000" fill="hold"/>
                                            <p:tgtEl>
                                              <p:spTgt spid="223"/>
                                            </p:tgtEl>
                                            <p:attrNameLst>
                                              <p:attrName>ppt_x</p:attrName>
                                            </p:attrNameLst>
                                          </p:cBhvr>
                                          <p:tavLst>
                                            <p:tav tm="0">
                                              <p:val>
                                                <p:strVal val="#ppt_x"/>
                                              </p:val>
                                            </p:tav>
                                            <p:tav tm="100000">
                                              <p:val>
                                                <p:strVal val="#ppt_x"/>
                                              </p:val>
                                            </p:tav>
                                          </p:tavLst>
                                        </p:anim>
                                        <p:anim calcmode="lin" valueType="num" p14:bounceEnd="66667">
                                          <p:cBhvr additive="base">
                                            <p:cTn id="664" dur="3000" fill="hold"/>
                                            <p:tgtEl>
                                              <p:spTgt spid="223"/>
                                            </p:tgtEl>
                                            <p:attrNameLst>
                                              <p:attrName>ppt_y</p:attrName>
                                            </p:attrNameLst>
                                          </p:cBhvr>
                                          <p:tavLst>
                                            <p:tav tm="0">
                                              <p:val>
                                                <p:strVal val="0-#ppt_h/2"/>
                                              </p:val>
                                            </p:tav>
                                            <p:tav tm="100000">
                                              <p:val>
                                                <p:strVal val="#ppt_y"/>
                                              </p:val>
                                            </p:tav>
                                          </p:tavLst>
                                        </p:anim>
                                      </p:childTnLst>
                                    </p:cTn>
                                  </p:par>
                                  <p:par>
                                    <p:cTn id="665" presetID="2" presetClass="entr" presetSubtype="1" fill="hold" grpId="0" nodeType="withEffect" p14:presetBounceEnd="66667">
                                      <p:stCondLst>
                                        <p:cond delay="0"/>
                                      </p:stCondLst>
                                      <p:childTnLst>
                                        <p:set>
                                          <p:cBhvr>
                                            <p:cTn id="666" dur="1" fill="hold">
                                              <p:stCondLst>
                                                <p:cond delay="0"/>
                                              </p:stCondLst>
                                            </p:cTn>
                                            <p:tgtEl>
                                              <p:spTgt spid="224"/>
                                            </p:tgtEl>
                                            <p:attrNameLst>
                                              <p:attrName>style.visibility</p:attrName>
                                            </p:attrNameLst>
                                          </p:cBhvr>
                                          <p:to>
                                            <p:strVal val="visible"/>
                                          </p:to>
                                        </p:set>
                                        <p:anim calcmode="lin" valueType="num" p14:bounceEnd="66667">
                                          <p:cBhvr additive="base">
                                            <p:cTn id="667" dur="3000" fill="hold"/>
                                            <p:tgtEl>
                                              <p:spTgt spid="224"/>
                                            </p:tgtEl>
                                            <p:attrNameLst>
                                              <p:attrName>ppt_x</p:attrName>
                                            </p:attrNameLst>
                                          </p:cBhvr>
                                          <p:tavLst>
                                            <p:tav tm="0">
                                              <p:val>
                                                <p:strVal val="#ppt_x"/>
                                              </p:val>
                                            </p:tav>
                                            <p:tav tm="100000">
                                              <p:val>
                                                <p:strVal val="#ppt_x"/>
                                              </p:val>
                                            </p:tav>
                                          </p:tavLst>
                                        </p:anim>
                                        <p:anim calcmode="lin" valueType="num" p14:bounceEnd="66667">
                                          <p:cBhvr additive="base">
                                            <p:cTn id="668" dur="3000" fill="hold"/>
                                            <p:tgtEl>
                                              <p:spTgt spid="224"/>
                                            </p:tgtEl>
                                            <p:attrNameLst>
                                              <p:attrName>ppt_y</p:attrName>
                                            </p:attrNameLst>
                                          </p:cBhvr>
                                          <p:tavLst>
                                            <p:tav tm="0">
                                              <p:val>
                                                <p:strVal val="0-#ppt_h/2"/>
                                              </p:val>
                                            </p:tav>
                                            <p:tav tm="100000">
                                              <p:val>
                                                <p:strVal val="#ppt_y"/>
                                              </p:val>
                                            </p:tav>
                                          </p:tavLst>
                                        </p:anim>
                                      </p:childTnLst>
                                    </p:cTn>
                                  </p:par>
                                  <p:par>
                                    <p:cTn id="669" presetID="2" presetClass="entr" presetSubtype="1" fill="hold" grpId="0" nodeType="withEffect" p14:presetBounceEnd="66667">
                                      <p:stCondLst>
                                        <p:cond delay="0"/>
                                      </p:stCondLst>
                                      <p:childTnLst>
                                        <p:set>
                                          <p:cBhvr>
                                            <p:cTn id="670" dur="1" fill="hold">
                                              <p:stCondLst>
                                                <p:cond delay="0"/>
                                              </p:stCondLst>
                                            </p:cTn>
                                            <p:tgtEl>
                                              <p:spTgt spid="225"/>
                                            </p:tgtEl>
                                            <p:attrNameLst>
                                              <p:attrName>style.visibility</p:attrName>
                                            </p:attrNameLst>
                                          </p:cBhvr>
                                          <p:to>
                                            <p:strVal val="visible"/>
                                          </p:to>
                                        </p:set>
                                        <p:anim calcmode="lin" valueType="num" p14:bounceEnd="66667">
                                          <p:cBhvr additive="base">
                                            <p:cTn id="671" dur="3000" fill="hold"/>
                                            <p:tgtEl>
                                              <p:spTgt spid="225"/>
                                            </p:tgtEl>
                                            <p:attrNameLst>
                                              <p:attrName>ppt_x</p:attrName>
                                            </p:attrNameLst>
                                          </p:cBhvr>
                                          <p:tavLst>
                                            <p:tav tm="0">
                                              <p:val>
                                                <p:strVal val="#ppt_x"/>
                                              </p:val>
                                            </p:tav>
                                            <p:tav tm="100000">
                                              <p:val>
                                                <p:strVal val="#ppt_x"/>
                                              </p:val>
                                            </p:tav>
                                          </p:tavLst>
                                        </p:anim>
                                        <p:anim calcmode="lin" valueType="num" p14:bounceEnd="66667">
                                          <p:cBhvr additive="base">
                                            <p:cTn id="672" dur="3000" fill="hold"/>
                                            <p:tgtEl>
                                              <p:spTgt spid="225"/>
                                            </p:tgtEl>
                                            <p:attrNameLst>
                                              <p:attrName>ppt_y</p:attrName>
                                            </p:attrNameLst>
                                          </p:cBhvr>
                                          <p:tavLst>
                                            <p:tav tm="0">
                                              <p:val>
                                                <p:strVal val="0-#ppt_h/2"/>
                                              </p:val>
                                            </p:tav>
                                            <p:tav tm="100000">
                                              <p:val>
                                                <p:strVal val="#ppt_y"/>
                                              </p:val>
                                            </p:tav>
                                          </p:tavLst>
                                        </p:anim>
                                      </p:childTnLst>
                                    </p:cTn>
                                  </p:par>
                                  <p:par>
                                    <p:cTn id="673" presetID="2" presetClass="entr" presetSubtype="1" fill="hold" grpId="0" nodeType="withEffect" p14:presetBounceEnd="66667">
                                      <p:stCondLst>
                                        <p:cond delay="0"/>
                                      </p:stCondLst>
                                      <p:childTnLst>
                                        <p:set>
                                          <p:cBhvr>
                                            <p:cTn id="674" dur="1" fill="hold">
                                              <p:stCondLst>
                                                <p:cond delay="0"/>
                                              </p:stCondLst>
                                            </p:cTn>
                                            <p:tgtEl>
                                              <p:spTgt spid="226"/>
                                            </p:tgtEl>
                                            <p:attrNameLst>
                                              <p:attrName>style.visibility</p:attrName>
                                            </p:attrNameLst>
                                          </p:cBhvr>
                                          <p:to>
                                            <p:strVal val="visible"/>
                                          </p:to>
                                        </p:set>
                                        <p:anim calcmode="lin" valueType="num" p14:bounceEnd="66667">
                                          <p:cBhvr additive="base">
                                            <p:cTn id="675" dur="3000" fill="hold"/>
                                            <p:tgtEl>
                                              <p:spTgt spid="226"/>
                                            </p:tgtEl>
                                            <p:attrNameLst>
                                              <p:attrName>ppt_x</p:attrName>
                                            </p:attrNameLst>
                                          </p:cBhvr>
                                          <p:tavLst>
                                            <p:tav tm="0">
                                              <p:val>
                                                <p:strVal val="#ppt_x"/>
                                              </p:val>
                                            </p:tav>
                                            <p:tav tm="100000">
                                              <p:val>
                                                <p:strVal val="#ppt_x"/>
                                              </p:val>
                                            </p:tav>
                                          </p:tavLst>
                                        </p:anim>
                                        <p:anim calcmode="lin" valueType="num" p14:bounceEnd="66667">
                                          <p:cBhvr additive="base">
                                            <p:cTn id="676" dur="3000" fill="hold"/>
                                            <p:tgtEl>
                                              <p:spTgt spid="226"/>
                                            </p:tgtEl>
                                            <p:attrNameLst>
                                              <p:attrName>ppt_y</p:attrName>
                                            </p:attrNameLst>
                                          </p:cBhvr>
                                          <p:tavLst>
                                            <p:tav tm="0">
                                              <p:val>
                                                <p:strVal val="0-#ppt_h/2"/>
                                              </p:val>
                                            </p:tav>
                                            <p:tav tm="100000">
                                              <p:val>
                                                <p:strVal val="#ppt_y"/>
                                              </p:val>
                                            </p:tav>
                                          </p:tavLst>
                                        </p:anim>
                                      </p:childTnLst>
                                    </p:cTn>
                                  </p:par>
                                  <p:par>
                                    <p:cTn id="677" presetID="2" presetClass="entr" presetSubtype="1" fill="hold" grpId="0" nodeType="withEffect" p14:presetBounceEnd="66667">
                                      <p:stCondLst>
                                        <p:cond delay="0"/>
                                      </p:stCondLst>
                                      <p:childTnLst>
                                        <p:set>
                                          <p:cBhvr>
                                            <p:cTn id="678" dur="1" fill="hold">
                                              <p:stCondLst>
                                                <p:cond delay="0"/>
                                              </p:stCondLst>
                                            </p:cTn>
                                            <p:tgtEl>
                                              <p:spTgt spid="227"/>
                                            </p:tgtEl>
                                            <p:attrNameLst>
                                              <p:attrName>style.visibility</p:attrName>
                                            </p:attrNameLst>
                                          </p:cBhvr>
                                          <p:to>
                                            <p:strVal val="visible"/>
                                          </p:to>
                                        </p:set>
                                        <p:anim calcmode="lin" valueType="num" p14:bounceEnd="66667">
                                          <p:cBhvr additive="base">
                                            <p:cTn id="679" dur="3000" fill="hold"/>
                                            <p:tgtEl>
                                              <p:spTgt spid="227"/>
                                            </p:tgtEl>
                                            <p:attrNameLst>
                                              <p:attrName>ppt_x</p:attrName>
                                            </p:attrNameLst>
                                          </p:cBhvr>
                                          <p:tavLst>
                                            <p:tav tm="0">
                                              <p:val>
                                                <p:strVal val="#ppt_x"/>
                                              </p:val>
                                            </p:tav>
                                            <p:tav tm="100000">
                                              <p:val>
                                                <p:strVal val="#ppt_x"/>
                                              </p:val>
                                            </p:tav>
                                          </p:tavLst>
                                        </p:anim>
                                        <p:anim calcmode="lin" valueType="num" p14:bounceEnd="66667">
                                          <p:cBhvr additive="base">
                                            <p:cTn id="680" dur="3000" fill="hold"/>
                                            <p:tgtEl>
                                              <p:spTgt spid="227"/>
                                            </p:tgtEl>
                                            <p:attrNameLst>
                                              <p:attrName>ppt_y</p:attrName>
                                            </p:attrNameLst>
                                          </p:cBhvr>
                                          <p:tavLst>
                                            <p:tav tm="0">
                                              <p:val>
                                                <p:strVal val="0-#ppt_h/2"/>
                                              </p:val>
                                            </p:tav>
                                            <p:tav tm="100000">
                                              <p:val>
                                                <p:strVal val="#ppt_y"/>
                                              </p:val>
                                            </p:tav>
                                          </p:tavLst>
                                        </p:anim>
                                      </p:childTnLst>
                                    </p:cTn>
                                  </p:par>
                                  <p:par>
                                    <p:cTn id="681" presetID="2" presetClass="entr" presetSubtype="1" fill="hold" grpId="0" nodeType="withEffect" p14:presetBounceEnd="66667">
                                      <p:stCondLst>
                                        <p:cond delay="0"/>
                                      </p:stCondLst>
                                      <p:childTnLst>
                                        <p:set>
                                          <p:cBhvr>
                                            <p:cTn id="682" dur="1" fill="hold">
                                              <p:stCondLst>
                                                <p:cond delay="0"/>
                                              </p:stCondLst>
                                            </p:cTn>
                                            <p:tgtEl>
                                              <p:spTgt spid="228"/>
                                            </p:tgtEl>
                                            <p:attrNameLst>
                                              <p:attrName>style.visibility</p:attrName>
                                            </p:attrNameLst>
                                          </p:cBhvr>
                                          <p:to>
                                            <p:strVal val="visible"/>
                                          </p:to>
                                        </p:set>
                                        <p:anim calcmode="lin" valueType="num" p14:bounceEnd="66667">
                                          <p:cBhvr additive="base">
                                            <p:cTn id="683" dur="3000" fill="hold"/>
                                            <p:tgtEl>
                                              <p:spTgt spid="228"/>
                                            </p:tgtEl>
                                            <p:attrNameLst>
                                              <p:attrName>ppt_x</p:attrName>
                                            </p:attrNameLst>
                                          </p:cBhvr>
                                          <p:tavLst>
                                            <p:tav tm="0">
                                              <p:val>
                                                <p:strVal val="#ppt_x"/>
                                              </p:val>
                                            </p:tav>
                                            <p:tav tm="100000">
                                              <p:val>
                                                <p:strVal val="#ppt_x"/>
                                              </p:val>
                                            </p:tav>
                                          </p:tavLst>
                                        </p:anim>
                                        <p:anim calcmode="lin" valueType="num" p14:bounceEnd="66667">
                                          <p:cBhvr additive="base">
                                            <p:cTn id="684" dur="3000" fill="hold"/>
                                            <p:tgtEl>
                                              <p:spTgt spid="228"/>
                                            </p:tgtEl>
                                            <p:attrNameLst>
                                              <p:attrName>ppt_y</p:attrName>
                                            </p:attrNameLst>
                                          </p:cBhvr>
                                          <p:tavLst>
                                            <p:tav tm="0">
                                              <p:val>
                                                <p:strVal val="0-#ppt_h/2"/>
                                              </p:val>
                                            </p:tav>
                                            <p:tav tm="100000">
                                              <p:val>
                                                <p:strVal val="#ppt_y"/>
                                              </p:val>
                                            </p:tav>
                                          </p:tavLst>
                                        </p:anim>
                                      </p:childTnLst>
                                    </p:cTn>
                                  </p:par>
                                  <p:par>
                                    <p:cTn id="685" presetID="2" presetClass="entr" presetSubtype="1" fill="hold" grpId="0" nodeType="withEffect" p14:presetBounceEnd="66667">
                                      <p:stCondLst>
                                        <p:cond delay="0"/>
                                      </p:stCondLst>
                                      <p:childTnLst>
                                        <p:set>
                                          <p:cBhvr>
                                            <p:cTn id="686" dur="1" fill="hold">
                                              <p:stCondLst>
                                                <p:cond delay="0"/>
                                              </p:stCondLst>
                                            </p:cTn>
                                            <p:tgtEl>
                                              <p:spTgt spid="229"/>
                                            </p:tgtEl>
                                            <p:attrNameLst>
                                              <p:attrName>style.visibility</p:attrName>
                                            </p:attrNameLst>
                                          </p:cBhvr>
                                          <p:to>
                                            <p:strVal val="visible"/>
                                          </p:to>
                                        </p:set>
                                        <p:anim calcmode="lin" valueType="num" p14:bounceEnd="66667">
                                          <p:cBhvr additive="base">
                                            <p:cTn id="687" dur="3000" fill="hold"/>
                                            <p:tgtEl>
                                              <p:spTgt spid="229"/>
                                            </p:tgtEl>
                                            <p:attrNameLst>
                                              <p:attrName>ppt_x</p:attrName>
                                            </p:attrNameLst>
                                          </p:cBhvr>
                                          <p:tavLst>
                                            <p:tav tm="0">
                                              <p:val>
                                                <p:strVal val="#ppt_x"/>
                                              </p:val>
                                            </p:tav>
                                            <p:tav tm="100000">
                                              <p:val>
                                                <p:strVal val="#ppt_x"/>
                                              </p:val>
                                            </p:tav>
                                          </p:tavLst>
                                        </p:anim>
                                        <p:anim calcmode="lin" valueType="num" p14:bounceEnd="66667">
                                          <p:cBhvr additive="base">
                                            <p:cTn id="688" dur="3000" fill="hold"/>
                                            <p:tgtEl>
                                              <p:spTgt spid="229"/>
                                            </p:tgtEl>
                                            <p:attrNameLst>
                                              <p:attrName>ppt_y</p:attrName>
                                            </p:attrNameLst>
                                          </p:cBhvr>
                                          <p:tavLst>
                                            <p:tav tm="0">
                                              <p:val>
                                                <p:strVal val="0-#ppt_h/2"/>
                                              </p:val>
                                            </p:tav>
                                            <p:tav tm="100000">
                                              <p:val>
                                                <p:strVal val="#ppt_y"/>
                                              </p:val>
                                            </p:tav>
                                          </p:tavLst>
                                        </p:anim>
                                      </p:childTnLst>
                                    </p:cTn>
                                  </p:par>
                                  <p:par>
                                    <p:cTn id="689" presetID="2" presetClass="entr" presetSubtype="1" fill="hold" grpId="0" nodeType="withEffect" p14:presetBounceEnd="66667">
                                      <p:stCondLst>
                                        <p:cond delay="0"/>
                                      </p:stCondLst>
                                      <p:childTnLst>
                                        <p:set>
                                          <p:cBhvr>
                                            <p:cTn id="690" dur="1" fill="hold">
                                              <p:stCondLst>
                                                <p:cond delay="0"/>
                                              </p:stCondLst>
                                            </p:cTn>
                                            <p:tgtEl>
                                              <p:spTgt spid="230"/>
                                            </p:tgtEl>
                                            <p:attrNameLst>
                                              <p:attrName>style.visibility</p:attrName>
                                            </p:attrNameLst>
                                          </p:cBhvr>
                                          <p:to>
                                            <p:strVal val="visible"/>
                                          </p:to>
                                        </p:set>
                                        <p:anim calcmode="lin" valueType="num" p14:bounceEnd="66667">
                                          <p:cBhvr additive="base">
                                            <p:cTn id="691" dur="3000" fill="hold"/>
                                            <p:tgtEl>
                                              <p:spTgt spid="230"/>
                                            </p:tgtEl>
                                            <p:attrNameLst>
                                              <p:attrName>ppt_x</p:attrName>
                                            </p:attrNameLst>
                                          </p:cBhvr>
                                          <p:tavLst>
                                            <p:tav tm="0">
                                              <p:val>
                                                <p:strVal val="#ppt_x"/>
                                              </p:val>
                                            </p:tav>
                                            <p:tav tm="100000">
                                              <p:val>
                                                <p:strVal val="#ppt_x"/>
                                              </p:val>
                                            </p:tav>
                                          </p:tavLst>
                                        </p:anim>
                                        <p:anim calcmode="lin" valueType="num" p14:bounceEnd="66667">
                                          <p:cBhvr additive="base">
                                            <p:cTn id="692" dur="3000" fill="hold"/>
                                            <p:tgtEl>
                                              <p:spTgt spid="230"/>
                                            </p:tgtEl>
                                            <p:attrNameLst>
                                              <p:attrName>ppt_y</p:attrName>
                                            </p:attrNameLst>
                                          </p:cBhvr>
                                          <p:tavLst>
                                            <p:tav tm="0">
                                              <p:val>
                                                <p:strVal val="0-#ppt_h/2"/>
                                              </p:val>
                                            </p:tav>
                                            <p:tav tm="100000">
                                              <p:val>
                                                <p:strVal val="#ppt_y"/>
                                              </p:val>
                                            </p:tav>
                                          </p:tavLst>
                                        </p:anim>
                                      </p:childTnLst>
                                    </p:cTn>
                                  </p:par>
                                  <p:par>
                                    <p:cTn id="693" presetID="2" presetClass="entr" presetSubtype="1" fill="hold" grpId="0" nodeType="withEffect" p14:presetBounceEnd="66667">
                                      <p:stCondLst>
                                        <p:cond delay="0"/>
                                      </p:stCondLst>
                                      <p:childTnLst>
                                        <p:set>
                                          <p:cBhvr>
                                            <p:cTn id="694" dur="1" fill="hold">
                                              <p:stCondLst>
                                                <p:cond delay="0"/>
                                              </p:stCondLst>
                                            </p:cTn>
                                            <p:tgtEl>
                                              <p:spTgt spid="231"/>
                                            </p:tgtEl>
                                            <p:attrNameLst>
                                              <p:attrName>style.visibility</p:attrName>
                                            </p:attrNameLst>
                                          </p:cBhvr>
                                          <p:to>
                                            <p:strVal val="visible"/>
                                          </p:to>
                                        </p:set>
                                        <p:anim calcmode="lin" valueType="num" p14:bounceEnd="66667">
                                          <p:cBhvr additive="base">
                                            <p:cTn id="695" dur="3000" fill="hold"/>
                                            <p:tgtEl>
                                              <p:spTgt spid="231"/>
                                            </p:tgtEl>
                                            <p:attrNameLst>
                                              <p:attrName>ppt_x</p:attrName>
                                            </p:attrNameLst>
                                          </p:cBhvr>
                                          <p:tavLst>
                                            <p:tav tm="0">
                                              <p:val>
                                                <p:strVal val="#ppt_x"/>
                                              </p:val>
                                            </p:tav>
                                            <p:tav tm="100000">
                                              <p:val>
                                                <p:strVal val="#ppt_x"/>
                                              </p:val>
                                            </p:tav>
                                          </p:tavLst>
                                        </p:anim>
                                        <p:anim calcmode="lin" valueType="num" p14:bounceEnd="66667">
                                          <p:cBhvr additive="base">
                                            <p:cTn id="696" dur="3000" fill="hold"/>
                                            <p:tgtEl>
                                              <p:spTgt spid="231"/>
                                            </p:tgtEl>
                                            <p:attrNameLst>
                                              <p:attrName>ppt_y</p:attrName>
                                            </p:attrNameLst>
                                          </p:cBhvr>
                                          <p:tavLst>
                                            <p:tav tm="0">
                                              <p:val>
                                                <p:strVal val="0-#ppt_h/2"/>
                                              </p:val>
                                            </p:tav>
                                            <p:tav tm="100000">
                                              <p:val>
                                                <p:strVal val="#ppt_y"/>
                                              </p:val>
                                            </p:tav>
                                          </p:tavLst>
                                        </p:anim>
                                      </p:childTnLst>
                                    </p:cTn>
                                  </p:par>
                                  <p:par>
                                    <p:cTn id="697" presetID="2" presetClass="entr" presetSubtype="1" fill="hold" grpId="0" nodeType="withEffect" p14:presetBounceEnd="66667">
                                      <p:stCondLst>
                                        <p:cond delay="0"/>
                                      </p:stCondLst>
                                      <p:childTnLst>
                                        <p:set>
                                          <p:cBhvr>
                                            <p:cTn id="698" dur="1" fill="hold">
                                              <p:stCondLst>
                                                <p:cond delay="0"/>
                                              </p:stCondLst>
                                            </p:cTn>
                                            <p:tgtEl>
                                              <p:spTgt spid="232"/>
                                            </p:tgtEl>
                                            <p:attrNameLst>
                                              <p:attrName>style.visibility</p:attrName>
                                            </p:attrNameLst>
                                          </p:cBhvr>
                                          <p:to>
                                            <p:strVal val="visible"/>
                                          </p:to>
                                        </p:set>
                                        <p:anim calcmode="lin" valueType="num" p14:bounceEnd="66667">
                                          <p:cBhvr additive="base">
                                            <p:cTn id="699" dur="3000" fill="hold"/>
                                            <p:tgtEl>
                                              <p:spTgt spid="232"/>
                                            </p:tgtEl>
                                            <p:attrNameLst>
                                              <p:attrName>ppt_x</p:attrName>
                                            </p:attrNameLst>
                                          </p:cBhvr>
                                          <p:tavLst>
                                            <p:tav tm="0">
                                              <p:val>
                                                <p:strVal val="#ppt_x"/>
                                              </p:val>
                                            </p:tav>
                                            <p:tav tm="100000">
                                              <p:val>
                                                <p:strVal val="#ppt_x"/>
                                              </p:val>
                                            </p:tav>
                                          </p:tavLst>
                                        </p:anim>
                                        <p:anim calcmode="lin" valueType="num" p14:bounceEnd="66667">
                                          <p:cBhvr additive="base">
                                            <p:cTn id="700" dur="3000" fill="hold"/>
                                            <p:tgtEl>
                                              <p:spTgt spid="232"/>
                                            </p:tgtEl>
                                            <p:attrNameLst>
                                              <p:attrName>ppt_y</p:attrName>
                                            </p:attrNameLst>
                                          </p:cBhvr>
                                          <p:tavLst>
                                            <p:tav tm="0">
                                              <p:val>
                                                <p:strVal val="0-#ppt_h/2"/>
                                              </p:val>
                                            </p:tav>
                                            <p:tav tm="100000">
                                              <p:val>
                                                <p:strVal val="#ppt_y"/>
                                              </p:val>
                                            </p:tav>
                                          </p:tavLst>
                                        </p:anim>
                                      </p:childTnLst>
                                    </p:cTn>
                                  </p:par>
                                  <p:par>
                                    <p:cTn id="701" presetID="2" presetClass="entr" presetSubtype="1" fill="hold" grpId="0" nodeType="withEffect" p14:presetBounceEnd="66667">
                                      <p:stCondLst>
                                        <p:cond delay="0"/>
                                      </p:stCondLst>
                                      <p:childTnLst>
                                        <p:set>
                                          <p:cBhvr>
                                            <p:cTn id="702" dur="1" fill="hold">
                                              <p:stCondLst>
                                                <p:cond delay="0"/>
                                              </p:stCondLst>
                                            </p:cTn>
                                            <p:tgtEl>
                                              <p:spTgt spid="233"/>
                                            </p:tgtEl>
                                            <p:attrNameLst>
                                              <p:attrName>style.visibility</p:attrName>
                                            </p:attrNameLst>
                                          </p:cBhvr>
                                          <p:to>
                                            <p:strVal val="visible"/>
                                          </p:to>
                                        </p:set>
                                        <p:anim calcmode="lin" valueType="num" p14:bounceEnd="66667">
                                          <p:cBhvr additive="base">
                                            <p:cTn id="703" dur="3000" fill="hold"/>
                                            <p:tgtEl>
                                              <p:spTgt spid="233"/>
                                            </p:tgtEl>
                                            <p:attrNameLst>
                                              <p:attrName>ppt_x</p:attrName>
                                            </p:attrNameLst>
                                          </p:cBhvr>
                                          <p:tavLst>
                                            <p:tav tm="0">
                                              <p:val>
                                                <p:strVal val="#ppt_x"/>
                                              </p:val>
                                            </p:tav>
                                            <p:tav tm="100000">
                                              <p:val>
                                                <p:strVal val="#ppt_x"/>
                                              </p:val>
                                            </p:tav>
                                          </p:tavLst>
                                        </p:anim>
                                        <p:anim calcmode="lin" valueType="num" p14:bounceEnd="66667">
                                          <p:cBhvr additive="base">
                                            <p:cTn id="704" dur="3000" fill="hold"/>
                                            <p:tgtEl>
                                              <p:spTgt spid="233"/>
                                            </p:tgtEl>
                                            <p:attrNameLst>
                                              <p:attrName>ppt_y</p:attrName>
                                            </p:attrNameLst>
                                          </p:cBhvr>
                                          <p:tavLst>
                                            <p:tav tm="0">
                                              <p:val>
                                                <p:strVal val="0-#ppt_h/2"/>
                                              </p:val>
                                            </p:tav>
                                            <p:tav tm="100000">
                                              <p:val>
                                                <p:strVal val="#ppt_y"/>
                                              </p:val>
                                            </p:tav>
                                          </p:tavLst>
                                        </p:anim>
                                      </p:childTnLst>
                                    </p:cTn>
                                  </p:par>
                                  <p:par>
                                    <p:cTn id="705" presetID="2" presetClass="entr" presetSubtype="1" fill="hold" grpId="0" nodeType="withEffect" p14:presetBounceEnd="66667">
                                      <p:stCondLst>
                                        <p:cond delay="0"/>
                                      </p:stCondLst>
                                      <p:childTnLst>
                                        <p:set>
                                          <p:cBhvr>
                                            <p:cTn id="706" dur="1" fill="hold">
                                              <p:stCondLst>
                                                <p:cond delay="0"/>
                                              </p:stCondLst>
                                            </p:cTn>
                                            <p:tgtEl>
                                              <p:spTgt spid="234"/>
                                            </p:tgtEl>
                                            <p:attrNameLst>
                                              <p:attrName>style.visibility</p:attrName>
                                            </p:attrNameLst>
                                          </p:cBhvr>
                                          <p:to>
                                            <p:strVal val="visible"/>
                                          </p:to>
                                        </p:set>
                                        <p:anim calcmode="lin" valueType="num" p14:bounceEnd="66667">
                                          <p:cBhvr additive="base">
                                            <p:cTn id="707" dur="3000" fill="hold"/>
                                            <p:tgtEl>
                                              <p:spTgt spid="234"/>
                                            </p:tgtEl>
                                            <p:attrNameLst>
                                              <p:attrName>ppt_x</p:attrName>
                                            </p:attrNameLst>
                                          </p:cBhvr>
                                          <p:tavLst>
                                            <p:tav tm="0">
                                              <p:val>
                                                <p:strVal val="#ppt_x"/>
                                              </p:val>
                                            </p:tav>
                                            <p:tav tm="100000">
                                              <p:val>
                                                <p:strVal val="#ppt_x"/>
                                              </p:val>
                                            </p:tav>
                                          </p:tavLst>
                                        </p:anim>
                                        <p:anim calcmode="lin" valueType="num" p14:bounceEnd="66667">
                                          <p:cBhvr additive="base">
                                            <p:cTn id="708" dur="3000" fill="hold"/>
                                            <p:tgtEl>
                                              <p:spTgt spid="234"/>
                                            </p:tgtEl>
                                            <p:attrNameLst>
                                              <p:attrName>ppt_y</p:attrName>
                                            </p:attrNameLst>
                                          </p:cBhvr>
                                          <p:tavLst>
                                            <p:tav tm="0">
                                              <p:val>
                                                <p:strVal val="0-#ppt_h/2"/>
                                              </p:val>
                                            </p:tav>
                                            <p:tav tm="100000">
                                              <p:val>
                                                <p:strVal val="#ppt_y"/>
                                              </p:val>
                                            </p:tav>
                                          </p:tavLst>
                                        </p:anim>
                                      </p:childTnLst>
                                    </p:cTn>
                                  </p:par>
                                  <p:par>
                                    <p:cTn id="709" presetID="2" presetClass="entr" presetSubtype="1" fill="hold" grpId="0" nodeType="withEffect" p14:presetBounceEnd="66667">
                                      <p:stCondLst>
                                        <p:cond delay="0"/>
                                      </p:stCondLst>
                                      <p:childTnLst>
                                        <p:set>
                                          <p:cBhvr>
                                            <p:cTn id="710" dur="1" fill="hold">
                                              <p:stCondLst>
                                                <p:cond delay="0"/>
                                              </p:stCondLst>
                                            </p:cTn>
                                            <p:tgtEl>
                                              <p:spTgt spid="235"/>
                                            </p:tgtEl>
                                            <p:attrNameLst>
                                              <p:attrName>style.visibility</p:attrName>
                                            </p:attrNameLst>
                                          </p:cBhvr>
                                          <p:to>
                                            <p:strVal val="visible"/>
                                          </p:to>
                                        </p:set>
                                        <p:anim calcmode="lin" valueType="num" p14:bounceEnd="66667">
                                          <p:cBhvr additive="base">
                                            <p:cTn id="711" dur="3000" fill="hold"/>
                                            <p:tgtEl>
                                              <p:spTgt spid="235"/>
                                            </p:tgtEl>
                                            <p:attrNameLst>
                                              <p:attrName>ppt_x</p:attrName>
                                            </p:attrNameLst>
                                          </p:cBhvr>
                                          <p:tavLst>
                                            <p:tav tm="0">
                                              <p:val>
                                                <p:strVal val="#ppt_x"/>
                                              </p:val>
                                            </p:tav>
                                            <p:tav tm="100000">
                                              <p:val>
                                                <p:strVal val="#ppt_x"/>
                                              </p:val>
                                            </p:tav>
                                          </p:tavLst>
                                        </p:anim>
                                        <p:anim calcmode="lin" valueType="num" p14:bounceEnd="66667">
                                          <p:cBhvr additive="base">
                                            <p:cTn id="712" dur="3000" fill="hold"/>
                                            <p:tgtEl>
                                              <p:spTgt spid="235"/>
                                            </p:tgtEl>
                                            <p:attrNameLst>
                                              <p:attrName>ppt_y</p:attrName>
                                            </p:attrNameLst>
                                          </p:cBhvr>
                                          <p:tavLst>
                                            <p:tav tm="0">
                                              <p:val>
                                                <p:strVal val="0-#ppt_h/2"/>
                                              </p:val>
                                            </p:tav>
                                            <p:tav tm="100000">
                                              <p:val>
                                                <p:strVal val="#ppt_y"/>
                                              </p:val>
                                            </p:tav>
                                          </p:tavLst>
                                        </p:anim>
                                      </p:childTnLst>
                                    </p:cTn>
                                  </p:par>
                                  <p:par>
                                    <p:cTn id="713" presetID="2" presetClass="entr" presetSubtype="1" fill="hold" grpId="0" nodeType="withEffect" p14:presetBounceEnd="66667">
                                      <p:stCondLst>
                                        <p:cond delay="0"/>
                                      </p:stCondLst>
                                      <p:childTnLst>
                                        <p:set>
                                          <p:cBhvr>
                                            <p:cTn id="714" dur="1" fill="hold">
                                              <p:stCondLst>
                                                <p:cond delay="0"/>
                                              </p:stCondLst>
                                            </p:cTn>
                                            <p:tgtEl>
                                              <p:spTgt spid="236"/>
                                            </p:tgtEl>
                                            <p:attrNameLst>
                                              <p:attrName>style.visibility</p:attrName>
                                            </p:attrNameLst>
                                          </p:cBhvr>
                                          <p:to>
                                            <p:strVal val="visible"/>
                                          </p:to>
                                        </p:set>
                                        <p:anim calcmode="lin" valueType="num" p14:bounceEnd="66667">
                                          <p:cBhvr additive="base">
                                            <p:cTn id="715" dur="3000" fill="hold"/>
                                            <p:tgtEl>
                                              <p:spTgt spid="236"/>
                                            </p:tgtEl>
                                            <p:attrNameLst>
                                              <p:attrName>ppt_x</p:attrName>
                                            </p:attrNameLst>
                                          </p:cBhvr>
                                          <p:tavLst>
                                            <p:tav tm="0">
                                              <p:val>
                                                <p:strVal val="#ppt_x"/>
                                              </p:val>
                                            </p:tav>
                                            <p:tav tm="100000">
                                              <p:val>
                                                <p:strVal val="#ppt_x"/>
                                              </p:val>
                                            </p:tav>
                                          </p:tavLst>
                                        </p:anim>
                                        <p:anim calcmode="lin" valueType="num" p14:bounceEnd="66667">
                                          <p:cBhvr additive="base">
                                            <p:cTn id="716" dur="3000" fill="hold"/>
                                            <p:tgtEl>
                                              <p:spTgt spid="236"/>
                                            </p:tgtEl>
                                            <p:attrNameLst>
                                              <p:attrName>ppt_y</p:attrName>
                                            </p:attrNameLst>
                                          </p:cBhvr>
                                          <p:tavLst>
                                            <p:tav tm="0">
                                              <p:val>
                                                <p:strVal val="0-#ppt_h/2"/>
                                              </p:val>
                                            </p:tav>
                                            <p:tav tm="100000">
                                              <p:val>
                                                <p:strVal val="#ppt_y"/>
                                              </p:val>
                                            </p:tav>
                                          </p:tavLst>
                                        </p:anim>
                                      </p:childTnLst>
                                    </p:cTn>
                                  </p:par>
                                  <p:par>
                                    <p:cTn id="717" presetID="2" presetClass="entr" presetSubtype="1" fill="hold" grpId="0" nodeType="withEffect" p14:presetBounceEnd="66667">
                                      <p:stCondLst>
                                        <p:cond delay="0"/>
                                      </p:stCondLst>
                                      <p:childTnLst>
                                        <p:set>
                                          <p:cBhvr>
                                            <p:cTn id="718" dur="1" fill="hold">
                                              <p:stCondLst>
                                                <p:cond delay="0"/>
                                              </p:stCondLst>
                                            </p:cTn>
                                            <p:tgtEl>
                                              <p:spTgt spid="237"/>
                                            </p:tgtEl>
                                            <p:attrNameLst>
                                              <p:attrName>style.visibility</p:attrName>
                                            </p:attrNameLst>
                                          </p:cBhvr>
                                          <p:to>
                                            <p:strVal val="visible"/>
                                          </p:to>
                                        </p:set>
                                        <p:anim calcmode="lin" valueType="num" p14:bounceEnd="66667">
                                          <p:cBhvr additive="base">
                                            <p:cTn id="719" dur="3000" fill="hold"/>
                                            <p:tgtEl>
                                              <p:spTgt spid="237"/>
                                            </p:tgtEl>
                                            <p:attrNameLst>
                                              <p:attrName>ppt_x</p:attrName>
                                            </p:attrNameLst>
                                          </p:cBhvr>
                                          <p:tavLst>
                                            <p:tav tm="0">
                                              <p:val>
                                                <p:strVal val="#ppt_x"/>
                                              </p:val>
                                            </p:tav>
                                            <p:tav tm="100000">
                                              <p:val>
                                                <p:strVal val="#ppt_x"/>
                                              </p:val>
                                            </p:tav>
                                          </p:tavLst>
                                        </p:anim>
                                        <p:anim calcmode="lin" valueType="num" p14:bounceEnd="66667">
                                          <p:cBhvr additive="base">
                                            <p:cTn id="720" dur="3000" fill="hold"/>
                                            <p:tgtEl>
                                              <p:spTgt spid="237"/>
                                            </p:tgtEl>
                                            <p:attrNameLst>
                                              <p:attrName>ppt_y</p:attrName>
                                            </p:attrNameLst>
                                          </p:cBhvr>
                                          <p:tavLst>
                                            <p:tav tm="0">
                                              <p:val>
                                                <p:strVal val="0-#ppt_h/2"/>
                                              </p:val>
                                            </p:tav>
                                            <p:tav tm="100000">
                                              <p:val>
                                                <p:strVal val="#ppt_y"/>
                                              </p:val>
                                            </p:tav>
                                          </p:tavLst>
                                        </p:anim>
                                      </p:childTnLst>
                                    </p:cTn>
                                  </p:par>
                                  <p:par>
                                    <p:cTn id="721" presetID="2" presetClass="entr" presetSubtype="1" fill="hold" grpId="0" nodeType="withEffect" p14:presetBounceEnd="66667">
                                      <p:stCondLst>
                                        <p:cond delay="0"/>
                                      </p:stCondLst>
                                      <p:childTnLst>
                                        <p:set>
                                          <p:cBhvr>
                                            <p:cTn id="722" dur="1" fill="hold">
                                              <p:stCondLst>
                                                <p:cond delay="0"/>
                                              </p:stCondLst>
                                            </p:cTn>
                                            <p:tgtEl>
                                              <p:spTgt spid="238"/>
                                            </p:tgtEl>
                                            <p:attrNameLst>
                                              <p:attrName>style.visibility</p:attrName>
                                            </p:attrNameLst>
                                          </p:cBhvr>
                                          <p:to>
                                            <p:strVal val="visible"/>
                                          </p:to>
                                        </p:set>
                                        <p:anim calcmode="lin" valueType="num" p14:bounceEnd="66667">
                                          <p:cBhvr additive="base">
                                            <p:cTn id="723" dur="3000" fill="hold"/>
                                            <p:tgtEl>
                                              <p:spTgt spid="238"/>
                                            </p:tgtEl>
                                            <p:attrNameLst>
                                              <p:attrName>ppt_x</p:attrName>
                                            </p:attrNameLst>
                                          </p:cBhvr>
                                          <p:tavLst>
                                            <p:tav tm="0">
                                              <p:val>
                                                <p:strVal val="#ppt_x"/>
                                              </p:val>
                                            </p:tav>
                                            <p:tav tm="100000">
                                              <p:val>
                                                <p:strVal val="#ppt_x"/>
                                              </p:val>
                                            </p:tav>
                                          </p:tavLst>
                                        </p:anim>
                                        <p:anim calcmode="lin" valueType="num" p14:bounceEnd="66667">
                                          <p:cBhvr additive="base">
                                            <p:cTn id="724" dur="3000" fill="hold"/>
                                            <p:tgtEl>
                                              <p:spTgt spid="238"/>
                                            </p:tgtEl>
                                            <p:attrNameLst>
                                              <p:attrName>ppt_y</p:attrName>
                                            </p:attrNameLst>
                                          </p:cBhvr>
                                          <p:tavLst>
                                            <p:tav tm="0">
                                              <p:val>
                                                <p:strVal val="0-#ppt_h/2"/>
                                              </p:val>
                                            </p:tav>
                                            <p:tav tm="100000">
                                              <p:val>
                                                <p:strVal val="#ppt_y"/>
                                              </p:val>
                                            </p:tav>
                                          </p:tavLst>
                                        </p:anim>
                                      </p:childTnLst>
                                    </p:cTn>
                                  </p:par>
                                  <p:par>
                                    <p:cTn id="725" presetID="2" presetClass="entr" presetSubtype="1" fill="hold" grpId="0" nodeType="withEffect" p14:presetBounceEnd="66667">
                                      <p:stCondLst>
                                        <p:cond delay="0"/>
                                      </p:stCondLst>
                                      <p:childTnLst>
                                        <p:set>
                                          <p:cBhvr>
                                            <p:cTn id="726" dur="1" fill="hold">
                                              <p:stCondLst>
                                                <p:cond delay="0"/>
                                              </p:stCondLst>
                                            </p:cTn>
                                            <p:tgtEl>
                                              <p:spTgt spid="239"/>
                                            </p:tgtEl>
                                            <p:attrNameLst>
                                              <p:attrName>style.visibility</p:attrName>
                                            </p:attrNameLst>
                                          </p:cBhvr>
                                          <p:to>
                                            <p:strVal val="visible"/>
                                          </p:to>
                                        </p:set>
                                        <p:anim calcmode="lin" valueType="num" p14:bounceEnd="66667">
                                          <p:cBhvr additive="base">
                                            <p:cTn id="727" dur="3000" fill="hold"/>
                                            <p:tgtEl>
                                              <p:spTgt spid="239"/>
                                            </p:tgtEl>
                                            <p:attrNameLst>
                                              <p:attrName>ppt_x</p:attrName>
                                            </p:attrNameLst>
                                          </p:cBhvr>
                                          <p:tavLst>
                                            <p:tav tm="0">
                                              <p:val>
                                                <p:strVal val="#ppt_x"/>
                                              </p:val>
                                            </p:tav>
                                            <p:tav tm="100000">
                                              <p:val>
                                                <p:strVal val="#ppt_x"/>
                                              </p:val>
                                            </p:tav>
                                          </p:tavLst>
                                        </p:anim>
                                        <p:anim calcmode="lin" valueType="num" p14:bounceEnd="66667">
                                          <p:cBhvr additive="base">
                                            <p:cTn id="728" dur="3000" fill="hold"/>
                                            <p:tgtEl>
                                              <p:spTgt spid="239"/>
                                            </p:tgtEl>
                                            <p:attrNameLst>
                                              <p:attrName>ppt_y</p:attrName>
                                            </p:attrNameLst>
                                          </p:cBhvr>
                                          <p:tavLst>
                                            <p:tav tm="0">
                                              <p:val>
                                                <p:strVal val="0-#ppt_h/2"/>
                                              </p:val>
                                            </p:tav>
                                            <p:tav tm="100000">
                                              <p:val>
                                                <p:strVal val="#ppt_y"/>
                                              </p:val>
                                            </p:tav>
                                          </p:tavLst>
                                        </p:anim>
                                      </p:childTnLst>
                                    </p:cTn>
                                  </p:par>
                                  <p:par>
                                    <p:cTn id="729" presetID="2" presetClass="entr" presetSubtype="1" fill="hold" grpId="0" nodeType="withEffect" p14:presetBounceEnd="66667">
                                      <p:stCondLst>
                                        <p:cond delay="0"/>
                                      </p:stCondLst>
                                      <p:childTnLst>
                                        <p:set>
                                          <p:cBhvr>
                                            <p:cTn id="730" dur="1" fill="hold">
                                              <p:stCondLst>
                                                <p:cond delay="0"/>
                                              </p:stCondLst>
                                            </p:cTn>
                                            <p:tgtEl>
                                              <p:spTgt spid="240"/>
                                            </p:tgtEl>
                                            <p:attrNameLst>
                                              <p:attrName>style.visibility</p:attrName>
                                            </p:attrNameLst>
                                          </p:cBhvr>
                                          <p:to>
                                            <p:strVal val="visible"/>
                                          </p:to>
                                        </p:set>
                                        <p:anim calcmode="lin" valueType="num" p14:bounceEnd="66667">
                                          <p:cBhvr additive="base">
                                            <p:cTn id="731" dur="3000" fill="hold"/>
                                            <p:tgtEl>
                                              <p:spTgt spid="240"/>
                                            </p:tgtEl>
                                            <p:attrNameLst>
                                              <p:attrName>ppt_x</p:attrName>
                                            </p:attrNameLst>
                                          </p:cBhvr>
                                          <p:tavLst>
                                            <p:tav tm="0">
                                              <p:val>
                                                <p:strVal val="#ppt_x"/>
                                              </p:val>
                                            </p:tav>
                                            <p:tav tm="100000">
                                              <p:val>
                                                <p:strVal val="#ppt_x"/>
                                              </p:val>
                                            </p:tav>
                                          </p:tavLst>
                                        </p:anim>
                                        <p:anim calcmode="lin" valueType="num" p14:bounceEnd="66667">
                                          <p:cBhvr additive="base">
                                            <p:cTn id="732" dur="3000" fill="hold"/>
                                            <p:tgtEl>
                                              <p:spTgt spid="240"/>
                                            </p:tgtEl>
                                            <p:attrNameLst>
                                              <p:attrName>ppt_y</p:attrName>
                                            </p:attrNameLst>
                                          </p:cBhvr>
                                          <p:tavLst>
                                            <p:tav tm="0">
                                              <p:val>
                                                <p:strVal val="0-#ppt_h/2"/>
                                              </p:val>
                                            </p:tav>
                                            <p:tav tm="100000">
                                              <p:val>
                                                <p:strVal val="#ppt_y"/>
                                              </p:val>
                                            </p:tav>
                                          </p:tavLst>
                                        </p:anim>
                                      </p:childTnLst>
                                    </p:cTn>
                                  </p:par>
                                  <p:par>
                                    <p:cTn id="733" presetID="2" presetClass="entr" presetSubtype="1" fill="hold" grpId="0" nodeType="withEffect" p14:presetBounceEnd="66667">
                                      <p:stCondLst>
                                        <p:cond delay="0"/>
                                      </p:stCondLst>
                                      <p:childTnLst>
                                        <p:set>
                                          <p:cBhvr>
                                            <p:cTn id="734" dur="1" fill="hold">
                                              <p:stCondLst>
                                                <p:cond delay="0"/>
                                              </p:stCondLst>
                                            </p:cTn>
                                            <p:tgtEl>
                                              <p:spTgt spid="241"/>
                                            </p:tgtEl>
                                            <p:attrNameLst>
                                              <p:attrName>style.visibility</p:attrName>
                                            </p:attrNameLst>
                                          </p:cBhvr>
                                          <p:to>
                                            <p:strVal val="visible"/>
                                          </p:to>
                                        </p:set>
                                        <p:anim calcmode="lin" valueType="num" p14:bounceEnd="66667">
                                          <p:cBhvr additive="base">
                                            <p:cTn id="735" dur="3000" fill="hold"/>
                                            <p:tgtEl>
                                              <p:spTgt spid="241"/>
                                            </p:tgtEl>
                                            <p:attrNameLst>
                                              <p:attrName>ppt_x</p:attrName>
                                            </p:attrNameLst>
                                          </p:cBhvr>
                                          <p:tavLst>
                                            <p:tav tm="0">
                                              <p:val>
                                                <p:strVal val="#ppt_x"/>
                                              </p:val>
                                            </p:tav>
                                            <p:tav tm="100000">
                                              <p:val>
                                                <p:strVal val="#ppt_x"/>
                                              </p:val>
                                            </p:tav>
                                          </p:tavLst>
                                        </p:anim>
                                        <p:anim calcmode="lin" valueType="num" p14:bounceEnd="66667">
                                          <p:cBhvr additive="base">
                                            <p:cTn id="736" dur="3000" fill="hold"/>
                                            <p:tgtEl>
                                              <p:spTgt spid="241"/>
                                            </p:tgtEl>
                                            <p:attrNameLst>
                                              <p:attrName>ppt_y</p:attrName>
                                            </p:attrNameLst>
                                          </p:cBhvr>
                                          <p:tavLst>
                                            <p:tav tm="0">
                                              <p:val>
                                                <p:strVal val="0-#ppt_h/2"/>
                                              </p:val>
                                            </p:tav>
                                            <p:tav tm="100000">
                                              <p:val>
                                                <p:strVal val="#ppt_y"/>
                                              </p:val>
                                            </p:tav>
                                          </p:tavLst>
                                        </p:anim>
                                      </p:childTnLst>
                                    </p:cTn>
                                  </p:par>
                                  <p:par>
                                    <p:cTn id="737" presetID="2" presetClass="entr" presetSubtype="1" fill="hold" grpId="0" nodeType="withEffect" p14:presetBounceEnd="66667">
                                      <p:stCondLst>
                                        <p:cond delay="0"/>
                                      </p:stCondLst>
                                      <p:childTnLst>
                                        <p:set>
                                          <p:cBhvr>
                                            <p:cTn id="738" dur="1" fill="hold">
                                              <p:stCondLst>
                                                <p:cond delay="0"/>
                                              </p:stCondLst>
                                            </p:cTn>
                                            <p:tgtEl>
                                              <p:spTgt spid="242"/>
                                            </p:tgtEl>
                                            <p:attrNameLst>
                                              <p:attrName>style.visibility</p:attrName>
                                            </p:attrNameLst>
                                          </p:cBhvr>
                                          <p:to>
                                            <p:strVal val="visible"/>
                                          </p:to>
                                        </p:set>
                                        <p:anim calcmode="lin" valueType="num" p14:bounceEnd="66667">
                                          <p:cBhvr additive="base">
                                            <p:cTn id="739" dur="3000" fill="hold"/>
                                            <p:tgtEl>
                                              <p:spTgt spid="242"/>
                                            </p:tgtEl>
                                            <p:attrNameLst>
                                              <p:attrName>ppt_x</p:attrName>
                                            </p:attrNameLst>
                                          </p:cBhvr>
                                          <p:tavLst>
                                            <p:tav tm="0">
                                              <p:val>
                                                <p:strVal val="#ppt_x"/>
                                              </p:val>
                                            </p:tav>
                                            <p:tav tm="100000">
                                              <p:val>
                                                <p:strVal val="#ppt_x"/>
                                              </p:val>
                                            </p:tav>
                                          </p:tavLst>
                                        </p:anim>
                                        <p:anim calcmode="lin" valueType="num" p14:bounceEnd="66667">
                                          <p:cBhvr additive="base">
                                            <p:cTn id="740" dur="3000" fill="hold"/>
                                            <p:tgtEl>
                                              <p:spTgt spid="242"/>
                                            </p:tgtEl>
                                            <p:attrNameLst>
                                              <p:attrName>ppt_y</p:attrName>
                                            </p:attrNameLst>
                                          </p:cBhvr>
                                          <p:tavLst>
                                            <p:tav tm="0">
                                              <p:val>
                                                <p:strVal val="0-#ppt_h/2"/>
                                              </p:val>
                                            </p:tav>
                                            <p:tav tm="100000">
                                              <p:val>
                                                <p:strVal val="#ppt_y"/>
                                              </p:val>
                                            </p:tav>
                                          </p:tavLst>
                                        </p:anim>
                                      </p:childTnLst>
                                    </p:cTn>
                                  </p:par>
                                  <p:par>
                                    <p:cTn id="741" presetID="2" presetClass="entr" presetSubtype="1" fill="hold" grpId="0" nodeType="withEffect" p14:presetBounceEnd="66667">
                                      <p:stCondLst>
                                        <p:cond delay="0"/>
                                      </p:stCondLst>
                                      <p:childTnLst>
                                        <p:set>
                                          <p:cBhvr>
                                            <p:cTn id="742" dur="1" fill="hold">
                                              <p:stCondLst>
                                                <p:cond delay="0"/>
                                              </p:stCondLst>
                                            </p:cTn>
                                            <p:tgtEl>
                                              <p:spTgt spid="243"/>
                                            </p:tgtEl>
                                            <p:attrNameLst>
                                              <p:attrName>style.visibility</p:attrName>
                                            </p:attrNameLst>
                                          </p:cBhvr>
                                          <p:to>
                                            <p:strVal val="visible"/>
                                          </p:to>
                                        </p:set>
                                        <p:anim calcmode="lin" valueType="num" p14:bounceEnd="66667">
                                          <p:cBhvr additive="base">
                                            <p:cTn id="743" dur="3000" fill="hold"/>
                                            <p:tgtEl>
                                              <p:spTgt spid="243"/>
                                            </p:tgtEl>
                                            <p:attrNameLst>
                                              <p:attrName>ppt_x</p:attrName>
                                            </p:attrNameLst>
                                          </p:cBhvr>
                                          <p:tavLst>
                                            <p:tav tm="0">
                                              <p:val>
                                                <p:strVal val="#ppt_x"/>
                                              </p:val>
                                            </p:tav>
                                            <p:tav tm="100000">
                                              <p:val>
                                                <p:strVal val="#ppt_x"/>
                                              </p:val>
                                            </p:tav>
                                          </p:tavLst>
                                        </p:anim>
                                        <p:anim calcmode="lin" valueType="num" p14:bounceEnd="66667">
                                          <p:cBhvr additive="base">
                                            <p:cTn id="744" dur="3000" fill="hold"/>
                                            <p:tgtEl>
                                              <p:spTgt spid="243"/>
                                            </p:tgtEl>
                                            <p:attrNameLst>
                                              <p:attrName>ppt_y</p:attrName>
                                            </p:attrNameLst>
                                          </p:cBhvr>
                                          <p:tavLst>
                                            <p:tav tm="0">
                                              <p:val>
                                                <p:strVal val="0-#ppt_h/2"/>
                                              </p:val>
                                            </p:tav>
                                            <p:tav tm="100000">
                                              <p:val>
                                                <p:strVal val="#ppt_y"/>
                                              </p:val>
                                            </p:tav>
                                          </p:tavLst>
                                        </p:anim>
                                      </p:childTnLst>
                                    </p:cTn>
                                  </p:par>
                                  <p:par>
                                    <p:cTn id="745" presetID="2" presetClass="entr" presetSubtype="1" fill="hold" grpId="0" nodeType="withEffect" p14:presetBounceEnd="66667">
                                      <p:stCondLst>
                                        <p:cond delay="0"/>
                                      </p:stCondLst>
                                      <p:childTnLst>
                                        <p:set>
                                          <p:cBhvr>
                                            <p:cTn id="746" dur="1" fill="hold">
                                              <p:stCondLst>
                                                <p:cond delay="0"/>
                                              </p:stCondLst>
                                            </p:cTn>
                                            <p:tgtEl>
                                              <p:spTgt spid="244"/>
                                            </p:tgtEl>
                                            <p:attrNameLst>
                                              <p:attrName>style.visibility</p:attrName>
                                            </p:attrNameLst>
                                          </p:cBhvr>
                                          <p:to>
                                            <p:strVal val="visible"/>
                                          </p:to>
                                        </p:set>
                                        <p:anim calcmode="lin" valueType="num" p14:bounceEnd="66667">
                                          <p:cBhvr additive="base">
                                            <p:cTn id="747" dur="3000" fill="hold"/>
                                            <p:tgtEl>
                                              <p:spTgt spid="244"/>
                                            </p:tgtEl>
                                            <p:attrNameLst>
                                              <p:attrName>ppt_x</p:attrName>
                                            </p:attrNameLst>
                                          </p:cBhvr>
                                          <p:tavLst>
                                            <p:tav tm="0">
                                              <p:val>
                                                <p:strVal val="#ppt_x"/>
                                              </p:val>
                                            </p:tav>
                                            <p:tav tm="100000">
                                              <p:val>
                                                <p:strVal val="#ppt_x"/>
                                              </p:val>
                                            </p:tav>
                                          </p:tavLst>
                                        </p:anim>
                                        <p:anim calcmode="lin" valueType="num" p14:bounceEnd="66667">
                                          <p:cBhvr additive="base">
                                            <p:cTn id="748" dur="3000" fill="hold"/>
                                            <p:tgtEl>
                                              <p:spTgt spid="244"/>
                                            </p:tgtEl>
                                            <p:attrNameLst>
                                              <p:attrName>ppt_y</p:attrName>
                                            </p:attrNameLst>
                                          </p:cBhvr>
                                          <p:tavLst>
                                            <p:tav tm="0">
                                              <p:val>
                                                <p:strVal val="0-#ppt_h/2"/>
                                              </p:val>
                                            </p:tav>
                                            <p:tav tm="100000">
                                              <p:val>
                                                <p:strVal val="#ppt_y"/>
                                              </p:val>
                                            </p:tav>
                                          </p:tavLst>
                                        </p:anim>
                                      </p:childTnLst>
                                    </p:cTn>
                                  </p:par>
                                  <p:par>
                                    <p:cTn id="749" presetID="2" presetClass="entr" presetSubtype="1" fill="hold" grpId="0" nodeType="withEffect" p14:presetBounceEnd="66667">
                                      <p:stCondLst>
                                        <p:cond delay="0"/>
                                      </p:stCondLst>
                                      <p:childTnLst>
                                        <p:set>
                                          <p:cBhvr>
                                            <p:cTn id="750" dur="1" fill="hold">
                                              <p:stCondLst>
                                                <p:cond delay="0"/>
                                              </p:stCondLst>
                                            </p:cTn>
                                            <p:tgtEl>
                                              <p:spTgt spid="245"/>
                                            </p:tgtEl>
                                            <p:attrNameLst>
                                              <p:attrName>style.visibility</p:attrName>
                                            </p:attrNameLst>
                                          </p:cBhvr>
                                          <p:to>
                                            <p:strVal val="visible"/>
                                          </p:to>
                                        </p:set>
                                        <p:anim calcmode="lin" valueType="num" p14:bounceEnd="66667">
                                          <p:cBhvr additive="base">
                                            <p:cTn id="751" dur="3000" fill="hold"/>
                                            <p:tgtEl>
                                              <p:spTgt spid="245"/>
                                            </p:tgtEl>
                                            <p:attrNameLst>
                                              <p:attrName>ppt_x</p:attrName>
                                            </p:attrNameLst>
                                          </p:cBhvr>
                                          <p:tavLst>
                                            <p:tav tm="0">
                                              <p:val>
                                                <p:strVal val="#ppt_x"/>
                                              </p:val>
                                            </p:tav>
                                            <p:tav tm="100000">
                                              <p:val>
                                                <p:strVal val="#ppt_x"/>
                                              </p:val>
                                            </p:tav>
                                          </p:tavLst>
                                        </p:anim>
                                        <p:anim calcmode="lin" valueType="num" p14:bounceEnd="66667">
                                          <p:cBhvr additive="base">
                                            <p:cTn id="752" dur="3000" fill="hold"/>
                                            <p:tgtEl>
                                              <p:spTgt spid="245"/>
                                            </p:tgtEl>
                                            <p:attrNameLst>
                                              <p:attrName>ppt_y</p:attrName>
                                            </p:attrNameLst>
                                          </p:cBhvr>
                                          <p:tavLst>
                                            <p:tav tm="0">
                                              <p:val>
                                                <p:strVal val="0-#ppt_h/2"/>
                                              </p:val>
                                            </p:tav>
                                            <p:tav tm="100000">
                                              <p:val>
                                                <p:strVal val="#ppt_y"/>
                                              </p:val>
                                            </p:tav>
                                          </p:tavLst>
                                        </p:anim>
                                      </p:childTnLst>
                                    </p:cTn>
                                  </p:par>
                                  <p:par>
                                    <p:cTn id="753" presetID="2" presetClass="entr" presetSubtype="1" fill="hold" grpId="0" nodeType="withEffect" p14:presetBounceEnd="66667">
                                      <p:stCondLst>
                                        <p:cond delay="0"/>
                                      </p:stCondLst>
                                      <p:childTnLst>
                                        <p:set>
                                          <p:cBhvr>
                                            <p:cTn id="754" dur="1" fill="hold">
                                              <p:stCondLst>
                                                <p:cond delay="0"/>
                                              </p:stCondLst>
                                            </p:cTn>
                                            <p:tgtEl>
                                              <p:spTgt spid="246"/>
                                            </p:tgtEl>
                                            <p:attrNameLst>
                                              <p:attrName>style.visibility</p:attrName>
                                            </p:attrNameLst>
                                          </p:cBhvr>
                                          <p:to>
                                            <p:strVal val="visible"/>
                                          </p:to>
                                        </p:set>
                                        <p:anim calcmode="lin" valueType="num" p14:bounceEnd="66667">
                                          <p:cBhvr additive="base">
                                            <p:cTn id="755" dur="3000" fill="hold"/>
                                            <p:tgtEl>
                                              <p:spTgt spid="246"/>
                                            </p:tgtEl>
                                            <p:attrNameLst>
                                              <p:attrName>ppt_x</p:attrName>
                                            </p:attrNameLst>
                                          </p:cBhvr>
                                          <p:tavLst>
                                            <p:tav tm="0">
                                              <p:val>
                                                <p:strVal val="#ppt_x"/>
                                              </p:val>
                                            </p:tav>
                                            <p:tav tm="100000">
                                              <p:val>
                                                <p:strVal val="#ppt_x"/>
                                              </p:val>
                                            </p:tav>
                                          </p:tavLst>
                                        </p:anim>
                                        <p:anim calcmode="lin" valueType="num" p14:bounceEnd="66667">
                                          <p:cBhvr additive="base">
                                            <p:cTn id="756" dur="3000" fill="hold"/>
                                            <p:tgtEl>
                                              <p:spTgt spid="246"/>
                                            </p:tgtEl>
                                            <p:attrNameLst>
                                              <p:attrName>ppt_y</p:attrName>
                                            </p:attrNameLst>
                                          </p:cBhvr>
                                          <p:tavLst>
                                            <p:tav tm="0">
                                              <p:val>
                                                <p:strVal val="0-#ppt_h/2"/>
                                              </p:val>
                                            </p:tav>
                                            <p:tav tm="100000">
                                              <p:val>
                                                <p:strVal val="#ppt_y"/>
                                              </p:val>
                                            </p:tav>
                                          </p:tavLst>
                                        </p:anim>
                                      </p:childTnLst>
                                    </p:cTn>
                                  </p:par>
                                  <p:par>
                                    <p:cTn id="757" presetID="2" presetClass="entr" presetSubtype="1" fill="hold" grpId="0" nodeType="withEffect" p14:presetBounceEnd="66667">
                                      <p:stCondLst>
                                        <p:cond delay="0"/>
                                      </p:stCondLst>
                                      <p:childTnLst>
                                        <p:set>
                                          <p:cBhvr>
                                            <p:cTn id="758" dur="1" fill="hold">
                                              <p:stCondLst>
                                                <p:cond delay="0"/>
                                              </p:stCondLst>
                                            </p:cTn>
                                            <p:tgtEl>
                                              <p:spTgt spid="247"/>
                                            </p:tgtEl>
                                            <p:attrNameLst>
                                              <p:attrName>style.visibility</p:attrName>
                                            </p:attrNameLst>
                                          </p:cBhvr>
                                          <p:to>
                                            <p:strVal val="visible"/>
                                          </p:to>
                                        </p:set>
                                        <p:anim calcmode="lin" valueType="num" p14:bounceEnd="66667">
                                          <p:cBhvr additive="base">
                                            <p:cTn id="759" dur="3000" fill="hold"/>
                                            <p:tgtEl>
                                              <p:spTgt spid="247"/>
                                            </p:tgtEl>
                                            <p:attrNameLst>
                                              <p:attrName>ppt_x</p:attrName>
                                            </p:attrNameLst>
                                          </p:cBhvr>
                                          <p:tavLst>
                                            <p:tav tm="0">
                                              <p:val>
                                                <p:strVal val="#ppt_x"/>
                                              </p:val>
                                            </p:tav>
                                            <p:tav tm="100000">
                                              <p:val>
                                                <p:strVal val="#ppt_x"/>
                                              </p:val>
                                            </p:tav>
                                          </p:tavLst>
                                        </p:anim>
                                        <p:anim calcmode="lin" valueType="num" p14:bounceEnd="66667">
                                          <p:cBhvr additive="base">
                                            <p:cTn id="760" dur="3000" fill="hold"/>
                                            <p:tgtEl>
                                              <p:spTgt spid="247"/>
                                            </p:tgtEl>
                                            <p:attrNameLst>
                                              <p:attrName>ppt_y</p:attrName>
                                            </p:attrNameLst>
                                          </p:cBhvr>
                                          <p:tavLst>
                                            <p:tav tm="0">
                                              <p:val>
                                                <p:strVal val="0-#ppt_h/2"/>
                                              </p:val>
                                            </p:tav>
                                            <p:tav tm="100000">
                                              <p:val>
                                                <p:strVal val="#ppt_y"/>
                                              </p:val>
                                            </p:tav>
                                          </p:tavLst>
                                        </p:anim>
                                      </p:childTnLst>
                                    </p:cTn>
                                  </p:par>
                                  <p:par>
                                    <p:cTn id="761" presetID="2" presetClass="entr" presetSubtype="1" fill="hold" grpId="0" nodeType="withEffect" p14:presetBounceEnd="66667">
                                      <p:stCondLst>
                                        <p:cond delay="0"/>
                                      </p:stCondLst>
                                      <p:childTnLst>
                                        <p:set>
                                          <p:cBhvr>
                                            <p:cTn id="762" dur="1" fill="hold">
                                              <p:stCondLst>
                                                <p:cond delay="0"/>
                                              </p:stCondLst>
                                            </p:cTn>
                                            <p:tgtEl>
                                              <p:spTgt spid="248"/>
                                            </p:tgtEl>
                                            <p:attrNameLst>
                                              <p:attrName>style.visibility</p:attrName>
                                            </p:attrNameLst>
                                          </p:cBhvr>
                                          <p:to>
                                            <p:strVal val="visible"/>
                                          </p:to>
                                        </p:set>
                                        <p:anim calcmode="lin" valueType="num" p14:bounceEnd="66667">
                                          <p:cBhvr additive="base">
                                            <p:cTn id="763" dur="3000" fill="hold"/>
                                            <p:tgtEl>
                                              <p:spTgt spid="248"/>
                                            </p:tgtEl>
                                            <p:attrNameLst>
                                              <p:attrName>ppt_x</p:attrName>
                                            </p:attrNameLst>
                                          </p:cBhvr>
                                          <p:tavLst>
                                            <p:tav tm="0">
                                              <p:val>
                                                <p:strVal val="#ppt_x"/>
                                              </p:val>
                                            </p:tav>
                                            <p:tav tm="100000">
                                              <p:val>
                                                <p:strVal val="#ppt_x"/>
                                              </p:val>
                                            </p:tav>
                                          </p:tavLst>
                                        </p:anim>
                                        <p:anim calcmode="lin" valueType="num" p14:bounceEnd="66667">
                                          <p:cBhvr additive="base">
                                            <p:cTn id="764" dur="3000" fill="hold"/>
                                            <p:tgtEl>
                                              <p:spTgt spid="248"/>
                                            </p:tgtEl>
                                            <p:attrNameLst>
                                              <p:attrName>ppt_y</p:attrName>
                                            </p:attrNameLst>
                                          </p:cBhvr>
                                          <p:tavLst>
                                            <p:tav tm="0">
                                              <p:val>
                                                <p:strVal val="0-#ppt_h/2"/>
                                              </p:val>
                                            </p:tav>
                                            <p:tav tm="100000">
                                              <p:val>
                                                <p:strVal val="#ppt_y"/>
                                              </p:val>
                                            </p:tav>
                                          </p:tavLst>
                                        </p:anim>
                                      </p:childTnLst>
                                    </p:cTn>
                                  </p:par>
                                  <p:par>
                                    <p:cTn id="765" presetID="2" presetClass="entr" presetSubtype="1" fill="hold" grpId="0" nodeType="withEffect" p14:presetBounceEnd="66667">
                                      <p:stCondLst>
                                        <p:cond delay="0"/>
                                      </p:stCondLst>
                                      <p:childTnLst>
                                        <p:set>
                                          <p:cBhvr>
                                            <p:cTn id="766" dur="1" fill="hold">
                                              <p:stCondLst>
                                                <p:cond delay="0"/>
                                              </p:stCondLst>
                                            </p:cTn>
                                            <p:tgtEl>
                                              <p:spTgt spid="249"/>
                                            </p:tgtEl>
                                            <p:attrNameLst>
                                              <p:attrName>style.visibility</p:attrName>
                                            </p:attrNameLst>
                                          </p:cBhvr>
                                          <p:to>
                                            <p:strVal val="visible"/>
                                          </p:to>
                                        </p:set>
                                        <p:anim calcmode="lin" valueType="num" p14:bounceEnd="66667">
                                          <p:cBhvr additive="base">
                                            <p:cTn id="767" dur="3000" fill="hold"/>
                                            <p:tgtEl>
                                              <p:spTgt spid="249"/>
                                            </p:tgtEl>
                                            <p:attrNameLst>
                                              <p:attrName>ppt_x</p:attrName>
                                            </p:attrNameLst>
                                          </p:cBhvr>
                                          <p:tavLst>
                                            <p:tav tm="0">
                                              <p:val>
                                                <p:strVal val="#ppt_x"/>
                                              </p:val>
                                            </p:tav>
                                            <p:tav tm="100000">
                                              <p:val>
                                                <p:strVal val="#ppt_x"/>
                                              </p:val>
                                            </p:tav>
                                          </p:tavLst>
                                        </p:anim>
                                        <p:anim calcmode="lin" valueType="num" p14:bounceEnd="66667">
                                          <p:cBhvr additive="base">
                                            <p:cTn id="768" dur="3000" fill="hold"/>
                                            <p:tgtEl>
                                              <p:spTgt spid="249"/>
                                            </p:tgtEl>
                                            <p:attrNameLst>
                                              <p:attrName>ppt_y</p:attrName>
                                            </p:attrNameLst>
                                          </p:cBhvr>
                                          <p:tavLst>
                                            <p:tav tm="0">
                                              <p:val>
                                                <p:strVal val="0-#ppt_h/2"/>
                                              </p:val>
                                            </p:tav>
                                            <p:tav tm="100000">
                                              <p:val>
                                                <p:strVal val="#ppt_y"/>
                                              </p:val>
                                            </p:tav>
                                          </p:tavLst>
                                        </p:anim>
                                      </p:childTnLst>
                                    </p:cTn>
                                  </p:par>
                                  <p:par>
                                    <p:cTn id="769" presetID="2" presetClass="entr" presetSubtype="1" fill="hold" grpId="0" nodeType="withEffect" p14:presetBounceEnd="66667">
                                      <p:stCondLst>
                                        <p:cond delay="0"/>
                                      </p:stCondLst>
                                      <p:childTnLst>
                                        <p:set>
                                          <p:cBhvr>
                                            <p:cTn id="770" dur="1" fill="hold">
                                              <p:stCondLst>
                                                <p:cond delay="0"/>
                                              </p:stCondLst>
                                            </p:cTn>
                                            <p:tgtEl>
                                              <p:spTgt spid="250"/>
                                            </p:tgtEl>
                                            <p:attrNameLst>
                                              <p:attrName>style.visibility</p:attrName>
                                            </p:attrNameLst>
                                          </p:cBhvr>
                                          <p:to>
                                            <p:strVal val="visible"/>
                                          </p:to>
                                        </p:set>
                                        <p:anim calcmode="lin" valueType="num" p14:bounceEnd="66667">
                                          <p:cBhvr additive="base">
                                            <p:cTn id="771" dur="3000" fill="hold"/>
                                            <p:tgtEl>
                                              <p:spTgt spid="250"/>
                                            </p:tgtEl>
                                            <p:attrNameLst>
                                              <p:attrName>ppt_x</p:attrName>
                                            </p:attrNameLst>
                                          </p:cBhvr>
                                          <p:tavLst>
                                            <p:tav tm="0">
                                              <p:val>
                                                <p:strVal val="#ppt_x"/>
                                              </p:val>
                                            </p:tav>
                                            <p:tav tm="100000">
                                              <p:val>
                                                <p:strVal val="#ppt_x"/>
                                              </p:val>
                                            </p:tav>
                                          </p:tavLst>
                                        </p:anim>
                                        <p:anim calcmode="lin" valueType="num" p14:bounceEnd="66667">
                                          <p:cBhvr additive="base">
                                            <p:cTn id="772" dur="3000" fill="hold"/>
                                            <p:tgtEl>
                                              <p:spTgt spid="250"/>
                                            </p:tgtEl>
                                            <p:attrNameLst>
                                              <p:attrName>ppt_y</p:attrName>
                                            </p:attrNameLst>
                                          </p:cBhvr>
                                          <p:tavLst>
                                            <p:tav tm="0">
                                              <p:val>
                                                <p:strVal val="0-#ppt_h/2"/>
                                              </p:val>
                                            </p:tav>
                                            <p:tav tm="100000">
                                              <p:val>
                                                <p:strVal val="#ppt_y"/>
                                              </p:val>
                                            </p:tav>
                                          </p:tavLst>
                                        </p:anim>
                                      </p:childTnLst>
                                    </p:cTn>
                                  </p:par>
                                  <p:par>
                                    <p:cTn id="773" presetID="2" presetClass="entr" presetSubtype="1" fill="hold" grpId="0" nodeType="withEffect" p14:presetBounceEnd="66667">
                                      <p:stCondLst>
                                        <p:cond delay="0"/>
                                      </p:stCondLst>
                                      <p:childTnLst>
                                        <p:set>
                                          <p:cBhvr>
                                            <p:cTn id="774" dur="1" fill="hold">
                                              <p:stCondLst>
                                                <p:cond delay="0"/>
                                              </p:stCondLst>
                                            </p:cTn>
                                            <p:tgtEl>
                                              <p:spTgt spid="251"/>
                                            </p:tgtEl>
                                            <p:attrNameLst>
                                              <p:attrName>style.visibility</p:attrName>
                                            </p:attrNameLst>
                                          </p:cBhvr>
                                          <p:to>
                                            <p:strVal val="visible"/>
                                          </p:to>
                                        </p:set>
                                        <p:anim calcmode="lin" valueType="num" p14:bounceEnd="66667">
                                          <p:cBhvr additive="base">
                                            <p:cTn id="775" dur="3000" fill="hold"/>
                                            <p:tgtEl>
                                              <p:spTgt spid="251"/>
                                            </p:tgtEl>
                                            <p:attrNameLst>
                                              <p:attrName>ppt_x</p:attrName>
                                            </p:attrNameLst>
                                          </p:cBhvr>
                                          <p:tavLst>
                                            <p:tav tm="0">
                                              <p:val>
                                                <p:strVal val="#ppt_x"/>
                                              </p:val>
                                            </p:tav>
                                            <p:tav tm="100000">
                                              <p:val>
                                                <p:strVal val="#ppt_x"/>
                                              </p:val>
                                            </p:tav>
                                          </p:tavLst>
                                        </p:anim>
                                        <p:anim calcmode="lin" valueType="num" p14:bounceEnd="66667">
                                          <p:cBhvr additive="base">
                                            <p:cTn id="776" dur="3000" fill="hold"/>
                                            <p:tgtEl>
                                              <p:spTgt spid="251"/>
                                            </p:tgtEl>
                                            <p:attrNameLst>
                                              <p:attrName>ppt_y</p:attrName>
                                            </p:attrNameLst>
                                          </p:cBhvr>
                                          <p:tavLst>
                                            <p:tav tm="0">
                                              <p:val>
                                                <p:strVal val="0-#ppt_h/2"/>
                                              </p:val>
                                            </p:tav>
                                            <p:tav tm="100000">
                                              <p:val>
                                                <p:strVal val="#ppt_y"/>
                                              </p:val>
                                            </p:tav>
                                          </p:tavLst>
                                        </p:anim>
                                      </p:childTnLst>
                                    </p:cTn>
                                  </p:par>
                                  <p:par>
                                    <p:cTn id="777" presetID="2" presetClass="entr" presetSubtype="1" fill="hold" grpId="0" nodeType="withEffect" p14:presetBounceEnd="66667">
                                      <p:stCondLst>
                                        <p:cond delay="0"/>
                                      </p:stCondLst>
                                      <p:childTnLst>
                                        <p:set>
                                          <p:cBhvr>
                                            <p:cTn id="778" dur="1" fill="hold">
                                              <p:stCondLst>
                                                <p:cond delay="0"/>
                                              </p:stCondLst>
                                            </p:cTn>
                                            <p:tgtEl>
                                              <p:spTgt spid="252"/>
                                            </p:tgtEl>
                                            <p:attrNameLst>
                                              <p:attrName>style.visibility</p:attrName>
                                            </p:attrNameLst>
                                          </p:cBhvr>
                                          <p:to>
                                            <p:strVal val="visible"/>
                                          </p:to>
                                        </p:set>
                                        <p:anim calcmode="lin" valueType="num" p14:bounceEnd="66667">
                                          <p:cBhvr additive="base">
                                            <p:cTn id="779" dur="3000" fill="hold"/>
                                            <p:tgtEl>
                                              <p:spTgt spid="252"/>
                                            </p:tgtEl>
                                            <p:attrNameLst>
                                              <p:attrName>ppt_x</p:attrName>
                                            </p:attrNameLst>
                                          </p:cBhvr>
                                          <p:tavLst>
                                            <p:tav tm="0">
                                              <p:val>
                                                <p:strVal val="#ppt_x"/>
                                              </p:val>
                                            </p:tav>
                                            <p:tav tm="100000">
                                              <p:val>
                                                <p:strVal val="#ppt_x"/>
                                              </p:val>
                                            </p:tav>
                                          </p:tavLst>
                                        </p:anim>
                                        <p:anim calcmode="lin" valueType="num" p14:bounceEnd="66667">
                                          <p:cBhvr additive="base">
                                            <p:cTn id="780" dur="3000" fill="hold"/>
                                            <p:tgtEl>
                                              <p:spTgt spid="252"/>
                                            </p:tgtEl>
                                            <p:attrNameLst>
                                              <p:attrName>ppt_y</p:attrName>
                                            </p:attrNameLst>
                                          </p:cBhvr>
                                          <p:tavLst>
                                            <p:tav tm="0">
                                              <p:val>
                                                <p:strVal val="0-#ppt_h/2"/>
                                              </p:val>
                                            </p:tav>
                                            <p:tav tm="100000">
                                              <p:val>
                                                <p:strVal val="#ppt_y"/>
                                              </p:val>
                                            </p:tav>
                                          </p:tavLst>
                                        </p:anim>
                                      </p:childTnLst>
                                    </p:cTn>
                                  </p:par>
                                  <p:par>
                                    <p:cTn id="781" presetID="2" presetClass="entr" presetSubtype="1" fill="hold" grpId="0" nodeType="withEffect" p14:presetBounceEnd="66667">
                                      <p:stCondLst>
                                        <p:cond delay="0"/>
                                      </p:stCondLst>
                                      <p:childTnLst>
                                        <p:set>
                                          <p:cBhvr>
                                            <p:cTn id="782" dur="1" fill="hold">
                                              <p:stCondLst>
                                                <p:cond delay="0"/>
                                              </p:stCondLst>
                                            </p:cTn>
                                            <p:tgtEl>
                                              <p:spTgt spid="253"/>
                                            </p:tgtEl>
                                            <p:attrNameLst>
                                              <p:attrName>style.visibility</p:attrName>
                                            </p:attrNameLst>
                                          </p:cBhvr>
                                          <p:to>
                                            <p:strVal val="visible"/>
                                          </p:to>
                                        </p:set>
                                        <p:anim calcmode="lin" valueType="num" p14:bounceEnd="66667">
                                          <p:cBhvr additive="base">
                                            <p:cTn id="783" dur="3000" fill="hold"/>
                                            <p:tgtEl>
                                              <p:spTgt spid="253"/>
                                            </p:tgtEl>
                                            <p:attrNameLst>
                                              <p:attrName>ppt_x</p:attrName>
                                            </p:attrNameLst>
                                          </p:cBhvr>
                                          <p:tavLst>
                                            <p:tav tm="0">
                                              <p:val>
                                                <p:strVal val="#ppt_x"/>
                                              </p:val>
                                            </p:tav>
                                            <p:tav tm="100000">
                                              <p:val>
                                                <p:strVal val="#ppt_x"/>
                                              </p:val>
                                            </p:tav>
                                          </p:tavLst>
                                        </p:anim>
                                        <p:anim calcmode="lin" valueType="num" p14:bounceEnd="66667">
                                          <p:cBhvr additive="base">
                                            <p:cTn id="784" dur="3000" fill="hold"/>
                                            <p:tgtEl>
                                              <p:spTgt spid="253"/>
                                            </p:tgtEl>
                                            <p:attrNameLst>
                                              <p:attrName>ppt_y</p:attrName>
                                            </p:attrNameLst>
                                          </p:cBhvr>
                                          <p:tavLst>
                                            <p:tav tm="0">
                                              <p:val>
                                                <p:strVal val="0-#ppt_h/2"/>
                                              </p:val>
                                            </p:tav>
                                            <p:tav tm="100000">
                                              <p:val>
                                                <p:strVal val="#ppt_y"/>
                                              </p:val>
                                            </p:tav>
                                          </p:tavLst>
                                        </p:anim>
                                      </p:childTnLst>
                                    </p:cTn>
                                  </p:par>
                                  <p:par>
                                    <p:cTn id="785" presetID="2" presetClass="entr" presetSubtype="1" fill="hold" grpId="0" nodeType="withEffect" p14:presetBounceEnd="66667">
                                      <p:stCondLst>
                                        <p:cond delay="0"/>
                                      </p:stCondLst>
                                      <p:childTnLst>
                                        <p:set>
                                          <p:cBhvr>
                                            <p:cTn id="786" dur="1" fill="hold">
                                              <p:stCondLst>
                                                <p:cond delay="0"/>
                                              </p:stCondLst>
                                            </p:cTn>
                                            <p:tgtEl>
                                              <p:spTgt spid="254"/>
                                            </p:tgtEl>
                                            <p:attrNameLst>
                                              <p:attrName>style.visibility</p:attrName>
                                            </p:attrNameLst>
                                          </p:cBhvr>
                                          <p:to>
                                            <p:strVal val="visible"/>
                                          </p:to>
                                        </p:set>
                                        <p:anim calcmode="lin" valueType="num" p14:bounceEnd="66667">
                                          <p:cBhvr additive="base">
                                            <p:cTn id="787" dur="3000" fill="hold"/>
                                            <p:tgtEl>
                                              <p:spTgt spid="254"/>
                                            </p:tgtEl>
                                            <p:attrNameLst>
                                              <p:attrName>ppt_x</p:attrName>
                                            </p:attrNameLst>
                                          </p:cBhvr>
                                          <p:tavLst>
                                            <p:tav tm="0">
                                              <p:val>
                                                <p:strVal val="#ppt_x"/>
                                              </p:val>
                                            </p:tav>
                                            <p:tav tm="100000">
                                              <p:val>
                                                <p:strVal val="#ppt_x"/>
                                              </p:val>
                                            </p:tav>
                                          </p:tavLst>
                                        </p:anim>
                                        <p:anim calcmode="lin" valueType="num" p14:bounceEnd="66667">
                                          <p:cBhvr additive="base">
                                            <p:cTn id="788" dur="3000" fill="hold"/>
                                            <p:tgtEl>
                                              <p:spTgt spid="254"/>
                                            </p:tgtEl>
                                            <p:attrNameLst>
                                              <p:attrName>ppt_y</p:attrName>
                                            </p:attrNameLst>
                                          </p:cBhvr>
                                          <p:tavLst>
                                            <p:tav tm="0">
                                              <p:val>
                                                <p:strVal val="0-#ppt_h/2"/>
                                              </p:val>
                                            </p:tav>
                                            <p:tav tm="100000">
                                              <p:val>
                                                <p:strVal val="#ppt_y"/>
                                              </p:val>
                                            </p:tav>
                                          </p:tavLst>
                                        </p:anim>
                                      </p:childTnLst>
                                    </p:cTn>
                                  </p:par>
                                  <p:par>
                                    <p:cTn id="789" presetID="2" presetClass="entr" presetSubtype="1" fill="hold" grpId="0" nodeType="withEffect" p14:presetBounceEnd="66667">
                                      <p:stCondLst>
                                        <p:cond delay="0"/>
                                      </p:stCondLst>
                                      <p:childTnLst>
                                        <p:set>
                                          <p:cBhvr>
                                            <p:cTn id="790" dur="1" fill="hold">
                                              <p:stCondLst>
                                                <p:cond delay="0"/>
                                              </p:stCondLst>
                                            </p:cTn>
                                            <p:tgtEl>
                                              <p:spTgt spid="255"/>
                                            </p:tgtEl>
                                            <p:attrNameLst>
                                              <p:attrName>style.visibility</p:attrName>
                                            </p:attrNameLst>
                                          </p:cBhvr>
                                          <p:to>
                                            <p:strVal val="visible"/>
                                          </p:to>
                                        </p:set>
                                        <p:anim calcmode="lin" valueType="num" p14:bounceEnd="66667">
                                          <p:cBhvr additive="base">
                                            <p:cTn id="791" dur="3000" fill="hold"/>
                                            <p:tgtEl>
                                              <p:spTgt spid="255"/>
                                            </p:tgtEl>
                                            <p:attrNameLst>
                                              <p:attrName>ppt_x</p:attrName>
                                            </p:attrNameLst>
                                          </p:cBhvr>
                                          <p:tavLst>
                                            <p:tav tm="0">
                                              <p:val>
                                                <p:strVal val="#ppt_x"/>
                                              </p:val>
                                            </p:tav>
                                            <p:tav tm="100000">
                                              <p:val>
                                                <p:strVal val="#ppt_x"/>
                                              </p:val>
                                            </p:tav>
                                          </p:tavLst>
                                        </p:anim>
                                        <p:anim calcmode="lin" valueType="num" p14:bounceEnd="66667">
                                          <p:cBhvr additive="base">
                                            <p:cTn id="792" dur="3000" fill="hold"/>
                                            <p:tgtEl>
                                              <p:spTgt spid="255"/>
                                            </p:tgtEl>
                                            <p:attrNameLst>
                                              <p:attrName>ppt_y</p:attrName>
                                            </p:attrNameLst>
                                          </p:cBhvr>
                                          <p:tavLst>
                                            <p:tav tm="0">
                                              <p:val>
                                                <p:strVal val="0-#ppt_h/2"/>
                                              </p:val>
                                            </p:tav>
                                            <p:tav tm="100000">
                                              <p:val>
                                                <p:strVal val="#ppt_y"/>
                                              </p:val>
                                            </p:tav>
                                          </p:tavLst>
                                        </p:anim>
                                      </p:childTnLst>
                                    </p:cTn>
                                  </p:par>
                                  <p:par>
                                    <p:cTn id="793" presetID="2" presetClass="entr" presetSubtype="1" fill="hold" grpId="0" nodeType="withEffect" p14:presetBounceEnd="66667">
                                      <p:stCondLst>
                                        <p:cond delay="0"/>
                                      </p:stCondLst>
                                      <p:childTnLst>
                                        <p:set>
                                          <p:cBhvr>
                                            <p:cTn id="794" dur="1" fill="hold">
                                              <p:stCondLst>
                                                <p:cond delay="0"/>
                                              </p:stCondLst>
                                            </p:cTn>
                                            <p:tgtEl>
                                              <p:spTgt spid="256"/>
                                            </p:tgtEl>
                                            <p:attrNameLst>
                                              <p:attrName>style.visibility</p:attrName>
                                            </p:attrNameLst>
                                          </p:cBhvr>
                                          <p:to>
                                            <p:strVal val="visible"/>
                                          </p:to>
                                        </p:set>
                                        <p:anim calcmode="lin" valueType="num" p14:bounceEnd="66667">
                                          <p:cBhvr additive="base">
                                            <p:cTn id="795" dur="3000" fill="hold"/>
                                            <p:tgtEl>
                                              <p:spTgt spid="256"/>
                                            </p:tgtEl>
                                            <p:attrNameLst>
                                              <p:attrName>ppt_x</p:attrName>
                                            </p:attrNameLst>
                                          </p:cBhvr>
                                          <p:tavLst>
                                            <p:tav tm="0">
                                              <p:val>
                                                <p:strVal val="#ppt_x"/>
                                              </p:val>
                                            </p:tav>
                                            <p:tav tm="100000">
                                              <p:val>
                                                <p:strVal val="#ppt_x"/>
                                              </p:val>
                                            </p:tav>
                                          </p:tavLst>
                                        </p:anim>
                                        <p:anim calcmode="lin" valueType="num" p14:bounceEnd="66667">
                                          <p:cBhvr additive="base">
                                            <p:cTn id="796" dur="3000" fill="hold"/>
                                            <p:tgtEl>
                                              <p:spTgt spid="256"/>
                                            </p:tgtEl>
                                            <p:attrNameLst>
                                              <p:attrName>ppt_y</p:attrName>
                                            </p:attrNameLst>
                                          </p:cBhvr>
                                          <p:tavLst>
                                            <p:tav tm="0">
                                              <p:val>
                                                <p:strVal val="0-#ppt_h/2"/>
                                              </p:val>
                                            </p:tav>
                                            <p:tav tm="100000">
                                              <p:val>
                                                <p:strVal val="#ppt_y"/>
                                              </p:val>
                                            </p:tav>
                                          </p:tavLst>
                                        </p:anim>
                                      </p:childTnLst>
                                    </p:cTn>
                                  </p:par>
                                  <p:par>
                                    <p:cTn id="797" presetID="2" presetClass="entr" presetSubtype="1" fill="hold" grpId="0" nodeType="withEffect" p14:presetBounceEnd="66667">
                                      <p:stCondLst>
                                        <p:cond delay="0"/>
                                      </p:stCondLst>
                                      <p:childTnLst>
                                        <p:set>
                                          <p:cBhvr>
                                            <p:cTn id="798" dur="1" fill="hold">
                                              <p:stCondLst>
                                                <p:cond delay="0"/>
                                              </p:stCondLst>
                                            </p:cTn>
                                            <p:tgtEl>
                                              <p:spTgt spid="257"/>
                                            </p:tgtEl>
                                            <p:attrNameLst>
                                              <p:attrName>style.visibility</p:attrName>
                                            </p:attrNameLst>
                                          </p:cBhvr>
                                          <p:to>
                                            <p:strVal val="visible"/>
                                          </p:to>
                                        </p:set>
                                        <p:anim calcmode="lin" valueType="num" p14:bounceEnd="66667">
                                          <p:cBhvr additive="base">
                                            <p:cTn id="799" dur="3000" fill="hold"/>
                                            <p:tgtEl>
                                              <p:spTgt spid="257"/>
                                            </p:tgtEl>
                                            <p:attrNameLst>
                                              <p:attrName>ppt_x</p:attrName>
                                            </p:attrNameLst>
                                          </p:cBhvr>
                                          <p:tavLst>
                                            <p:tav tm="0">
                                              <p:val>
                                                <p:strVal val="#ppt_x"/>
                                              </p:val>
                                            </p:tav>
                                            <p:tav tm="100000">
                                              <p:val>
                                                <p:strVal val="#ppt_x"/>
                                              </p:val>
                                            </p:tav>
                                          </p:tavLst>
                                        </p:anim>
                                        <p:anim calcmode="lin" valueType="num" p14:bounceEnd="66667">
                                          <p:cBhvr additive="base">
                                            <p:cTn id="800" dur="3000" fill="hold"/>
                                            <p:tgtEl>
                                              <p:spTgt spid="257"/>
                                            </p:tgtEl>
                                            <p:attrNameLst>
                                              <p:attrName>ppt_y</p:attrName>
                                            </p:attrNameLst>
                                          </p:cBhvr>
                                          <p:tavLst>
                                            <p:tav tm="0">
                                              <p:val>
                                                <p:strVal val="0-#ppt_h/2"/>
                                              </p:val>
                                            </p:tav>
                                            <p:tav tm="100000">
                                              <p:val>
                                                <p:strVal val="#ppt_y"/>
                                              </p:val>
                                            </p:tav>
                                          </p:tavLst>
                                        </p:anim>
                                      </p:childTnLst>
                                    </p:cTn>
                                  </p:par>
                                  <p:par>
                                    <p:cTn id="801" presetID="2" presetClass="entr" presetSubtype="1" fill="hold" grpId="0" nodeType="withEffect" p14:presetBounceEnd="66667">
                                      <p:stCondLst>
                                        <p:cond delay="0"/>
                                      </p:stCondLst>
                                      <p:childTnLst>
                                        <p:set>
                                          <p:cBhvr>
                                            <p:cTn id="802" dur="1" fill="hold">
                                              <p:stCondLst>
                                                <p:cond delay="0"/>
                                              </p:stCondLst>
                                            </p:cTn>
                                            <p:tgtEl>
                                              <p:spTgt spid="258"/>
                                            </p:tgtEl>
                                            <p:attrNameLst>
                                              <p:attrName>style.visibility</p:attrName>
                                            </p:attrNameLst>
                                          </p:cBhvr>
                                          <p:to>
                                            <p:strVal val="visible"/>
                                          </p:to>
                                        </p:set>
                                        <p:anim calcmode="lin" valueType="num" p14:bounceEnd="66667">
                                          <p:cBhvr additive="base">
                                            <p:cTn id="803" dur="3000" fill="hold"/>
                                            <p:tgtEl>
                                              <p:spTgt spid="258"/>
                                            </p:tgtEl>
                                            <p:attrNameLst>
                                              <p:attrName>ppt_x</p:attrName>
                                            </p:attrNameLst>
                                          </p:cBhvr>
                                          <p:tavLst>
                                            <p:tav tm="0">
                                              <p:val>
                                                <p:strVal val="#ppt_x"/>
                                              </p:val>
                                            </p:tav>
                                            <p:tav tm="100000">
                                              <p:val>
                                                <p:strVal val="#ppt_x"/>
                                              </p:val>
                                            </p:tav>
                                          </p:tavLst>
                                        </p:anim>
                                        <p:anim calcmode="lin" valueType="num" p14:bounceEnd="66667">
                                          <p:cBhvr additive="base">
                                            <p:cTn id="804" dur="3000" fill="hold"/>
                                            <p:tgtEl>
                                              <p:spTgt spid="258"/>
                                            </p:tgtEl>
                                            <p:attrNameLst>
                                              <p:attrName>ppt_y</p:attrName>
                                            </p:attrNameLst>
                                          </p:cBhvr>
                                          <p:tavLst>
                                            <p:tav tm="0">
                                              <p:val>
                                                <p:strVal val="0-#ppt_h/2"/>
                                              </p:val>
                                            </p:tav>
                                            <p:tav tm="100000">
                                              <p:val>
                                                <p:strVal val="#ppt_y"/>
                                              </p:val>
                                            </p:tav>
                                          </p:tavLst>
                                        </p:anim>
                                      </p:childTnLst>
                                    </p:cTn>
                                  </p:par>
                                  <p:par>
                                    <p:cTn id="805" presetID="2" presetClass="entr" presetSubtype="1" fill="hold" grpId="0" nodeType="withEffect" p14:presetBounceEnd="66667">
                                      <p:stCondLst>
                                        <p:cond delay="0"/>
                                      </p:stCondLst>
                                      <p:childTnLst>
                                        <p:set>
                                          <p:cBhvr>
                                            <p:cTn id="806" dur="1" fill="hold">
                                              <p:stCondLst>
                                                <p:cond delay="0"/>
                                              </p:stCondLst>
                                            </p:cTn>
                                            <p:tgtEl>
                                              <p:spTgt spid="259"/>
                                            </p:tgtEl>
                                            <p:attrNameLst>
                                              <p:attrName>style.visibility</p:attrName>
                                            </p:attrNameLst>
                                          </p:cBhvr>
                                          <p:to>
                                            <p:strVal val="visible"/>
                                          </p:to>
                                        </p:set>
                                        <p:anim calcmode="lin" valueType="num" p14:bounceEnd="66667">
                                          <p:cBhvr additive="base">
                                            <p:cTn id="807" dur="3000" fill="hold"/>
                                            <p:tgtEl>
                                              <p:spTgt spid="259"/>
                                            </p:tgtEl>
                                            <p:attrNameLst>
                                              <p:attrName>ppt_x</p:attrName>
                                            </p:attrNameLst>
                                          </p:cBhvr>
                                          <p:tavLst>
                                            <p:tav tm="0">
                                              <p:val>
                                                <p:strVal val="#ppt_x"/>
                                              </p:val>
                                            </p:tav>
                                            <p:tav tm="100000">
                                              <p:val>
                                                <p:strVal val="#ppt_x"/>
                                              </p:val>
                                            </p:tav>
                                          </p:tavLst>
                                        </p:anim>
                                        <p:anim calcmode="lin" valueType="num" p14:bounceEnd="66667">
                                          <p:cBhvr additive="base">
                                            <p:cTn id="808" dur="3000" fill="hold"/>
                                            <p:tgtEl>
                                              <p:spTgt spid="259"/>
                                            </p:tgtEl>
                                            <p:attrNameLst>
                                              <p:attrName>ppt_y</p:attrName>
                                            </p:attrNameLst>
                                          </p:cBhvr>
                                          <p:tavLst>
                                            <p:tav tm="0">
                                              <p:val>
                                                <p:strVal val="0-#ppt_h/2"/>
                                              </p:val>
                                            </p:tav>
                                            <p:tav tm="100000">
                                              <p:val>
                                                <p:strVal val="#ppt_y"/>
                                              </p:val>
                                            </p:tav>
                                          </p:tavLst>
                                        </p:anim>
                                      </p:childTnLst>
                                    </p:cTn>
                                  </p:par>
                                  <p:par>
                                    <p:cTn id="809" presetID="2" presetClass="entr" presetSubtype="1" fill="hold" grpId="0" nodeType="withEffect" p14:presetBounceEnd="66667">
                                      <p:stCondLst>
                                        <p:cond delay="0"/>
                                      </p:stCondLst>
                                      <p:childTnLst>
                                        <p:set>
                                          <p:cBhvr>
                                            <p:cTn id="810" dur="1" fill="hold">
                                              <p:stCondLst>
                                                <p:cond delay="0"/>
                                              </p:stCondLst>
                                            </p:cTn>
                                            <p:tgtEl>
                                              <p:spTgt spid="260"/>
                                            </p:tgtEl>
                                            <p:attrNameLst>
                                              <p:attrName>style.visibility</p:attrName>
                                            </p:attrNameLst>
                                          </p:cBhvr>
                                          <p:to>
                                            <p:strVal val="visible"/>
                                          </p:to>
                                        </p:set>
                                        <p:anim calcmode="lin" valueType="num" p14:bounceEnd="66667">
                                          <p:cBhvr additive="base">
                                            <p:cTn id="811" dur="3000" fill="hold"/>
                                            <p:tgtEl>
                                              <p:spTgt spid="260"/>
                                            </p:tgtEl>
                                            <p:attrNameLst>
                                              <p:attrName>ppt_x</p:attrName>
                                            </p:attrNameLst>
                                          </p:cBhvr>
                                          <p:tavLst>
                                            <p:tav tm="0">
                                              <p:val>
                                                <p:strVal val="#ppt_x"/>
                                              </p:val>
                                            </p:tav>
                                            <p:tav tm="100000">
                                              <p:val>
                                                <p:strVal val="#ppt_x"/>
                                              </p:val>
                                            </p:tav>
                                          </p:tavLst>
                                        </p:anim>
                                        <p:anim calcmode="lin" valueType="num" p14:bounceEnd="66667">
                                          <p:cBhvr additive="base">
                                            <p:cTn id="812" dur="3000" fill="hold"/>
                                            <p:tgtEl>
                                              <p:spTgt spid="260"/>
                                            </p:tgtEl>
                                            <p:attrNameLst>
                                              <p:attrName>ppt_y</p:attrName>
                                            </p:attrNameLst>
                                          </p:cBhvr>
                                          <p:tavLst>
                                            <p:tav tm="0">
                                              <p:val>
                                                <p:strVal val="0-#ppt_h/2"/>
                                              </p:val>
                                            </p:tav>
                                            <p:tav tm="100000">
                                              <p:val>
                                                <p:strVal val="#ppt_y"/>
                                              </p:val>
                                            </p:tav>
                                          </p:tavLst>
                                        </p:anim>
                                      </p:childTnLst>
                                    </p:cTn>
                                  </p:par>
                                  <p:par>
                                    <p:cTn id="813" presetID="2" presetClass="entr" presetSubtype="1" fill="hold" grpId="0" nodeType="withEffect" p14:presetBounceEnd="66667">
                                      <p:stCondLst>
                                        <p:cond delay="0"/>
                                      </p:stCondLst>
                                      <p:childTnLst>
                                        <p:set>
                                          <p:cBhvr>
                                            <p:cTn id="814" dur="1" fill="hold">
                                              <p:stCondLst>
                                                <p:cond delay="0"/>
                                              </p:stCondLst>
                                            </p:cTn>
                                            <p:tgtEl>
                                              <p:spTgt spid="261"/>
                                            </p:tgtEl>
                                            <p:attrNameLst>
                                              <p:attrName>style.visibility</p:attrName>
                                            </p:attrNameLst>
                                          </p:cBhvr>
                                          <p:to>
                                            <p:strVal val="visible"/>
                                          </p:to>
                                        </p:set>
                                        <p:anim calcmode="lin" valueType="num" p14:bounceEnd="66667">
                                          <p:cBhvr additive="base">
                                            <p:cTn id="815" dur="3000" fill="hold"/>
                                            <p:tgtEl>
                                              <p:spTgt spid="261"/>
                                            </p:tgtEl>
                                            <p:attrNameLst>
                                              <p:attrName>ppt_x</p:attrName>
                                            </p:attrNameLst>
                                          </p:cBhvr>
                                          <p:tavLst>
                                            <p:tav tm="0">
                                              <p:val>
                                                <p:strVal val="#ppt_x"/>
                                              </p:val>
                                            </p:tav>
                                            <p:tav tm="100000">
                                              <p:val>
                                                <p:strVal val="#ppt_x"/>
                                              </p:val>
                                            </p:tav>
                                          </p:tavLst>
                                        </p:anim>
                                        <p:anim calcmode="lin" valueType="num" p14:bounceEnd="66667">
                                          <p:cBhvr additive="base">
                                            <p:cTn id="816" dur="3000" fill="hold"/>
                                            <p:tgtEl>
                                              <p:spTgt spid="261"/>
                                            </p:tgtEl>
                                            <p:attrNameLst>
                                              <p:attrName>ppt_y</p:attrName>
                                            </p:attrNameLst>
                                          </p:cBhvr>
                                          <p:tavLst>
                                            <p:tav tm="0">
                                              <p:val>
                                                <p:strVal val="0-#ppt_h/2"/>
                                              </p:val>
                                            </p:tav>
                                            <p:tav tm="100000">
                                              <p:val>
                                                <p:strVal val="#ppt_y"/>
                                              </p:val>
                                            </p:tav>
                                          </p:tavLst>
                                        </p:anim>
                                      </p:childTnLst>
                                    </p:cTn>
                                  </p:par>
                                  <p:par>
                                    <p:cTn id="817" presetID="2" presetClass="entr" presetSubtype="1" fill="hold" grpId="0" nodeType="withEffect" p14:presetBounceEnd="66667">
                                      <p:stCondLst>
                                        <p:cond delay="0"/>
                                      </p:stCondLst>
                                      <p:childTnLst>
                                        <p:set>
                                          <p:cBhvr>
                                            <p:cTn id="818" dur="1" fill="hold">
                                              <p:stCondLst>
                                                <p:cond delay="0"/>
                                              </p:stCondLst>
                                            </p:cTn>
                                            <p:tgtEl>
                                              <p:spTgt spid="262"/>
                                            </p:tgtEl>
                                            <p:attrNameLst>
                                              <p:attrName>style.visibility</p:attrName>
                                            </p:attrNameLst>
                                          </p:cBhvr>
                                          <p:to>
                                            <p:strVal val="visible"/>
                                          </p:to>
                                        </p:set>
                                        <p:anim calcmode="lin" valueType="num" p14:bounceEnd="66667">
                                          <p:cBhvr additive="base">
                                            <p:cTn id="819" dur="3000" fill="hold"/>
                                            <p:tgtEl>
                                              <p:spTgt spid="262"/>
                                            </p:tgtEl>
                                            <p:attrNameLst>
                                              <p:attrName>ppt_x</p:attrName>
                                            </p:attrNameLst>
                                          </p:cBhvr>
                                          <p:tavLst>
                                            <p:tav tm="0">
                                              <p:val>
                                                <p:strVal val="#ppt_x"/>
                                              </p:val>
                                            </p:tav>
                                            <p:tav tm="100000">
                                              <p:val>
                                                <p:strVal val="#ppt_x"/>
                                              </p:val>
                                            </p:tav>
                                          </p:tavLst>
                                        </p:anim>
                                        <p:anim calcmode="lin" valueType="num" p14:bounceEnd="66667">
                                          <p:cBhvr additive="base">
                                            <p:cTn id="820" dur="3000" fill="hold"/>
                                            <p:tgtEl>
                                              <p:spTgt spid="262"/>
                                            </p:tgtEl>
                                            <p:attrNameLst>
                                              <p:attrName>ppt_y</p:attrName>
                                            </p:attrNameLst>
                                          </p:cBhvr>
                                          <p:tavLst>
                                            <p:tav tm="0">
                                              <p:val>
                                                <p:strVal val="0-#ppt_h/2"/>
                                              </p:val>
                                            </p:tav>
                                            <p:tav tm="100000">
                                              <p:val>
                                                <p:strVal val="#ppt_y"/>
                                              </p:val>
                                            </p:tav>
                                          </p:tavLst>
                                        </p:anim>
                                      </p:childTnLst>
                                    </p:cTn>
                                  </p:par>
                                  <p:par>
                                    <p:cTn id="821" presetID="2" presetClass="entr" presetSubtype="1" fill="hold" grpId="0" nodeType="withEffect" p14:presetBounceEnd="66667">
                                      <p:stCondLst>
                                        <p:cond delay="0"/>
                                      </p:stCondLst>
                                      <p:childTnLst>
                                        <p:set>
                                          <p:cBhvr>
                                            <p:cTn id="822" dur="1" fill="hold">
                                              <p:stCondLst>
                                                <p:cond delay="0"/>
                                              </p:stCondLst>
                                            </p:cTn>
                                            <p:tgtEl>
                                              <p:spTgt spid="263"/>
                                            </p:tgtEl>
                                            <p:attrNameLst>
                                              <p:attrName>style.visibility</p:attrName>
                                            </p:attrNameLst>
                                          </p:cBhvr>
                                          <p:to>
                                            <p:strVal val="visible"/>
                                          </p:to>
                                        </p:set>
                                        <p:anim calcmode="lin" valueType="num" p14:bounceEnd="66667">
                                          <p:cBhvr additive="base">
                                            <p:cTn id="823" dur="3000" fill="hold"/>
                                            <p:tgtEl>
                                              <p:spTgt spid="263"/>
                                            </p:tgtEl>
                                            <p:attrNameLst>
                                              <p:attrName>ppt_x</p:attrName>
                                            </p:attrNameLst>
                                          </p:cBhvr>
                                          <p:tavLst>
                                            <p:tav tm="0">
                                              <p:val>
                                                <p:strVal val="#ppt_x"/>
                                              </p:val>
                                            </p:tav>
                                            <p:tav tm="100000">
                                              <p:val>
                                                <p:strVal val="#ppt_x"/>
                                              </p:val>
                                            </p:tav>
                                          </p:tavLst>
                                        </p:anim>
                                        <p:anim calcmode="lin" valueType="num" p14:bounceEnd="66667">
                                          <p:cBhvr additive="base">
                                            <p:cTn id="824" dur="3000" fill="hold"/>
                                            <p:tgtEl>
                                              <p:spTgt spid="263"/>
                                            </p:tgtEl>
                                            <p:attrNameLst>
                                              <p:attrName>ppt_y</p:attrName>
                                            </p:attrNameLst>
                                          </p:cBhvr>
                                          <p:tavLst>
                                            <p:tav tm="0">
                                              <p:val>
                                                <p:strVal val="0-#ppt_h/2"/>
                                              </p:val>
                                            </p:tav>
                                            <p:tav tm="100000">
                                              <p:val>
                                                <p:strVal val="#ppt_y"/>
                                              </p:val>
                                            </p:tav>
                                          </p:tavLst>
                                        </p:anim>
                                      </p:childTnLst>
                                    </p:cTn>
                                  </p:par>
                                  <p:par>
                                    <p:cTn id="825" presetID="2" presetClass="entr" presetSubtype="1" fill="hold" grpId="0" nodeType="withEffect" p14:presetBounceEnd="66667">
                                      <p:stCondLst>
                                        <p:cond delay="0"/>
                                      </p:stCondLst>
                                      <p:childTnLst>
                                        <p:set>
                                          <p:cBhvr>
                                            <p:cTn id="826" dur="1" fill="hold">
                                              <p:stCondLst>
                                                <p:cond delay="0"/>
                                              </p:stCondLst>
                                            </p:cTn>
                                            <p:tgtEl>
                                              <p:spTgt spid="264"/>
                                            </p:tgtEl>
                                            <p:attrNameLst>
                                              <p:attrName>style.visibility</p:attrName>
                                            </p:attrNameLst>
                                          </p:cBhvr>
                                          <p:to>
                                            <p:strVal val="visible"/>
                                          </p:to>
                                        </p:set>
                                        <p:anim calcmode="lin" valueType="num" p14:bounceEnd="66667">
                                          <p:cBhvr additive="base">
                                            <p:cTn id="827" dur="3000" fill="hold"/>
                                            <p:tgtEl>
                                              <p:spTgt spid="264"/>
                                            </p:tgtEl>
                                            <p:attrNameLst>
                                              <p:attrName>ppt_x</p:attrName>
                                            </p:attrNameLst>
                                          </p:cBhvr>
                                          <p:tavLst>
                                            <p:tav tm="0">
                                              <p:val>
                                                <p:strVal val="#ppt_x"/>
                                              </p:val>
                                            </p:tav>
                                            <p:tav tm="100000">
                                              <p:val>
                                                <p:strVal val="#ppt_x"/>
                                              </p:val>
                                            </p:tav>
                                          </p:tavLst>
                                        </p:anim>
                                        <p:anim calcmode="lin" valueType="num" p14:bounceEnd="66667">
                                          <p:cBhvr additive="base">
                                            <p:cTn id="828" dur="3000" fill="hold"/>
                                            <p:tgtEl>
                                              <p:spTgt spid="264"/>
                                            </p:tgtEl>
                                            <p:attrNameLst>
                                              <p:attrName>ppt_y</p:attrName>
                                            </p:attrNameLst>
                                          </p:cBhvr>
                                          <p:tavLst>
                                            <p:tav tm="0">
                                              <p:val>
                                                <p:strVal val="0-#ppt_h/2"/>
                                              </p:val>
                                            </p:tav>
                                            <p:tav tm="100000">
                                              <p:val>
                                                <p:strVal val="#ppt_y"/>
                                              </p:val>
                                            </p:tav>
                                          </p:tavLst>
                                        </p:anim>
                                      </p:childTnLst>
                                    </p:cTn>
                                  </p:par>
                                  <p:par>
                                    <p:cTn id="829" presetID="2" presetClass="entr" presetSubtype="1" fill="hold" grpId="0" nodeType="withEffect" p14:presetBounceEnd="66667">
                                      <p:stCondLst>
                                        <p:cond delay="0"/>
                                      </p:stCondLst>
                                      <p:childTnLst>
                                        <p:set>
                                          <p:cBhvr>
                                            <p:cTn id="830" dur="1" fill="hold">
                                              <p:stCondLst>
                                                <p:cond delay="0"/>
                                              </p:stCondLst>
                                            </p:cTn>
                                            <p:tgtEl>
                                              <p:spTgt spid="265"/>
                                            </p:tgtEl>
                                            <p:attrNameLst>
                                              <p:attrName>style.visibility</p:attrName>
                                            </p:attrNameLst>
                                          </p:cBhvr>
                                          <p:to>
                                            <p:strVal val="visible"/>
                                          </p:to>
                                        </p:set>
                                        <p:anim calcmode="lin" valueType="num" p14:bounceEnd="66667">
                                          <p:cBhvr additive="base">
                                            <p:cTn id="831" dur="3000" fill="hold"/>
                                            <p:tgtEl>
                                              <p:spTgt spid="265"/>
                                            </p:tgtEl>
                                            <p:attrNameLst>
                                              <p:attrName>ppt_x</p:attrName>
                                            </p:attrNameLst>
                                          </p:cBhvr>
                                          <p:tavLst>
                                            <p:tav tm="0">
                                              <p:val>
                                                <p:strVal val="#ppt_x"/>
                                              </p:val>
                                            </p:tav>
                                            <p:tav tm="100000">
                                              <p:val>
                                                <p:strVal val="#ppt_x"/>
                                              </p:val>
                                            </p:tav>
                                          </p:tavLst>
                                        </p:anim>
                                        <p:anim calcmode="lin" valueType="num" p14:bounceEnd="66667">
                                          <p:cBhvr additive="base">
                                            <p:cTn id="832" dur="3000" fill="hold"/>
                                            <p:tgtEl>
                                              <p:spTgt spid="265"/>
                                            </p:tgtEl>
                                            <p:attrNameLst>
                                              <p:attrName>ppt_y</p:attrName>
                                            </p:attrNameLst>
                                          </p:cBhvr>
                                          <p:tavLst>
                                            <p:tav tm="0">
                                              <p:val>
                                                <p:strVal val="0-#ppt_h/2"/>
                                              </p:val>
                                            </p:tav>
                                            <p:tav tm="100000">
                                              <p:val>
                                                <p:strVal val="#ppt_y"/>
                                              </p:val>
                                            </p:tav>
                                          </p:tavLst>
                                        </p:anim>
                                      </p:childTnLst>
                                    </p:cTn>
                                  </p:par>
                                  <p:par>
                                    <p:cTn id="833" presetID="2" presetClass="entr" presetSubtype="1" fill="hold" grpId="0" nodeType="withEffect" p14:presetBounceEnd="66667">
                                      <p:stCondLst>
                                        <p:cond delay="0"/>
                                      </p:stCondLst>
                                      <p:childTnLst>
                                        <p:set>
                                          <p:cBhvr>
                                            <p:cTn id="834" dur="1" fill="hold">
                                              <p:stCondLst>
                                                <p:cond delay="0"/>
                                              </p:stCondLst>
                                            </p:cTn>
                                            <p:tgtEl>
                                              <p:spTgt spid="266"/>
                                            </p:tgtEl>
                                            <p:attrNameLst>
                                              <p:attrName>style.visibility</p:attrName>
                                            </p:attrNameLst>
                                          </p:cBhvr>
                                          <p:to>
                                            <p:strVal val="visible"/>
                                          </p:to>
                                        </p:set>
                                        <p:anim calcmode="lin" valueType="num" p14:bounceEnd="66667">
                                          <p:cBhvr additive="base">
                                            <p:cTn id="835" dur="3000" fill="hold"/>
                                            <p:tgtEl>
                                              <p:spTgt spid="266"/>
                                            </p:tgtEl>
                                            <p:attrNameLst>
                                              <p:attrName>ppt_x</p:attrName>
                                            </p:attrNameLst>
                                          </p:cBhvr>
                                          <p:tavLst>
                                            <p:tav tm="0">
                                              <p:val>
                                                <p:strVal val="#ppt_x"/>
                                              </p:val>
                                            </p:tav>
                                            <p:tav tm="100000">
                                              <p:val>
                                                <p:strVal val="#ppt_x"/>
                                              </p:val>
                                            </p:tav>
                                          </p:tavLst>
                                        </p:anim>
                                        <p:anim calcmode="lin" valueType="num" p14:bounceEnd="66667">
                                          <p:cBhvr additive="base">
                                            <p:cTn id="836" dur="3000" fill="hold"/>
                                            <p:tgtEl>
                                              <p:spTgt spid="266"/>
                                            </p:tgtEl>
                                            <p:attrNameLst>
                                              <p:attrName>ppt_y</p:attrName>
                                            </p:attrNameLst>
                                          </p:cBhvr>
                                          <p:tavLst>
                                            <p:tav tm="0">
                                              <p:val>
                                                <p:strVal val="0-#ppt_h/2"/>
                                              </p:val>
                                            </p:tav>
                                            <p:tav tm="100000">
                                              <p:val>
                                                <p:strVal val="#ppt_y"/>
                                              </p:val>
                                            </p:tav>
                                          </p:tavLst>
                                        </p:anim>
                                      </p:childTnLst>
                                    </p:cTn>
                                  </p:par>
                                  <p:par>
                                    <p:cTn id="837" presetID="2" presetClass="entr" presetSubtype="1" fill="hold" grpId="0" nodeType="withEffect" p14:presetBounceEnd="66667">
                                      <p:stCondLst>
                                        <p:cond delay="0"/>
                                      </p:stCondLst>
                                      <p:childTnLst>
                                        <p:set>
                                          <p:cBhvr>
                                            <p:cTn id="838" dur="1" fill="hold">
                                              <p:stCondLst>
                                                <p:cond delay="0"/>
                                              </p:stCondLst>
                                            </p:cTn>
                                            <p:tgtEl>
                                              <p:spTgt spid="267"/>
                                            </p:tgtEl>
                                            <p:attrNameLst>
                                              <p:attrName>style.visibility</p:attrName>
                                            </p:attrNameLst>
                                          </p:cBhvr>
                                          <p:to>
                                            <p:strVal val="visible"/>
                                          </p:to>
                                        </p:set>
                                        <p:anim calcmode="lin" valueType="num" p14:bounceEnd="66667">
                                          <p:cBhvr additive="base">
                                            <p:cTn id="839" dur="3000" fill="hold"/>
                                            <p:tgtEl>
                                              <p:spTgt spid="267"/>
                                            </p:tgtEl>
                                            <p:attrNameLst>
                                              <p:attrName>ppt_x</p:attrName>
                                            </p:attrNameLst>
                                          </p:cBhvr>
                                          <p:tavLst>
                                            <p:tav tm="0">
                                              <p:val>
                                                <p:strVal val="#ppt_x"/>
                                              </p:val>
                                            </p:tav>
                                            <p:tav tm="100000">
                                              <p:val>
                                                <p:strVal val="#ppt_x"/>
                                              </p:val>
                                            </p:tav>
                                          </p:tavLst>
                                        </p:anim>
                                        <p:anim calcmode="lin" valueType="num" p14:bounceEnd="66667">
                                          <p:cBhvr additive="base">
                                            <p:cTn id="840" dur="3000" fill="hold"/>
                                            <p:tgtEl>
                                              <p:spTgt spid="267"/>
                                            </p:tgtEl>
                                            <p:attrNameLst>
                                              <p:attrName>ppt_y</p:attrName>
                                            </p:attrNameLst>
                                          </p:cBhvr>
                                          <p:tavLst>
                                            <p:tav tm="0">
                                              <p:val>
                                                <p:strVal val="0-#ppt_h/2"/>
                                              </p:val>
                                            </p:tav>
                                            <p:tav tm="100000">
                                              <p:val>
                                                <p:strVal val="#ppt_y"/>
                                              </p:val>
                                            </p:tav>
                                          </p:tavLst>
                                        </p:anim>
                                      </p:childTnLst>
                                    </p:cTn>
                                  </p:par>
                                  <p:par>
                                    <p:cTn id="841" presetID="2" presetClass="entr" presetSubtype="1" fill="hold" grpId="0" nodeType="withEffect" p14:presetBounceEnd="66667">
                                      <p:stCondLst>
                                        <p:cond delay="0"/>
                                      </p:stCondLst>
                                      <p:childTnLst>
                                        <p:set>
                                          <p:cBhvr>
                                            <p:cTn id="842" dur="1" fill="hold">
                                              <p:stCondLst>
                                                <p:cond delay="0"/>
                                              </p:stCondLst>
                                            </p:cTn>
                                            <p:tgtEl>
                                              <p:spTgt spid="268"/>
                                            </p:tgtEl>
                                            <p:attrNameLst>
                                              <p:attrName>style.visibility</p:attrName>
                                            </p:attrNameLst>
                                          </p:cBhvr>
                                          <p:to>
                                            <p:strVal val="visible"/>
                                          </p:to>
                                        </p:set>
                                        <p:anim calcmode="lin" valueType="num" p14:bounceEnd="66667">
                                          <p:cBhvr additive="base">
                                            <p:cTn id="843" dur="3000" fill="hold"/>
                                            <p:tgtEl>
                                              <p:spTgt spid="268"/>
                                            </p:tgtEl>
                                            <p:attrNameLst>
                                              <p:attrName>ppt_x</p:attrName>
                                            </p:attrNameLst>
                                          </p:cBhvr>
                                          <p:tavLst>
                                            <p:tav tm="0">
                                              <p:val>
                                                <p:strVal val="#ppt_x"/>
                                              </p:val>
                                            </p:tav>
                                            <p:tav tm="100000">
                                              <p:val>
                                                <p:strVal val="#ppt_x"/>
                                              </p:val>
                                            </p:tav>
                                          </p:tavLst>
                                        </p:anim>
                                        <p:anim calcmode="lin" valueType="num" p14:bounceEnd="66667">
                                          <p:cBhvr additive="base">
                                            <p:cTn id="844" dur="3000" fill="hold"/>
                                            <p:tgtEl>
                                              <p:spTgt spid="268"/>
                                            </p:tgtEl>
                                            <p:attrNameLst>
                                              <p:attrName>ppt_y</p:attrName>
                                            </p:attrNameLst>
                                          </p:cBhvr>
                                          <p:tavLst>
                                            <p:tav tm="0">
                                              <p:val>
                                                <p:strVal val="0-#ppt_h/2"/>
                                              </p:val>
                                            </p:tav>
                                            <p:tav tm="100000">
                                              <p:val>
                                                <p:strVal val="#ppt_y"/>
                                              </p:val>
                                            </p:tav>
                                          </p:tavLst>
                                        </p:anim>
                                      </p:childTnLst>
                                    </p:cTn>
                                  </p:par>
                                  <p:par>
                                    <p:cTn id="845" presetID="2" presetClass="entr" presetSubtype="1" fill="hold" grpId="0" nodeType="withEffect" p14:presetBounceEnd="66667">
                                      <p:stCondLst>
                                        <p:cond delay="0"/>
                                      </p:stCondLst>
                                      <p:childTnLst>
                                        <p:set>
                                          <p:cBhvr>
                                            <p:cTn id="846" dur="1" fill="hold">
                                              <p:stCondLst>
                                                <p:cond delay="0"/>
                                              </p:stCondLst>
                                            </p:cTn>
                                            <p:tgtEl>
                                              <p:spTgt spid="269"/>
                                            </p:tgtEl>
                                            <p:attrNameLst>
                                              <p:attrName>style.visibility</p:attrName>
                                            </p:attrNameLst>
                                          </p:cBhvr>
                                          <p:to>
                                            <p:strVal val="visible"/>
                                          </p:to>
                                        </p:set>
                                        <p:anim calcmode="lin" valueType="num" p14:bounceEnd="66667">
                                          <p:cBhvr additive="base">
                                            <p:cTn id="847" dur="3000" fill="hold"/>
                                            <p:tgtEl>
                                              <p:spTgt spid="269"/>
                                            </p:tgtEl>
                                            <p:attrNameLst>
                                              <p:attrName>ppt_x</p:attrName>
                                            </p:attrNameLst>
                                          </p:cBhvr>
                                          <p:tavLst>
                                            <p:tav tm="0">
                                              <p:val>
                                                <p:strVal val="#ppt_x"/>
                                              </p:val>
                                            </p:tav>
                                            <p:tav tm="100000">
                                              <p:val>
                                                <p:strVal val="#ppt_x"/>
                                              </p:val>
                                            </p:tav>
                                          </p:tavLst>
                                        </p:anim>
                                        <p:anim calcmode="lin" valueType="num" p14:bounceEnd="66667">
                                          <p:cBhvr additive="base">
                                            <p:cTn id="848" dur="3000" fill="hold"/>
                                            <p:tgtEl>
                                              <p:spTgt spid="269"/>
                                            </p:tgtEl>
                                            <p:attrNameLst>
                                              <p:attrName>ppt_y</p:attrName>
                                            </p:attrNameLst>
                                          </p:cBhvr>
                                          <p:tavLst>
                                            <p:tav tm="0">
                                              <p:val>
                                                <p:strVal val="0-#ppt_h/2"/>
                                              </p:val>
                                            </p:tav>
                                            <p:tav tm="100000">
                                              <p:val>
                                                <p:strVal val="#ppt_y"/>
                                              </p:val>
                                            </p:tav>
                                          </p:tavLst>
                                        </p:anim>
                                      </p:childTnLst>
                                    </p:cTn>
                                  </p:par>
                                  <p:par>
                                    <p:cTn id="849" presetID="2" presetClass="entr" presetSubtype="1" fill="hold" grpId="0" nodeType="withEffect" p14:presetBounceEnd="66667">
                                      <p:stCondLst>
                                        <p:cond delay="0"/>
                                      </p:stCondLst>
                                      <p:childTnLst>
                                        <p:set>
                                          <p:cBhvr>
                                            <p:cTn id="850" dur="1" fill="hold">
                                              <p:stCondLst>
                                                <p:cond delay="0"/>
                                              </p:stCondLst>
                                            </p:cTn>
                                            <p:tgtEl>
                                              <p:spTgt spid="270"/>
                                            </p:tgtEl>
                                            <p:attrNameLst>
                                              <p:attrName>style.visibility</p:attrName>
                                            </p:attrNameLst>
                                          </p:cBhvr>
                                          <p:to>
                                            <p:strVal val="visible"/>
                                          </p:to>
                                        </p:set>
                                        <p:anim calcmode="lin" valueType="num" p14:bounceEnd="66667">
                                          <p:cBhvr additive="base">
                                            <p:cTn id="851" dur="3000" fill="hold"/>
                                            <p:tgtEl>
                                              <p:spTgt spid="270"/>
                                            </p:tgtEl>
                                            <p:attrNameLst>
                                              <p:attrName>ppt_x</p:attrName>
                                            </p:attrNameLst>
                                          </p:cBhvr>
                                          <p:tavLst>
                                            <p:tav tm="0">
                                              <p:val>
                                                <p:strVal val="#ppt_x"/>
                                              </p:val>
                                            </p:tav>
                                            <p:tav tm="100000">
                                              <p:val>
                                                <p:strVal val="#ppt_x"/>
                                              </p:val>
                                            </p:tav>
                                          </p:tavLst>
                                        </p:anim>
                                        <p:anim calcmode="lin" valueType="num" p14:bounceEnd="66667">
                                          <p:cBhvr additive="base">
                                            <p:cTn id="852" dur="3000" fill="hold"/>
                                            <p:tgtEl>
                                              <p:spTgt spid="270"/>
                                            </p:tgtEl>
                                            <p:attrNameLst>
                                              <p:attrName>ppt_y</p:attrName>
                                            </p:attrNameLst>
                                          </p:cBhvr>
                                          <p:tavLst>
                                            <p:tav tm="0">
                                              <p:val>
                                                <p:strVal val="0-#ppt_h/2"/>
                                              </p:val>
                                            </p:tav>
                                            <p:tav tm="100000">
                                              <p:val>
                                                <p:strVal val="#ppt_y"/>
                                              </p:val>
                                            </p:tav>
                                          </p:tavLst>
                                        </p:anim>
                                      </p:childTnLst>
                                    </p:cTn>
                                  </p:par>
                                  <p:par>
                                    <p:cTn id="853" presetID="2" presetClass="entr" presetSubtype="1" fill="hold" grpId="0" nodeType="withEffect" p14:presetBounceEnd="66667">
                                      <p:stCondLst>
                                        <p:cond delay="0"/>
                                      </p:stCondLst>
                                      <p:childTnLst>
                                        <p:set>
                                          <p:cBhvr>
                                            <p:cTn id="854" dur="1" fill="hold">
                                              <p:stCondLst>
                                                <p:cond delay="0"/>
                                              </p:stCondLst>
                                            </p:cTn>
                                            <p:tgtEl>
                                              <p:spTgt spid="271"/>
                                            </p:tgtEl>
                                            <p:attrNameLst>
                                              <p:attrName>style.visibility</p:attrName>
                                            </p:attrNameLst>
                                          </p:cBhvr>
                                          <p:to>
                                            <p:strVal val="visible"/>
                                          </p:to>
                                        </p:set>
                                        <p:anim calcmode="lin" valueType="num" p14:bounceEnd="66667">
                                          <p:cBhvr additive="base">
                                            <p:cTn id="855" dur="3000" fill="hold"/>
                                            <p:tgtEl>
                                              <p:spTgt spid="271"/>
                                            </p:tgtEl>
                                            <p:attrNameLst>
                                              <p:attrName>ppt_x</p:attrName>
                                            </p:attrNameLst>
                                          </p:cBhvr>
                                          <p:tavLst>
                                            <p:tav tm="0">
                                              <p:val>
                                                <p:strVal val="#ppt_x"/>
                                              </p:val>
                                            </p:tav>
                                            <p:tav tm="100000">
                                              <p:val>
                                                <p:strVal val="#ppt_x"/>
                                              </p:val>
                                            </p:tav>
                                          </p:tavLst>
                                        </p:anim>
                                        <p:anim calcmode="lin" valueType="num" p14:bounceEnd="66667">
                                          <p:cBhvr additive="base">
                                            <p:cTn id="856" dur="3000" fill="hold"/>
                                            <p:tgtEl>
                                              <p:spTgt spid="271"/>
                                            </p:tgtEl>
                                            <p:attrNameLst>
                                              <p:attrName>ppt_y</p:attrName>
                                            </p:attrNameLst>
                                          </p:cBhvr>
                                          <p:tavLst>
                                            <p:tav tm="0">
                                              <p:val>
                                                <p:strVal val="0-#ppt_h/2"/>
                                              </p:val>
                                            </p:tav>
                                            <p:tav tm="100000">
                                              <p:val>
                                                <p:strVal val="#ppt_y"/>
                                              </p:val>
                                            </p:tav>
                                          </p:tavLst>
                                        </p:anim>
                                      </p:childTnLst>
                                    </p:cTn>
                                  </p:par>
                                  <p:par>
                                    <p:cTn id="857" presetID="2" presetClass="entr" presetSubtype="1" fill="hold" grpId="0" nodeType="withEffect" p14:presetBounceEnd="66667">
                                      <p:stCondLst>
                                        <p:cond delay="0"/>
                                      </p:stCondLst>
                                      <p:childTnLst>
                                        <p:set>
                                          <p:cBhvr>
                                            <p:cTn id="858" dur="1" fill="hold">
                                              <p:stCondLst>
                                                <p:cond delay="0"/>
                                              </p:stCondLst>
                                            </p:cTn>
                                            <p:tgtEl>
                                              <p:spTgt spid="272"/>
                                            </p:tgtEl>
                                            <p:attrNameLst>
                                              <p:attrName>style.visibility</p:attrName>
                                            </p:attrNameLst>
                                          </p:cBhvr>
                                          <p:to>
                                            <p:strVal val="visible"/>
                                          </p:to>
                                        </p:set>
                                        <p:anim calcmode="lin" valueType="num" p14:bounceEnd="66667">
                                          <p:cBhvr additive="base">
                                            <p:cTn id="859" dur="3000" fill="hold"/>
                                            <p:tgtEl>
                                              <p:spTgt spid="272"/>
                                            </p:tgtEl>
                                            <p:attrNameLst>
                                              <p:attrName>ppt_x</p:attrName>
                                            </p:attrNameLst>
                                          </p:cBhvr>
                                          <p:tavLst>
                                            <p:tav tm="0">
                                              <p:val>
                                                <p:strVal val="#ppt_x"/>
                                              </p:val>
                                            </p:tav>
                                            <p:tav tm="100000">
                                              <p:val>
                                                <p:strVal val="#ppt_x"/>
                                              </p:val>
                                            </p:tav>
                                          </p:tavLst>
                                        </p:anim>
                                        <p:anim calcmode="lin" valueType="num" p14:bounceEnd="66667">
                                          <p:cBhvr additive="base">
                                            <p:cTn id="860" dur="3000" fill="hold"/>
                                            <p:tgtEl>
                                              <p:spTgt spid="272"/>
                                            </p:tgtEl>
                                            <p:attrNameLst>
                                              <p:attrName>ppt_y</p:attrName>
                                            </p:attrNameLst>
                                          </p:cBhvr>
                                          <p:tavLst>
                                            <p:tav tm="0">
                                              <p:val>
                                                <p:strVal val="0-#ppt_h/2"/>
                                              </p:val>
                                            </p:tav>
                                            <p:tav tm="100000">
                                              <p:val>
                                                <p:strVal val="#ppt_y"/>
                                              </p:val>
                                            </p:tav>
                                          </p:tavLst>
                                        </p:anim>
                                      </p:childTnLst>
                                    </p:cTn>
                                  </p:par>
                                  <p:par>
                                    <p:cTn id="861" presetID="2" presetClass="entr" presetSubtype="1" fill="hold" grpId="0" nodeType="withEffect" p14:presetBounceEnd="66667">
                                      <p:stCondLst>
                                        <p:cond delay="0"/>
                                      </p:stCondLst>
                                      <p:childTnLst>
                                        <p:set>
                                          <p:cBhvr>
                                            <p:cTn id="862" dur="1" fill="hold">
                                              <p:stCondLst>
                                                <p:cond delay="0"/>
                                              </p:stCondLst>
                                            </p:cTn>
                                            <p:tgtEl>
                                              <p:spTgt spid="273"/>
                                            </p:tgtEl>
                                            <p:attrNameLst>
                                              <p:attrName>style.visibility</p:attrName>
                                            </p:attrNameLst>
                                          </p:cBhvr>
                                          <p:to>
                                            <p:strVal val="visible"/>
                                          </p:to>
                                        </p:set>
                                        <p:anim calcmode="lin" valueType="num" p14:bounceEnd="66667">
                                          <p:cBhvr additive="base">
                                            <p:cTn id="863" dur="3000" fill="hold"/>
                                            <p:tgtEl>
                                              <p:spTgt spid="273"/>
                                            </p:tgtEl>
                                            <p:attrNameLst>
                                              <p:attrName>ppt_x</p:attrName>
                                            </p:attrNameLst>
                                          </p:cBhvr>
                                          <p:tavLst>
                                            <p:tav tm="0">
                                              <p:val>
                                                <p:strVal val="#ppt_x"/>
                                              </p:val>
                                            </p:tav>
                                            <p:tav tm="100000">
                                              <p:val>
                                                <p:strVal val="#ppt_x"/>
                                              </p:val>
                                            </p:tav>
                                          </p:tavLst>
                                        </p:anim>
                                        <p:anim calcmode="lin" valueType="num" p14:bounceEnd="66667">
                                          <p:cBhvr additive="base">
                                            <p:cTn id="864" dur="3000" fill="hold"/>
                                            <p:tgtEl>
                                              <p:spTgt spid="273"/>
                                            </p:tgtEl>
                                            <p:attrNameLst>
                                              <p:attrName>ppt_y</p:attrName>
                                            </p:attrNameLst>
                                          </p:cBhvr>
                                          <p:tavLst>
                                            <p:tav tm="0">
                                              <p:val>
                                                <p:strVal val="0-#ppt_h/2"/>
                                              </p:val>
                                            </p:tav>
                                            <p:tav tm="100000">
                                              <p:val>
                                                <p:strVal val="#ppt_y"/>
                                              </p:val>
                                            </p:tav>
                                          </p:tavLst>
                                        </p:anim>
                                      </p:childTnLst>
                                    </p:cTn>
                                  </p:par>
                                  <p:par>
                                    <p:cTn id="865" presetID="2" presetClass="entr" presetSubtype="1" fill="hold" grpId="0" nodeType="withEffect" p14:presetBounceEnd="66667">
                                      <p:stCondLst>
                                        <p:cond delay="0"/>
                                      </p:stCondLst>
                                      <p:childTnLst>
                                        <p:set>
                                          <p:cBhvr>
                                            <p:cTn id="866" dur="1" fill="hold">
                                              <p:stCondLst>
                                                <p:cond delay="0"/>
                                              </p:stCondLst>
                                            </p:cTn>
                                            <p:tgtEl>
                                              <p:spTgt spid="274"/>
                                            </p:tgtEl>
                                            <p:attrNameLst>
                                              <p:attrName>style.visibility</p:attrName>
                                            </p:attrNameLst>
                                          </p:cBhvr>
                                          <p:to>
                                            <p:strVal val="visible"/>
                                          </p:to>
                                        </p:set>
                                        <p:anim calcmode="lin" valueType="num" p14:bounceEnd="66667">
                                          <p:cBhvr additive="base">
                                            <p:cTn id="867" dur="3000" fill="hold"/>
                                            <p:tgtEl>
                                              <p:spTgt spid="274"/>
                                            </p:tgtEl>
                                            <p:attrNameLst>
                                              <p:attrName>ppt_x</p:attrName>
                                            </p:attrNameLst>
                                          </p:cBhvr>
                                          <p:tavLst>
                                            <p:tav tm="0">
                                              <p:val>
                                                <p:strVal val="#ppt_x"/>
                                              </p:val>
                                            </p:tav>
                                            <p:tav tm="100000">
                                              <p:val>
                                                <p:strVal val="#ppt_x"/>
                                              </p:val>
                                            </p:tav>
                                          </p:tavLst>
                                        </p:anim>
                                        <p:anim calcmode="lin" valueType="num" p14:bounceEnd="66667">
                                          <p:cBhvr additive="base">
                                            <p:cTn id="868" dur="3000" fill="hold"/>
                                            <p:tgtEl>
                                              <p:spTgt spid="274"/>
                                            </p:tgtEl>
                                            <p:attrNameLst>
                                              <p:attrName>ppt_y</p:attrName>
                                            </p:attrNameLst>
                                          </p:cBhvr>
                                          <p:tavLst>
                                            <p:tav tm="0">
                                              <p:val>
                                                <p:strVal val="0-#ppt_h/2"/>
                                              </p:val>
                                            </p:tav>
                                            <p:tav tm="100000">
                                              <p:val>
                                                <p:strVal val="#ppt_y"/>
                                              </p:val>
                                            </p:tav>
                                          </p:tavLst>
                                        </p:anim>
                                      </p:childTnLst>
                                    </p:cTn>
                                  </p:par>
                                  <p:par>
                                    <p:cTn id="869" presetID="2" presetClass="entr" presetSubtype="1" fill="hold" grpId="0" nodeType="withEffect" p14:presetBounceEnd="66667">
                                      <p:stCondLst>
                                        <p:cond delay="0"/>
                                      </p:stCondLst>
                                      <p:childTnLst>
                                        <p:set>
                                          <p:cBhvr>
                                            <p:cTn id="870" dur="1" fill="hold">
                                              <p:stCondLst>
                                                <p:cond delay="0"/>
                                              </p:stCondLst>
                                            </p:cTn>
                                            <p:tgtEl>
                                              <p:spTgt spid="275"/>
                                            </p:tgtEl>
                                            <p:attrNameLst>
                                              <p:attrName>style.visibility</p:attrName>
                                            </p:attrNameLst>
                                          </p:cBhvr>
                                          <p:to>
                                            <p:strVal val="visible"/>
                                          </p:to>
                                        </p:set>
                                        <p:anim calcmode="lin" valueType="num" p14:bounceEnd="66667">
                                          <p:cBhvr additive="base">
                                            <p:cTn id="871" dur="3000" fill="hold"/>
                                            <p:tgtEl>
                                              <p:spTgt spid="275"/>
                                            </p:tgtEl>
                                            <p:attrNameLst>
                                              <p:attrName>ppt_x</p:attrName>
                                            </p:attrNameLst>
                                          </p:cBhvr>
                                          <p:tavLst>
                                            <p:tav tm="0">
                                              <p:val>
                                                <p:strVal val="#ppt_x"/>
                                              </p:val>
                                            </p:tav>
                                            <p:tav tm="100000">
                                              <p:val>
                                                <p:strVal val="#ppt_x"/>
                                              </p:val>
                                            </p:tav>
                                          </p:tavLst>
                                        </p:anim>
                                        <p:anim calcmode="lin" valueType="num" p14:bounceEnd="66667">
                                          <p:cBhvr additive="base">
                                            <p:cTn id="872" dur="3000" fill="hold"/>
                                            <p:tgtEl>
                                              <p:spTgt spid="275"/>
                                            </p:tgtEl>
                                            <p:attrNameLst>
                                              <p:attrName>ppt_y</p:attrName>
                                            </p:attrNameLst>
                                          </p:cBhvr>
                                          <p:tavLst>
                                            <p:tav tm="0">
                                              <p:val>
                                                <p:strVal val="0-#ppt_h/2"/>
                                              </p:val>
                                            </p:tav>
                                            <p:tav tm="100000">
                                              <p:val>
                                                <p:strVal val="#ppt_y"/>
                                              </p:val>
                                            </p:tav>
                                          </p:tavLst>
                                        </p:anim>
                                      </p:childTnLst>
                                    </p:cTn>
                                  </p:par>
                                  <p:par>
                                    <p:cTn id="873" presetID="2" presetClass="entr" presetSubtype="1" fill="hold" grpId="0" nodeType="withEffect" p14:presetBounceEnd="66667">
                                      <p:stCondLst>
                                        <p:cond delay="0"/>
                                      </p:stCondLst>
                                      <p:childTnLst>
                                        <p:set>
                                          <p:cBhvr>
                                            <p:cTn id="874" dur="1" fill="hold">
                                              <p:stCondLst>
                                                <p:cond delay="0"/>
                                              </p:stCondLst>
                                            </p:cTn>
                                            <p:tgtEl>
                                              <p:spTgt spid="276"/>
                                            </p:tgtEl>
                                            <p:attrNameLst>
                                              <p:attrName>style.visibility</p:attrName>
                                            </p:attrNameLst>
                                          </p:cBhvr>
                                          <p:to>
                                            <p:strVal val="visible"/>
                                          </p:to>
                                        </p:set>
                                        <p:anim calcmode="lin" valueType="num" p14:bounceEnd="66667">
                                          <p:cBhvr additive="base">
                                            <p:cTn id="875" dur="3000" fill="hold"/>
                                            <p:tgtEl>
                                              <p:spTgt spid="276"/>
                                            </p:tgtEl>
                                            <p:attrNameLst>
                                              <p:attrName>ppt_x</p:attrName>
                                            </p:attrNameLst>
                                          </p:cBhvr>
                                          <p:tavLst>
                                            <p:tav tm="0">
                                              <p:val>
                                                <p:strVal val="#ppt_x"/>
                                              </p:val>
                                            </p:tav>
                                            <p:tav tm="100000">
                                              <p:val>
                                                <p:strVal val="#ppt_x"/>
                                              </p:val>
                                            </p:tav>
                                          </p:tavLst>
                                        </p:anim>
                                        <p:anim calcmode="lin" valueType="num" p14:bounceEnd="66667">
                                          <p:cBhvr additive="base">
                                            <p:cTn id="876" dur="3000" fill="hold"/>
                                            <p:tgtEl>
                                              <p:spTgt spid="276"/>
                                            </p:tgtEl>
                                            <p:attrNameLst>
                                              <p:attrName>ppt_y</p:attrName>
                                            </p:attrNameLst>
                                          </p:cBhvr>
                                          <p:tavLst>
                                            <p:tav tm="0">
                                              <p:val>
                                                <p:strVal val="0-#ppt_h/2"/>
                                              </p:val>
                                            </p:tav>
                                            <p:tav tm="100000">
                                              <p:val>
                                                <p:strVal val="#ppt_y"/>
                                              </p:val>
                                            </p:tav>
                                          </p:tavLst>
                                        </p:anim>
                                      </p:childTnLst>
                                    </p:cTn>
                                  </p:par>
                                  <p:par>
                                    <p:cTn id="877" presetID="2" presetClass="entr" presetSubtype="1" fill="hold" grpId="0" nodeType="withEffect" p14:presetBounceEnd="66667">
                                      <p:stCondLst>
                                        <p:cond delay="0"/>
                                      </p:stCondLst>
                                      <p:childTnLst>
                                        <p:set>
                                          <p:cBhvr>
                                            <p:cTn id="878" dur="1" fill="hold">
                                              <p:stCondLst>
                                                <p:cond delay="0"/>
                                              </p:stCondLst>
                                            </p:cTn>
                                            <p:tgtEl>
                                              <p:spTgt spid="277"/>
                                            </p:tgtEl>
                                            <p:attrNameLst>
                                              <p:attrName>style.visibility</p:attrName>
                                            </p:attrNameLst>
                                          </p:cBhvr>
                                          <p:to>
                                            <p:strVal val="visible"/>
                                          </p:to>
                                        </p:set>
                                        <p:anim calcmode="lin" valueType="num" p14:bounceEnd="66667">
                                          <p:cBhvr additive="base">
                                            <p:cTn id="879" dur="3000" fill="hold"/>
                                            <p:tgtEl>
                                              <p:spTgt spid="277"/>
                                            </p:tgtEl>
                                            <p:attrNameLst>
                                              <p:attrName>ppt_x</p:attrName>
                                            </p:attrNameLst>
                                          </p:cBhvr>
                                          <p:tavLst>
                                            <p:tav tm="0">
                                              <p:val>
                                                <p:strVal val="#ppt_x"/>
                                              </p:val>
                                            </p:tav>
                                            <p:tav tm="100000">
                                              <p:val>
                                                <p:strVal val="#ppt_x"/>
                                              </p:val>
                                            </p:tav>
                                          </p:tavLst>
                                        </p:anim>
                                        <p:anim calcmode="lin" valueType="num" p14:bounceEnd="66667">
                                          <p:cBhvr additive="base">
                                            <p:cTn id="880" dur="3000" fill="hold"/>
                                            <p:tgtEl>
                                              <p:spTgt spid="277"/>
                                            </p:tgtEl>
                                            <p:attrNameLst>
                                              <p:attrName>ppt_y</p:attrName>
                                            </p:attrNameLst>
                                          </p:cBhvr>
                                          <p:tavLst>
                                            <p:tav tm="0">
                                              <p:val>
                                                <p:strVal val="0-#ppt_h/2"/>
                                              </p:val>
                                            </p:tav>
                                            <p:tav tm="100000">
                                              <p:val>
                                                <p:strVal val="#ppt_y"/>
                                              </p:val>
                                            </p:tav>
                                          </p:tavLst>
                                        </p:anim>
                                      </p:childTnLst>
                                    </p:cTn>
                                  </p:par>
                                  <p:par>
                                    <p:cTn id="881" presetID="2" presetClass="entr" presetSubtype="1" fill="hold" grpId="0" nodeType="withEffect" p14:presetBounceEnd="66667">
                                      <p:stCondLst>
                                        <p:cond delay="0"/>
                                      </p:stCondLst>
                                      <p:childTnLst>
                                        <p:set>
                                          <p:cBhvr>
                                            <p:cTn id="882" dur="1" fill="hold">
                                              <p:stCondLst>
                                                <p:cond delay="0"/>
                                              </p:stCondLst>
                                            </p:cTn>
                                            <p:tgtEl>
                                              <p:spTgt spid="278"/>
                                            </p:tgtEl>
                                            <p:attrNameLst>
                                              <p:attrName>style.visibility</p:attrName>
                                            </p:attrNameLst>
                                          </p:cBhvr>
                                          <p:to>
                                            <p:strVal val="visible"/>
                                          </p:to>
                                        </p:set>
                                        <p:anim calcmode="lin" valueType="num" p14:bounceEnd="66667">
                                          <p:cBhvr additive="base">
                                            <p:cTn id="883" dur="3000" fill="hold"/>
                                            <p:tgtEl>
                                              <p:spTgt spid="278"/>
                                            </p:tgtEl>
                                            <p:attrNameLst>
                                              <p:attrName>ppt_x</p:attrName>
                                            </p:attrNameLst>
                                          </p:cBhvr>
                                          <p:tavLst>
                                            <p:tav tm="0">
                                              <p:val>
                                                <p:strVal val="#ppt_x"/>
                                              </p:val>
                                            </p:tav>
                                            <p:tav tm="100000">
                                              <p:val>
                                                <p:strVal val="#ppt_x"/>
                                              </p:val>
                                            </p:tav>
                                          </p:tavLst>
                                        </p:anim>
                                        <p:anim calcmode="lin" valueType="num" p14:bounceEnd="66667">
                                          <p:cBhvr additive="base">
                                            <p:cTn id="884" dur="3000" fill="hold"/>
                                            <p:tgtEl>
                                              <p:spTgt spid="278"/>
                                            </p:tgtEl>
                                            <p:attrNameLst>
                                              <p:attrName>ppt_y</p:attrName>
                                            </p:attrNameLst>
                                          </p:cBhvr>
                                          <p:tavLst>
                                            <p:tav tm="0">
                                              <p:val>
                                                <p:strVal val="0-#ppt_h/2"/>
                                              </p:val>
                                            </p:tav>
                                            <p:tav tm="100000">
                                              <p:val>
                                                <p:strVal val="#ppt_y"/>
                                              </p:val>
                                            </p:tav>
                                          </p:tavLst>
                                        </p:anim>
                                      </p:childTnLst>
                                    </p:cTn>
                                  </p:par>
                                  <p:par>
                                    <p:cTn id="885" presetID="2" presetClass="entr" presetSubtype="1" fill="hold" grpId="0" nodeType="withEffect" p14:presetBounceEnd="66667">
                                      <p:stCondLst>
                                        <p:cond delay="0"/>
                                      </p:stCondLst>
                                      <p:childTnLst>
                                        <p:set>
                                          <p:cBhvr>
                                            <p:cTn id="886" dur="1" fill="hold">
                                              <p:stCondLst>
                                                <p:cond delay="0"/>
                                              </p:stCondLst>
                                            </p:cTn>
                                            <p:tgtEl>
                                              <p:spTgt spid="279"/>
                                            </p:tgtEl>
                                            <p:attrNameLst>
                                              <p:attrName>style.visibility</p:attrName>
                                            </p:attrNameLst>
                                          </p:cBhvr>
                                          <p:to>
                                            <p:strVal val="visible"/>
                                          </p:to>
                                        </p:set>
                                        <p:anim calcmode="lin" valueType="num" p14:bounceEnd="66667">
                                          <p:cBhvr additive="base">
                                            <p:cTn id="887" dur="3000" fill="hold"/>
                                            <p:tgtEl>
                                              <p:spTgt spid="279"/>
                                            </p:tgtEl>
                                            <p:attrNameLst>
                                              <p:attrName>ppt_x</p:attrName>
                                            </p:attrNameLst>
                                          </p:cBhvr>
                                          <p:tavLst>
                                            <p:tav tm="0">
                                              <p:val>
                                                <p:strVal val="#ppt_x"/>
                                              </p:val>
                                            </p:tav>
                                            <p:tav tm="100000">
                                              <p:val>
                                                <p:strVal val="#ppt_x"/>
                                              </p:val>
                                            </p:tav>
                                          </p:tavLst>
                                        </p:anim>
                                        <p:anim calcmode="lin" valueType="num" p14:bounceEnd="66667">
                                          <p:cBhvr additive="base">
                                            <p:cTn id="888" dur="3000" fill="hold"/>
                                            <p:tgtEl>
                                              <p:spTgt spid="279"/>
                                            </p:tgtEl>
                                            <p:attrNameLst>
                                              <p:attrName>ppt_y</p:attrName>
                                            </p:attrNameLst>
                                          </p:cBhvr>
                                          <p:tavLst>
                                            <p:tav tm="0">
                                              <p:val>
                                                <p:strVal val="0-#ppt_h/2"/>
                                              </p:val>
                                            </p:tav>
                                            <p:tav tm="100000">
                                              <p:val>
                                                <p:strVal val="#ppt_y"/>
                                              </p:val>
                                            </p:tav>
                                          </p:tavLst>
                                        </p:anim>
                                      </p:childTnLst>
                                    </p:cTn>
                                  </p:par>
                                  <p:par>
                                    <p:cTn id="889" presetID="2" presetClass="entr" presetSubtype="1" fill="hold" grpId="0" nodeType="withEffect" p14:presetBounceEnd="66667">
                                      <p:stCondLst>
                                        <p:cond delay="0"/>
                                      </p:stCondLst>
                                      <p:childTnLst>
                                        <p:set>
                                          <p:cBhvr>
                                            <p:cTn id="890" dur="1" fill="hold">
                                              <p:stCondLst>
                                                <p:cond delay="0"/>
                                              </p:stCondLst>
                                            </p:cTn>
                                            <p:tgtEl>
                                              <p:spTgt spid="280"/>
                                            </p:tgtEl>
                                            <p:attrNameLst>
                                              <p:attrName>style.visibility</p:attrName>
                                            </p:attrNameLst>
                                          </p:cBhvr>
                                          <p:to>
                                            <p:strVal val="visible"/>
                                          </p:to>
                                        </p:set>
                                        <p:anim calcmode="lin" valueType="num" p14:bounceEnd="66667">
                                          <p:cBhvr additive="base">
                                            <p:cTn id="891" dur="3000" fill="hold"/>
                                            <p:tgtEl>
                                              <p:spTgt spid="280"/>
                                            </p:tgtEl>
                                            <p:attrNameLst>
                                              <p:attrName>ppt_x</p:attrName>
                                            </p:attrNameLst>
                                          </p:cBhvr>
                                          <p:tavLst>
                                            <p:tav tm="0">
                                              <p:val>
                                                <p:strVal val="#ppt_x"/>
                                              </p:val>
                                            </p:tav>
                                            <p:tav tm="100000">
                                              <p:val>
                                                <p:strVal val="#ppt_x"/>
                                              </p:val>
                                            </p:tav>
                                          </p:tavLst>
                                        </p:anim>
                                        <p:anim calcmode="lin" valueType="num" p14:bounceEnd="66667">
                                          <p:cBhvr additive="base">
                                            <p:cTn id="892" dur="3000" fill="hold"/>
                                            <p:tgtEl>
                                              <p:spTgt spid="280"/>
                                            </p:tgtEl>
                                            <p:attrNameLst>
                                              <p:attrName>ppt_y</p:attrName>
                                            </p:attrNameLst>
                                          </p:cBhvr>
                                          <p:tavLst>
                                            <p:tav tm="0">
                                              <p:val>
                                                <p:strVal val="0-#ppt_h/2"/>
                                              </p:val>
                                            </p:tav>
                                            <p:tav tm="100000">
                                              <p:val>
                                                <p:strVal val="#ppt_y"/>
                                              </p:val>
                                            </p:tav>
                                          </p:tavLst>
                                        </p:anim>
                                      </p:childTnLst>
                                    </p:cTn>
                                  </p:par>
                                  <p:par>
                                    <p:cTn id="893" presetID="2" presetClass="entr" presetSubtype="1" fill="hold" grpId="0" nodeType="withEffect" p14:presetBounceEnd="66667">
                                      <p:stCondLst>
                                        <p:cond delay="0"/>
                                      </p:stCondLst>
                                      <p:childTnLst>
                                        <p:set>
                                          <p:cBhvr>
                                            <p:cTn id="894" dur="1" fill="hold">
                                              <p:stCondLst>
                                                <p:cond delay="0"/>
                                              </p:stCondLst>
                                            </p:cTn>
                                            <p:tgtEl>
                                              <p:spTgt spid="281"/>
                                            </p:tgtEl>
                                            <p:attrNameLst>
                                              <p:attrName>style.visibility</p:attrName>
                                            </p:attrNameLst>
                                          </p:cBhvr>
                                          <p:to>
                                            <p:strVal val="visible"/>
                                          </p:to>
                                        </p:set>
                                        <p:anim calcmode="lin" valueType="num" p14:bounceEnd="66667">
                                          <p:cBhvr additive="base">
                                            <p:cTn id="895" dur="3000" fill="hold"/>
                                            <p:tgtEl>
                                              <p:spTgt spid="281"/>
                                            </p:tgtEl>
                                            <p:attrNameLst>
                                              <p:attrName>ppt_x</p:attrName>
                                            </p:attrNameLst>
                                          </p:cBhvr>
                                          <p:tavLst>
                                            <p:tav tm="0">
                                              <p:val>
                                                <p:strVal val="#ppt_x"/>
                                              </p:val>
                                            </p:tav>
                                            <p:tav tm="100000">
                                              <p:val>
                                                <p:strVal val="#ppt_x"/>
                                              </p:val>
                                            </p:tav>
                                          </p:tavLst>
                                        </p:anim>
                                        <p:anim calcmode="lin" valueType="num" p14:bounceEnd="66667">
                                          <p:cBhvr additive="base">
                                            <p:cTn id="896" dur="3000" fill="hold"/>
                                            <p:tgtEl>
                                              <p:spTgt spid="281"/>
                                            </p:tgtEl>
                                            <p:attrNameLst>
                                              <p:attrName>ppt_y</p:attrName>
                                            </p:attrNameLst>
                                          </p:cBhvr>
                                          <p:tavLst>
                                            <p:tav tm="0">
                                              <p:val>
                                                <p:strVal val="0-#ppt_h/2"/>
                                              </p:val>
                                            </p:tav>
                                            <p:tav tm="100000">
                                              <p:val>
                                                <p:strVal val="#ppt_y"/>
                                              </p:val>
                                            </p:tav>
                                          </p:tavLst>
                                        </p:anim>
                                      </p:childTnLst>
                                    </p:cTn>
                                  </p:par>
                                  <p:par>
                                    <p:cTn id="897" presetID="2" presetClass="entr" presetSubtype="1" fill="hold" grpId="0" nodeType="withEffect" p14:presetBounceEnd="66667">
                                      <p:stCondLst>
                                        <p:cond delay="0"/>
                                      </p:stCondLst>
                                      <p:childTnLst>
                                        <p:set>
                                          <p:cBhvr>
                                            <p:cTn id="898" dur="1" fill="hold">
                                              <p:stCondLst>
                                                <p:cond delay="0"/>
                                              </p:stCondLst>
                                            </p:cTn>
                                            <p:tgtEl>
                                              <p:spTgt spid="282"/>
                                            </p:tgtEl>
                                            <p:attrNameLst>
                                              <p:attrName>style.visibility</p:attrName>
                                            </p:attrNameLst>
                                          </p:cBhvr>
                                          <p:to>
                                            <p:strVal val="visible"/>
                                          </p:to>
                                        </p:set>
                                        <p:anim calcmode="lin" valueType="num" p14:bounceEnd="66667">
                                          <p:cBhvr additive="base">
                                            <p:cTn id="899" dur="3000" fill="hold"/>
                                            <p:tgtEl>
                                              <p:spTgt spid="282"/>
                                            </p:tgtEl>
                                            <p:attrNameLst>
                                              <p:attrName>ppt_x</p:attrName>
                                            </p:attrNameLst>
                                          </p:cBhvr>
                                          <p:tavLst>
                                            <p:tav tm="0">
                                              <p:val>
                                                <p:strVal val="#ppt_x"/>
                                              </p:val>
                                            </p:tav>
                                            <p:tav tm="100000">
                                              <p:val>
                                                <p:strVal val="#ppt_x"/>
                                              </p:val>
                                            </p:tav>
                                          </p:tavLst>
                                        </p:anim>
                                        <p:anim calcmode="lin" valueType="num" p14:bounceEnd="66667">
                                          <p:cBhvr additive="base">
                                            <p:cTn id="900" dur="3000" fill="hold"/>
                                            <p:tgtEl>
                                              <p:spTgt spid="282"/>
                                            </p:tgtEl>
                                            <p:attrNameLst>
                                              <p:attrName>ppt_y</p:attrName>
                                            </p:attrNameLst>
                                          </p:cBhvr>
                                          <p:tavLst>
                                            <p:tav tm="0">
                                              <p:val>
                                                <p:strVal val="0-#ppt_h/2"/>
                                              </p:val>
                                            </p:tav>
                                            <p:tav tm="100000">
                                              <p:val>
                                                <p:strVal val="#ppt_y"/>
                                              </p:val>
                                            </p:tav>
                                          </p:tavLst>
                                        </p:anim>
                                      </p:childTnLst>
                                    </p:cTn>
                                  </p:par>
                                  <p:par>
                                    <p:cTn id="901" presetID="2" presetClass="entr" presetSubtype="1" fill="hold" grpId="0" nodeType="withEffect" p14:presetBounceEnd="66667">
                                      <p:stCondLst>
                                        <p:cond delay="0"/>
                                      </p:stCondLst>
                                      <p:childTnLst>
                                        <p:set>
                                          <p:cBhvr>
                                            <p:cTn id="902" dur="1" fill="hold">
                                              <p:stCondLst>
                                                <p:cond delay="0"/>
                                              </p:stCondLst>
                                            </p:cTn>
                                            <p:tgtEl>
                                              <p:spTgt spid="283"/>
                                            </p:tgtEl>
                                            <p:attrNameLst>
                                              <p:attrName>style.visibility</p:attrName>
                                            </p:attrNameLst>
                                          </p:cBhvr>
                                          <p:to>
                                            <p:strVal val="visible"/>
                                          </p:to>
                                        </p:set>
                                        <p:anim calcmode="lin" valueType="num" p14:bounceEnd="66667">
                                          <p:cBhvr additive="base">
                                            <p:cTn id="903" dur="3000" fill="hold"/>
                                            <p:tgtEl>
                                              <p:spTgt spid="283"/>
                                            </p:tgtEl>
                                            <p:attrNameLst>
                                              <p:attrName>ppt_x</p:attrName>
                                            </p:attrNameLst>
                                          </p:cBhvr>
                                          <p:tavLst>
                                            <p:tav tm="0">
                                              <p:val>
                                                <p:strVal val="#ppt_x"/>
                                              </p:val>
                                            </p:tav>
                                            <p:tav tm="100000">
                                              <p:val>
                                                <p:strVal val="#ppt_x"/>
                                              </p:val>
                                            </p:tav>
                                          </p:tavLst>
                                        </p:anim>
                                        <p:anim calcmode="lin" valueType="num" p14:bounceEnd="66667">
                                          <p:cBhvr additive="base">
                                            <p:cTn id="904" dur="3000" fill="hold"/>
                                            <p:tgtEl>
                                              <p:spTgt spid="283"/>
                                            </p:tgtEl>
                                            <p:attrNameLst>
                                              <p:attrName>ppt_y</p:attrName>
                                            </p:attrNameLst>
                                          </p:cBhvr>
                                          <p:tavLst>
                                            <p:tav tm="0">
                                              <p:val>
                                                <p:strVal val="0-#ppt_h/2"/>
                                              </p:val>
                                            </p:tav>
                                            <p:tav tm="100000">
                                              <p:val>
                                                <p:strVal val="#ppt_y"/>
                                              </p:val>
                                            </p:tav>
                                          </p:tavLst>
                                        </p:anim>
                                      </p:childTnLst>
                                    </p:cTn>
                                  </p:par>
                                  <p:par>
                                    <p:cTn id="905" presetID="2" presetClass="entr" presetSubtype="1" fill="hold" grpId="0" nodeType="withEffect" p14:presetBounceEnd="66667">
                                      <p:stCondLst>
                                        <p:cond delay="0"/>
                                      </p:stCondLst>
                                      <p:childTnLst>
                                        <p:set>
                                          <p:cBhvr>
                                            <p:cTn id="906" dur="1" fill="hold">
                                              <p:stCondLst>
                                                <p:cond delay="0"/>
                                              </p:stCondLst>
                                            </p:cTn>
                                            <p:tgtEl>
                                              <p:spTgt spid="284"/>
                                            </p:tgtEl>
                                            <p:attrNameLst>
                                              <p:attrName>style.visibility</p:attrName>
                                            </p:attrNameLst>
                                          </p:cBhvr>
                                          <p:to>
                                            <p:strVal val="visible"/>
                                          </p:to>
                                        </p:set>
                                        <p:anim calcmode="lin" valueType="num" p14:bounceEnd="66667">
                                          <p:cBhvr additive="base">
                                            <p:cTn id="907" dur="3000" fill="hold"/>
                                            <p:tgtEl>
                                              <p:spTgt spid="284"/>
                                            </p:tgtEl>
                                            <p:attrNameLst>
                                              <p:attrName>ppt_x</p:attrName>
                                            </p:attrNameLst>
                                          </p:cBhvr>
                                          <p:tavLst>
                                            <p:tav tm="0">
                                              <p:val>
                                                <p:strVal val="#ppt_x"/>
                                              </p:val>
                                            </p:tav>
                                            <p:tav tm="100000">
                                              <p:val>
                                                <p:strVal val="#ppt_x"/>
                                              </p:val>
                                            </p:tav>
                                          </p:tavLst>
                                        </p:anim>
                                        <p:anim calcmode="lin" valueType="num" p14:bounceEnd="66667">
                                          <p:cBhvr additive="base">
                                            <p:cTn id="908" dur="3000" fill="hold"/>
                                            <p:tgtEl>
                                              <p:spTgt spid="284"/>
                                            </p:tgtEl>
                                            <p:attrNameLst>
                                              <p:attrName>ppt_y</p:attrName>
                                            </p:attrNameLst>
                                          </p:cBhvr>
                                          <p:tavLst>
                                            <p:tav tm="0">
                                              <p:val>
                                                <p:strVal val="0-#ppt_h/2"/>
                                              </p:val>
                                            </p:tav>
                                            <p:tav tm="100000">
                                              <p:val>
                                                <p:strVal val="#ppt_y"/>
                                              </p:val>
                                            </p:tav>
                                          </p:tavLst>
                                        </p:anim>
                                      </p:childTnLst>
                                    </p:cTn>
                                  </p:par>
                                  <p:par>
                                    <p:cTn id="909" presetID="2" presetClass="entr" presetSubtype="1" fill="hold" grpId="0" nodeType="withEffect" p14:presetBounceEnd="66667">
                                      <p:stCondLst>
                                        <p:cond delay="0"/>
                                      </p:stCondLst>
                                      <p:childTnLst>
                                        <p:set>
                                          <p:cBhvr>
                                            <p:cTn id="910" dur="1" fill="hold">
                                              <p:stCondLst>
                                                <p:cond delay="0"/>
                                              </p:stCondLst>
                                            </p:cTn>
                                            <p:tgtEl>
                                              <p:spTgt spid="285"/>
                                            </p:tgtEl>
                                            <p:attrNameLst>
                                              <p:attrName>style.visibility</p:attrName>
                                            </p:attrNameLst>
                                          </p:cBhvr>
                                          <p:to>
                                            <p:strVal val="visible"/>
                                          </p:to>
                                        </p:set>
                                        <p:anim calcmode="lin" valueType="num" p14:bounceEnd="66667">
                                          <p:cBhvr additive="base">
                                            <p:cTn id="911" dur="3000" fill="hold"/>
                                            <p:tgtEl>
                                              <p:spTgt spid="285"/>
                                            </p:tgtEl>
                                            <p:attrNameLst>
                                              <p:attrName>ppt_x</p:attrName>
                                            </p:attrNameLst>
                                          </p:cBhvr>
                                          <p:tavLst>
                                            <p:tav tm="0">
                                              <p:val>
                                                <p:strVal val="#ppt_x"/>
                                              </p:val>
                                            </p:tav>
                                            <p:tav tm="100000">
                                              <p:val>
                                                <p:strVal val="#ppt_x"/>
                                              </p:val>
                                            </p:tav>
                                          </p:tavLst>
                                        </p:anim>
                                        <p:anim calcmode="lin" valueType="num" p14:bounceEnd="66667">
                                          <p:cBhvr additive="base">
                                            <p:cTn id="912" dur="3000" fill="hold"/>
                                            <p:tgtEl>
                                              <p:spTgt spid="285"/>
                                            </p:tgtEl>
                                            <p:attrNameLst>
                                              <p:attrName>ppt_y</p:attrName>
                                            </p:attrNameLst>
                                          </p:cBhvr>
                                          <p:tavLst>
                                            <p:tav tm="0">
                                              <p:val>
                                                <p:strVal val="0-#ppt_h/2"/>
                                              </p:val>
                                            </p:tav>
                                            <p:tav tm="100000">
                                              <p:val>
                                                <p:strVal val="#ppt_y"/>
                                              </p:val>
                                            </p:tav>
                                          </p:tavLst>
                                        </p:anim>
                                      </p:childTnLst>
                                    </p:cTn>
                                  </p:par>
                                  <p:par>
                                    <p:cTn id="913" presetID="2" presetClass="entr" presetSubtype="1" fill="hold" grpId="0" nodeType="withEffect" p14:presetBounceEnd="66667">
                                      <p:stCondLst>
                                        <p:cond delay="0"/>
                                      </p:stCondLst>
                                      <p:childTnLst>
                                        <p:set>
                                          <p:cBhvr>
                                            <p:cTn id="914" dur="1" fill="hold">
                                              <p:stCondLst>
                                                <p:cond delay="0"/>
                                              </p:stCondLst>
                                            </p:cTn>
                                            <p:tgtEl>
                                              <p:spTgt spid="286"/>
                                            </p:tgtEl>
                                            <p:attrNameLst>
                                              <p:attrName>style.visibility</p:attrName>
                                            </p:attrNameLst>
                                          </p:cBhvr>
                                          <p:to>
                                            <p:strVal val="visible"/>
                                          </p:to>
                                        </p:set>
                                        <p:anim calcmode="lin" valueType="num" p14:bounceEnd="66667">
                                          <p:cBhvr additive="base">
                                            <p:cTn id="915" dur="3000" fill="hold"/>
                                            <p:tgtEl>
                                              <p:spTgt spid="286"/>
                                            </p:tgtEl>
                                            <p:attrNameLst>
                                              <p:attrName>ppt_x</p:attrName>
                                            </p:attrNameLst>
                                          </p:cBhvr>
                                          <p:tavLst>
                                            <p:tav tm="0">
                                              <p:val>
                                                <p:strVal val="#ppt_x"/>
                                              </p:val>
                                            </p:tav>
                                            <p:tav tm="100000">
                                              <p:val>
                                                <p:strVal val="#ppt_x"/>
                                              </p:val>
                                            </p:tav>
                                          </p:tavLst>
                                        </p:anim>
                                        <p:anim calcmode="lin" valueType="num" p14:bounceEnd="66667">
                                          <p:cBhvr additive="base">
                                            <p:cTn id="916" dur="3000" fill="hold"/>
                                            <p:tgtEl>
                                              <p:spTgt spid="286"/>
                                            </p:tgtEl>
                                            <p:attrNameLst>
                                              <p:attrName>ppt_y</p:attrName>
                                            </p:attrNameLst>
                                          </p:cBhvr>
                                          <p:tavLst>
                                            <p:tav tm="0">
                                              <p:val>
                                                <p:strVal val="0-#ppt_h/2"/>
                                              </p:val>
                                            </p:tav>
                                            <p:tav tm="100000">
                                              <p:val>
                                                <p:strVal val="#ppt_y"/>
                                              </p:val>
                                            </p:tav>
                                          </p:tavLst>
                                        </p:anim>
                                      </p:childTnLst>
                                    </p:cTn>
                                  </p:par>
                                  <p:par>
                                    <p:cTn id="917" presetID="2" presetClass="entr" presetSubtype="1" fill="hold" grpId="0" nodeType="withEffect" p14:presetBounceEnd="66667">
                                      <p:stCondLst>
                                        <p:cond delay="0"/>
                                      </p:stCondLst>
                                      <p:childTnLst>
                                        <p:set>
                                          <p:cBhvr>
                                            <p:cTn id="918" dur="1" fill="hold">
                                              <p:stCondLst>
                                                <p:cond delay="0"/>
                                              </p:stCondLst>
                                            </p:cTn>
                                            <p:tgtEl>
                                              <p:spTgt spid="287"/>
                                            </p:tgtEl>
                                            <p:attrNameLst>
                                              <p:attrName>style.visibility</p:attrName>
                                            </p:attrNameLst>
                                          </p:cBhvr>
                                          <p:to>
                                            <p:strVal val="visible"/>
                                          </p:to>
                                        </p:set>
                                        <p:anim calcmode="lin" valueType="num" p14:bounceEnd="66667">
                                          <p:cBhvr additive="base">
                                            <p:cTn id="919" dur="3000" fill="hold"/>
                                            <p:tgtEl>
                                              <p:spTgt spid="287"/>
                                            </p:tgtEl>
                                            <p:attrNameLst>
                                              <p:attrName>ppt_x</p:attrName>
                                            </p:attrNameLst>
                                          </p:cBhvr>
                                          <p:tavLst>
                                            <p:tav tm="0">
                                              <p:val>
                                                <p:strVal val="#ppt_x"/>
                                              </p:val>
                                            </p:tav>
                                            <p:tav tm="100000">
                                              <p:val>
                                                <p:strVal val="#ppt_x"/>
                                              </p:val>
                                            </p:tav>
                                          </p:tavLst>
                                        </p:anim>
                                        <p:anim calcmode="lin" valueType="num" p14:bounceEnd="66667">
                                          <p:cBhvr additive="base">
                                            <p:cTn id="920" dur="3000" fill="hold"/>
                                            <p:tgtEl>
                                              <p:spTgt spid="287"/>
                                            </p:tgtEl>
                                            <p:attrNameLst>
                                              <p:attrName>ppt_y</p:attrName>
                                            </p:attrNameLst>
                                          </p:cBhvr>
                                          <p:tavLst>
                                            <p:tav tm="0">
                                              <p:val>
                                                <p:strVal val="0-#ppt_h/2"/>
                                              </p:val>
                                            </p:tav>
                                            <p:tav tm="100000">
                                              <p:val>
                                                <p:strVal val="#ppt_y"/>
                                              </p:val>
                                            </p:tav>
                                          </p:tavLst>
                                        </p:anim>
                                      </p:childTnLst>
                                    </p:cTn>
                                  </p:par>
                                  <p:par>
                                    <p:cTn id="921" presetID="2" presetClass="entr" presetSubtype="1" fill="hold" grpId="0" nodeType="withEffect" p14:presetBounceEnd="66667">
                                      <p:stCondLst>
                                        <p:cond delay="0"/>
                                      </p:stCondLst>
                                      <p:childTnLst>
                                        <p:set>
                                          <p:cBhvr>
                                            <p:cTn id="922" dur="1" fill="hold">
                                              <p:stCondLst>
                                                <p:cond delay="0"/>
                                              </p:stCondLst>
                                            </p:cTn>
                                            <p:tgtEl>
                                              <p:spTgt spid="288"/>
                                            </p:tgtEl>
                                            <p:attrNameLst>
                                              <p:attrName>style.visibility</p:attrName>
                                            </p:attrNameLst>
                                          </p:cBhvr>
                                          <p:to>
                                            <p:strVal val="visible"/>
                                          </p:to>
                                        </p:set>
                                        <p:anim calcmode="lin" valueType="num" p14:bounceEnd="66667">
                                          <p:cBhvr additive="base">
                                            <p:cTn id="923" dur="3000" fill="hold"/>
                                            <p:tgtEl>
                                              <p:spTgt spid="288"/>
                                            </p:tgtEl>
                                            <p:attrNameLst>
                                              <p:attrName>ppt_x</p:attrName>
                                            </p:attrNameLst>
                                          </p:cBhvr>
                                          <p:tavLst>
                                            <p:tav tm="0">
                                              <p:val>
                                                <p:strVal val="#ppt_x"/>
                                              </p:val>
                                            </p:tav>
                                            <p:tav tm="100000">
                                              <p:val>
                                                <p:strVal val="#ppt_x"/>
                                              </p:val>
                                            </p:tav>
                                          </p:tavLst>
                                        </p:anim>
                                        <p:anim calcmode="lin" valueType="num" p14:bounceEnd="66667">
                                          <p:cBhvr additive="base">
                                            <p:cTn id="924" dur="3000" fill="hold"/>
                                            <p:tgtEl>
                                              <p:spTgt spid="288"/>
                                            </p:tgtEl>
                                            <p:attrNameLst>
                                              <p:attrName>ppt_y</p:attrName>
                                            </p:attrNameLst>
                                          </p:cBhvr>
                                          <p:tavLst>
                                            <p:tav tm="0">
                                              <p:val>
                                                <p:strVal val="0-#ppt_h/2"/>
                                              </p:val>
                                            </p:tav>
                                            <p:tav tm="100000">
                                              <p:val>
                                                <p:strVal val="#ppt_y"/>
                                              </p:val>
                                            </p:tav>
                                          </p:tavLst>
                                        </p:anim>
                                      </p:childTnLst>
                                    </p:cTn>
                                  </p:par>
                                  <p:par>
                                    <p:cTn id="925" presetID="2" presetClass="entr" presetSubtype="1" fill="hold" grpId="0" nodeType="withEffect" p14:presetBounceEnd="66667">
                                      <p:stCondLst>
                                        <p:cond delay="0"/>
                                      </p:stCondLst>
                                      <p:childTnLst>
                                        <p:set>
                                          <p:cBhvr>
                                            <p:cTn id="926" dur="1" fill="hold">
                                              <p:stCondLst>
                                                <p:cond delay="0"/>
                                              </p:stCondLst>
                                            </p:cTn>
                                            <p:tgtEl>
                                              <p:spTgt spid="289"/>
                                            </p:tgtEl>
                                            <p:attrNameLst>
                                              <p:attrName>style.visibility</p:attrName>
                                            </p:attrNameLst>
                                          </p:cBhvr>
                                          <p:to>
                                            <p:strVal val="visible"/>
                                          </p:to>
                                        </p:set>
                                        <p:anim calcmode="lin" valueType="num" p14:bounceEnd="66667">
                                          <p:cBhvr additive="base">
                                            <p:cTn id="927" dur="3000" fill="hold"/>
                                            <p:tgtEl>
                                              <p:spTgt spid="289"/>
                                            </p:tgtEl>
                                            <p:attrNameLst>
                                              <p:attrName>ppt_x</p:attrName>
                                            </p:attrNameLst>
                                          </p:cBhvr>
                                          <p:tavLst>
                                            <p:tav tm="0">
                                              <p:val>
                                                <p:strVal val="#ppt_x"/>
                                              </p:val>
                                            </p:tav>
                                            <p:tav tm="100000">
                                              <p:val>
                                                <p:strVal val="#ppt_x"/>
                                              </p:val>
                                            </p:tav>
                                          </p:tavLst>
                                        </p:anim>
                                        <p:anim calcmode="lin" valueType="num" p14:bounceEnd="66667">
                                          <p:cBhvr additive="base">
                                            <p:cTn id="928" dur="3000" fill="hold"/>
                                            <p:tgtEl>
                                              <p:spTgt spid="289"/>
                                            </p:tgtEl>
                                            <p:attrNameLst>
                                              <p:attrName>ppt_y</p:attrName>
                                            </p:attrNameLst>
                                          </p:cBhvr>
                                          <p:tavLst>
                                            <p:tav tm="0">
                                              <p:val>
                                                <p:strVal val="0-#ppt_h/2"/>
                                              </p:val>
                                            </p:tav>
                                            <p:tav tm="100000">
                                              <p:val>
                                                <p:strVal val="#ppt_y"/>
                                              </p:val>
                                            </p:tav>
                                          </p:tavLst>
                                        </p:anim>
                                      </p:childTnLst>
                                    </p:cTn>
                                  </p:par>
                                  <p:par>
                                    <p:cTn id="929" presetID="2" presetClass="entr" presetSubtype="1" fill="hold" grpId="0" nodeType="withEffect" p14:presetBounceEnd="66667">
                                      <p:stCondLst>
                                        <p:cond delay="0"/>
                                      </p:stCondLst>
                                      <p:childTnLst>
                                        <p:set>
                                          <p:cBhvr>
                                            <p:cTn id="930" dur="1" fill="hold">
                                              <p:stCondLst>
                                                <p:cond delay="0"/>
                                              </p:stCondLst>
                                            </p:cTn>
                                            <p:tgtEl>
                                              <p:spTgt spid="290"/>
                                            </p:tgtEl>
                                            <p:attrNameLst>
                                              <p:attrName>style.visibility</p:attrName>
                                            </p:attrNameLst>
                                          </p:cBhvr>
                                          <p:to>
                                            <p:strVal val="visible"/>
                                          </p:to>
                                        </p:set>
                                        <p:anim calcmode="lin" valueType="num" p14:bounceEnd="66667">
                                          <p:cBhvr additive="base">
                                            <p:cTn id="931" dur="3000" fill="hold"/>
                                            <p:tgtEl>
                                              <p:spTgt spid="290"/>
                                            </p:tgtEl>
                                            <p:attrNameLst>
                                              <p:attrName>ppt_x</p:attrName>
                                            </p:attrNameLst>
                                          </p:cBhvr>
                                          <p:tavLst>
                                            <p:tav tm="0">
                                              <p:val>
                                                <p:strVal val="#ppt_x"/>
                                              </p:val>
                                            </p:tav>
                                            <p:tav tm="100000">
                                              <p:val>
                                                <p:strVal val="#ppt_x"/>
                                              </p:val>
                                            </p:tav>
                                          </p:tavLst>
                                        </p:anim>
                                        <p:anim calcmode="lin" valueType="num" p14:bounceEnd="66667">
                                          <p:cBhvr additive="base">
                                            <p:cTn id="932" dur="3000" fill="hold"/>
                                            <p:tgtEl>
                                              <p:spTgt spid="290"/>
                                            </p:tgtEl>
                                            <p:attrNameLst>
                                              <p:attrName>ppt_y</p:attrName>
                                            </p:attrNameLst>
                                          </p:cBhvr>
                                          <p:tavLst>
                                            <p:tav tm="0">
                                              <p:val>
                                                <p:strVal val="0-#ppt_h/2"/>
                                              </p:val>
                                            </p:tav>
                                            <p:tav tm="100000">
                                              <p:val>
                                                <p:strVal val="#ppt_y"/>
                                              </p:val>
                                            </p:tav>
                                          </p:tavLst>
                                        </p:anim>
                                      </p:childTnLst>
                                    </p:cTn>
                                  </p:par>
                                  <p:par>
                                    <p:cTn id="933" presetID="2" presetClass="entr" presetSubtype="1" fill="hold" grpId="0" nodeType="withEffect" p14:presetBounceEnd="66667">
                                      <p:stCondLst>
                                        <p:cond delay="0"/>
                                      </p:stCondLst>
                                      <p:childTnLst>
                                        <p:set>
                                          <p:cBhvr>
                                            <p:cTn id="934" dur="1" fill="hold">
                                              <p:stCondLst>
                                                <p:cond delay="0"/>
                                              </p:stCondLst>
                                            </p:cTn>
                                            <p:tgtEl>
                                              <p:spTgt spid="291"/>
                                            </p:tgtEl>
                                            <p:attrNameLst>
                                              <p:attrName>style.visibility</p:attrName>
                                            </p:attrNameLst>
                                          </p:cBhvr>
                                          <p:to>
                                            <p:strVal val="visible"/>
                                          </p:to>
                                        </p:set>
                                        <p:anim calcmode="lin" valueType="num" p14:bounceEnd="66667">
                                          <p:cBhvr additive="base">
                                            <p:cTn id="935" dur="3000" fill="hold"/>
                                            <p:tgtEl>
                                              <p:spTgt spid="291"/>
                                            </p:tgtEl>
                                            <p:attrNameLst>
                                              <p:attrName>ppt_x</p:attrName>
                                            </p:attrNameLst>
                                          </p:cBhvr>
                                          <p:tavLst>
                                            <p:tav tm="0">
                                              <p:val>
                                                <p:strVal val="#ppt_x"/>
                                              </p:val>
                                            </p:tav>
                                            <p:tav tm="100000">
                                              <p:val>
                                                <p:strVal val="#ppt_x"/>
                                              </p:val>
                                            </p:tav>
                                          </p:tavLst>
                                        </p:anim>
                                        <p:anim calcmode="lin" valueType="num" p14:bounceEnd="66667">
                                          <p:cBhvr additive="base">
                                            <p:cTn id="936" dur="3000" fill="hold"/>
                                            <p:tgtEl>
                                              <p:spTgt spid="291"/>
                                            </p:tgtEl>
                                            <p:attrNameLst>
                                              <p:attrName>ppt_y</p:attrName>
                                            </p:attrNameLst>
                                          </p:cBhvr>
                                          <p:tavLst>
                                            <p:tav tm="0">
                                              <p:val>
                                                <p:strVal val="0-#ppt_h/2"/>
                                              </p:val>
                                            </p:tav>
                                            <p:tav tm="100000">
                                              <p:val>
                                                <p:strVal val="#ppt_y"/>
                                              </p:val>
                                            </p:tav>
                                          </p:tavLst>
                                        </p:anim>
                                      </p:childTnLst>
                                    </p:cTn>
                                  </p:par>
                                  <p:par>
                                    <p:cTn id="937" presetID="2" presetClass="entr" presetSubtype="1" fill="hold" grpId="0" nodeType="withEffect" p14:presetBounceEnd="66667">
                                      <p:stCondLst>
                                        <p:cond delay="0"/>
                                      </p:stCondLst>
                                      <p:childTnLst>
                                        <p:set>
                                          <p:cBhvr>
                                            <p:cTn id="938" dur="1" fill="hold">
                                              <p:stCondLst>
                                                <p:cond delay="0"/>
                                              </p:stCondLst>
                                            </p:cTn>
                                            <p:tgtEl>
                                              <p:spTgt spid="292"/>
                                            </p:tgtEl>
                                            <p:attrNameLst>
                                              <p:attrName>style.visibility</p:attrName>
                                            </p:attrNameLst>
                                          </p:cBhvr>
                                          <p:to>
                                            <p:strVal val="visible"/>
                                          </p:to>
                                        </p:set>
                                        <p:anim calcmode="lin" valueType="num" p14:bounceEnd="66667">
                                          <p:cBhvr additive="base">
                                            <p:cTn id="939" dur="3000" fill="hold"/>
                                            <p:tgtEl>
                                              <p:spTgt spid="292"/>
                                            </p:tgtEl>
                                            <p:attrNameLst>
                                              <p:attrName>ppt_x</p:attrName>
                                            </p:attrNameLst>
                                          </p:cBhvr>
                                          <p:tavLst>
                                            <p:tav tm="0">
                                              <p:val>
                                                <p:strVal val="#ppt_x"/>
                                              </p:val>
                                            </p:tav>
                                            <p:tav tm="100000">
                                              <p:val>
                                                <p:strVal val="#ppt_x"/>
                                              </p:val>
                                            </p:tav>
                                          </p:tavLst>
                                        </p:anim>
                                        <p:anim calcmode="lin" valueType="num" p14:bounceEnd="66667">
                                          <p:cBhvr additive="base">
                                            <p:cTn id="940" dur="3000" fill="hold"/>
                                            <p:tgtEl>
                                              <p:spTgt spid="292"/>
                                            </p:tgtEl>
                                            <p:attrNameLst>
                                              <p:attrName>ppt_y</p:attrName>
                                            </p:attrNameLst>
                                          </p:cBhvr>
                                          <p:tavLst>
                                            <p:tav tm="0">
                                              <p:val>
                                                <p:strVal val="0-#ppt_h/2"/>
                                              </p:val>
                                            </p:tav>
                                            <p:tav tm="100000">
                                              <p:val>
                                                <p:strVal val="#ppt_y"/>
                                              </p:val>
                                            </p:tav>
                                          </p:tavLst>
                                        </p:anim>
                                      </p:childTnLst>
                                    </p:cTn>
                                  </p:par>
                                  <p:par>
                                    <p:cTn id="941" presetID="2" presetClass="entr" presetSubtype="1" fill="hold" grpId="0" nodeType="withEffect" p14:presetBounceEnd="66667">
                                      <p:stCondLst>
                                        <p:cond delay="0"/>
                                      </p:stCondLst>
                                      <p:childTnLst>
                                        <p:set>
                                          <p:cBhvr>
                                            <p:cTn id="942" dur="1" fill="hold">
                                              <p:stCondLst>
                                                <p:cond delay="0"/>
                                              </p:stCondLst>
                                            </p:cTn>
                                            <p:tgtEl>
                                              <p:spTgt spid="293"/>
                                            </p:tgtEl>
                                            <p:attrNameLst>
                                              <p:attrName>style.visibility</p:attrName>
                                            </p:attrNameLst>
                                          </p:cBhvr>
                                          <p:to>
                                            <p:strVal val="visible"/>
                                          </p:to>
                                        </p:set>
                                        <p:anim calcmode="lin" valueType="num" p14:bounceEnd="66667">
                                          <p:cBhvr additive="base">
                                            <p:cTn id="943" dur="3000" fill="hold"/>
                                            <p:tgtEl>
                                              <p:spTgt spid="293"/>
                                            </p:tgtEl>
                                            <p:attrNameLst>
                                              <p:attrName>ppt_x</p:attrName>
                                            </p:attrNameLst>
                                          </p:cBhvr>
                                          <p:tavLst>
                                            <p:tav tm="0">
                                              <p:val>
                                                <p:strVal val="#ppt_x"/>
                                              </p:val>
                                            </p:tav>
                                            <p:tav tm="100000">
                                              <p:val>
                                                <p:strVal val="#ppt_x"/>
                                              </p:val>
                                            </p:tav>
                                          </p:tavLst>
                                        </p:anim>
                                        <p:anim calcmode="lin" valueType="num" p14:bounceEnd="66667">
                                          <p:cBhvr additive="base">
                                            <p:cTn id="944" dur="3000" fill="hold"/>
                                            <p:tgtEl>
                                              <p:spTgt spid="293"/>
                                            </p:tgtEl>
                                            <p:attrNameLst>
                                              <p:attrName>ppt_y</p:attrName>
                                            </p:attrNameLst>
                                          </p:cBhvr>
                                          <p:tavLst>
                                            <p:tav tm="0">
                                              <p:val>
                                                <p:strVal val="0-#ppt_h/2"/>
                                              </p:val>
                                            </p:tav>
                                            <p:tav tm="100000">
                                              <p:val>
                                                <p:strVal val="#ppt_y"/>
                                              </p:val>
                                            </p:tav>
                                          </p:tavLst>
                                        </p:anim>
                                      </p:childTnLst>
                                    </p:cTn>
                                  </p:par>
                                  <p:par>
                                    <p:cTn id="945" presetID="2" presetClass="entr" presetSubtype="1" fill="hold" grpId="0" nodeType="withEffect" p14:presetBounceEnd="66667">
                                      <p:stCondLst>
                                        <p:cond delay="0"/>
                                      </p:stCondLst>
                                      <p:childTnLst>
                                        <p:set>
                                          <p:cBhvr>
                                            <p:cTn id="946" dur="1" fill="hold">
                                              <p:stCondLst>
                                                <p:cond delay="0"/>
                                              </p:stCondLst>
                                            </p:cTn>
                                            <p:tgtEl>
                                              <p:spTgt spid="294"/>
                                            </p:tgtEl>
                                            <p:attrNameLst>
                                              <p:attrName>style.visibility</p:attrName>
                                            </p:attrNameLst>
                                          </p:cBhvr>
                                          <p:to>
                                            <p:strVal val="visible"/>
                                          </p:to>
                                        </p:set>
                                        <p:anim calcmode="lin" valueType="num" p14:bounceEnd="66667">
                                          <p:cBhvr additive="base">
                                            <p:cTn id="947" dur="3000" fill="hold"/>
                                            <p:tgtEl>
                                              <p:spTgt spid="294"/>
                                            </p:tgtEl>
                                            <p:attrNameLst>
                                              <p:attrName>ppt_x</p:attrName>
                                            </p:attrNameLst>
                                          </p:cBhvr>
                                          <p:tavLst>
                                            <p:tav tm="0">
                                              <p:val>
                                                <p:strVal val="#ppt_x"/>
                                              </p:val>
                                            </p:tav>
                                            <p:tav tm="100000">
                                              <p:val>
                                                <p:strVal val="#ppt_x"/>
                                              </p:val>
                                            </p:tav>
                                          </p:tavLst>
                                        </p:anim>
                                        <p:anim calcmode="lin" valueType="num" p14:bounceEnd="66667">
                                          <p:cBhvr additive="base">
                                            <p:cTn id="948" dur="3000" fill="hold"/>
                                            <p:tgtEl>
                                              <p:spTgt spid="294"/>
                                            </p:tgtEl>
                                            <p:attrNameLst>
                                              <p:attrName>ppt_y</p:attrName>
                                            </p:attrNameLst>
                                          </p:cBhvr>
                                          <p:tavLst>
                                            <p:tav tm="0">
                                              <p:val>
                                                <p:strVal val="0-#ppt_h/2"/>
                                              </p:val>
                                            </p:tav>
                                            <p:tav tm="100000">
                                              <p:val>
                                                <p:strVal val="#ppt_y"/>
                                              </p:val>
                                            </p:tav>
                                          </p:tavLst>
                                        </p:anim>
                                      </p:childTnLst>
                                    </p:cTn>
                                  </p:par>
                                  <p:par>
                                    <p:cTn id="949" presetID="2" presetClass="entr" presetSubtype="1" fill="hold" grpId="0" nodeType="withEffect" p14:presetBounceEnd="66667">
                                      <p:stCondLst>
                                        <p:cond delay="0"/>
                                      </p:stCondLst>
                                      <p:childTnLst>
                                        <p:set>
                                          <p:cBhvr>
                                            <p:cTn id="950" dur="1" fill="hold">
                                              <p:stCondLst>
                                                <p:cond delay="0"/>
                                              </p:stCondLst>
                                            </p:cTn>
                                            <p:tgtEl>
                                              <p:spTgt spid="295"/>
                                            </p:tgtEl>
                                            <p:attrNameLst>
                                              <p:attrName>style.visibility</p:attrName>
                                            </p:attrNameLst>
                                          </p:cBhvr>
                                          <p:to>
                                            <p:strVal val="visible"/>
                                          </p:to>
                                        </p:set>
                                        <p:anim calcmode="lin" valueType="num" p14:bounceEnd="66667">
                                          <p:cBhvr additive="base">
                                            <p:cTn id="951" dur="3000" fill="hold"/>
                                            <p:tgtEl>
                                              <p:spTgt spid="295"/>
                                            </p:tgtEl>
                                            <p:attrNameLst>
                                              <p:attrName>ppt_x</p:attrName>
                                            </p:attrNameLst>
                                          </p:cBhvr>
                                          <p:tavLst>
                                            <p:tav tm="0">
                                              <p:val>
                                                <p:strVal val="#ppt_x"/>
                                              </p:val>
                                            </p:tav>
                                            <p:tav tm="100000">
                                              <p:val>
                                                <p:strVal val="#ppt_x"/>
                                              </p:val>
                                            </p:tav>
                                          </p:tavLst>
                                        </p:anim>
                                        <p:anim calcmode="lin" valueType="num" p14:bounceEnd="66667">
                                          <p:cBhvr additive="base">
                                            <p:cTn id="952" dur="3000" fill="hold"/>
                                            <p:tgtEl>
                                              <p:spTgt spid="295"/>
                                            </p:tgtEl>
                                            <p:attrNameLst>
                                              <p:attrName>ppt_y</p:attrName>
                                            </p:attrNameLst>
                                          </p:cBhvr>
                                          <p:tavLst>
                                            <p:tav tm="0">
                                              <p:val>
                                                <p:strVal val="0-#ppt_h/2"/>
                                              </p:val>
                                            </p:tav>
                                            <p:tav tm="100000">
                                              <p:val>
                                                <p:strVal val="#ppt_y"/>
                                              </p:val>
                                            </p:tav>
                                          </p:tavLst>
                                        </p:anim>
                                      </p:childTnLst>
                                    </p:cTn>
                                  </p:par>
                                  <p:par>
                                    <p:cTn id="953" presetID="2" presetClass="entr" presetSubtype="1" fill="hold" grpId="0" nodeType="withEffect" p14:presetBounceEnd="66667">
                                      <p:stCondLst>
                                        <p:cond delay="0"/>
                                      </p:stCondLst>
                                      <p:childTnLst>
                                        <p:set>
                                          <p:cBhvr>
                                            <p:cTn id="954" dur="1" fill="hold">
                                              <p:stCondLst>
                                                <p:cond delay="0"/>
                                              </p:stCondLst>
                                            </p:cTn>
                                            <p:tgtEl>
                                              <p:spTgt spid="296"/>
                                            </p:tgtEl>
                                            <p:attrNameLst>
                                              <p:attrName>style.visibility</p:attrName>
                                            </p:attrNameLst>
                                          </p:cBhvr>
                                          <p:to>
                                            <p:strVal val="visible"/>
                                          </p:to>
                                        </p:set>
                                        <p:anim calcmode="lin" valueType="num" p14:bounceEnd="66667">
                                          <p:cBhvr additive="base">
                                            <p:cTn id="955" dur="3000" fill="hold"/>
                                            <p:tgtEl>
                                              <p:spTgt spid="296"/>
                                            </p:tgtEl>
                                            <p:attrNameLst>
                                              <p:attrName>ppt_x</p:attrName>
                                            </p:attrNameLst>
                                          </p:cBhvr>
                                          <p:tavLst>
                                            <p:tav tm="0">
                                              <p:val>
                                                <p:strVal val="#ppt_x"/>
                                              </p:val>
                                            </p:tav>
                                            <p:tav tm="100000">
                                              <p:val>
                                                <p:strVal val="#ppt_x"/>
                                              </p:val>
                                            </p:tav>
                                          </p:tavLst>
                                        </p:anim>
                                        <p:anim calcmode="lin" valueType="num" p14:bounceEnd="66667">
                                          <p:cBhvr additive="base">
                                            <p:cTn id="956" dur="3000" fill="hold"/>
                                            <p:tgtEl>
                                              <p:spTgt spid="296"/>
                                            </p:tgtEl>
                                            <p:attrNameLst>
                                              <p:attrName>ppt_y</p:attrName>
                                            </p:attrNameLst>
                                          </p:cBhvr>
                                          <p:tavLst>
                                            <p:tav tm="0">
                                              <p:val>
                                                <p:strVal val="0-#ppt_h/2"/>
                                              </p:val>
                                            </p:tav>
                                            <p:tav tm="100000">
                                              <p:val>
                                                <p:strVal val="#ppt_y"/>
                                              </p:val>
                                            </p:tav>
                                          </p:tavLst>
                                        </p:anim>
                                      </p:childTnLst>
                                    </p:cTn>
                                  </p:par>
                                  <p:par>
                                    <p:cTn id="957" presetID="2" presetClass="entr" presetSubtype="1" fill="hold" grpId="0" nodeType="withEffect" p14:presetBounceEnd="66667">
                                      <p:stCondLst>
                                        <p:cond delay="0"/>
                                      </p:stCondLst>
                                      <p:childTnLst>
                                        <p:set>
                                          <p:cBhvr>
                                            <p:cTn id="958" dur="1" fill="hold">
                                              <p:stCondLst>
                                                <p:cond delay="0"/>
                                              </p:stCondLst>
                                            </p:cTn>
                                            <p:tgtEl>
                                              <p:spTgt spid="297"/>
                                            </p:tgtEl>
                                            <p:attrNameLst>
                                              <p:attrName>style.visibility</p:attrName>
                                            </p:attrNameLst>
                                          </p:cBhvr>
                                          <p:to>
                                            <p:strVal val="visible"/>
                                          </p:to>
                                        </p:set>
                                        <p:anim calcmode="lin" valueType="num" p14:bounceEnd="66667">
                                          <p:cBhvr additive="base">
                                            <p:cTn id="959" dur="3000" fill="hold"/>
                                            <p:tgtEl>
                                              <p:spTgt spid="297"/>
                                            </p:tgtEl>
                                            <p:attrNameLst>
                                              <p:attrName>ppt_x</p:attrName>
                                            </p:attrNameLst>
                                          </p:cBhvr>
                                          <p:tavLst>
                                            <p:tav tm="0">
                                              <p:val>
                                                <p:strVal val="#ppt_x"/>
                                              </p:val>
                                            </p:tav>
                                            <p:tav tm="100000">
                                              <p:val>
                                                <p:strVal val="#ppt_x"/>
                                              </p:val>
                                            </p:tav>
                                          </p:tavLst>
                                        </p:anim>
                                        <p:anim calcmode="lin" valueType="num" p14:bounceEnd="66667">
                                          <p:cBhvr additive="base">
                                            <p:cTn id="960" dur="3000" fill="hold"/>
                                            <p:tgtEl>
                                              <p:spTgt spid="297"/>
                                            </p:tgtEl>
                                            <p:attrNameLst>
                                              <p:attrName>ppt_y</p:attrName>
                                            </p:attrNameLst>
                                          </p:cBhvr>
                                          <p:tavLst>
                                            <p:tav tm="0">
                                              <p:val>
                                                <p:strVal val="0-#ppt_h/2"/>
                                              </p:val>
                                            </p:tav>
                                            <p:tav tm="100000">
                                              <p:val>
                                                <p:strVal val="#ppt_y"/>
                                              </p:val>
                                            </p:tav>
                                          </p:tavLst>
                                        </p:anim>
                                      </p:childTnLst>
                                    </p:cTn>
                                  </p:par>
                                  <p:par>
                                    <p:cTn id="961" presetID="2" presetClass="entr" presetSubtype="1" fill="hold" grpId="0" nodeType="withEffect" p14:presetBounceEnd="66667">
                                      <p:stCondLst>
                                        <p:cond delay="0"/>
                                      </p:stCondLst>
                                      <p:childTnLst>
                                        <p:set>
                                          <p:cBhvr>
                                            <p:cTn id="962" dur="1" fill="hold">
                                              <p:stCondLst>
                                                <p:cond delay="0"/>
                                              </p:stCondLst>
                                            </p:cTn>
                                            <p:tgtEl>
                                              <p:spTgt spid="298"/>
                                            </p:tgtEl>
                                            <p:attrNameLst>
                                              <p:attrName>style.visibility</p:attrName>
                                            </p:attrNameLst>
                                          </p:cBhvr>
                                          <p:to>
                                            <p:strVal val="visible"/>
                                          </p:to>
                                        </p:set>
                                        <p:anim calcmode="lin" valueType="num" p14:bounceEnd="66667">
                                          <p:cBhvr additive="base">
                                            <p:cTn id="963" dur="3000" fill="hold"/>
                                            <p:tgtEl>
                                              <p:spTgt spid="298"/>
                                            </p:tgtEl>
                                            <p:attrNameLst>
                                              <p:attrName>ppt_x</p:attrName>
                                            </p:attrNameLst>
                                          </p:cBhvr>
                                          <p:tavLst>
                                            <p:tav tm="0">
                                              <p:val>
                                                <p:strVal val="#ppt_x"/>
                                              </p:val>
                                            </p:tav>
                                            <p:tav tm="100000">
                                              <p:val>
                                                <p:strVal val="#ppt_x"/>
                                              </p:val>
                                            </p:tav>
                                          </p:tavLst>
                                        </p:anim>
                                        <p:anim calcmode="lin" valueType="num" p14:bounceEnd="66667">
                                          <p:cBhvr additive="base">
                                            <p:cTn id="964" dur="3000" fill="hold"/>
                                            <p:tgtEl>
                                              <p:spTgt spid="298"/>
                                            </p:tgtEl>
                                            <p:attrNameLst>
                                              <p:attrName>ppt_y</p:attrName>
                                            </p:attrNameLst>
                                          </p:cBhvr>
                                          <p:tavLst>
                                            <p:tav tm="0">
                                              <p:val>
                                                <p:strVal val="0-#ppt_h/2"/>
                                              </p:val>
                                            </p:tav>
                                            <p:tav tm="100000">
                                              <p:val>
                                                <p:strVal val="#ppt_y"/>
                                              </p:val>
                                            </p:tav>
                                          </p:tavLst>
                                        </p:anim>
                                      </p:childTnLst>
                                    </p:cTn>
                                  </p:par>
                                  <p:par>
                                    <p:cTn id="965" presetID="2" presetClass="entr" presetSubtype="1" fill="hold" grpId="0" nodeType="withEffect" p14:presetBounceEnd="66667">
                                      <p:stCondLst>
                                        <p:cond delay="0"/>
                                      </p:stCondLst>
                                      <p:childTnLst>
                                        <p:set>
                                          <p:cBhvr>
                                            <p:cTn id="966" dur="1" fill="hold">
                                              <p:stCondLst>
                                                <p:cond delay="0"/>
                                              </p:stCondLst>
                                            </p:cTn>
                                            <p:tgtEl>
                                              <p:spTgt spid="299"/>
                                            </p:tgtEl>
                                            <p:attrNameLst>
                                              <p:attrName>style.visibility</p:attrName>
                                            </p:attrNameLst>
                                          </p:cBhvr>
                                          <p:to>
                                            <p:strVal val="visible"/>
                                          </p:to>
                                        </p:set>
                                        <p:anim calcmode="lin" valueType="num" p14:bounceEnd="66667">
                                          <p:cBhvr additive="base">
                                            <p:cTn id="967" dur="3000" fill="hold"/>
                                            <p:tgtEl>
                                              <p:spTgt spid="299"/>
                                            </p:tgtEl>
                                            <p:attrNameLst>
                                              <p:attrName>ppt_x</p:attrName>
                                            </p:attrNameLst>
                                          </p:cBhvr>
                                          <p:tavLst>
                                            <p:tav tm="0">
                                              <p:val>
                                                <p:strVal val="#ppt_x"/>
                                              </p:val>
                                            </p:tav>
                                            <p:tav tm="100000">
                                              <p:val>
                                                <p:strVal val="#ppt_x"/>
                                              </p:val>
                                            </p:tav>
                                          </p:tavLst>
                                        </p:anim>
                                        <p:anim calcmode="lin" valueType="num" p14:bounceEnd="66667">
                                          <p:cBhvr additive="base">
                                            <p:cTn id="968" dur="3000" fill="hold"/>
                                            <p:tgtEl>
                                              <p:spTgt spid="299"/>
                                            </p:tgtEl>
                                            <p:attrNameLst>
                                              <p:attrName>ppt_y</p:attrName>
                                            </p:attrNameLst>
                                          </p:cBhvr>
                                          <p:tavLst>
                                            <p:tav tm="0">
                                              <p:val>
                                                <p:strVal val="0-#ppt_h/2"/>
                                              </p:val>
                                            </p:tav>
                                            <p:tav tm="100000">
                                              <p:val>
                                                <p:strVal val="#ppt_y"/>
                                              </p:val>
                                            </p:tav>
                                          </p:tavLst>
                                        </p:anim>
                                      </p:childTnLst>
                                    </p:cTn>
                                  </p:par>
                                  <p:par>
                                    <p:cTn id="969" presetID="2" presetClass="entr" presetSubtype="1" fill="hold" grpId="0" nodeType="withEffect" p14:presetBounceEnd="66667">
                                      <p:stCondLst>
                                        <p:cond delay="0"/>
                                      </p:stCondLst>
                                      <p:childTnLst>
                                        <p:set>
                                          <p:cBhvr>
                                            <p:cTn id="970" dur="1" fill="hold">
                                              <p:stCondLst>
                                                <p:cond delay="0"/>
                                              </p:stCondLst>
                                            </p:cTn>
                                            <p:tgtEl>
                                              <p:spTgt spid="300"/>
                                            </p:tgtEl>
                                            <p:attrNameLst>
                                              <p:attrName>style.visibility</p:attrName>
                                            </p:attrNameLst>
                                          </p:cBhvr>
                                          <p:to>
                                            <p:strVal val="visible"/>
                                          </p:to>
                                        </p:set>
                                        <p:anim calcmode="lin" valueType="num" p14:bounceEnd="66667">
                                          <p:cBhvr additive="base">
                                            <p:cTn id="971" dur="3000" fill="hold"/>
                                            <p:tgtEl>
                                              <p:spTgt spid="300"/>
                                            </p:tgtEl>
                                            <p:attrNameLst>
                                              <p:attrName>ppt_x</p:attrName>
                                            </p:attrNameLst>
                                          </p:cBhvr>
                                          <p:tavLst>
                                            <p:tav tm="0">
                                              <p:val>
                                                <p:strVal val="#ppt_x"/>
                                              </p:val>
                                            </p:tav>
                                            <p:tav tm="100000">
                                              <p:val>
                                                <p:strVal val="#ppt_x"/>
                                              </p:val>
                                            </p:tav>
                                          </p:tavLst>
                                        </p:anim>
                                        <p:anim calcmode="lin" valueType="num" p14:bounceEnd="66667">
                                          <p:cBhvr additive="base">
                                            <p:cTn id="972" dur="3000" fill="hold"/>
                                            <p:tgtEl>
                                              <p:spTgt spid="300"/>
                                            </p:tgtEl>
                                            <p:attrNameLst>
                                              <p:attrName>ppt_y</p:attrName>
                                            </p:attrNameLst>
                                          </p:cBhvr>
                                          <p:tavLst>
                                            <p:tav tm="0">
                                              <p:val>
                                                <p:strVal val="0-#ppt_h/2"/>
                                              </p:val>
                                            </p:tav>
                                            <p:tav tm="100000">
                                              <p:val>
                                                <p:strVal val="#ppt_y"/>
                                              </p:val>
                                            </p:tav>
                                          </p:tavLst>
                                        </p:anim>
                                      </p:childTnLst>
                                    </p:cTn>
                                  </p:par>
                                  <p:par>
                                    <p:cTn id="973" presetID="2" presetClass="entr" presetSubtype="1" fill="hold" grpId="0" nodeType="withEffect" p14:presetBounceEnd="66667">
                                      <p:stCondLst>
                                        <p:cond delay="0"/>
                                      </p:stCondLst>
                                      <p:childTnLst>
                                        <p:set>
                                          <p:cBhvr>
                                            <p:cTn id="974" dur="1" fill="hold">
                                              <p:stCondLst>
                                                <p:cond delay="0"/>
                                              </p:stCondLst>
                                            </p:cTn>
                                            <p:tgtEl>
                                              <p:spTgt spid="301"/>
                                            </p:tgtEl>
                                            <p:attrNameLst>
                                              <p:attrName>style.visibility</p:attrName>
                                            </p:attrNameLst>
                                          </p:cBhvr>
                                          <p:to>
                                            <p:strVal val="visible"/>
                                          </p:to>
                                        </p:set>
                                        <p:anim calcmode="lin" valueType="num" p14:bounceEnd="66667">
                                          <p:cBhvr additive="base">
                                            <p:cTn id="975" dur="3000" fill="hold"/>
                                            <p:tgtEl>
                                              <p:spTgt spid="301"/>
                                            </p:tgtEl>
                                            <p:attrNameLst>
                                              <p:attrName>ppt_x</p:attrName>
                                            </p:attrNameLst>
                                          </p:cBhvr>
                                          <p:tavLst>
                                            <p:tav tm="0">
                                              <p:val>
                                                <p:strVal val="#ppt_x"/>
                                              </p:val>
                                            </p:tav>
                                            <p:tav tm="100000">
                                              <p:val>
                                                <p:strVal val="#ppt_x"/>
                                              </p:val>
                                            </p:tav>
                                          </p:tavLst>
                                        </p:anim>
                                        <p:anim calcmode="lin" valueType="num" p14:bounceEnd="66667">
                                          <p:cBhvr additive="base">
                                            <p:cTn id="976" dur="3000" fill="hold"/>
                                            <p:tgtEl>
                                              <p:spTgt spid="301"/>
                                            </p:tgtEl>
                                            <p:attrNameLst>
                                              <p:attrName>ppt_y</p:attrName>
                                            </p:attrNameLst>
                                          </p:cBhvr>
                                          <p:tavLst>
                                            <p:tav tm="0">
                                              <p:val>
                                                <p:strVal val="0-#ppt_h/2"/>
                                              </p:val>
                                            </p:tav>
                                            <p:tav tm="100000">
                                              <p:val>
                                                <p:strVal val="#ppt_y"/>
                                              </p:val>
                                            </p:tav>
                                          </p:tavLst>
                                        </p:anim>
                                      </p:childTnLst>
                                    </p:cTn>
                                  </p:par>
                                  <p:par>
                                    <p:cTn id="977" presetID="2" presetClass="entr" presetSubtype="1" fill="hold" grpId="0" nodeType="withEffect" p14:presetBounceEnd="66667">
                                      <p:stCondLst>
                                        <p:cond delay="0"/>
                                      </p:stCondLst>
                                      <p:childTnLst>
                                        <p:set>
                                          <p:cBhvr>
                                            <p:cTn id="978" dur="1" fill="hold">
                                              <p:stCondLst>
                                                <p:cond delay="0"/>
                                              </p:stCondLst>
                                            </p:cTn>
                                            <p:tgtEl>
                                              <p:spTgt spid="302"/>
                                            </p:tgtEl>
                                            <p:attrNameLst>
                                              <p:attrName>style.visibility</p:attrName>
                                            </p:attrNameLst>
                                          </p:cBhvr>
                                          <p:to>
                                            <p:strVal val="visible"/>
                                          </p:to>
                                        </p:set>
                                        <p:anim calcmode="lin" valueType="num" p14:bounceEnd="66667">
                                          <p:cBhvr additive="base">
                                            <p:cTn id="979" dur="3000" fill="hold"/>
                                            <p:tgtEl>
                                              <p:spTgt spid="302"/>
                                            </p:tgtEl>
                                            <p:attrNameLst>
                                              <p:attrName>ppt_x</p:attrName>
                                            </p:attrNameLst>
                                          </p:cBhvr>
                                          <p:tavLst>
                                            <p:tav tm="0">
                                              <p:val>
                                                <p:strVal val="#ppt_x"/>
                                              </p:val>
                                            </p:tav>
                                            <p:tav tm="100000">
                                              <p:val>
                                                <p:strVal val="#ppt_x"/>
                                              </p:val>
                                            </p:tav>
                                          </p:tavLst>
                                        </p:anim>
                                        <p:anim calcmode="lin" valueType="num" p14:bounceEnd="66667">
                                          <p:cBhvr additive="base">
                                            <p:cTn id="980" dur="3000" fill="hold"/>
                                            <p:tgtEl>
                                              <p:spTgt spid="302"/>
                                            </p:tgtEl>
                                            <p:attrNameLst>
                                              <p:attrName>ppt_y</p:attrName>
                                            </p:attrNameLst>
                                          </p:cBhvr>
                                          <p:tavLst>
                                            <p:tav tm="0">
                                              <p:val>
                                                <p:strVal val="0-#ppt_h/2"/>
                                              </p:val>
                                            </p:tav>
                                            <p:tav tm="100000">
                                              <p:val>
                                                <p:strVal val="#ppt_y"/>
                                              </p:val>
                                            </p:tav>
                                          </p:tavLst>
                                        </p:anim>
                                      </p:childTnLst>
                                    </p:cTn>
                                  </p:par>
                                  <p:par>
                                    <p:cTn id="981" presetID="2" presetClass="entr" presetSubtype="1" fill="hold" grpId="0" nodeType="withEffect" p14:presetBounceEnd="66667">
                                      <p:stCondLst>
                                        <p:cond delay="0"/>
                                      </p:stCondLst>
                                      <p:childTnLst>
                                        <p:set>
                                          <p:cBhvr>
                                            <p:cTn id="982" dur="1" fill="hold">
                                              <p:stCondLst>
                                                <p:cond delay="0"/>
                                              </p:stCondLst>
                                            </p:cTn>
                                            <p:tgtEl>
                                              <p:spTgt spid="303"/>
                                            </p:tgtEl>
                                            <p:attrNameLst>
                                              <p:attrName>style.visibility</p:attrName>
                                            </p:attrNameLst>
                                          </p:cBhvr>
                                          <p:to>
                                            <p:strVal val="visible"/>
                                          </p:to>
                                        </p:set>
                                        <p:anim calcmode="lin" valueType="num" p14:bounceEnd="66667">
                                          <p:cBhvr additive="base">
                                            <p:cTn id="983" dur="3000" fill="hold"/>
                                            <p:tgtEl>
                                              <p:spTgt spid="303"/>
                                            </p:tgtEl>
                                            <p:attrNameLst>
                                              <p:attrName>ppt_x</p:attrName>
                                            </p:attrNameLst>
                                          </p:cBhvr>
                                          <p:tavLst>
                                            <p:tav tm="0">
                                              <p:val>
                                                <p:strVal val="#ppt_x"/>
                                              </p:val>
                                            </p:tav>
                                            <p:tav tm="100000">
                                              <p:val>
                                                <p:strVal val="#ppt_x"/>
                                              </p:val>
                                            </p:tav>
                                          </p:tavLst>
                                        </p:anim>
                                        <p:anim calcmode="lin" valueType="num" p14:bounceEnd="66667">
                                          <p:cBhvr additive="base">
                                            <p:cTn id="984" dur="3000" fill="hold"/>
                                            <p:tgtEl>
                                              <p:spTgt spid="303"/>
                                            </p:tgtEl>
                                            <p:attrNameLst>
                                              <p:attrName>ppt_y</p:attrName>
                                            </p:attrNameLst>
                                          </p:cBhvr>
                                          <p:tavLst>
                                            <p:tav tm="0">
                                              <p:val>
                                                <p:strVal val="0-#ppt_h/2"/>
                                              </p:val>
                                            </p:tav>
                                            <p:tav tm="100000">
                                              <p:val>
                                                <p:strVal val="#ppt_y"/>
                                              </p:val>
                                            </p:tav>
                                          </p:tavLst>
                                        </p:anim>
                                      </p:childTnLst>
                                    </p:cTn>
                                  </p:par>
                                  <p:par>
                                    <p:cTn id="985" presetID="2" presetClass="entr" presetSubtype="1" fill="hold" grpId="0" nodeType="withEffect" p14:presetBounceEnd="66667">
                                      <p:stCondLst>
                                        <p:cond delay="0"/>
                                      </p:stCondLst>
                                      <p:childTnLst>
                                        <p:set>
                                          <p:cBhvr>
                                            <p:cTn id="986" dur="1" fill="hold">
                                              <p:stCondLst>
                                                <p:cond delay="0"/>
                                              </p:stCondLst>
                                            </p:cTn>
                                            <p:tgtEl>
                                              <p:spTgt spid="304"/>
                                            </p:tgtEl>
                                            <p:attrNameLst>
                                              <p:attrName>style.visibility</p:attrName>
                                            </p:attrNameLst>
                                          </p:cBhvr>
                                          <p:to>
                                            <p:strVal val="visible"/>
                                          </p:to>
                                        </p:set>
                                        <p:anim calcmode="lin" valueType="num" p14:bounceEnd="66667">
                                          <p:cBhvr additive="base">
                                            <p:cTn id="987" dur="3000" fill="hold"/>
                                            <p:tgtEl>
                                              <p:spTgt spid="304"/>
                                            </p:tgtEl>
                                            <p:attrNameLst>
                                              <p:attrName>ppt_x</p:attrName>
                                            </p:attrNameLst>
                                          </p:cBhvr>
                                          <p:tavLst>
                                            <p:tav tm="0">
                                              <p:val>
                                                <p:strVal val="#ppt_x"/>
                                              </p:val>
                                            </p:tav>
                                            <p:tav tm="100000">
                                              <p:val>
                                                <p:strVal val="#ppt_x"/>
                                              </p:val>
                                            </p:tav>
                                          </p:tavLst>
                                        </p:anim>
                                        <p:anim calcmode="lin" valueType="num" p14:bounceEnd="66667">
                                          <p:cBhvr additive="base">
                                            <p:cTn id="988" dur="3000" fill="hold"/>
                                            <p:tgtEl>
                                              <p:spTgt spid="304"/>
                                            </p:tgtEl>
                                            <p:attrNameLst>
                                              <p:attrName>ppt_y</p:attrName>
                                            </p:attrNameLst>
                                          </p:cBhvr>
                                          <p:tavLst>
                                            <p:tav tm="0">
                                              <p:val>
                                                <p:strVal val="0-#ppt_h/2"/>
                                              </p:val>
                                            </p:tav>
                                            <p:tav tm="100000">
                                              <p:val>
                                                <p:strVal val="#ppt_y"/>
                                              </p:val>
                                            </p:tav>
                                          </p:tavLst>
                                        </p:anim>
                                      </p:childTnLst>
                                    </p:cTn>
                                  </p:par>
                                  <p:par>
                                    <p:cTn id="989" presetID="2" presetClass="entr" presetSubtype="1" fill="hold" grpId="0" nodeType="withEffect" p14:presetBounceEnd="66667">
                                      <p:stCondLst>
                                        <p:cond delay="0"/>
                                      </p:stCondLst>
                                      <p:childTnLst>
                                        <p:set>
                                          <p:cBhvr>
                                            <p:cTn id="990" dur="1" fill="hold">
                                              <p:stCondLst>
                                                <p:cond delay="0"/>
                                              </p:stCondLst>
                                            </p:cTn>
                                            <p:tgtEl>
                                              <p:spTgt spid="305"/>
                                            </p:tgtEl>
                                            <p:attrNameLst>
                                              <p:attrName>style.visibility</p:attrName>
                                            </p:attrNameLst>
                                          </p:cBhvr>
                                          <p:to>
                                            <p:strVal val="visible"/>
                                          </p:to>
                                        </p:set>
                                        <p:anim calcmode="lin" valueType="num" p14:bounceEnd="66667">
                                          <p:cBhvr additive="base">
                                            <p:cTn id="991" dur="3000" fill="hold"/>
                                            <p:tgtEl>
                                              <p:spTgt spid="305"/>
                                            </p:tgtEl>
                                            <p:attrNameLst>
                                              <p:attrName>ppt_x</p:attrName>
                                            </p:attrNameLst>
                                          </p:cBhvr>
                                          <p:tavLst>
                                            <p:tav tm="0">
                                              <p:val>
                                                <p:strVal val="#ppt_x"/>
                                              </p:val>
                                            </p:tav>
                                            <p:tav tm="100000">
                                              <p:val>
                                                <p:strVal val="#ppt_x"/>
                                              </p:val>
                                            </p:tav>
                                          </p:tavLst>
                                        </p:anim>
                                        <p:anim calcmode="lin" valueType="num" p14:bounceEnd="66667">
                                          <p:cBhvr additive="base">
                                            <p:cTn id="992" dur="3000" fill="hold"/>
                                            <p:tgtEl>
                                              <p:spTgt spid="305"/>
                                            </p:tgtEl>
                                            <p:attrNameLst>
                                              <p:attrName>ppt_y</p:attrName>
                                            </p:attrNameLst>
                                          </p:cBhvr>
                                          <p:tavLst>
                                            <p:tav tm="0">
                                              <p:val>
                                                <p:strVal val="0-#ppt_h/2"/>
                                              </p:val>
                                            </p:tav>
                                            <p:tav tm="100000">
                                              <p:val>
                                                <p:strVal val="#ppt_y"/>
                                              </p:val>
                                            </p:tav>
                                          </p:tavLst>
                                        </p:anim>
                                      </p:childTnLst>
                                    </p:cTn>
                                  </p:par>
                                  <p:par>
                                    <p:cTn id="993" presetID="2" presetClass="entr" presetSubtype="1" fill="hold" grpId="0" nodeType="withEffect" p14:presetBounceEnd="66667">
                                      <p:stCondLst>
                                        <p:cond delay="0"/>
                                      </p:stCondLst>
                                      <p:childTnLst>
                                        <p:set>
                                          <p:cBhvr>
                                            <p:cTn id="994" dur="1" fill="hold">
                                              <p:stCondLst>
                                                <p:cond delay="0"/>
                                              </p:stCondLst>
                                            </p:cTn>
                                            <p:tgtEl>
                                              <p:spTgt spid="306"/>
                                            </p:tgtEl>
                                            <p:attrNameLst>
                                              <p:attrName>style.visibility</p:attrName>
                                            </p:attrNameLst>
                                          </p:cBhvr>
                                          <p:to>
                                            <p:strVal val="visible"/>
                                          </p:to>
                                        </p:set>
                                        <p:anim calcmode="lin" valueType="num" p14:bounceEnd="66667">
                                          <p:cBhvr additive="base">
                                            <p:cTn id="995" dur="3000" fill="hold"/>
                                            <p:tgtEl>
                                              <p:spTgt spid="306"/>
                                            </p:tgtEl>
                                            <p:attrNameLst>
                                              <p:attrName>ppt_x</p:attrName>
                                            </p:attrNameLst>
                                          </p:cBhvr>
                                          <p:tavLst>
                                            <p:tav tm="0">
                                              <p:val>
                                                <p:strVal val="#ppt_x"/>
                                              </p:val>
                                            </p:tav>
                                            <p:tav tm="100000">
                                              <p:val>
                                                <p:strVal val="#ppt_x"/>
                                              </p:val>
                                            </p:tav>
                                          </p:tavLst>
                                        </p:anim>
                                        <p:anim calcmode="lin" valueType="num" p14:bounceEnd="66667">
                                          <p:cBhvr additive="base">
                                            <p:cTn id="996" dur="3000" fill="hold"/>
                                            <p:tgtEl>
                                              <p:spTgt spid="306"/>
                                            </p:tgtEl>
                                            <p:attrNameLst>
                                              <p:attrName>ppt_y</p:attrName>
                                            </p:attrNameLst>
                                          </p:cBhvr>
                                          <p:tavLst>
                                            <p:tav tm="0">
                                              <p:val>
                                                <p:strVal val="0-#ppt_h/2"/>
                                              </p:val>
                                            </p:tav>
                                            <p:tav tm="100000">
                                              <p:val>
                                                <p:strVal val="#ppt_y"/>
                                              </p:val>
                                            </p:tav>
                                          </p:tavLst>
                                        </p:anim>
                                      </p:childTnLst>
                                    </p:cTn>
                                  </p:par>
                                  <p:par>
                                    <p:cTn id="997" presetID="2" presetClass="entr" presetSubtype="1" fill="hold" grpId="0" nodeType="withEffect" p14:presetBounceEnd="66667">
                                      <p:stCondLst>
                                        <p:cond delay="0"/>
                                      </p:stCondLst>
                                      <p:childTnLst>
                                        <p:set>
                                          <p:cBhvr>
                                            <p:cTn id="998" dur="1" fill="hold">
                                              <p:stCondLst>
                                                <p:cond delay="0"/>
                                              </p:stCondLst>
                                            </p:cTn>
                                            <p:tgtEl>
                                              <p:spTgt spid="307"/>
                                            </p:tgtEl>
                                            <p:attrNameLst>
                                              <p:attrName>style.visibility</p:attrName>
                                            </p:attrNameLst>
                                          </p:cBhvr>
                                          <p:to>
                                            <p:strVal val="visible"/>
                                          </p:to>
                                        </p:set>
                                        <p:anim calcmode="lin" valueType="num" p14:bounceEnd="66667">
                                          <p:cBhvr additive="base">
                                            <p:cTn id="999" dur="3000" fill="hold"/>
                                            <p:tgtEl>
                                              <p:spTgt spid="307"/>
                                            </p:tgtEl>
                                            <p:attrNameLst>
                                              <p:attrName>ppt_x</p:attrName>
                                            </p:attrNameLst>
                                          </p:cBhvr>
                                          <p:tavLst>
                                            <p:tav tm="0">
                                              <p:val>
                                                <p:strVal val="#ppt_x"/>
                                              </p:val>
                                            </p:tav>
                                            <p:tav tm="100000">
                                              <p:val>
                                                <p:strVal val="#ppt_x"/>
                                              </p:val>
                                            </p:tav>
                                          </p:tavLst>
                                        </p:anim>
                                        <p:anim calcmode="lin" valueType="num" p14:bounceEnd="66667">
                                          <p:cBhvr additive="base">
                                            <p:cTn id="1000" dur="3000" fill="hold"/>
                                            <p:tgtEl>
                                              <p:spTgt spid="307"/>
                                            </p:tgtEl>
                                            <p:attrNameLst>
                                              <p:attrName>ppt_y</p:attrName>
                                            </p:attrNameLst>
                                          </p:cBhvr>
                                          <p:tavLst>
                                            <p:tav tm="0">
                                              <p:val>
                                                <p:strVal val="0-#ppt_h/2"/>
                                              </p:val>
                                            </p:tav>
                                            <p:tav tm="100000">
                                              <p:val>
                                                <p:strVal val="#ppt_y"/>
                                              </p:val>
                                            </p:tav>
                                          </p:tavLst>
                                        </p:anim>
                                      </p:childTnLst>
                                    </p:cTn>
                                  </p:par>
                                  <p:par>
                                    <p:cTn id="1001" presetID="2" presetClass="entr" presetSubtype="1" fill="hold" grpId="0" nodeType="withEffect" p14:presetBounceEnd="66667">
                                      <p:stCondLst>
                                        <p:cond delay="0"/>
                                      </p:stCondLst>
                                      <p:childTnLst>
                                        <p:set>
                                          <p:cBhvr>
                                            <p:cTn id="1002" dur="1" fill="hold">
                                              <p:stCondLst>
                                                <p:cond delay="0"/>
                                              </p:stCondLst>
                                            </p:cTn>
                                            <p:tgtEl>
                                              <p:spTgt spid="308"/>
                                            </p:tgtEl>
                                            <p:attrNameLst>
                                              <p:attrName>style.visibility</p:attrName>
                                            </p:attrNameLst>
                                          </p:cBhvr>
                                          <p:to>
                                            <p:strVal val="visible"/>
                                          </p:to>
                                        </p:set>
                                        <p:anim calcmode="lin" valueType="num" p14:bounceEnd="66667">
                                          <p:cBhvr additive="base">
                                            <p:cTn id="1003" dur="3000" fill="hold"/>
                                            <p:tgtEl>
                                              <p:spTgt spid="308"/>
                                            </p:tgtEl>
                                            <p:attrNameLst>
                                              <p:attrName>ppt_x</p:attrName>
                                            </p:attrNameLst>
                                          </p:cBhvr>
                                          <p:tavLst>
                                            <p:tav tm="0">
                                              <p:val>
                                                <p:strVal val="#ppt_x"/>
                                              </p:val>
                                            </p:tav>
                                            <p:tav tm="100000">
                                              <p:val>
                                                <p:strVal val="#ppt_x"/>
                                              </p:val>
                                            </p:tav>
                                          </p:tavLst>
                                        </p:anim>
                                        <p:anim calcmode="lin" valueType="num" p14:bounceEnd="66667">
                                          <p:cBhvr additive="base">
                                            <p:cTn id="1004" dur="3000" fill="hold"/>
                                            <p:tgtEl>
                                              <p:spTgt spid="308"/>
                                            </p:tgtEl>
                                            <p:attrNameLst>
                                              <p:attrName>ppt_y</p:attrName>
                                            </p:attrNameLst>
                                          </p:cBhvr>
                                          <p:tavLst>
                                            <p:tav tm="0">
                                              <p:val>
                                                <p:strVal val="0-#ppt_h/2"/>
                                              </p:val>
                                            </p:tav>
                                            <p:tav tm="100000">
                                              <p:val>
                                                <p:strVal val="#ppt_y"/>
                                              </p:val>
                                            </p:tav>
                                          </p:tavLst>
                                        </p:anim>
                                      </p:childTnLst>
                                    </p:cTn>
                                  </p:par>
                                  <p:par>
                                    <p:cTn id="1005" presetID="2" presetClass="entr" presetSubtype="1" fill="hold" grpId="0" nodeType="withEffect" p14:presetBounceEnd="66667">
                                      <p:stCondLst>
                                        <p:cond delay="0"/>
                                      </p:stCondLst>
                                      <p:childTnLst>
                                        <p:set>
                                          <p:cBhvr>
                                            <p:cTn id="1006" dur="1" fill="hold">
                                              <p:stCondLst>
                                                <p:cond delay="0"/>
                                              </p:stCondLst>
                                            </p:cTn>
                                            <p:tgtEl>
                                              <p:spTgt spid="309"/>
                                            </p:tgtEl>
                                            <p:attrNameLst>
                                              <p:attrName>style.visibility</p:attrName>
                                            </p:attrNameLst>
                                          </p:cBhvr>
                                          <p:to>
                                            <p:strVal val="visible"/>
                                          </p:to>
                                        </p:set>
                                        <p:anim calcmode="lin" valueType="num" p14:bounceEnd="66667">
                                          <p:cBhvr additive="base">
                                            <p:cTn id="1007" dur="3000" fill="hold"/>
                                            <p:tgtEl>
                                              <p:spTgt spid="309"/>
                                            </p:tgtEl>
                                            <p:attrNameLst>
                                              <p:attrName>ppt_x</p:attrName>
                                            </p:attrNameLst>
                                          </p:cBhvr>
                                          <p:tavLst>
                                            <p:tav tm="0">
                                              <p:val>
                                                <p:strVal val="#ppt_x"/>
                                              </p:val>
                                            </p:tav>
                                            <p:tav tm="100000">
                                              <p:val>
                                                <p:strVal val="#ppt_x"/>
                                              </p:val>
                                            </p:tav>
                                          </p:tavLst>
                                        </p:anim>
                                        <p:anim calcmode="lin" valueType="num" p14:bounceEnd="66667">
                                          <p:cBhvr additive="base">
                                            <p:cTn id="1008" dur="3000" fill="hold"/>
                                            <p:tgtEl>
                                              <p:spTgt spid="309"/>
                                            </p:tgtEl>
                                            <p:attrNameLst>
                                              <p:attrName>ppt_y</p:attrName>
                                            </p:attrNameLst>
                                          </p:cBhvr>
                                          <p:tavLst>
                                            <p:tav tm="0">
                                              <p:val>
                                                <p:strVal val="0-#ppt_h/2"/>
                                              </p:val>
                                            </p:tav>
                                            <p:tav tm="100000">
                                              <p:val>
                                                <p:strVal val="#ppt_y"/>
                                              </p:val>
                                            </p:tav>
                                          </p:tavLst>
                                        </p:anim>
                                      </p:childTnLst>
                                    </p:cTn>
                                  </p:par>
                                  <p:par>
                                    <p:cTn id="1009" presetID="2" presetClass="entr" presetSubtype="1" fill="hold" grpId="0" nodeType="withEffect" p14:presetBounceEnd="66667">
                                      <p:stCondLst>
                                        <p:cond delay="0"/>
                                      </p:stCondLst>
                                      <p:childTnLst>
                                        <p:set>
                                          <p:cBhvr>
                                            <p:cTn id="1010" dur="1" fill="hold">
                                              <p:stCondLst>
                                                <p:cond delay="0"/>
                                              </p:stCondLst>
                                            </p:cTn>
                                            <p:tgtEl>
                                              <p:spTgt spid="310"/>
                                            </p:tgtEl>
                                            <p:attrNameLst>
                                              <p:attrName>style.visibility</p:attrName>
                                            </p:attrNameLst>
                                          </p:cBhvr>
                                          <p:to>
                                            <p:strVal val="visible"/>
                                          </p:to>
                                        </p:set>
                                        <p:anim calcmode="lin" valueType="num" p14:bounceEnd="66667">
                                          <p:cBhvr additive="base">
                                            <p:cTn id="1011" dur="3000" fill="hold"/>
                                            <p:tgtEl>
                                              <p:spTgt spid="310"/>
                                            </p:tgtEl>
                                            <p:attrNameLst>
                                              <p:attrName>ppt_x</p:attrName>
                                            </p:attrNameLst>
                                          </p:cBhvr>
                                          <p:tavLst>
                                            <p:tav tm="0">
                                              <p:val>
                                                <p:strVal val="#ppt_x"/>
                                              </p:val>
                                            </p:tav>
                                            <p:tav tm="100000">
                                              <p:val>
                                                <p:strVal val="#ppt_x"/>
                                              </p:val>
                                            </p:tav>
                                          </p:tavLst>
                                        </p:anim>
                                        <p:anim calcmode="lin" valueType="num" p14:bounceEnd="66667">
                                          <p:cBhvr additive="base">
                                            <p:cTn id="1012" dur="3000" fill="hold"/>
                                            <p:tgtEl>
                                              <p:spTgt spid="310"/>
                                            </p:tgtEl>
                                            <p:attrNameLst>
                                              <p:attrName>ppt_y</p:attrName>
                                            </p:attrNameLst>
                                          </p:cBhvr>
                                          <p:tavLst>
                                            <p:tav tm="0">
                                              <p:val>
                                                <p:strVal val="0-#ppt_h/2"/>
                                              </p:val>
                                            </p:tav>
                                            <p:tav tm="100000">
                                              <p:val>
                                                <p:strVal val="#ppt_y"/>
                                              </p:val>
                                            </p:tav>
                                          </p:tavLst>
                                        </p:anim>
                                      </p:childTnLst>
                                    </p:cTn>
                                  </p:par>
                                  <p:par>
                                    <p:cTn id="1013" presetID="2" presetClass="entr" presetSubtype="1" fill="hold" grpId="0" nodeType="withEffect" p14:presetBounceEnd="66667">
                                      <p:stCondLst>
                                        <p:cond delay="0"/>
                                      </p:stCondLst>
                                      <p:childTnLst>
                                        <p:set>
                                          <p:cBhvr>
                                            <p:cTn id="1014" dur="1" fill="hold">
                                              <p:stCondLst>
                                                <p:cond delay="0"/>
                                              </p:stCondLst>
                                            </p:cTn>
                                            <p:tgtEl>
                                              <p:spTgt spid="311"/>
                                            </p:tgtEl>
                                            <p:attrNameLst>
                                              <p:attrName>style.visibility</p:attrName>
                                            </p:attrNameLst>
                                          </p:cBhvr>
                                          <p:to>
                                            <p:strVal val="visible"/>
                                          </p:to>
                                        </p:set>
                                        <p:anim calcmode="lin" valueType="num" p14:bounceEnd="66667">
                                          <p:cBhvr additive="base">
                                            <p:cTn id="1015" dur="3000" fill="hold"/>
                                            <p:tgtEl>
                                              <p:spTgt spid="311"/>
                                            </p:tgtEl>
                                            <p:attrNameLst>
                                              <p:attrName>ppt_x</p:attrName>
                                            </p:attrNameLst>
                                          </p:cBhvr>
                                          <p:tavLst>
                                            <p:tav tm="0">
                                              <p:val>
                                                <p:strVal val="#ppt_x"/>
                                              </p:val>
                                            </p:tav>
                                            <p:tav tm="100000">
                                              <p:val>
                                                <p:strVal val="#ppt_x"/>
                                              </p:val>
                                            </p:tav>
                                          </p:tavLst>
                                        </p:anim>
                                        <p:anim calcmode="lin" valueType="num" p14:bounceEnd="66667">
                                          <p:cBhvr additive="base">
                                            <p:cTn id="1016" dur="3000" fill="hold"/>
                                            <p:tgtEl>
                                              <p:spTgt spid="311"/>
                                            </p:tgtEl>
                                            <p:attrNameLst>
                                              <p:attrName>ppt_y</p:attrName>
                                            </p:attrNameLst>
                                          </p:cBhvr>
                                          <p:tavLst>
                                            <p:tav tm="0">
                                              <p:val>
                                                <p:strVal val="0-#ppt_h/2"/>
                                              </p:val>
                                            </p:tav>
                                            <p:tav tm="100000">
                                              <p:val>
                                                <p:strVal val="#ppt_y"/>
                                              </p:val>
                                            </p:tav>
                                          </p:tavLst>
                                        </p:anim>
                                      </p:childTnLst>
                                    </p:cTn>
                                  </p:par>
                                  <p:par>
                                    <p:cTn id="1017" presetID="2" presetClass="entr" presetSubtype="1" fill="hold" grpId="0" nodeType="withEffect" p14:presetBounceEnd="66667">
                                      <p:stCondLst>
                                        <p:cond delay="0"/>
                                      </p:stCondLst>
                                      <p:childTnLst>
                                        <p:set>
                                          <p:cBhvr>
                                            <p:cTn id="1018" dur="1" fill="hold">
                                              <p:stCondLst>
                                                <p:cond delay="0"/>
                                              </p:stCondLst>
                                            </p:cTn>
                                            <p:tgtEl>
                                              <p:spTgt spid="312"/>
                                            </p:tgtEl>
                                            <p:attrNameLst>
                                              <p:attrName>style.visibility</p:attrName>
                                            </p:attrNameLst>
                                          </p:cBhvr>
                                          <p:to>
                                            <p:strVal val="visible"/>
                                          </p:to>
                                        </p:set>
                                        <p:anim calcmode="lin" valueType="num" p14:bounceEnd="66667">
                                          <p:cBhvr additive="base">
                                            <p:cTn id="1019" dur="3000" fill="hold"/>
                                            <p:tgtEl>
                                              <p:spTgt spid="312"/>
                                            </p:tgtEl>
                                            <p:attrNameLst>
                                              <p:attrName>ppt_x</p:attrName>
                                            </p:attrNameLst>
                                          </p:cBhvr>
                                          <p:tavLst>
                                            <p:tav tm="0">
                                              <p:val>
                                                <p:strVal val="#ppt_x"/>
                                              </p:val>
                                            </p:tav>
                                            <p:tav tm="100000">
                                              <p:val>
                                                <p:strVal val="#ppt_x"/>
                                              </p:val>
                                            </p:tav>
                                          </p:tavLst>
                                        </p:anim>
                                        <p:anim calcmode="lin" valueType="num" p14:bounceEnd="66667">
                                          <p:cBhvr additive="base">
                                            <p:cTn id="1020" dur="3000" fill="hold"/>
                                            <p:tgtEl>
                                              <p:spTgt spid="312"/>
                                            </p:tgtEl>
                                            <p:attrNameLst>
                                              <p:attrName>ppt_y</p:attrName>
                                            </p:attrNameLst>
                                          </p:cBhvr>
                                          <p:tavLst>
                                            <p:tav tm="0">
                                              <p:val>
                                                <p:strVal val="0-#ppt_h/2"/>
                                              </p:val>
                                            </p:tav>
                                            <p:tav tm="100000">
                                              <p:val>
                                                <p:strVal val="#ppt_y"/>
                                              </p:val>
                                            </p:tav>
                                          </p:tavLst>
                                        </p:anim>
                                      </p:childTnLst>
                                    </p:cTn>
                                  </p:par>
                                  <p:par>
                                    <p:cTn id="1021" presetID="2" presetClass="entr" presetSubtype="1" fill="hold" grpId="0" nodeType="withEffect" p14:presetBounceEnd="66667">
                                      <p:stCondLst>
                                        <p:cond delay="0"/>
                                      </p:stCondLst>
                                      <p:childTnLst>
                                        <p:set>
                                          <p:cBhvr>
                                            <p:cTn id="1022" dur="1" fill="hold">
                                              <p:stCondLst>
                                                <p:cond delay="0"/>
                                              </p:stCondLst>
                                            </p:cTn>
                                            <p:tgtEl>
                                              <p:spTgt spid="313"/>
                                            </p:tgtEl>
                                            <p:attrNameLst>
                                              <p:attrName>style.visibility</p:attrName>
                                            </p:attrNameLst>
                                          </p:cBhvr>
                                          <p:to>
                                            <p:strVal val="visible"/>
                                          </p:to>
                                        </p:set>
                                        <p:anim calcmode="lin" valueType="num" p14:bounceEnd="66667">
                                          <p:cBhvr additive="base">
                                            <p:cTn id="1023" dur="3000" fill="hold"/>
                                            <p:tgtEl>
                                              <p:spTgt spid="313"/>
                                            </p:tgtEl>
                                            <p:attrNameLst>
                                              <p:attrName>ppt_x</p:attrName>
                                            </p:attrNameLst>
                                          </p:cBhvr>
                                          <p:tavLst>
                                            <p:tav tm="0">
                                              <p:val>
                                                <p:strVal val="#ppt_x"/>
                                              </p:val>
                                            </p:tav>
                                            <p:tav tm="100000">
                                              <p:val>
                                                <p:strVal val="#ppt_x"/>
                                              </p:val>
                                            </p:tav>
                                          </p:tavLst>
                                        </p:anim>
                                        <p:anim calcmode="lin" valueType="num" p14:bounceEnd="66667">
                                          <p:cBhvr additive="base">
                                            <p:cTn id="1024" dur="3000" fill="hold"/>
                                            <p:tgtEl>
                                              <p:spTgt spid="313"/>
                                            </p:tgtEl>
                                            <p:attrNameLst>
                                              <p:attrName>ppt_y</p:attrName>
                                            </p:attrNameLst>
                                          </p:cBhvr>
                                          <p:tavLst>
                                            <p:tav tm="0">
                                              <p:val>
                                                <p:strVal val="0-#ppt_h/2"/>
                                              </p:val>
                                            </p:tav>
                                            <p:tav tm="100000">
                                              <p:val>
                                                <p:strVal val="#ppt_y"/>
                                              </p:val>
                                            </p:tav>
                                          </p:tavLst>
                                        </p:anim>
                                      </p:childTnLst>
                                    </p:cTn>
                                  </p:par>
                                  <p:par>
                                    <p:cTn id="1025" presetID="2" presetClass="entr" presetSubtype="1" fill="hold" grpId="0" nodeType="withEffect" p14:presetBounceEnd="66667">
                                      <p:stCondLst>
                                        <p:cond delay="0"/>
                                      </p:stCondLst>
                                      <p:childTnLst>
                                        <p:set>
                                          <p:cBhvr>
                                            <p:cTn id="1026" dur="1" fill="hold">
                                              <p:stCondLst>
                                                <p:cond delay="0"/>
                                              </p:stCondLst>
                                            </p:cTn>
                                            <p:tgtEl>
                                              <p:spTgt spid="314"/>
                                            </p:tgtEl>
                                            <p:attrNameLst>
                                              <p:attrName>style.visibility</p:attrName>
                                            </p:attrNameLst>
                                          </p:cBhvr>
                                          <p:to>
                                            <p:strVal val="visible"/>
                                          </p:to>
                                        </p:set>
                                        <p:anim calcmode="lin" valueType="num" p14:bounceEnd="66667">
                                          <p:cBhvr additive="base">
                                            <p:cTn id="1027" dur="3000" fill="hold"/>
                                            <p:tgtEl>
                                              <p:spTgt spid="314"/>
                                            </p:tgtEl>
                                            <p:attrNameLst>
                                              <p:attrName>ppt_x</p:attrName>
                                            </p:attrNameLst>
                                          </p:cBhvr>
                                          <p:tavLst>
                                            <p:tav tm="0">
                                              <p:val>
                                                <p:strVal val="#ppt_x"/>
                                              </p:val>
                                            </p:tav>
                                            <p:tav tm="100000">
                                              <p:val>
                                                <p:strVal val="#ppt_x"/>
                                              </p:val>
                                            </p:tav>
                                          </p:tavLst>
                                        </p:anim>
                                        <p:anim calcmode="lin" valueType="num" p14:bounceEnd="66667">
                                          <p:cBhvr additive="base">
                                            <p:cTn id="1028" dur="3000" fill="hold"/>
                                            <p:tgtEl>
                                              <p:spTgt spid="314"/>
                                            </p:tgtEl>
                                            <p:attrNameLst>
                                              <p:attrName>ppt_y</p:attrName>
                                            </p:attrNameLst>
                                          </p:cBhvr>
                                          <p:tavLst>
                                            <p:tav tm="0">
                                              <p:val>
                                                <p:strVal val="0-#ppt_h/2"/>
                                              </p:val>
                                            </p:tav>
                                            <p:tav tm="100000">
                                              <p:val>
                                                <p:strVal val="#ppt_y"/>
                                              </p:val>
                                            </p:tav>
                                          </p:tavLst>
                                        </p:anim>
                                      </p:childTnLst>
                                    </p:cTn>
                                  </p:par>
                                  <p:par>
                                    <p:cTn id="1029" presetID="2" presetClass="entr" presetSubtype="1" fill="hold" grpId="0" nodeType="withEffect" p14:presetBounceEnd="66667">
                                      <p:stCondLst>
                                        <p:cond delay="0"/>
                                      </p:stCondLst>
                                      <p:childTnLst>
                                        <p:set>
                                          <p:cBhvr>
                                            <p:cTn id="1030" dur="1" fill="hold">
                                              <p:stCondLst>
                                                <p:cond delay="0"/>
                                              </p:stCondLst>
                                            </p:cTn>
                                            <p:tgtEl>
                                              <p:spTgt spid="315"/>
                                            </p:tgtEl>
                                            <p:attrNameLst>
                                              <p:attrName>style.visibility</p:attrName>
                                            </p:attrNameLst>
                                          </p:cBhvr>
                                          <p:to>
                                            <p:strVal val="visible"/>
                                          </p:to>
                                        </p:set>
                                        <p:anim calcmode="lin" valueType="num" p14:bounceEnd="66667">
                                          <p:cBhvr additive="base">
                                            <p:cTn id="1031" dur="3000" fill="hold"/>
                                            <p:tgtEl>
                                              <p:spTgt spid="315"/>
                                            </p:tgtEl>
                                            <p:attrNameLst>
                                              <p:attrName>ppt_x</p:attrName>
                                            </p:attrNameLst>
                                          </p:cBhvr>
                                          <p:tavLst>
                                            <p:tav tm="0">
                                              <p:val>
                                                <p:strVal val="#ppt_x"/>
                                              </p:val>
                                            </p:tav>
                                            <p:tav tm="100000">
                                              <p:val>
                                                <p:strVal val="#ppt_x"/>
                                              </p:val>
                                            </p:tav>
                                          </p:tavLst>
                                        </p:anim>
                                        <p:anim calcmode="lin" valueType="num" p14:bounceEnd="66667">
                                          <p:cBhvr additive="base">
                                            <p:cTn id="1032" dur="3000" fill="hold"/>
                                            <p:tgtEl>
                                              <p:spTgt spid="315"/>
                                            </p:tgtEl>
                                            <p:attrNameLst>
                                              <p:attrName>ppt_y</p:attrName>
                                            </p:attrNameLst>
                                          </p:cBhvr>
                                          <p:tavLst>
                                            <p:tav tm="0">
                                              <p:val>
                                                <p:strVal val="0-#ppt_h/2"/>
                                              </p:val>
                                            </p:tav>
                                            <p:tav tm="100000">
                                              <p:val>
                                                <p:strVal val="#ppt_y"/>
                                              </p:val>
                                            </p:tav>
                                          </p:tavLst>
                                        </p:anim>
                                      </p:childTnLst>
                                    </p:cTn>
                                  </p:par>
                                  <p:par>
                                    <p:cTn id="1033" presetID="2" presetClass="entr" presetSubtype="1" fill="hold" grpId="0" nodeType="withEffect" p14:presetBounceEnd="66667">
                                      <p:stCondLst>
                                        <p:cond delay="0"/>
                                      </p:stCondLst>
                                      <p:childTnLst>
                                        <p:set>
                                          <p:cBhvr>
                                            <p:cTn id="1034" dur="1" fill="hold">
                                              <p:stCondLst>
                                                <p:cond delay="0"/>
                                              </p:stCondLst>
                                            </p:cTn>
                                            <p:tgtEl>
                                              <p:spTgt spid="316"/>
                                            </p:tgtEl>
                                            <p:attrNameLst>
                                              <p:attrName>style.visibility</p:attrName>
                                            </p:attrNameLst>
                                          </p:cBhvr>
                                          <p:to>
                                            <p:strVal val="visible"/>
                                          </p:to>
                                        </p:set>
                                        <p:anim calcmode="lin" valueType="num" p14:bounceEnd="66667">
                                          <p:cBhvr additive="base">
                                            <p:cTn id="1035" dur="3000" fill="hold"/>
                                            <p:tgtEl>
                                              <p:spTgt spid="316"/>
                                            </p:tgtEl>
                                            <p:attrNameLst>
                                              <p:attrName>ppt_x</p:attrName>
                                            </p:attrNameLst>
                                          </p:cBhvr>
                                          <p:tavLst>
                                            <p:tav tm="0">
                                              <p:val>
                                                <p:strVal val="#ppt_x"/>
                                              </p:val>
                                            </p:tav>
                                            <p:tav tm="100000">
                                              <p:val>
                                                <p:strVal val="#ppt_x"/>
                                              </p:val>
                                            </p:tav>
                                          </p:tavLst>
                                        </p:anim>
                                        <p:anim calcmode="lin" valueType="num" p14:bounceEnd="66667">
                                          <p:cBhvr additive="base">
                                            <p:cTn id="1036" dur="3000" fill="hold"/>
                                            <p:tgtEl>
                                              <p:spTgt spid="316"/>
                                            </p:tgtEl>
                                            <p:attrNameLst>
                                              <p:attrName>ppt_y</p:attrName>
                                            </p:attrNameLst>
                                          </p:cBhvr>
                                          <p:tavLst>
                                            <p:tav tm="0">
                                              <p:val>
                                                <p:strVal val="0-#ppt_h/2"/>
                                              </p:val>
                                            </p:tav>
                                            <p:tav tm="100000">
                                              <p:val>
                                                <p:strVal val="#ppt_y"/>
                                              </p:val>
                                            </p:tav>
                                          </p:tavLst>
                                        </p:anim>
                                      </p:childTnLst>
                                    </p:cTn>
                                  </p:par>
                                  <p:par>
                                    <p:cTn id="1037" presetID="2" presetClass="entr" presetSubtype="1" fill="hold" grpId="0" nodeType="withEffect" p14:presetBounceEnd="66667">
                                      <p:stCondLst>
                                        <p:cond delay="0"/>
                                      </p:stCondLst>
                                      <p:childTnLst>
                                        <p:set>
                                          <p:cBhvr>
                                            <p:cTn id="1038" dur="1" fill="hold">
                                              <p:stCondLst>
                                                <p:cond delay="0"/>
                                              </p:stCondLst>
                                            </p:cTn>
                                            <p:tgtEl>
                                              <p:spTgt spid="317"/>
                                            </p:tgtEl>
                                            <p:attrNameLst>
                                              <p:attrName>style.visibility</p:attrName>
                                            </p:attrNameLst>
                                          </p:cBhvr>
                                          <p:to>
                                            <p:strVal val="visible"/>
                                          </p:to>
                                        </p:set>
                                        <p:anim calcmode="lin" valueType="num" p14:bounceEnd="66667">
                                          <p:cBhvr additive="base">
                                            <p:cTn id="1039" dur="3000" fill="hold"/>
                                            <p:tgtEl>
                                              <p:spTgt spid="317"/>
                                            </p:tgtEl>
                                            <p:attrNameLst>
                                              <p:attrName>ppt_x</p:attrName>
                                            </p:attrNameLst>
                                          </p:cBhvr>
                                          <p:tavLst>
                                            <p:tav tm="0">
                                              <p:val>
                                                <p:strVal val="#ppt_x"/>
                                              </p:val>
                                            </p:tav>
                                            <p:tav tm="100000">
                                              <p:val>
                                                <p:strVal val="#ppt_x"/>
                                              </p:val>
                                            </p:tav>
                                          </p:tavLst>
                                        </p:anim>
                                        <p:anim calcmode="lin" valueType="num" p14:bounceEnd="66667">
                                          <p:cBhvr additive="base">
                                            <p:cTn id="1040" dur="3000" fill="hold"/>
                                            <p:tgtEl>
                                              <p:spTgt spid="317"/>
                                            </p:tgtEl>
                                            <p:attrNameLst>
                                              <p:attrName>ppt_y</p:attrName>
                                            </p:attrNameLst>
                                          </p:cBhvr>
                                          <p:tavLst>
                                            <p:tav tm="0">
                                              <p:val>
                                                <p:strVal val="0-#ppt_h/2"/>
                                              </p:val>
                                            </p:tav>
                                            <p:tav tm="100000">
                                              <p:val>
                                                <p:strVal val="#ppt_y"/>
                                              </p:val>
                                            </p:tav>
                                          </p:tavLst>
                                        </p:anim>
                                      </p:childTnLst>
                                    </p:cTn>
                                  </p:par>
                                  <p:par>
                                    <p:cTn id="1041" presetID="2" presetClass="entr" presetSubtype="1" fill="hold" grpId="0" nodeType="withEffect" p14:presetBounceEnd="66667">
                                      <p:stCondLst>
                                        <p:cond delay="0"/>
                                      </p:stCondLst>
                                      <p:childTnLst>
                                        <p:set>
                                          <p:cBhvr>
                                            <p:cTn id="1042" dur="1" fill="hold">
                                              <p:stCondLst>
                                                <p:cond delay="0"/>
                                              </p:stCondLst>
                                            </p:cTn>
                                            <p:tgtEl>
                                              <p:spTgt spid="318"/>
                                            </p:tgtEl>
                                            <p:attrNameLst>
                                              <p:attrName>style.visibility</p:attrName>
                                            </p:attrNameLst>
                                          </p:cBhvr>
                                          <p:to>
                                            <p:strVal val="visible"/>
                                          </p:to>
                                        </p:set>
                                        <p:anim calcmode="lin" valueType="num" p14:bounceEnd="66667">
                                          <p:cBhvr additive="base">
                                            <p:cTn id="1043" dur="3000" fill="hold"/>
                                            <p:tgtEl>
                                              <p:spTgt spid="318"/>
                                            </p:tgtEl>
                                            <p:attrNameLst>
                                              <p:attrName>ppt_x</p:attrName>
                                            </p:attrNameLst>
                                          </p:cBhvr>
                                          <p:tavLst>
                                            <p:tav tm="0">
                                              <p:val>
                                                <p:strVal val="#ppt_x"/>
                                              </p:val>
                                            </p:tav>
                                            <p:tav tm="100000">
                                              <p:val>
                                                <p:strVal val="#ppt_x"/>
                                              </p:val>
                                            </p:tav>
                                          </p:tavLst>
                                        </p:anim>
                                        <p:anim calcmode="lin" valueType="num" p14:bounceEnd="66667">
                                          <p:cBhvr additive="base">
                                            <p:cTn id="1044" dur="3000" fill="hold"/>
                                            <p:tgtEl>
                                              <p:spTgt spid="318"/>
                                            </p:tgtEl>
                                            <p:attrNameLst>
                                              <p:attrName>ppt_y</p:attrName>
                                            </p:attrNameLst>
                                          </p:cBhvr>
                                          <p:tavLst>
                                            <p:tav tm="0">
                                              <p:val>
                                                <p:strVal val="0-#ppt_h/2"/>
                                              </p:val>
                                            </p:tav>
                                            <p:tav tm="100000">
                                              <p:val>
                                                <p:strVal val="#ppt_y"/>
                                              </p:val>
                                            </p:tav>
                                          </p:tavLst>
                                        </p:anim>
                                      </p:childTnLst>
                                    </p:cTn>
                                  </p:par>
                                  <p:par>
                                    <p:cTn id="1045" presetID="2" presetClass="entr" presetSubtype="1" fill="hold" grpId="0" nodeType="withEffect" p14:presetBounceEnd="66667">
                                      <p:stCondLst>
                                        <p:cond delay="0"/>
                                      </p:stCondLst>
                                      <p:childTnLst>
                                        <p:set>
                                          <p:cBhvr>
                                            <p:cTn id="1046" dur="1" fill="hold">
                                              <p:stCondLst>
                                                <p:cond delay="0"/>
                                              </p:stCondLst>
                                            </p:cTn>
                                            <p:tgtEl>
                                              <p:spTgt spid="319"/>
                                            </p:tgtEl>
                                            <p:attrNameLst>
                                              <p:attrName>style.visibility</p:attrName>
                                            </p:attrNameLst>
                                          </p:cBhvr>
                                          <p:to>
                                            <p:strVal val="visible"/>
                                          </p:to>
                                        </p:set>
                                        <p:anim calcmode="lin" valueType="num" p14:bounceEnd="66667">
                                          <p:cBhvr additive="base">
                                            <p:cTn id="1047" dur="3000" fill="hold"/>
                                            <p:tgtEl>
                                              <p:spTgt spid="319"/>
                                            </p:tgtEl>
                                            <p:attrNameLst>
                                              <p:attrName>ppt_x</p:attrName>
                                            </p:attrNameLst>
                                          </p:cBhvr>
                                          <p:tavLst>
                                            <p:tav tm="0">
                                              <p:val>
                                                <p:strVal val="#ppt_x"/>
                                              </p:val>
                                            </p:tav>
                                            <p:tav tm="100000">
                                              <p:val>
                                                <p:strVal val="#ppt_x"/>
                                              </p:val>
                                            </p:tav>
                                          </p:tavLst>
                                        </p:anim>
                                        <p:anim calcmode="lin" valueType="num" p14:bounceEnd="66667">
                                          <p:cBhvr additive="base">
                                            <p:cTn id="1048" dur="3000" fill="hold"/>
                                            <p:tgtEl>
                                              <p:spTgt spid="319"/>
                                            </p:tgtEl>
                                            <p:attrNameLst>
                                              <p:attrName>ppt_y</p:attrName>
                                            </p:attrNameLst>
                                          </p:cBhvr>
                                          <p:tavLst>
                                            <p:tav tm="0">
                                              <p:val>
                                                <p:strVal val="0-#ppt_h/2"/>
                                              </p:val>
                                            </p:tav>
                                            <p:tav tm="100000">
                                              <p:val>
                                                <p:strVal val="#ppt_y"/>
                                              </p:val>
                                            </p:tav>
                                          </p:tavLst>
                                        </p:anim>
                                      </p:childTnLst>
                                    </p:cTn>
                                  </p:par>
                                  <p:par>
                                    <p:cTn id="1049" presetID="2" presetClass="entr" presetSubtype="1" fill="hold" grpId="0" nodeType="withEffect" p14:presetBounceEnd="66667">
                                      <p:stCondLst>
                                        <p:cond delay="0"/>
                                      </p:stCondLst>
                                      <p:childTnLst>
                                        <p:set>
                                          <p:cBhvr>
                                            <p:cTn id="1050" dur="1" fill="hold">
                                              <p:stCondLst>
                                                <p:cond delay="0"/>
                                              </p:stCondLst>
                                            </p:cTn>
                                            <p:tgtEl>
                                              <p:spTgt spid="320"/>
                                            </p:tgtEl>
                                            <p:attrNameLst>
                                              <p:attrName>style.visibility</p:attrName>
                                            </p:attrNameLst>
                                          </p:cBhvr>
                                          <p:to>
                                            <p:strVal val="visible"/>
                                          </p:to>
                                        </p:set>
                                        <p:anim calcmode="lin" valueType="num" p14:bounceEnd="66667">
                                          <p:cBhvr additive="base">
                                            <p:cTn id="1051" dur="3000" fill="hold"/>
                                            <p:tgtEl>
                                              <p:spTgt spid="320"/>
                                            </p:tgtEl>
                                            <p:attrNameLst>
                                              <p:attrName>ppt_x</p:attrName>
                                            </p:attrNameLst>
                                          </p:cBhvr>
                                          <p:tavLst>
                                            <p:tav tm="0">
                                              <p:val>
                                                <p:strVal val="#ppt_x"/>
                                              </p:val>
                                            </p:tav>
                                            <p:tav tm="100000">
                                              <p:val>
                                                <p:strVal val="#ppt_x"/>
                                              </p:val>
                                            </p:tav>
                                          </p:tavLst>
                                        </p:anim>
                                        <p:anim calcmode="lin" valueType="num" p14:bounceEnd="66667">
                                          <p:cBhvr additive="base">
                                            <p:cTn id="1052" dur="3000" fill="hold"/>
                                            <p:tgtEl>
                                              <p:spTgt spid="320"/>
                                            </p:tgtEl>
                                            <p:attrNameLst>
                                              <p:attrName>ppt_y</p:attrName>
                                            </p:attrNameLst>
                                          </p:cBhvr>
                                          <p:tavLst>
                                            <p:tav tm="0">
                                              <p:val>
                                                <p:strVal val="0-#ppt_h/2"/>
                                              </p:val>
                                            </p:tav>
                                            <p:tav tm="100000">
                                              <p:val>
                                                <p:strVal val="#ppt_y"/>
                                              </p:val>
                                            </p:tav>
                                          </p:tavLst>
                                        </p:anim>
                                      </p:childTnLst>
                                    </p:cTn>
                                  </p:par>
                                  <p:par>
                                    <p:cTn id="1053" presetID="2" presetClass="entr" presetSubtype="1" fill="hold" grpId="0" nodeType="withEffect" p14:presetBounceEnd="66667">
                                      <p:stCondLst>
                                        <p:cond delay="0"/>
                                      </p:stCondLst>
                                      <p:childTnLst>
                                        <p:set>
                                          <p:cBhvr>
                                            <p:cTn id="1054" dur="1" fill="hold">
                                              <p:stCondLst>
                                                <p:cond delay="0"/>
                                              </p:stCondLst>
                                            </p:cTn>
                                            <p:tgtEl>
                                              <p:spTgt spid="321"/>
                                            </p:tgtEl>
                                            <p:attrNameLst>
                                              <p:attrName>style.visibility</p:attrName>
                                            </p:attrNameLst>
                                          </p:cBhvr>
                                          <p:to>
                                            <p:strVal val="visible"/>
                                          </p:to>
                                        </p:set>
                                        <p:anim calcmode="lin" valueType="num" p14:bounceEnd="66667">
                                          <p:cBhvr additive="base">
                                            <p:cTn id="1055" dur="3000" fill="hold"/>
                                            <p:tgtEl>
                                              <p:spTgt spid="321"/>
                                            </p:tgtEl>
                                            <p:attrNameLst>
                                              <p:attrName>ppt_x</p:attrName>
                                            </p:attrNameLst>
                                          </p:cBhvr>
                                          <p:tavLst>
                                            <p:tav tm="0">
                                              <p:val>
                                                <p:strVal val="#ppt_x"/>
                                              </p:val>
                                            </p:tav>
                                            <p:tav tm="100000">
                                              <p:val>
                                                <p:strVal val="#ppt_x"/>
                                              </p:val>
                                            </p:tav>
                                          </p:tavLst>
                                        </p:anim>
                                        <p:anim calcmode="lin" valueType="num" p14:bounceEnd="66667">
                                          <p:cBhvr additive="base">
                                            <p:cTn id="1056" dur="3000" fill="hold"/>
                                            <p:tgtEl>
                                              <p:spTgt spid="321"/>
                                            </p:tgtEl>
                                            <p:attrNameLst>
                                              <p:attrName>ppt_y</p:attrName>
                                            </p:attrNameLst>
                                          </p:cBhvr>
                                          <p:tavLst>
                                            <p:tav tm="0">
                                              <p:val>
                                                <p:strVal val="0-#ppt_h/2"/>
                                              </p:val>
                                            </p:tav>
                                            <p:tav tm="100000">
                                              <p:val>
                                                <p:strVal val="#ppt_y"/>
                                              </p:val>
                                            </p:tav>
                                          </p:tavLst>
                                        </p:anim>
                                      </p:childTnLst>
                                    </p:cTn>
                                  </p:par>
                                  <p:par>
                                    <p:cTn id="1057" presetID="2" presetClass="entr" presetSubtype="1" fill="hold" grpId="0" nodeType="withEffect" p14:presetBounceEnd="66667">
                                      <p:stCondLst>
                                        <p:cond delay="0"/>
                                      </p:stCondLst>
                                      <p:childTnLst>
                                        <p:set>
                                          <p:cBhvr>
                                            <p:cTn id="1058" dur="1" fill="hold">
                                              <p:stCondLst>
                                                <p:cond delay="0"/>
                                              </p:stCondLst>
                                            </p:cTn>
                                            <p:tgtEl>
                                              <p:spTgt spid="322"/>
                                            </p:tgtEl>
                                            <p:attrNameLst>
                                              <p:attrName>style.visibility</p:attrName>
                                            </p:attrNameLst>
                                          </p:cBhvr>
                                          <p:to>
                                            <p:strVal val="visible"/>
                                          </p:to>
                                        </p:set>
                                        <p:anim calcmode="lin" valueType="num" p14:bounceEnd="66667">
                                          <p:cBhvr additive="base">
                                            <p:cTn id="1059" dur="3000" fill="hold"/>
                                            <p:tgtEl>
                                              <p:spTgt spid="322"/>
                                            </p:tgtEl>
                                            <p:attrNameLst>
                                              <p:attrName>ppt_x</p:attrName>
                                            </p:attrNameLst>
                                          </p:cBhvr>
                                          <p:tavLst>
                                            <p:tav tm="0">
                                              <p:val>
                                                <p:strVal val="#ppt_x"/>
                                              </p:val>
                                            </p:tav>
                                            <p:tav tm="100000">
                                              <p:val>
                                                <p:strVal val="#ppt_x"/>
                                              </p:val>
                                            </p:tav>
                                          </p:tavLst>
                                        </p:anim>
                                        <p:anim calcmode="lin" valueType="num" p14:bounceEnd="66667">
                                          <p:cBhvr additive="base">
                                            <p:cTn id="1060" dur="3000" fill="hold"/>
                                            <p:tgtEl>
                                              <p:spTgt spid="322"/>
                                            </p:tgtEl>
                                            <p:attrNameLst>
                                              <p:attrName>ppt_y</p:attrName>
                                            </p:attrNameLst>
                                          </p:cBhvr>
                                          <p:tavLst>
                                            <p:tav tm="0">
                                              <p:val>
                                                <p:strVal val="0-#ppt_h/2"/>
                                              </p:val>
                                            </p:tav>
                                            <p:tav tm="100000">
                                              <p:val>
                                                <p:strVal val="#ppt_y"/>
                                              </p:val>
                                            </p:tav>
                                          </p:tavLst>
                                        </p:anim>
                                      </p:childTnLst>
                                    </p:cTn>
                                  </p:par>
                                  <p:par>
                                    <p:cTn id="1061" presetID="2" presetClass="entr" presetSubtype="1" fill="hold" grpId="0" nodeType="withEffect" p14:presetBounceEnd="66667">
                                      <p:stCondLst>
                                        <p:cond delay="0"/>
                                      </p:stCondLst>
                                      <p:childTnLst>
                                        <p:set>
                                          <p:cBhvr>
                                            <p:cTn id="1062" dur="1" fill="hold">
                                              <p:stCondLst>
                                                <p:cond delay="0"/>
                                              </p:stCondLst>
                                            </p:cTn>
                                            <p:tgtEl>
                                              <p:spTgt spid="323"/>
                                            </p:tgtEl>
                                            <p:attrNameLst>
                                              <p:attrName>style.visibility</p:attrName>
                                            </p:attrNameLst>
                                          </p:cBhvr>
                                          <p:to>
                                            <p:strVal val="visible"/>
                                          </p:to>
                                        </p:set>
                                        <p:anim calcmode="lin" valueType="num" p14:bounceEnd="66667">
                                          <p:cBhvr additive="base">
                                            <p:cTn id="1063" dur="3000" fill="hold"/>
                                            <p:tgtEl>
                                              <p:spTgt spid="323"/>
                                            </p:tgtEl>
                                            <p:attrNameLst>
                                              <p:attrName>ppt_x</p:attrName>
                                            </p:attrNameLst>
                                          </p:cBhvr>
                                          <p:tavLst>
                                            <p:tav tm="0">
                                              <p:val>
                                                <p:strVal val="#ppt_x"/>
                                              </p:val>
                                            </p:tav>
                                            <p:tav tm="100000">
                                              <p:val>
                                                <p:strVal val="#ppt_x"/>
                                              </p:val>
                                            </p:tav>
                                          </p:tavLst>
                                        </p:anim>
                                        <p:anim calcmode="lin" valueType="num" p14:bounceEnd="66667">
                                          <p:cBhvr additive="base">
                                            <p:cTn id="1064" dur="3000" fill="hold"/>
                                            <p:tgtEl>
                                              <p:spTgt spid="323"/>
                                            </p:tgtEl>
                                            <p:attrNameLst>
                                              <p:attrName>ppt_y</p:attrName>
                                            </p:attrNameLst>
                                          </p:cBhvr>
                                          <p:tavLst>
                                            <p:tav tm="0">
                                              <p:val>
                                                <p:strVal val="0-#ppt_h/2"/>
                                              </p:val>
                                            </p:tav>
                                            <p:tav tm="100000">
                                              <p:val>
                                                <p:strVal val="#ppt_y"/>
                                              </p:val>
                                            </p:tav>
                                          </p:tavLst>
                                        </p:anim>
                                      </p:childTnLst>
                                    </p:cTn>
                                  </p:par>
                                  <p:par>
                                    <p:cTn id="1065" presetID="2" presetClass="entr" presetSubtype="1" fill="hold" grpId="0" nodeType="withEffect" p14:presetBounceEnd="66667">
                                      <p:stCondLst>
                                        <p:cond delay="0"/>
                                      </p:stCondLst>
                                      <p:childTnLst>
                                        <p:set>
                                          <p:cBhvr>
                                            <p:cTn id="1066" dur="1" fill="hold">
                                              <p:stCondLst>
                                                <p:cond delay="0"/>
                                              </p:stCondLst>
                                            </p:cTn>
                                            <p:tgtEl>
                                              <p:spTgt spid="324"/>
                                            </p:tgtEl>
                                            <p:attrNameLst>
                                              <p:attrName>style.visibility</p:attrName>
                                            </p:attrNameLst>
                                          </p:cBhvr>
                                          <p:to>
                                            <p:strVal val="visible"/>
                                          </p:to>
                                        </p:set>
                                        <p:anim calcmode="lin" valueType="num" p14:bounceEnd="66667">
                                          <p:cBhvr additive="base">
                                            <p:cTn id="1067" dur="3000" fill="hold"/>
                                            <p:tgtEl>
                                              <p:spTgt spid="324"/>
                                            </p:tgtEl>
                                            <p:attrNameLst>
                                              <p:attrName>ppt_x</p:attrName>
                                            </p:attrNameLst>
                                          </p:cBhvr>
                                          <p:tavLst>
                                            <p:tav tm="0">
                                              <p:val>
                                                <p:strVal val="#ppt_x"/>
                                              </p:val>
                                            </p:tav>
                                            <p:tav tm="100000">
                                              <p:val>
                                                <p:strVal val="#ppt_x"/>
                                              </p:val>
                                            </p:tav>
                                          </p:tavLst>
                                        </p:anim>
                                        <p:anim calcmode="lin" valueType="num" p14:bounceEnd="66667">
                                          <p:cBhvr additive="base">
                                            <p:cTn id="1068" dur="3000" fill="hold"/>
                                            <p:tgtEl>
                                              <p:spTgt spid="324"/>
                                            </p:tgtEl>
                                            <p:attrNameLst>
                                              <p:attrName>ppt_y</p:attrName>
                                            </p:attrNameLst>
                                          </p:cBhvr>
                                          <p:tavLst>
                                            <p:tav tm="0">
                                              <p:val>
                                                <p:strVal val="0-#ppt_h/2"/>
                                              </p:val>
                                            </p:tav>
                                            <p:tav tm="100000">
                                              <p:val>
                                                <p:strVal val="#ppt_y"/>
                                              </p:val>
                                            </p:tav>
                                          </p:tavLst>
                                        </p:anim>
                                      </p:childTnLst>
                                    </p:cTn>
                                  </p:par>
                                  <p:par>
                                    <p:cTn id="1069" presetID="2" presetClass="entr" presetSubtype="1" fill="hold" grpId="0" nodeType="withEffect" p14:presetBounceEnd="66667">
                                      <p:stCondLst>
                                        <p:cond delay="0"/>
                                      </p:stCondLst>
                                      <p:childTnLst>
                                        <p:set>
                                          <p:cBhvr>
                                            <p:cTn id="1070" dur="1" fill="hold">
                                              <p:stCondLst>
                                                <p:cond delay="0"/>
                                              </p:stCondLst>
                                            </p:cTn>
                                            <p:tgtEl>
                                              <p:spTgt spid="325"/>
                                            </p:tgtEl>
                                            <p:attrNameLst>
                                              <p:attrName>style.visibility</p:attrName>
                                            </p:attrNameLst>
                                          </p:cBhvr>
                                          <p:to>
                                            <p:strVal val="visible"/>
                                          </p:to>
                                        </p:set>
                                        <p:anim calcmode="lin" valueType="num" p14:bounceEnd="66667">
                                          <p:cBhvr additive="base">
                                            <p:cTn id="1071" dur="3000" fill="hold"/>
                                            <p:tgtEl>
                                              <p:spTgt spid="325"/>
                                            </p:tgtEl>
                                            <p:attrNameLst>
                                              <p:attrName>ppt_x</p:attrName>
                                            </p:attrNameLst>
                                          </p:cBhvr>
                                          <p:tavLst>
                                            <p:tav tm="0">
                                              <p:val>
                                                <p:strVal val="#ppt_x"/>
                                              </p:val>
                                            </p:tav>
                                            <p:tav tm="100000">
                                              <p:val>
                                                <p:strVal val="#ppt_x"/>
                                              </p:val>
                                            </p:tav>
                                          </p:tavLst>
                                        </p:anim>
                                        <p:anim calcmode="lin" valueType="num" p14:bounceEnd="66667">
                                          <p:cBhvr additive="base">
                                            <p:cTn id="1072" dur="3000" fill="hold"/>
                                            <p:tgtEl>
                                              <p:spTgt spid="325"/>
                                            </p:tgtEl>
                                            <p:attrNameLst>
                                              <p:attrName>ppt_y</p:attrName>
                                            </p:attrNameLst>
                                          </p:cBhvr>
                                          <p:tavLst>
                                            <p:tav tm="0">
                                              <p:val>
                                                <p:strVal val="0-#ppt_h/2"/>
                                              </p:val>
                                            </p:tav>
                                            <p:tav tm="100000">
                                              <p:val>
                                                <p:strVal val="#ppt_y"/>
                                              </p:val>
                                            </p:tav>
                                          </p:tavLst>
                                        </p:anim>
                                      </p:childTnLst>
                                    </p:cTn>
                                  </p:par>
                                  <p:par>
                                    <p:cTn id="1073" presetID="2" presetClass="entr" presetSubtype="1" fill="hold" grpId="0" nodeType="withEffect" p14:presetBounceEnd="66667">
                                      <p:stCondLst>
                                        <p:cond delay="0"/>
                                      </p:stCondLst>
                                      <p:childTnLst>
                                        <p:set>
                                          <p:cBhvr>
                                            <p:cTn id="1074" dur="1" fill="hold">
                                              <p:stCondLst>
                                                <p:cond delay="0"/>
                                              </p:stCondLst>
                                            </p:cTn>
                                            <p:tgtEl>
                                              <p:spTgt spid="326"/>
                                            </p:tgtEl>
                                            <p:attrNameLst>
                                              <p:attrName>style.visibility</p:attrName>
                                            </p:attrNameLst>
                                          </p:cBhvr>
                                          <p:to>
                                            <p:strVal val="visible"/>
                                          </p:to>
                                        </p:set>
                                        <p:anim calcmode="lin" valueType="num" p14:bounceEnd="66667">
                                          <p:cBhvr additive="base">
                                            <p:cTn id="1075" dur="3000" fill="hold"/>
                                            <p:tgtEl>
                                              <p:spTgt spid="326"/>
                                            </p:tgtEl>
                                            <p:attrNameLst>
                                              <p:attrName>ppt_x</p:attrName>
                                            </p:attrNameLst>
                                          </p:cBhvr>
                                          <p:tavLst>
                                            <p:tav tm="0">
                                              <p:val>
                                                <p:strVal val="#ppt_x"/>
                                              </p:val>
                                            </p:tav>
                                            <p:tav tm="100000">
                                              <p:val>
                                                <p:strVal val="#ppt_x"/>
                                              </p:val>
                                            </p:tav>
                                          </p:tavLst>
                                        </p:anim>
                                        <p:anim calcmode="lin" valueType="num" p14:bounceEnd="66667">
                                          <p:cBhvr additive="base">
                                            <p:cTn id="1076" dur="3000" fill="hold"/>
                                            <p:tgtEl>
                                              <p:spTgt spid="326"/>
                                            </p:tgtEl>
                                            <p:attrNameLst>
                                              <p:attrName>ppt_y</p:attrName>
                                            </p:attrNameLst>
                                          </p:cBhvr>
                                          <p:tavLst>
                                            <p:tav tm="0">
                                              <p:val>
                                                <p:strVal val="0-#ppt_h/2"/>
                                              </p:val>
                                            </p:tav>
                                            <p:tav tm="100000">
                                              <p:val>
                                                <p:strVal val="#ppt_y"/>
                                              </p:val>
                                            </p:tav>
                                          </p:tavLst>
                                        </p:anim>
                                      </p:childTnLst>
                                    </p:cTn>
                                  </p:par>
                                  <p:par>
                                    <p:cTn id="1077" presetID="2" presetClass="entr" presetSubtype="1" fill="hold" grpId="0" nodeType="withEffect" p14:presetBounceEnd="66667">
                                      <p:stCondLst>
                                        <p:cond delay="0"/>
                                      </p:stCondLst>
                                      <p:childTnLst>
                                        <p:set>
                                          <p:cBhvr>
                                            <p:cTn id="1078" dur="1" fill="hold">
                                              <p:stCondLst>
                                                <p:cond delay="0"/>
                                              </p:stCondLst>
                                            </p:cTn>
                                            <p:tgtEl>
                                              <p:spTgt spid="327"/>
                                            </p:tgtEl>
                                            <p:attrNameLst>
                                              <p:attrName>style.visibility</p:attrName>
                                            </p:attrNameLst>
                                          </p:cBhvr>
                                          <p:to>
                                            <p:strVal val="visible"/>
                                          </p:to>
                                        </p:set>
                                        <p:anim calcmode="lin" valueType="num" p14:bounceEnd="66667">
                                          <p:cBhvr additive="base">
                                            <p:cTn id="1079" dur="3000" fill="hold"/>
                                            <p:tgtEl>
                                              <p:spTgt spid="327"/>
                                            </p:tgtEl>
                                            <p:attrNameLst>
                                              <p:attrName>ppt_x</p:attrName>
                                            </p:attrNameLst>
                                          </p:cBhvr>
                                          <p:tavLst>
                                            <p:tav tm="0">
                                              <p:val>
                                                <p:strVal val="#ppt_x"/>
                                              </p:val>
                                            </p:tav>
                                            <p:tav tm="100000">
                                              <p:val>
                                                <p:strVal val="#ppt_x"/>
                                              </p:val>
                                            </p:tav>
                                          </p:tavLst>
                                        </p:anim>
                                        <p:anim calcmode="lin" valueType="num" p14:bounceEnd="66667">
                                          <p:cBhvr additive="base">
                                            <p:cTn id="1080" dur="3000" fill="hold"/>
                                            <p:tgtEl>
                                              <p:spTgt spid="327"/>
                                            </p:tgtEl>
                                            <p:attrNameLst>
                                              <p:attrName>ppt_y</p:attrName>
                                            </p:attrNameLst>
                                          </p:cBhvr>
                                          <p:tavLst>
                                            <p:tav tm="0">
                                              <p:val>
                                                <p:strVal val="0-#ppt_h/2"/>
                                              </p:val>
                                            </p:tav>
                                            <p:tav tm="100000">
                                              <p:val>
                                                <p:strVal val="#ppt_y"/>
                                              </p:val>
                                            </p:tav>
                                          </p:tavLst>
                                        </p:anim>
                                      </p:childTnLst>
                                    </p:cTn>
                                  </p:par>
                                  <p:par>
                                    <p:cTn id="1081" presetID="2" presetClass="entr" presetSubtype="1" fill="hold" grpId="0" nodeType="withEffect" p14:presetBounceEnd="66667">
                                      <p:stCondLst>
                                        <p:cond delay="0"/>
                                      </p:stCondLst>
                                      <p:childTnLst>
                                        <p:set>
                                          <p:cBhvr>
                                            <p:cTn id="1082" dur="1" fill="hold">
                                              <p:stCondLst>
                                                <p:cond delay="0"/>
                                              </p:stCondLst>
                                            </p:cTn>
                                            <p:tgtEl>
                                              <p:spTgt spid="328"/>
                                            </p:tgtEl>
                                            <p:attrNameLst>
                                              <p:attrName>style.visibility</p:attrName>
                                            </p:attrNameLst>
                                          </p:cBhvr>
                                          <p:to>
                                            <p:strVal val="visible"/>
                                          </p:to>
                                        </p:set>
                                        <p:anim calcmode="lin" valueType="num" p14:bounceEnd="66667">
                                          <p:cBhvr additive="base">
                                            <p:cTn id="1083" dur="3000" fill="hold"/>
                                            <p:tgtEl>
                                              <p:spTgt spid="328"/>
                                            </p:tgtEl>
                                            <p:attrNameLst>
                                              <p:attrName>ppt_x</p:attrName>
                                            </p:attrNameLst>
                                          </p:cBhvr>
                                          <p:tavLst>
                                            <p:tav tm="0">
                                              <p:val>
                                                <p:strVal val="#ppt_x"/>
                                              </p:val>
                                            </p:tav>
                                            <p:tav tm="100000">
                                              <p:val>
                                                <p:strVal val="#ppt_x"/>
                                              </p:val>
                                            </p:tav>
                                          </p:tavLst>
                                        </p:anim>
                                        <p:anim calcmode="lin" valueType="num" p14:bounceEnd="66667">
                                          <p:cBhvr additive="base">
                                            <p:cTn id="1084" dur="3000" fill="hold"/>
                                            <p:tgtEl>
                                              <p:spTgt spid="328"/>
                                            </p:tgtEl>
                                            <p:attrNameLst>
                                              <p:attrName>ppt_y</p:attrName>
                                            </p:attrNameLst>
                                          </p:cBhvr>
                                          <p:tavLst>
                                            <p:tav tm="0">
                                              <p:val>
                                                <p:strVal val="0-#ppt_h/2"/>
                                              </p:val>
                                            </p:tav>
                                            <p:tav tm="100000">
                                              <p:val>
                                                <p:strVal val="#ppt_y"/>
                                              </p:val>
                                            </p:tav>
                                          </p:tavLst>
                                        </p:anim>
                                      </p:childTnLst>
                                    </p:cTn>
                                  </p:par>
                                  <p:par>
                                    <p:cTn id="1085" presetID="2" presetClass="entr" presetSubtype="1" fill="hold" grpId="0" nodeType="withEffect" p14:presetBounceEnd="66667">
                                      <p:stCondLst>
                                        <p:cond delay="0"/>
                                      </p:stCondLst>
                                      <p:childTnLst>
                                        <p:set>
                                          <p:cBhvr>
                                            <p:cTn id="1086" dur="1" fill="hold">
                                              <p:stCondLst>
                                                <p:cond delay="0"/>
                                              </p:stCondLst>
                                            </p:cTn>
                                            <p:tgtEl>
                                              <p:spTgt spid="329"/>
                                            </p:tgtEl>
                                            <p:attrNameLst>
                                              <p:attrName>style.visibility</p:attrName>
                                            </p:attrNameLst>
                                          </p:cBhvr>
                                          <p:to>
                                            <p:strVal val="visible"/>
                                          </p:to>
                                        </p:set>
                                        <p:anim calcmode="lin" valueType="num" p14:bounceEnd="66667">
                                          <p:cBhvr additive="base">
                                            <p:cTn id="1087" dur="3000" fill="hold"/>
                                            <p:tgtEl>
                                              <p:spTgt spid="329"/>
                                            </p:tgtEl>
                                            <p:attrNameLst>
                                              <p:attrName>ppt_x</p:attrName>
                                            </p:attrNameLst>
                                          </p:cBhvr>
                                          <p:tavLst>
                                            <p:tav tm="0">
                                              <p:val>
                                                <p:strVal val="#ppt_x"/>
                                              </p:val>
                                            </p:tav>
                                            <p:tav tm="100000">
                                              <p:val>
                                                <p:strVal val="#ppt_x"/>
                                              </p:val>
                                            </p:tav>
                                          </p:tavLst>
                                        </p:anim>
                                        <p:anim calcmode="lin" valueType="num" p14:bounceEnd="66667">
                                          <p:cBhvr additive="base">
                                            <p:cTn id="1088" dur="3000" fill="hold"/>
                                            <p:tgtEl>
                                              <p:spTgt spid="329"/>
                                            </p:tgtEl>
                                            <p:attrNameLst>
                                              <p:attrName>ppt_y</p:attrName>
                                            </p:attrNameLst>
                                          </p:cBhvr>
                                          <p:tavLst>
                                            <p:tav tm="0">
                                              <p:val>
                                                <p:strVal val="0-#ppt_h/2"/>
                                              </p:val>
                                            </p:tav>
                                            <p:tav tm="100000">
                                              <p:val>
                                                <p:strVal val="#ppt_y"/>
                                              </p:val>
                                            </p:tav>
                                          </p:tavLst>
                                        </p:anim>
                                      </p:childTnLst>
                                    </p:cTn>
                                  </p:par>
                                  <p:par>
                                    <p:cTn id="1089" presetID="2" presetClass="entr" presetSubtype="1" fill="hold" grpId="0" nodeType="withEffect" p14:presetBounceEnd="66667">
                                      <p:stCondLst>
                                        <p:cond delay="0"/>
                                      </p:stCondLst>
                                      <p:childTnLst>
                                        <p:set>
                                          <p:cBhvr>
                                            <p:cTn id="1090" dur="1" fill="hold">
                                              <p:stCondLst>
                                                <p:cond delay="0"/>
                                              </p:stCondLst>
                                            </p:cTn>
                                            <p:tgtEl>
                                              <p:spTgt spid="330"/>
                                            </p:tgtEl>
                                            <p:attrNameLst>
                                              <p:attrName>style.visibility</p:attrName>
                                            </p:attrNameLst>
                                          </p:cBhvr>
                                          <p:to>
                                            <p:strVal val="visible"/>
                                          </p:to>
                                        </p:set>
                                        <p:anim calcmode="lin" valueType="num" p14:bounceEnd="66667">
                                          <p:cBhvr additive="base">
                                            <p:cTn id="1091" dur="3000" fill="hold"/>
                                            <p:tgtEl>
                                              <p:spTgt spid="330"/>
                                            </p:tgtEl>
                                            <p:attrNameLst>
                                              <p:attrName>ppt_x</p:attrName>
                                            </p:attrNameLst>
                                          </p:cBhvr>
                                          <p:tavLst>
                                            <p:tav tm="0">
                                              <p:val>
                                                <p:strVal val="#ppt_x"/>
                                              </p:val>
                                            </p:tav>
                                            <p:tav tm="100000">
                                              <p:val>
                                                <p:strVal val="#ppt_x"/>
                                              </p:val>
                                            </p:tav>
                                          </p:tavLst>
                                        </p:anim>
                                        <p:anim calcmode="lin" valueType="num" p14:bounceEnd="66667">
                                          <p:cBhvr additive="base">
                                            <p:cTn id="1092" dur="3000" fill="hold"/>
                                            <p:tgtEl>
                                              <p:spTgt spid="330"/>
                                            </p:tgtEl>
                                            <p:attrNameLst>
                                              <p:attrName>ppt_y</p:attrName>
                                            </p:attrNameLst>
                                          </p:cBhvr>
                                          <p:tavLst>
                                            <p:tav tm="0">
                                              <p:val>
                                                <p:strVal val="0-#ppt_h/2"/>
                                              </p:val>
                                            </p:tav>
                                            <p:tav tm="100000">
                                              <p:val>
                                                <p:strVal val="#ppt_y"/>
                                              </p:val>
                                            </p:tav>
                                          </p:tavLst>
                                        </p:anim>
                                      </p:childTnLst>
                                    </p:cTn>
                                  </p:par>
                                  <p:par>
                                    <p:cTn id="1093" presetID="2" presetClass="entr" presetSubtype="1" fill="hold" grpId="0" nodeType="withEffect" p14:presetBounceEnd="66667">
                                      <p:stCondLst>
                                        <p:cond delay="0"/>
                                      </p:stCondLst>
                                      <p:childTnLst>
                                        <p:set>
                                          <p:cBhvr>
                                            <p:cTn id="1094" dur="1" fill="hold">
                                              <p:stCondLst>
                                                <p:cond delay="0"/>
                                              </p:stCondLst>
                                            </p:cTn>
                                            <p:tgtEl>
                                              <p:spTgt spid="331"/>
                                            </p:tgtEl>
                                            <p:attrNameLst>
                                              <p:attrName>style.visibility</p:attrName>
                                            </p:attrNameLst>
                                          </p:cBhvr>
                                          <p:to>
                                            <p:strVal val="visible"/>
                                          </p:to>
                                        </p:set>
                                        <p:anim calcmode="lin" valueType="num" p14:bounceEnd="66667">
                                          <p:cBhvr additive="base">
                                            <p:cTn id="1095" dur="3000" fill="hold"/>
                                            <p:tgtEl>
                                              <p:spTgt spid="331"/>
                                            </p:tgtEl>
                                            <p:attrNameLst>
                                              <p:attrName>ppt_x</p:attrName>
                                            </p:attrNameLst>
                                          </p:cBhvr>
                                          <p:tavLst>
                                            <p:tav tm="0">
                                              <p:val>
                                                <p:strVal val="#ppt_x"/>
                                              </p:val>
                                            </p:tav>
                                            <p:tav tm="100000">
                                              <p:val>
                                                <p:strVal val="#ppt_x"/>
                                              </p:val>
                                            </p:tav>
                                          </p:tavLst>
                                        </p:anim>
                                        <p:anim calcmode="lin" valueType="num" p14:bounceEnd="66667">
                                          <p:cBhvr additive="base">
                                            <p:cTn id="1096" dur="3000" fill="hold"/>
                                            <p:tgtEl>
                                              <p:spTgt spid="331"/>
                                            </p:tgtEl>
                                            <p:attrNameLst>
                                              <p:attrName>ppt_y</p:attrName>
                                            </p:attrNameLst>
                                          </p:cBhvr>
                                          <p:tavLst>
                                            <p:tav tm="0">
                                              <p:val>
                                                <p:strVal val="0-#ppt_h/2"/>
                                              </p:val>
                                            </p:tav>
                                            <p:tav tm="100000">
                                              <p:val>
                                                <p:strVal val="#ppt_y"/>
                                              </p:val>
                                            </p:tav>
                                          </p:tavLst>
                                        </p:anim>
                                      </p:childTnLst>
                                    </p:cTn>
                                  </p:par>
                                  <p:par>
                                    <p:cTn id="1097" presetID="2" presetClass="entr" presetSubtype="1" fill="hold" grpId="0" nodeType="withEffect" p14:presetBounceEnd="66667">
                                      <p:stCondLst>
                                        <p:cond delay="0"/>
                                      </p:stCondLst>
                                      <p:childTnLst>
                                        <p:set>
                                          <p:cBhvr>
                                            <p:cTn id="1098" dur="1" fill="hold">
                                              <p:stCondLst>
                                                <p:cond delay="0"/>
                                              </p:stCondLst>
                                            </p:cTn>
                                            <p:tgtEl>
                                              <p:spTgt spid="332"/>
                                            </p:tgtEl>
                                            <p:attrNameLst>
                                              <p:attrName>style.visibility</p:attrName>
                                            </p:attrNameLst>
                                          </p:cBhvr>
                                          <p:to>
                                            <p:strVal val="visible"/>
                                          </p:to>
                                        </p:set>
                                        <p:anim calcmode="lin" valueType="num" p14:bounceEnd="66667">
                                          <p:cBhvr additive="base">
                                            <p:cTn id="1099" dur="3000" fill="hold"/>
                                            <p:tgtEl>
                                              <p:spTgt spid="332"/>
                                            </p:tgtEl>
                                            <p:attrNameLst>
                                              <p:attrName>ppt_x</p:attrName>
                                            </p:attrNameLst>
                                          </p:cBhvr>
                                          <p:tavLst>
                                            <p:tav tm="0">
                                              <p:val>
                                                <p:strVal val="#ppt_x"/>
                                              </p:val>
                                            </p:tav>
                                            <p:tav tm="100000">
                                              <p:val>
                                                <p:strVal val="#ppt_x"/>
                                              </p:val>
                                            </p:tav>
                                          </p:tavLst>
                                        </p:anim>
                                        <p:anim calcmode="lin" valueType="num" p14:bounceEnd="66667">
                                          <p:cBhvr additive="base">
                                            <p:cTn id="1100" dur="3000" fill="hold"/>
                                            <p:tgtEl>
                                              <p:spTgt spid="332"/>
                                            </p:tgtEl>
                                            <p:attrNameLst>
                                              <p:attrName>ppt_y</p:attrName>
                                            </p:attrNameLst>
                                          </p:cBhvr>
                                          <p:tavLst>
                                            <p:tav tm="0">
                                              <p:val>
                                                <p:strVal val="0-#ppt_h/2"/>
                                              </p:val>
                                            </p:tav>
                                            <p:tav tm="100000">
                                              <p:val>
                                                <p:strVal val="#ppt_y"/>
                                              </p:val>
                                            </p:tav>
                                          </p:tavLst>
                                        </p:anim>
                                      </p:childTnLst>
                                    </p:cTn>
                                  </p:par>
                                  <p:par>
                                    <p:cTn id="1101" presetID="2" presetClass="entr" presetSubtype="1" fill="hold" grpId="0" nodeType="withEffect" p14:presetBounceEnd="66667">
                                      <p:stCondLst>
                                        <p:cond delay="0"/>
                                      </p:stCondLst>
                                      <p:childTnLst>
                                        <p:set>
                                          <p:cBhvr>
                                            <p:cTn id="1102" dur="1" fill="hold">
                                              <p:stCondLst>
                                                <p:cond delay="0"/>
                                              </p:stCondLst>
                                            </p:cTn>
                                            <p:tgtEl>
                                              <p:spTgt spid="333"/>
                                            </p:tgtEl>
                                            <p:attrNameLst>
                                              <p:attrName>style.visibility</p:attrName>
                                            </p:attrNameLst>
                                          </p:cBhvr>
                                          <p:to>
                                            <p:strVal val="visible"/>
                                          </p:to>
                                        </p:set>
                                        <p:anim calcmode="lin" valueType="num" p14:bounceEnd="66667">
                                          <p:cBhvr additive="base">
                                            <p:cTn id="1103" dur="3000" fill="hold"/>
                                            <p:tgtEl>
                                              <p:spTgt spid="333"/>
                                            </p:tgtEl>
                                            <p:attrNameLst>
                                              <p:attrName>ppt_x</p:attrName>
                                            </p:attrNameLst>
                                          </p:cBhvr>
                                          <p:tavLst>
                                            <p:tav tm="0">
                                              <p:val>
                                                <p:strVal val="#ppt_x"/>
                                              </p:val>
                                            </p:tav>
                                            <p:tav tm="100000">
                                              <p:val>
                                                <p:strVal val="#ppt_x"/>
                                              </p:val>
                                            </p:tav>
                                          </p:tavLst>
                                        </p:anim>
                                        <p:anim calcmode="lin" valueType="num" p14:bounceEnd="66667">
                                          <p:cBhvr additive="base">
                                            <p:cTn id="1104" dur="3000" fill="hold"/>
                                            <p:tgtEl>
                                              <p:spTgt spid="333"/>
                                            </p:tgtEl>
                                            <p:attrNameLst>
                                              <p:attrName>ppt_y</p:attrName>
                                            </p:attrNameLst>
                                          </p:cBhvr>
                                          <p:tavLst>
                                            <p:tav tm="0">
                                              <p:val>
                                                <p:strVal val="0-#ppt_h/2"/>
                                              </p:val>
                                            </p:tav>
                                            <p:tav tm="100000">
                                              <p:val>
                                                <p:strVal val="#ppt_y"/>
                                              </p:val>
                                            </p:tav>
                                          </p:tavLst>
                                        </p:anim>
                                      </p:childTnLst>
                                    </p:cTn>
                                  </p:par>
                                  <p:par>
                                    <p:cTn id="1105" presetID="2" presetClass="entr" presetSubtype="1" fill="hold" grpId="0" nodeType="withEffect" p14:presetBounceEnd="66667">
                                      <p:stCondLst>
                                        <p:cond delay="0"/>
                                      </p:stCondLst>
                                      <p:childTnLst>
                                        <p:set>
                                          <p:cBhvr>
                                            <p:cTn id="1106" dur="1" fill="hold">
                                              <p:stCondLst>
                                                <p:cond delay="0"/>
                                              </p:stCondLst>
                                            </p:cTn>
                                            <p:tgtEl>
                                              <p:spTgt spid="334"/>
                                            </p:tgtEl>
                                            <p:attrNameLst>
                                              <p:attrName>style.visibility</p:attrName>
                                            </p:attrNameLst>
                                          </p:cBhvr>
                                          <p:to>
                                            <p:strVal val="visible"/>
                                          </p:to>
                                        </p:set>
                                        <p:anim calcmode="lin" valueType="num" p14:bounceEnd="66667">
                                          <p:cBhvr additive="base">
                                            <p:cTn id="1107" dur="3000" fill="hold"/>
                                            <p:tgtEl>
                                              <p:spTgt spid="334"/>
                                            </p:tgtEl>
                                            <p:attrNameLst>
                                              <p:attrName>ppt_x</p:attrName>
                                            </p:attrNameLst>
                                          </p:cBhvr>
                                          <p:tavLst>
                                            <p:tav tm="0">
                                              <p:val>
                                                <p:strVal val="#ppt_x"/>
                                              </p:val>
                                            </p:tav>
                                            <p:tav tm="100000">
                                              <p:val>
                                                <p:strVal val="#ppt_x"/>
                                              </p:val>
                                            </p:tav>
                                          </p:tavLst>
                                        </p:anim>
                                        <p:anim calcmode="lin" valueType="num" p14:bounceEnd="66667">
                                          <p:cBhvr additive="base">
                                            <p:cTn id="1108" dur="3000" fill="hold"/>
                                            <p:tgtEl>
                                              <p:spTgt spid="334"/>
                                            </p:tgtEl>
                                            <p:attrNameLst>
                                              <p:attrName>ppt_y</p:attrName>
                                            </p:attrNameLst>
                                          </p:cBhvr>
                                          <p:tavLst>
                                            <p:tav tm="0">
                                              <p:val>
                                                <p:strVal val="0-#ppt_h/2"/>
                                              </p:val>
                                            </p:tav>
                                            <p:tav tm="100000">
                                              <p:val>
                                                <p:strVal val="#ppt_y"/>
                                              </p:val>
                                            </p:tav>
                                          </p:tavLst>
                                        </p:anim>
                                      </p:childTnLst>
                                    </p:cTn>
                                  </p:par>
                                  <p:par>
                                    <p:cTn id="1109" presetID="2" presetClass="entr" presetSubtype="1" fill="hold" grpId="0" nodeType="withEffect" p14:presetBounceEnd="66667">
                                      <p:stCondLst>
                                        <p:cond delay="0"/>
                                      </p:stCondLst>
                                      <p:childTnLst>
                                        <p:set>
                                          <p:cBhvr>
                                            <p:cTn id="1110" dur="1" fill="hold">
                                              <p:stCondLst>
                                                <p:cond delay="0"/>
                                              </p:stCondLst>
                                            </p:cTn>
                                            <p:tgtEl>
                                              <p:spTgt spid="335"/>
                                            </p:tgtEl>
                                            <p:attrNameLst>
                                              <p:attrName>style.visibility</p:attrName>
                                            </p:attrNameLst>
                                          </p:cBhvr>
                                          <p:to>
                                            <p:strVal val="visible"/>
                                          </p:to>
                                        </p:set>
                                        <p:anim calcmode="lin" valueType="num" p14:bounceEnd="66667">
                                          <p:cBhvr additive="base">
                                            <p:cTn id="1111" dur="3000" fill="hold"/>
                                            <p:tgtEl>
                                              <p:spTgt spid="335"/>
                                            </p:tgtEl>
                                            <p:attrNameLst>
                                              <p:attrName>ppt_x</p:attrName>
                                            </p:attrNameLst>
                                          </p:cBhvr>
                                          <p:tavLst>
                                            <p:tav tm="0">
                                              <p:val>
                                                <p:strVal val="#ppt_x"/>
                                              </p:val>
                                            </p:tav>
                                            <p:tav tm="100000">
                                              <p:val>
                                                <p:strVal val="#ppt_x"/>
                                              </p:val>
                                            </p:tav>
                                          </p:tavLst>
                                        </p:anim>
                                        <p:anim calcmode="lin" valueType="num" p14:bounceEnd="66667">
                                          <p:cBhvr additive="base">
                                            <p:cTn id="1112" dur="3000" fill="hold"/>
                                            <p:tgtEl>
                                              <p:spTgt spid="335"/>
                                            </p:tgtEl>
                                            <p:attrNameLst>
                                              <p:attrName>ppt_y</p:attrName>
                                            </p:attrNameLst>
                                          </p:cBhvr>
                                          <p:tavLst>
                                            <p:tav tm="0">
                                              <p:val>
                                                <p:strVal val="0-#ppt_h/2"/>
                                              </p:val>
                                            </p:tav>
                                            <p:tav tm="100000">
                                              <p:val>
                                                <p:strVal val="#ppt_y"/>
                                              </p:val>
                                            </p:tav>
                                          </p:tavLst>
                                        </p:anim>
                                      </p:childTnLst>
                                    </p:cTn>
                                  </p:par>
                                  <p:par>
                                    <p:cTn id="1113" presetID="2" presetClass="entr" presetSubtype="1" fill="hold" grpId="0" nodeType="withEffect" p14:presetBounceEnd="66667">
                                      <p:stCondLst>
                                        <p:cond delay="0"/>
                                      </p:stCondLst>
                                      <p:childTnLst>
                                        <p:set>
                                          <p:cBhvr>
                                            <p:cTn id="1114" dur="1" fill="hold">
                                              <p:stCondLst>
                                                <p:cond delay="0"/>
                                              </p:stCondLst>
                                            </p:cTn>
                                            <p:tgtEl>
                                              <p:spTgt spid="336"/>
                                            </p:tgtEl>
                                            <p:attrNameLst>
                                              <p:attrName>style.visibility</p:attrName>
                                            </p:attrNameLst>
                                          </p:cBhvr>
                                          <p:to>
                                            <p:strVal val="visible"/>
                                          </p:to>
                                        </p:set>
                                        <p:anim calcmode="lin" valueType="num" p14:bounceEnd="66667">
                                          <p:cBhvr additive="base">
                                            <p:cTn id="1115" dur="3000" fill="hold"/>
                                            <p:tgtEl>
                                              <p:spTgt spid="336"/>
                                            </p:tgtEl>
                                            <p:attrNameLst>
                                              <p:attrName>ppt_x</p:attrName>
                                            </p:attrNameLst>
                                          </p:cBhvr>
                                          <p:tavLst>
                                            <p:tav tm="0">
                                              <p:val>
                                                <p:strVal val="#ppt_x"/>
                                              </p:val>
                                            </p:tav>
                                            <p:tav tm="100000">
                                              <p:val>
                                                <p:strVal val="#ppt_x"/>
                                              </p:val>
                                            </p:tav>
                                          </p:tavLst>
                                        </p:anim>
                                        <p:anim calcmode="lin" valueType="num" p14:bounceEnd="66667">
                                          <p:cBhvr additive="base">
                                            <p:cTn id="1116" dur="3000" fill="hold"/>
                                            <p:tgtEl>
                                              <p:spTgt spid="336"/>
                                            </p:tgtEl>
                                            <p:attrNameLst>
                                              <p:attrName>ppt_y</p:attrName>
                                            </p:attrNameLst>
                                          </p:cBhvr>
                                          <p:tavLst>
                                            <p:tav tm="0">
                                              <p:val>
                                                <p:strVal val="0-#ppt_h/2"/>
                                              </p:val>
                                            </p:tav>
                                            <p:tav tm="100000">
                                              <p:val>
                                                <p:strVal val="#ppt_y"/>
                                              </p:val>
                                            </p:tav>
                                          </p:tavLst>
                                        </p:anim>
                                      </p:childTnLst>
                                    </p:cTn>
                                  </p:par>
                                  <p:par>
                                    <p:cTn id="1117" presetID="2" presetClass="entr" presetSubtype="1" fill="hold" grpId="0" nodeType="withEffect" p14:presetBounceEnd="66667">
                                      <p:stCondLst>
                                        <p:cond delay="0"/>
                                      </p:stCondLst>
                                      <p:childTnLst>
                                        <p:set>
                                          <p:cBhvr>
                                            <p:cTn id="1118" dur="1" fill="hold">
                                              <p:stCondLst>
                                                <p:cond delay="0"/>
                                              </p:stCondLst>
                                            </p:cTn>
                                            <p:tgtEl>
                                              <p:spTgt spid="337"/>
                                            </p:tgtEl>
                                            <p:attrNameLst>
                                              <p:attrName>style.visibility</p:attrName>
                                            </p:attrNameLst>
                                          </p:cBhvr>
                                          <p:to>
                                            <p:strVal val="visible"/>
                                          </p:to>
                                        </p:set>
                                        <p:anim calcmode="lin" valueType="num" p14:bounceEnd="66667">
                                          <p:cBhvr additive="base">
                                            <p:cTn id="1119" dur="3000" fill="hold"/>
                                            <p:tgtEl>
                                              <p:spTgt spid="337"/>
                                            </p:tgtEl>
                                            <p:attrNameLst>
                                              <p:attrName>ppt_x</p:attrName>
                                            </p:attrNameLst>
                                          </p:cBhvr>
                                          <p:tavLst>
                                            <p:tav tm="0">
                                              <p:val>
                                                <p:strVal val="#ppt_x"/>
                                              </p:val>
                                            </p:tav>
                                            <p:tav tm="100000">
                                              <p:val>
                                                <p:strVal val="#ppt_x"/>
                                              </p:val>
                                            </p:tav>
                                          </p:tavLst>
                                        </p:anim>
                                        <p:anim calcmode="lin" valueType="num" p14:bounceEnd="66667">
                                          <p:cBhvr additive="base">
                                            <p:cTn id="1120" dur="3000" fill="hold"/>
                                            <p:tgtEl>
                                              <p:spTgt spid="337"/>
                                            </p:tgtEl>
                                            <p:attrNameLst>
                                              <p:attrName>ppt_y</p:attrName>
                                            </p:attrNameLst>
                                          </p:cBhvr>
                                          <p:tavLst>
                                            <p:tav tm="0">
                                              <p:val>
                                                <p:strVal val="0-#ppt_h/2"/>
                                              </p:val>
                                            </p:tav>
                                            <p:tav tm="100000">
                                              <p:val>
                                                <p:strVal val="#ppt_y"/>
                                              </p:val>
                                            </p:tav>
                                          </p:tavLst>
                                        </p:anim>
                                      </p:childTnLst>
                                    </p:cTn>
                                  </p:par>
                                  <p:par>
                                    <p:cTn id="1121" presetID="2" presetClass="entr" presetSubtype="1" fill="hold" grpId="0" nodeType="withEffect" p14:presetBounceEnd="66667">
                                      <p:stCondLst>
                                        <p:cond delay="0"/>
                                      </p:stCondLst>
                                      <p:childTnLst>
                                        <p:set>
                                          <p:cBhvr>
                                            <p:cTn id="1122" dur="1" fill="hold">
                                              <p:stCondLst>
                                                <p:cond delay="0"/>
                                              </p:stCondLst>
                                            </p:cTn>
                                            <p:tgtEl>
                                              <p:spTgt spid="338"/>
                                            </p:tgtEl>
                                            <p:attrNameLst>
                                              <p:attrName>style.visibility</p:attrName>
                                            </p:attrNameLst>
                                          </p:cBhvr>
                                          <p:to>
                                            <p:strVal val="visible"/>
                                          </p:to>
                                        </p:set>
                                        <p:anim calcmode="lin" valueType="num" p14:bounceEnd="66667">
                                          <p:cBhvr additive="base">
                                            <p:cTn id="1123" dur="3000" fill="hold"/>
                                            <p:tgtEl>
                                              <p:spTgt spid="338"/>
                                            </p:tgtEl>
                                            <p:attrNameLst>
                                              <p:attrName>ppt_x</p:attrName>
                                            </p:attrNameLst>
                                          </p:cBhvr>
                                          <p:tavLst>
                                            <p:tav tm="0">
                                              <p:val>
                                                <p:strVal val="#ppt_x"/>
                                              </p:val>
                                            </p:tav>
                                            <p:tav tm="100000">
                                              <p:val>
                                                <p:strVal val="#ppt_x"/>
                                              </p:val>
                                            </p:tav>
                                          </p:tavLst>
                                        </p:anim>
                                        <p:anim calcmode="lin" valueType="num" p14:bounceEnd="66667">
                                          <p:cBhvr additive="base">
                                            <p:cTn id="1124" dur="3000" fill="hold"/>
                                            <p:tgtEl>
                                              <p:spTgt spid="338"/>
                                            </p:tgtEl>
                                            <p:attrNameLst>
                                              <p:attrName>ppt_y</p:attrName>
                                            </p:attrNameLst>
                                          </p:cBhvr>
                                          <p:tavLst>
                                            <p:tav tm="0">
                                              <p:val>
                                                <p:strVal val="0-#ppt_h/2"/>
                                              </p:val>
                                            </p:tav>
                                            <p:tav tm="100000">
                                              <p:val>
                                                <p:strVal val="#ppt_y"/>
                                              </p:val>
                                            </p:tav>
                                          </p:tavLst>
                                        </p:anim>
                                      </p:childTnLst>
                                    </p:cTn>
                                  </p:par>
                                  <p:par>
                                    <p:cTn id="1125" presetID="2" presetClass="entr" presetSubtype="1" fill="hold" grpId="0" nodeType="withEffect" p14:presetBounceEnd="66667">
                                      <p:stCondLst>
                                        <p:cond delay="0"/>
                                      </p:stCondLst>
                                      <p:childTnLst>
                                        <p:set>
                                          <p:cBhvr>
                                            <p:cTn id="1126" dur="1" fill="hold">
                                              <p:stCondLst>
                                                <p:cond delay="0"/>
                                              </p:stCondLst>
                                            </p:cTn>
                                            <p:tgtEl>
                                              <p:spTgt spid="339"/>
                                            </p:tgtEl>
                                            <p:attrNameLst>
                                              <p:attrName>style.visibility</p:attrName>
                                            </p:attrNameLst>
                                          </p:cBhvr>
                                          <p:to>
                                            <p:strVal val="visible"/>
                                          </p:to>
                                        </p:set>
                                        <p:anim calcmode="lin" valueType="num" p14:bounceEnd="66667">
                                          <p:cBhvr additive="base">
                                            <p:cTn id="1127" dur="3000" fill="hold"/>
                                            <p:tgtEl>
                                              <p:spTgt spid="339"/>
                                            </p:tgtEl>
                                            <p:attrNameLst>
                                              <p:attrName>ppt_x</p:attrName>
                                            </p:attrNameLst>
                                          </p:cBhvr>
                                          <p:tavLst>
                                            <p:tav tm="0">
                                              <p:val>
                                                <p:strVal val="#ppt_x"/>
                                              </p:val>
                                            </p:tav>
                                            <p:tav tm="100000">
                                              <p:val>
                                                <p:strVal val="#ppt_x"/>
                                              </p:val>
                                            </p:tav>
                                          </p:tavLst>
                                        </p:anim>
                                        <p:anim calcmode="lin" valueType="num" p14:bounceEnd="66667">
                                          <p:cBhvr additive="base">
                                            <p:cTn id="1128" dur="3000" fill="hold"/>
                                            <p:tgtEl>
                                              <p:spTgt spid="339"/>
                                            </p:tgtEl>
                                            <p:attrNameLst>
                                              <p:attrName>ppt_y</p:attrName>
                                            </p:attrNameLst>
                                          </p:cBhvr>
                                          <p:tavLst>
                                            <p:tav tm="0">
                                              <p:val>
                                                <p:strVal val="0-#ppt_h/2"/>
                                              </p:val>
                                            </p:tav>
                                            <p:tav tm="100000">
                                              <p:val>
                                                <p:strVal val="#ppt_y"/>
                                              </p:val>
                                            </p:tav>
                                          </p:tavLst>
                                        </p:anim>
                                      </p:childTnLst>
                                    </p:cTn>
                                  </p:par>
                                  <p:par>
                                    <p:cTn id="1129" presetID="2" presetClass="entr" presetSubtype="1" fill="hold" grpId="0" nodeType="withEffect" p14:presetBounceEnd="66667">
                                      <p:stCondLst>
                                        <p:cond delay="0"/>
                                      </p:stCondLst>
                                      <p:childTnLst>
                                        <p:set>
                                          <p:cBhvr>
                                            <p:cTn id="1130" dur="1" fill="hold">
                                              <p:stCondLst>
                                                <p:cond delay="0"/>
                                              </p:stCondLst>
                                            </p:cTn>
                                            <p:tgtEl>
                                              <p:spTgt spid="340"/>
                                            </p:tgtEl>
                                            <p:attrNameLst>
                                              <p:attrName>style.visibility</p:attrName>
                                            </p:attrNameLst>
                                          </p:cBhvr>
                                          <p:to>
                                            <p:strVal val="visible"/>
                                          </p:to>
                                        </p:set>
                                        <p:anim calcmode="lin" valueType="num" p14:bounceEnd="66667">
                                          <p:cBhvr additive="base">
                                            <p:cTn id="1131" dur="3000" fill="hold"/>
                                            <p:tgtEl>
                                              <p:spTgt spid="340"/>
                                            </p:tgtEl>
                                            <p:attrNameLst>
                                              <p:attrName>ppt_x</p:attrName>
                                            </p:attrNameLst>
                                          </p:cBhvr>
                                          <p:tavLst>
                                            <p:tav tm="0">
                                              <p:val>
                                                <p:strVal val="#ppt_x"/>
                                              </p:val>
                                            </p:tav>
                                            <p:tav tm="100000">
                                              <p:val>
                                                <p:strVal val="#ppt_x"/>
                                              </p:val>
                                            </p:tav>
                                          </p:tavLst>
                                        </p:anim>
                                        <p:anim calcmode="lin" valueType="num" p14:bounceEnd="66667">
                                          <p:cBhvr additive="base">
                                            <p:cTn id="1132" dur="3000" fill="hold"/>
                                            <p:tgtEl>
                                              <p:spTgt spid="340"/>
                                            </p:tgtEl>
                                            <p:attrNameLst>
                                              <p:attrName>ppt_y</p:attrName>
                                            </p:attrNameLst>
                                          </p:cBhvr>
                                          <p:tavLst>
                                            <p:tav tm="0">
                                              <p:val>
                                                <p:strVal val="0-#ppt_h/2"/>
                                              </p:val>
                                            </p:tav>
                                            <p:tav tm="100000">
                                              <p:val>
                                                <p:strVal val="#ppt_y"/>
                                              </p:val>
                                            </p:tav>
                                          </p:tavLst>
                                        </p:anim>
                                      </p:childTnLst>
                                    </p:cTn>
                                  </p:par>
                                  <p:par>
                                    <p:cTn id="1133" presetID="2" presetClass="entr" presetSubtype="1" fill="hold" grpId="0" nodeType="withEffect" p14:presetBounceEnd="66667">
                                      <p:stCondLst>
                                        <p:cond delay="0"/>
                                      </p:stCondLst>
                                      <p:childTnLst>
                                        <p:set>
                                          <p:cBhvr>
                                            <p:cTn id="1134" dur="1" fill="hold">
                                              <p:stCondLst>
                                                <p:cond delay="0"/>
                                              </p:stCondLst>
                                            </p:cTn>
                                            <p:tgtEl>
                                              <p:spTgt spid="341"/>
                                            </p:tgtEl>
                                            <p:attrNameLst>
                                              <p:attrName>style.visibility</p:attrName>
                                            </p:attrNameLst>
                                          </p:cBhvr>
                                          <p:to>
                                            <p:strVal val="visible"/>
                                          </p:to>
                                        </p:set>
                                        <p:anim calcmode="lin" valueType="num" p14:bounceEnd="66667">
                                          <p:cBhvr additive="base">
                                            <p:cTn id="1135" dur="3000" fill="hold"/>
                                            <p:tgtEl>
                                              <p:spTgt spid="341"/>
                                            </p:tgtEl>
                                            <p:attrNameLst>
                                              <p:attrName>ppt_x</p:attrName>
                                            </p:attrNameLst>
                                          </p:cBhvr>
                                          <p:tavLst>
                                            <p:tav tm="0">
                                              <p:val>
                                                <p:strVal val="#ppt_x"/>
                                              </p:val>
                                            </p:tav>
                                            <p:tav tm="100000">
                                              <p:val>
                                                <p:strVal val="#ppt_x"/>
                                              </p:val>
                                            </p:tav>
                                          </p:tavLst>
                                        </p:anim>
                                        <p:anim calcmode="lin" valueType="num" p14:bounceEnd="66667">
                                          <p:cBhvr additive="base">
                                            <p:cTn id="1136" dur="3000" fill="hold"/>
                                            <p:tgtEl>
                                              <p:spTgt spid="341"/>
                                            </p:tgtEl>
                                            <p:attrNameLst>
                                              <p:attrName>ppt_y</p:attrName>
                                            </p:attrNameLst>
                                          </p:cBhvr>
                                          <p:tavLst>
                                            <p:tav tm="0">
                                              <p:val>
                                                <p:strVal val="0-#ppt_h/2"/>
                                              </p:val>
                                            </p:tav>
                                            <p:tav tm="100000">
                                              <p:val>
                                                <p:strVal val="#ppt_y"/>
                                              </p:val>
                                            </p:tav>
                                          </p:tavLst>
                                        </p:anim>
                                      </p:childTnLst>
                                    </p:cTn>
                                  </p:par>
                                  <p:par>
                                    <p:cTn id="1137" presetID="2" presetClass="entr" presetSubtype="1" fill="hold" grpId="0" nodeType="withEffect" p14:presetBounceEnd="66667">
                                      <p:stCondLst>
                                        <p:cond delay="0"/>
                                      </p:stCondLst>
                                      <p:childTnLst>
                                        <p:set>
                                          <p:cBhvr>
                                            <p:cTn id="1138" dur="1" fill="hold">
                                              <p:stCondLst>
                                                <p:cond delay="0"/>
                                              </p:stCondLst>
                                            </p:cTn>
                                            <p:tgtEl>
                                              <p:spTgt spid="342"/>
                                            </p:tgtEl>
                                            <p:attrNameLst>
                                              <p:attrName>style.visibility</p:attrName>
                                            </p:attrNameLst>
                                          </p:cBhvr>
                                          <p:to>
                                            <p:strVal val="visible"/>
                                          </p:to>
                                        </p:set>
                                        <p:anim calcmode="lin" valueType="num" p14:bounceEnd="66667">
                                          <p:cBhvr additive="base">
                                            <p:cTn id="1139" dur="3000" fill="hold"/>
                                            <p:tgtEl>
                                              <p:spTgt spid="342"/>
                                            </p:tgtEl>
                                            <p:attrNameLst>
                                              <p:attrName>ppt_x</p:attrName>
                                            </p:attrNameLst>
                                          </p:cBhvr>
                                          <p:tavLst>
                                            <p:tav tm="0">
                                              <p:val>
                                                <p:strVal val="#ppt_x"/>
                                              </p:val>
                                            </p:tav>
                                            <p:tav tm="100000">
                                              <p:val>
                                                <p:strVal val="#ppt_x"/>
                                              </p:val>
                                            </p:tav>
                                          </p:tavLst>
                                        </p:anim>
                                        <p:anim calcmode="lin" valueType="num" p14:bounceEnd="66667">
                                          <p:cBhvr additive="base">
                                            <p:cTn id="1140" dur="3000" fill="hold"/>
                                            <p:tgtEl>
                                              <p:spTgt spid="342"/>
                                            </p:tgtEl>
                                            <p:attrNameLst>
                                              <p:attrName>ppt_y</p:attrName>
                                            </p:attrNameLst>
                                          </p:cBhvr>
                                          <p:tavLst>
                                            <p:tav tm="0">
                                              <p:val>
                                                <p:strVal val="0-#ppt_h/2"/>
                                              </p:val>
                                            </p:tav>
                                            <p:tav tm="100000">
                                              <p:val>
                                                <p:strVal val="#ppt_y"/>
                                              </p:val>
                                            </p:tav>
                                          </p:tavLst>
                                        </p:anim>
                                      </p:childTnLst>
                                    </p:cTn>
                                  </p:par>
                                  <p:par>
                                    <p:cTn id="1141" presetID="2" presetClass="entr" presetSubtype="1" fill="hold" grpId="0" nodeType="withEffect" p14:presetBounceEnd="66667">
                                      <p:stCondLst>
                                        <p:cond delay="0"/>
                                      </p:stCondLst>
                                      <p:childTnLst>
                                        <p:set>
                                          <p:cBhvr>
                                            <p:cTn id="1142" dur="1" fill="hold">
                                              <p:stCondLst>
                                                <p:cond delay="0"/>
                                              </p:stCondLst>
                                            </p:cTn>
                                            <p:tgtEl>
                                              <p:spTgt spid="343"/>
                                            </p:tgtEl>
                                            <p:attrNameLst>
                                              <p:attrName>style.visibility</p:attrName>
                                            </p:attrNameLst>
                                          </p:cBhvr>
                                          <p:to>
                                            <p:strVal val="visible"/>
                                          </p:to>
                                        </p:set>
                                        <p:anim calcmode="lin" valueType="num" p14:bounceEnd="66667">
                                          <p:cBhvr additive="base">
                                            <p:cTn id="1143" dur="3000" fill="hold"/>
                                            <p:tgtEl>
                                              <p:spTgt spid="343"/>
                                            </p:tgtEl>
                                            <p:attrNameLst>
                                              <p:attrName>ppt_x</p:attrName>
                                            </p:attrNameLst>
                                          </p:cBhvr>
                                          <p:tavLst>
                                            <p:tav tm="0">
                                              <p:val>
                                                <p:strVal val="#ppt_x"/>
                                              </p:val>
                                            </p:tav>
                                            <p:tav tm="100000">
                                              <p:val>
                                                <p:strVal val="#ppt_x"/>
                                              </p:val>
                                            </p:tav>
                                          </p:tavLst>
                                        </p:anim>
                                        <p:anim calcmode="lin" valueType="num" p14:bounceEnd="66667">
                                          <p:cBhvr additive="base">
                                            <p:cTn id="1144" dur="3000" fill="hold"/>
                                            <p:tgtEl>
                                              <p:spTgt spid="343"/>
                                            </p:tgtEl>
                                            <p:attrNameLst>
                                              <p:attrName>ppt_y</p:attrName>
                                            </p:attrNameLst>
                                          </p:cBhvr>
                                          <p:tavLst>
                                            <p:tav tm="0">
                                              <p:val>
                                                <p:strVal val="0-#ppt_h/2"/>
                                              </p:val>
                                            </p:tav>
                                            <p:tav tm="100000">
                                              <p:val>
                                                <p:strVal val="#ppt_y"/>
                                              </p:val>
                                            </p:tav>
                                          </p:tavLst>
                                        </p:anim>
                                      </p:childTnLst>
                                    </p:cTn>
                                  </p:par>
                                  <p:par>
                                    <p:cTn id="1145" presetID="2" presetClass="entr" presetSubtype="1" fill="hold" grpId="0" nodeType="withEffect" p14:presetBounceEnd="66667">
                                      <p:stCondLst>
                                        <p:cond delay="0"/>
                                      </p:stCondLst>
                                      <p:childTnLst>
                                        <p:set>
                                          <p:cBhvr>
                                            <p:cTn id="1146" dur="1" fill="hold">
                                              <p:stCondLst>
                                                <p:cond delay="0"/>
                                              </p:stCondLst>
                                            </p:cTn>
                                            <p:tgtEl>
                                              <p:spTgt spid="344"/>
                                            </p:tgtEl>
                                            <p:attrNameLst>
                                              <p:attrName>style.visibility</p:attrName>
                                            </p:attrNameLst>
                                          </p:cBhvr>
                                          <p:to>
                                            <p:strVal val="visible"/>
                                          </p:to>
                                        </p:set>
                                        <p:anim calcmode="lin" valueType="num" p14:bounceEnd="66667">
                                          <p:cBhvr additive="base">
                                            <p:cTn id="1147" dur="3000" fill="hold"/>
                                            <p:tgtEl>
                                              <p:spTgt spid="344"/>
                                            </p:tgtEl>
                                            <p:attrNameLst>
                                              <p:attrName>ppt_x</p:attrName>
                                            </p:attrNameLst>
                                          </p:cBhvr>
                                          <p:tavLst>
                                            <p:tav tm="0">
                                              <p:val>
                                                <p:strVal val="#ppt_x"/>
                                              </p:val>
                                            </p:tav>
                                            <p:tav tm="100000">
                                              <p:val>
                                                <p:strVal val="#ppt_x"/>
                                              </p:val>
                                            </p:tav>
                                          </p:tavLst>
                                        </p:anim>
                                        <p:anim calcmode="lin" valueType="num" p14:bounceEnd="66667">
                                          <p:cBhvr additive="base">
                                            <p:cTn id="1148" dur="3000" fill="hold"/>
                                            <p:tgtEl>
                                              <p:spTgt spid="344"/>
                                            </p:tgtEl>
                                            <p:attrNameLst>
                                              <p:attrName>ppt_y</p:attrName>
                                            </p:attrNameLst>
                                          </p:cBhvr>
                                          <p:tavLst>
                                            <p:tav tm="0">
                                              <p:val>
                                                <p:strVal val="0-#ppt_h/2"/>
                                              </p:val>
                                            </p:tav>
                                            <p:tav tm="100000">
                                              <p:val>
                                                <p:strVal val="#ppt_y"/>
                                              </p:val>
                                            </p:tav>
                                          </p:tavLst>
                                        </p:anim>
                                      </p:childTnLst>
                                    </p:cTn>
                                  </p:par>
                                  <p:par>
                                    <p:cTn id="1149" presetID="2" presetClass="entr" presetSubtype="1" fill="hold" grpId="0" nodeType="withEffect" p14:presetBounceEnd="66667">
                                      <p:stCondLst>
                                        <p:cond delay="0"/>
                                      </p:stCondLst>
                                      <p:childTnLst>
                                        <p:set>
                                          <p:cBhvr>
                                            <p:cTn id="1150" dur="1" fill="hold">
                                              <p:stCondLst>
                                                <p:cond delay="0"/>
                                              </p:stCondLst>
                                            </p:cTn>
                                            <p:tgtEl>
                                              <p:spTgt spid="345"/>
                                            </p:tgtEl>
                                            <p:attrNameLst>
                                              <p:attrName>style.visibility</p:attrName>
                                            </p:attrNameLst>
                                          </p:cBhvr>
                                          <p:to>
                                            <p:strVal val="visible"/>
                                          </p:to>
                                        </p:set>
                                        <p:anim calcmode="lin" valueType="num" p14:bounceEnd="66667">
                                          <p:cBhvr additive="base">
                                            <p:cTn id="1151" dur="3000" fill="hold"/>
                                            <p:tgtEl>
                                              <p:spTgt spid="345"/>
                                            </p:tgtEl>
                                            <p:attrNameLst>
                                              <p:attrName>ppt_x</p:attrName>
                                            </p:attrNameLst>
                                          </p:cBhvr>
                                          <p:tavLst>
                                            <p:tav tm="0">
                                              <p:val>
                                                <p:strVal val="#ppt_x"/>
                                              </p:val>
                                            </p:tav>
                                            <p:tav tm="100000">
                                              <p:val>
                                                <p:strVal val="#ppt_x"/>
                                              </p:val>
                                            </p:tav>
                                          </p:tavLst>
                                        </p:anim>
                                        <p:anim calcmode="lin" valueType="num" p14:bounceEnd="66667">
                                          <p:cBhvr additive="base">
                                            <p:cTn id="1152" dur="3000" fill="hold"/>
                                            <p:tgtEl>
                                              <p:spTgt spid="345"/>
                                            </p:tgtEl>
                                            <p:attrNameLst>
                                              <p:attrName>ppt_y</p:attrName>
                                            </p:attrNameLst>
                                          </p:cBhvr>
                                          <p:tavLst>
                                            <p:tav tm="0">
                                              <p:val>
                                                <p:strVal val="0-#ppt_h/2"/>
                                              </p:val>
                                            </p:tav>
                                            <p:tav tm="100000">
                                              <p:val>
                                                <p:strVal val="#ppt_y"/>
                                              </p:val>
                                            </p:tav>
                                          </p:tavLst>
                                        </p:anim>
                                      </p:childTnLst>
                                    </p:cTn>
                                  </p:par>
                                  <p:par>
                                    <p:cTn id="1153" presetID="2" presetClass="entr" presetSubtype="1" fill="hold" grpId="0" nodeType="withEffect" p14:presetBounceEnd="66667">
                                      <p:stCondLst>
                                        <p:cond delay="0"/>
                                      </p:stCondLst>
                                      <p:childTnLst>
                                        <p:set>
                                          <p:cBhvr>
                                            <p:cTn id="1154" dur="1" fill="hold">
                                              <p:stCondLst>
                                                <p:cond delay="0"/>
                                              </p:stCondLst>
                                            </p:cTn>
                                            <p:tgtEl>
                                              <p:spTgt spid="346"/>
                                            </p:tgtEl>
                                            <p:attrNameLst>
                                              <p:attrName>style.visibility</p:attrName>
                                            </p:attrNameLst>
                                          </p:cBhvr>
                                          <p:to>
                                            <p:strVal val="visible"/>
                                          </p:to>
                                        </p:set>
                                        <p:anim calcmode="lin" valueType="num" p14:bounceEnd="66667">
                                          <p:cBhvr additive="base">
                                            <p:cTn id="1155" dur="3000" fill="hold"/>
                                            <p:tgtEl>
                                              <p:spTgt spid="346"/>
                                            </p:tgtEl>
                                            <p:attrNameLst>
                                              <p:attrName>ppt_x</p:attrName>
                                            </p:attrNameLst>
                                          </p:cBhvr>
                                          <p:tavLst>
                                            <p:tav tm="0">
                                              <p:val>
                                                <p:strVal val="#ppt_x"/>
                                              </p:val>
                                            </p:tav>
                                            <p:tav tm="100000">
                                              <p:val>
                                                <p:strVal val="#ppt_x"/>
                                              </p:val>
                                            </p:tav>
                                          </p:tavLst>
                                        </p:anim>
                                        <p:anim calcmode="lin" valueType="num" p14:bounceEnd="66667">
                                          <p:cBhvr additive="base">
                                            <p:cTn id="1156" dur="3000" fill="hold"/>
                                            <p:tgtEl>
                                              <p:spTgt spid="346"/>
                                            </p:tgtEl>
                                            <p:attrNameLst>
                                              <p:attrName>ppt_y</p:attrName>
                                            </p:attrNameLst>
                                          </p:cBhvr>
                                          <p:tavLst>
                                            <p:tav tm="0">
                                              <p:val>
                                                <p:strVal val="0-#ppt_h/2"/>
                                              </p:val>
                                            </p:tav>
                                            <p:tav tm="100000">
                                              <p:val>
                                                <p:strVal val="#ppt_y"/>
                                              </p:val>
                                            </p:tav>
                                          </p:tavLst>
                                        </p:anim>
                                      </p:childTnLst>
                                    </p:cTn>
                                  </p:par>
                                  <p:par>
                                    <p:cTn id="1157" presetID="2" presetClass="entr" presetSubtype="1" fill="hold" grpId="0" nodeType="withEffect" p14:presetBounceEnd="66667">
                                      <p:stCondLst>
                                        <p:cond delay="0"/>
                                      </p:stCondLst>
                                      <p:childTnLst>
                                        <p:set>
                                          <p:cBhvr>
                                            <p:cTn id="1158" dur="1" fill="hold">
                                              <p:stCondLst>
                                                <p:cond delay="0"/>
                                              </p:stCondLst>
                                            </p:cTn>
                                            <p:tgtEl>
                                              <p:spTgt spid="347"/>
                                            </p:tgtEl>
                                            <p:attrNameLst>
                                              <p:attrName>style.visibility</p:attrName>
                                            </p:attrNameLst>
                                          </p:cBhvr>
                                          <p:to>
                                            <p:strVal val="visible"/>
                                          </p:to>
                                        </p:set>
                                        <p:anim calcmode="lin" valueType="num" p14:bounceEnd="66667">
                                          <p:cBhvr additive="base">
                                            <p:cTn id="1159" dur="3000" fill="hold"/>
                                            <p:tgtEl>
                                              <p:spTgt spid="347"/>
                                            </p:tgtEl>
                                            <p:attrNameLst>
                                              <p:attrName>ppt_x</p:attrName>
                                            </p:attrNameLst>
                                          </p:cBhvr>
                                          <p:tavLst>
                                            <p:tav tm="0">
                                              <p:val>
                                                <p:strVal val="#ppt_x"/>
                                              </p:val>
                                            </p:tav>
                                            <p:tav tm="100000">
                                              <p:val>
                                                <p:strVal val="#ppt_x"/>
                                              </p:val>
                                            </p:tav>
                                          </p:tavLst>
                                        </p:anim>
                                        <p:anim calcmode="lin" valueType="num" p14:bounceEnd="66667">
                                          <p:cBhvr additive="base">
                                            <p:cTn id="1160" dur="3000" fill="hold"/>
                                            <p:tgtEl>
                                              <p:spTgt spid="347"/>
                                            </p:tgtEl>
                                            <p:attrNameLst>
                                              <p:attrName>ppt_y</p:attrName>
                                            </p:attrNameLst>
                                          </p:cBhvr>
                                          <p:tavLst>
                                            <p:tav tm="0">
                                              <p:val>
                                                <p:strVal val="0-#ppt_h/2"/>
                                              </p:val>
                                            </p:tav>
                                            <p:tav tm="100000">
                                              <p:val>
                                                <p:strVal val="#ppt_y"/>
                                              </p:val>
                                            </p:tav>
                                          </p:tavLst>
                                        </p:anim>
                                      </p:childTnLst>
                                    </p:cTn>
                                  </p:par>
                                  <p:par>
                                    <p:cTn id="1161" presetID="2" presetClass="entr" presetSubtype="1" fill="hold" grpId="0" nodeType="withEffect" p14:presetBounceEnd="66667">
                                      <p:stCondLst>
                                        <p:cond delay="0"/>
                                      </p:stCondLst>
                                      <p:childTnLst>
                                        <p:set>
                                          <p:cBhvr>
                                            <p:cTn id="1162" dur="1" fill="hold">
                                              <p:stCondLst>
                                                <p:cond delay="0"/>
                                              </p:stCondLst>
                                            </p:cTn>
                                            <p:tgtEl>
                                              <p:spTgt spid="348"/>
                                            </p:tgtEl>
                                            <p:attrNameLst>
                                              <p:attrName>style.visibility</p:attrName>
                                            </p:attrNameLst>
                                          </p:cBhvr>
                                          <p:to>
                                            <p:strVal val="visible"/>
                                          </p:to>
                                        </p:set>
                                        <p:anim calcmode="lin" valueType="num" p14:bounceEnd="66667">
                                          <p:cBhvr additive="base">
                                            <p:cTn id="1163" dur="3000" fill="hold"/>
                                            <p:tgtEl>
                                              <p:spTgt spid="348"/>
                                            </p:tgtEl>
                                            <p:attrNameLst>
                                              <p:attrName>ppt_x</p:attrName>
                                            </p:attrNameLst>
                                          </p:cBhvr>
                                          <p:tavLst>
                                            <p:tav tm="0">
                                              <p:val>
                                                <p:strVal val="#ppt_x"/>
                                              </p:val>
                                            </p:tav>
                                            <p:tav tm="100000">
                                              <p:val>
                                                <p:strVal val="#ppt_x"/>
                                              </p:val>
                                            </p:tav>
                                          </p:tavLst>
                                        </p:anim>
                                        <p:anim calcmode="lin" valueType="num" p14:bounceEnd="66667">
                                          <p:cBhvr additive="base">
                                            <p:cTn id="1164" dur="3000" fill="hold"/>
                                            <p:tgtEl>
                                              <p:spTgt spid="348"/>
                                            </p:tgtEl>
                                            <p:attrNameLst>
                                              <p:attrName>ppt_y</p:attrName>
                                            </p:attrNameLst>
                                          </p:cBhvr>
                                          <p:tavLst>
                                            <p:tav tm="0">
                                              <p:val>
                                                <p:strVal val="0-#ppt_h/2"/>
                                              </p:val>
                                            </p:tav>
                                            <p:tav tm="100000">
                                              <p:val>
                                                <p:strVal val="#ppt_y"/>
                                              </p:val>
                                            </p:tav>
                                          </p:tavLst>
                                        </p:anim>
                                      </p:childTnLst>
                                    </p:cTn>
                                  </p:par>
                                  <p:par>
                                    <p:cTn id="1165" presetID="2" presetClass="entr" presetSubtype="1" fill="hold" grpId="0" nodeType="withEffect" p14:presetBounceEnd="66667">
                                      <p:stCondLst>
                                        <p:cond delay="0"/>
                                      </p:stCondLst>
                                      <p:childTnLst>
                                        <p:set>
                                          <p:cBhvr>
                                            <p:cTn id="1166" dur="1" fill="hold">
                                              <p:stCondLst>
                                                <p:cond delay="0"/>
                                              </p:stCondLst>
                                            </p:cTn>
                                            <p:tgtEl>
                                              <p:spTgt spid="349"/>
                                            </p:tgtEl>
                                            <p:attrNameLst>
                                              <p:attrName>style.visibility</p:attrName>
                                            </p:attrNameLst>
                                          </p:cBhvr>
                                          <p:to>
                                            <p:strVal val="visible"/>
                                          </p:to>
                                        </p:set>
                                        <p:anim calcmode="lin" valueType="num" p14:bounceEnd="66667">
                                          <p:cBhvr additive="base">
                                            <p:cTn id="1167" dur="3000" fill="hold"/>
                                            <p:tgtEl>
                                              <p:spTgt spid="349"/>
                                            </p:tgtEl>
                                            <p:attrNameLst>
                                              <p:attrName>ppt_x</p:attrName>
                                            </p:attrNameLst>
                                          </p:cBhvr>
                                          <p:tavLst>
                                            <p:tav tm="0">
                                              <p:val>
                                                <p:strVal val="#ppt_x"/>
                                              </p:val>
                                            </p:tav>
                                            <p:tav tm="100000">
                                              <p:val>
                                                <p:strVal val="#ppt_x"/>
                                              </p:val>
                                            </p:tav>
                                          </p:tavLst>
                                        </p:anim>
                                        <p:anim calcmode="lin" valueType="num" p14:bounceEnd="66667">
                                          <p:cBhvr additive="base">
                                            <p:cTn id="1168" dur="3000" fill="hold"/>
                                            <p:tgtEl>
                                              <p:spTgt spid="349"/>
                                            </p:tgtEl>
                                            <p:attrNameLst>
                                              <p:attrName>ppt_y</p:attrName>
                                            </p:attrNameLst>
                                          </p:cBhvr>
                                          <p:tavLst>
                                            <p:tav tm="0">
                                              <p:val>
                                                <p:strVal val="0-#ppt_h/2"/>
                                              </p:val>
                                            </p:tav>
                                            <p:tav tm="100000">
                                              <p:val>
                                                <p:strVal val="#ppt_y"/>
                                              </p:val>
                                            </p:tav>
                                          </p:tavLst>
                                        </p:anim>
                                      </p:childTnLst>
                                    </p:cTn>
                                  </p:par>
                                  <p:par>
                                    <p:cTn id="1169" presetID="2" presetClass="entr" presetSubtype="1" fill="hold" grpId="0" nodeType="withEffect" p14:presetBounceEnd="66667">
                                      <p:stCondLst>
                                        <p:cond delay="0"/>
                                      </p:stCondLst>
                                      <p:childTnLst>
                                        <p:set>
                                          <p:cBhvr>
                                            <p:cTn id="1170" dur="1" fill="hold">
                                              <p:stCondLst>
                                                <p:cond delay="0"/>
                                              </p:stCondLst>
                                            </p:cTn>
                                            <p:tgtEl>
                                              <p:spTgt spid="11"/>
                                            </p:tgtEl>
                                            <p:attrNameLst>
                                              <p:attrName>style.visibility</p:attrName>
                                            </p:attrNameLst>
                                          </p:cBhvr>
                                          <p:to>
                                            <p:strVal val="visible"/>
                                          </p:to>
                                        </p:set>
                                        <p:anim calcmode="lin" valueType="num" p14:bounceEnd="66667">
                                          <p:cBhvr additive="base">
                                            <p:cTn id="1171" dur="3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172" dur="3000" fill="hold"/>
                                            <p:tgtEl>
                                              <p:spTgt spid="11"/>
                                            </p:tgtEl>
                                            <p:attrNameLst>
                                              <p:attrName>ppt_y</p:attrName>
                                            </p:attrNameLst>
                                          </p:cBhvr>
                                          <p:tavLst>
                                            <p:tav tm="0">
                                              <p:val>
                                                <p:strVal val="0-#ppt_h/2"/>
                                              </p:val>
                                            </p:tav>
                                            <p:tav tm="100000">
                                              <p:val>
                                                <p:strVal val="#ppt_y"/>
                                              </p:val>
                                            </p:tav>
                                          </p:tavLst>
                                        </p:anim>
                                      </p:childTnLst>
                                    </p:cTn>
                                  </p:par>
                                  <p:par>
                                    <p:cTn id="1173" presetID="2" presetClass="entr" presetSubtype="1" fill="hold" grpId="0" nodeType="withEffect" p14:presetBounceEnd="66667">
                                      <p:stCondLst>
                                        <p:cond delay="0"/>
                                      </p:stCondLst>
                                      <p:childTnLst>
                                        <p:set>
                                          <p:cBhvr>
                                            <p:cTn id="1174" dur="1" fill="hold">
                                              <p:stCondLst>
                                                <p:cond delay="0"/>
                                              </p:stCondLst>
                                            </p:cTn>
                                            <p:tgtEl>
                                              <p:spTgt spid="10"/>
                                            </p:tgtEl>
                                            <p:attrNameLst>
                                              <p:attrName>style.visibility</p:attrName>
                                            </p:attrNameLst>
                                          </p:cBhvr>
                                          <p:to>
                                            <p:strVal val="visible"/>
                                          </p:to>
                                        </p:set>
                                        <p:anim calcmode="lin" valueType="num" p14:bounceEnd="66667">
                                          <p:cBhvr additive="base">
                                            <p:cTn id="1175" dur="3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176"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177" fill="hold">
                          <p:stCondLst>
                            <p:cond delay="indefinite"/>
                          </p:stCondLst>
                          <p:childTnLst>
                            <p:par>
                              <p:cTn id="1178" fill="hold">
                                <p:stCondLst>
                                  <p:cond delay="0"/>
                                </p:stCondLst>
                                <p:childTnLst>
                                  <p:par>
                                    <p:cTn id="1179" presetID="2" presetClass="entr" presetSubtype="8" fill="hold" nodeType="clickEffect">
                                      <p:stCondLst>
                                        <p:cond delay="0"/>
                                      </p:stCondLst>
                                      <p:childTnLst>
                                        <p:set>
                                          <p:cBhvr>
                                            <p:cTn id="1180" dur="1" fill="hold">
                                              <p:stCondLst>
                                                <p:cond delay="0"/>
                                              </p:stCondLst>
                                            </p:cTn>
                                            <p:tgtEl>
                                              <p:spTgt spid="361"/>
                                            </p:tgtEl>
                                            <p:attrNameLst>
                                              <p:attrName>style.visibility</p:attrName>
                                            </p:attrNameLst>
                                          </p:cBhvr>
                                          <p:to>
                                            <p:strVal val="visible"/>
                                          </p:to>
                                        </p:set>
                                        <p:anim calcmode="lin" valueType="num">
                                          <p:cBhvr additive="base">
                                            <p:cTn id="1181" dur="500" fill="hold"/>
                                            <p:tgtEl>
                                              <p:spTgt spid="361"/>
                                            </p:tgtEl>
                                            <p:attrNameLst>
                                              <p:attrName>ppt_x</p:attrName>
                                            </p:attrNameLst>
                                          </p:cBhvr>
                                          <p:tavLst>
                                            <p:tav tm="0">
                                              <p:val>
                                                <p:strVal val="0-#ppt_w/2"/>
                                              </p:val>
                                            </p:tav>
                                            <p:tav tm="100000">
                                              <p:val>
                                                <p:strVal val="#ppt_x"/>
                                              </p:val>
                                            </p:tav>
                                          </p:tavLst>
                                        </p:anim>
                                        <p:anim calcmode="lin" valueType="num">
                                          <p:cBhvr additive="base">
                                            <p:cTn id="1182" dur="500" fill="hold"/>
                                            <p:tgtEl>
                                              <p:spTgt spid="361"/>
                                            </p:tgtEl>
                                            <p:attrNameLst>
                                              <p:attrName>ppt_y</p:attrName>
                                            </p:attrNameLst>
                                          </p:cBhvr>
                                          <p:tavLst>
                                            <p:tav tm="0">
                                              <p:val>
                                                <p:strVal val="#ppt_y"/>
                                              </p:val>
                                            </p:tav>
                                            <p:tav tm="100000">
                                              <p:val>
                                                <p:strVal val="#ppt_y"/>
                                              </p:val>
                                            </p:tav>
                                          </p:tavLst>
                                        </p:anim>
                                      </p:childTnLst>
                                    </p:cTn>
                                  </p:par>
                                  <p:par>
                                    <p:cTn id="1183" presetID="2" presetClass="entr" presetSubtype="8" fill="hold" grpId="0" nodeType="withEffect">
                                      <p:stCondLst>
                                        <p:cond delay="0"/>
                                      </p:stCondLst>
                                      <p:childTnLst>
                                        <p:set>
                                          <p:cBhvr>
                                            <p:cTn id="1184" dur="1" fill="hold">
                                              <p:stCondLst>
                                                <p:cond delay="0"/>
                                              </p:stCondLst>
                                            </p:cTn>
                                            <p:tgtEl>
                                              <p:spTgt spid="350"/>
                                            </p:tgtEl>
                                            <p:attrNameLst>
                                              <p:attrName>style.visibility</p:attrName>
                                            </p:attrNameLst>
                                          </p:cBhvr>
                                          <p:to>
                                            <p:strVal val="visible"/>
                                          </p:to>
                                        </p:set>
                                        <p:anim calcmode="lin" valueType="num">
                                          <p:cBhvr additive="base">
                                            <p:cTn id="1185" dur="500" fill="hold"/>
                                            <p:tgtEl>
                                              <p:spTgt spid="350"/>
                                            </p:tgtEl>
                                            <p:attrNameLst>
                                              <p:attrName>ppt_x</p:attrName>
                                            </p:attrNameLst>
                                          </p:cBhvr>
                                          <p:tavLst>
                                            <p:tav tm="0">
                                              <p:val>
                                                <p:strVal val="0-#ppt_w/2"/>
                                              </p:val>
                                            </p:tav>
                                            <p:tav tm="100000">
                                              <p:val>
                                                <p:strVal val="#ppt_x"/>
                                              </p:val>
                                            </p:tav>
                                          </p:tavLst>
                                        </p:anim>
                                        <p:anim calcmode="lin" valueType="num">
                                          <p:cBhvr additive="base">
                                            <p:cTn id="1186" dur="500" fill="hold"/>
                                            <p:tgtEl>
                                              <p:spTgt spid="350"/>
                                            </p:tgtEl>
                                            <p:attrNameLst>
                                              <p:attrName>ppt_y</p:attrName>
                                            </p:attrNameLst>
                                          </p:cBhvr>
                                          <p:tavLst>
                                            <p:tav tm="0">
                                              <p:val>
                                                <p:strVal val="#ppt_y"/>
                                              </p:val>
                                            </p:tav>
                                            <p:tav tm="100000">
                                              <p:val>
                                                <p:strVal val="#ppt_y"/>
                                              </p:val>
                                            </p:tav>
                                          </p:tavLst>
                                        </p:anim>
                                      </p:childTnLst>
                                    </p:cTn>
                                  </p:par>
                                </p:childTnLst>
                              </p:cTn>
                            </p:par>
                          </p:childTnLst>
                        </p:cTn>
                      </p:par>
                      <p:par>
                        <p:cTn id="1187" fill="hold">
                          <p:stCondLst>
                            <p:cond delay="indefinite"/>
                          </p:stCondLst>
                          <p:childTnLst>
                            <p:par>
                              <p:cTn id="1188" fill="hold">
                                <p:stCondLst>
                                  <p:cond delay="0"/>
                                </p:stCondLst>
                                <p:childTnLst>
                                  <p:par>
                                    <p:cTn id="1189" presetID="2" presetClass="entr" presetSubtype="8" fill="hold" grpId="0" nodeType="clickEffect">
                                      <p:stCondLst>
                                        <p:cond delay="0"/>
                                      </p:stCondLst>
                                      <p:childTnLst>
                                        <p:set>
                                          <p:cBhvr>
                                            <p:cTn id="1190" dur="1" fill="hold">
                                              <p:stCondLst>
                                                <p:cond delay="0"/>
                                              </p:stCondLst>
                                            </p:cTn>
                                            <p:tgtEl>
                                              <p:spTgt spid="351"/>
                                            </p:tgtEl>
                                            <p:attrNameLst>
                                              <p:attrName>style.visibility</p:attrName>
                                            </p:attrNameLst>
                                          </p:cBhvr>
                                          <p:to>
                                            <p:strVal val="visible"/>
                                          </p:to>
                                        </p:set>
                                        <p:anim calcmode="lin" valueType="num">
                                          <p:cBhvr additive="base">
                                            <p:cTn id="1191" dur="500" fill="hold"/>
                                            <p:tgtEl>
                                              <p:spTgt spid="351"/>
                                            </p:tgtEl>
                                            <p:attrNameLst>
                                              <p:attrName>ppt_x</p:attrName>
                                            </p:attrNameLst>
                                          </p:cBhvr>
                                          <p:tavLst>
                                            <p:tav tm="0">
                                              <p:val>
                                                <p:strVal val="0-#ppt_w/2"/>
                                              </p:val>
                                            </p:tav>
                                            <p:tav tm="100000">
                                              <p:val>
                                                <p:strVal val="#ppt_x"/>
                                              </p:val>
                                            </p:tav>
                                          </p:tavLst>
                                        </p:anim>
                                        <p:anim calcmode="lin" valueType="num">
                                          <p:cBhvr additive="base">
                                            <p:cTn id="1192" dur="500" fill="hold"/>
                                            <p:tgtEl>
                                              <p:spTgt spid="351"/>
                                            </p:tgtEl>
                                            <p:attrNameLst>
                                              <p:attrName>ppt_y</p:attrName>
                                            </p:attrNameLst>
                                          </p:cBhvr>
                                          <p:tavLst>
                                            <p:tav tm="0">
                                              <p:val>
                                                <p:strVal val="#ppt_y"/>
                                              </p:val>
                                            </p:tav>
                                            <p:tav tm="100000">
                                              <p:val>
                                                <p:strVal val="#ppt_y"/>
                                              </p:val>
                                            </p:tav>
                                          </p:tavLst>
                                        </p:anim>
                                      </p:childTnLst>
                                    </p:cTn>
                                  </p:par>
                                  <p:par>
                                    <p:cTn id="1193" presetID="2" presetClass="entr" presetSubtype="8" fill="hold" nodeType="withEffect">
                                      <p:stCondLst>
                                        <p:cond delay="0"/>
                                      </p:stCondLst>
                                      <p:childTnLst>
                                        <p:set>
                                          <p:cBhvr>
                                            <p:cTn id="1194" dur="1" fill="hold">
                                              <p:stCondLst>
                                                <p:cond delay="0"/>
                                              </p:stCondLst>
                                            </p:cTn>
                                            <p:tgtEl>
                                              <p:spTgt spid="359"/>
                                            </p:tgtEl>
                                            <p:attrNameLst>
                                              <p:attrName>style.visibility</p:attrName>
                                            </p:attrNameLst>
                                          </p:cBhvr>
                                          <p:to>
                                            <p:strVal val="visible"/>
                                          </p:to>
                                        </p:set>
                                        <p:anim calcmode="lin" valueType="num">
                                          <p:cBhvr additive="base">
                                            <p:cTn id="1195" dur="500" fill="hold"/>
                                            <p:tgtEl>
                                              <p:spTgt spid="359"/>
                                            </p:tgtEl>
                                            <p:attrNameLst>
                                              <p:attrName>ppt_x</p:attrName>
                                            </p:attrNameLst>
                                          </p:cBhvr>
                                          <p:tavLst>
                                            <p:tav tm="0">
                                              <p:val>
                                                <p:strVal val="0-#ppt_w/2"/>
                                              </p:val>
                                            </p:tav>
                                            <p:tav tm="100000">
                                              <p:val>
                                                <p:strVal val="#ppt_x"/>
                                              </p:val>
                                            </p:tav>
                                          </p:tavLst>
                                        </p:anim>
                                        <p:anim calcmode="lin" valueType="num">
                                          <p:cBhvr additive="base">
                                            <p:cTn id="1196" dur="500" fill="hold"/>
                                            <p:tgtEl>
                                              <p:spTgt spid="359"/>
                                            </p:tgtEl>
                                            <p:attrNameLst>
                                              <p:attrName>ppt_y</p:attrName>
                                            </p:attrNameLst>
                                          </p:cBhvr>
                                          <p:tavLst>
                                            <p:tav tm="0">
                                              <p:val>
                                                <p:strVal val="#ppt_y"/>
                                              </p:val>
                                            </p:tav>
                                            <p:tav tm="100000">
                                              <p:val>
                                                <p:strVal val="#ppt_y"/>
                                              </p:val>
                                            </p:tav>
                                          </p:tavLst>
                                        </p:anim>
                                      </p:childTnLst>
                                    </p:cTn>
                                  </p:par>
                                </p:childTnLst>
                              </p:cTn>
                            </p:par>
                          </p:childTnLst>
                        </p:cTn>
                      </p:par>
                      <p:par>
                        <p:cTn id="1197" fill="hold">
                          <p:stCondLst>
                            <p:cond delay="indefinite"/>
                          </p:stCondLst>
                          <p:childTnLst>
                            <p:par>
                              <p:cTn id="1198" fill="hold">
                                <p:stCondLst>
                                  <p:cond delay="0"/>
                                </p:stCondLst>
                                <p:childTnLst>
                                  <p:par>
                                    <p:cTn id="1199" presetID="2" presetClass="entr" presetSubtype="8" fill="hold" grpId="0" nodeType="clickEffect">
                                      <p:stCondLst>
                                        <p:cond delay="0"/>
                                      </p:stCondLst>
                                      <p:childTnLst>
                                        <p:set>
                                          <p:cBhvr>
                                            <p:cTn id="1200" dur="1" fill="hold">
                                              <p:stCondLst>
                                                <p:cond delay="0"/>
                                              </p:stCondLst>
                                            </p:cTn>
                                            <p:tgtEl>
                                              <p:spTgt spid="352"/>
                                            </p:tgtEl>
                                            <p:attrNameLst>
                                              <p:attrName>style.visibility</p:attrName>
                                            </p:attrNameLst>
                                          </p:cBhvr>
                                          <p:to>
                                            <p:strVal val="visible"/>
                                          </p:to>
                                        </p:set>
                                        <p:anim calcmode="lin" valueType="num">
                                          <p:cBhvr additive="base">
                                            <p:cTn id="1201" dur="500" fill="hold"/>
                                            <p:tgtEl>
                                              <p:spTgt spid="352"/>
                                            </p:tgtEl>
                                            <p:attrNameLst>
                                              <p:attrName>ppt_x</p:attrName>
                                            </p:attrNameLst>
                                          </p:cBhvr>
                                          <p:tavLst>
                                            <p:tav tm="0">
                                              <p:val>
                                                <p:strVal val="0-#ppt_w/2"/>
                                              </p:val>
                                            </p:tav>
                                            <p:tav tm="100000">
                                              <p:val>
                                                <p:strVal val="#ppt_x"/>
                                              </p:val>
                                            </p:tav>
                                          </p:tavLst>
                                        </p:anim>
                                        <p:anim calcmode="lin" valueType="num">
                                          <p:cBhvr additive="base">
                                            <p:cTn id="1202" dur="500" fill="hold"/>
                                            <p:tgtEl>
                                              <p:spTgt spid="352"/>
                                            </p:tgtEl>
                                            <p:attrNameLst>
                                              <p:attrName>ppt_y</p:attrName>
                                            </p:attrNameLst>
                                          </p:cBhvr>
                                          <p:tavLst>
                                            <p:tav tm="0">
                                              <p:val>
                                                <p:strVal val="#ppt_y"/>
                                              </p:val>
                                            </p:tav>
                                            <p:tav tm="100000">
                                              <p:val>
                                                <p:strVal val="#ppt_y"/>
                                              </p:val>
                                            </p:tav>
                                          </p:tavLst>
                                        </p:anim>
                                      </p:childTnLst>
                                    </p:cTn>
                                  </p:par>
                                  <p:par>
                                    <p:cTn id="1203" presetID="2" presetClass="entr" presetSubtype="8" fill="hold" nodeType="withEffect">
                                      <p:stCondLst>
                                        <p:cond delay="0"/>
                                      </p:stCondLst>
                                      <p:childTnLst>
                                        <p:set>
                                          <p:cBhvr>
                                            <p:cTn id="1204" dur="1" fill="hold">
                                              <p:stCondLst>
                                                <p:cond delay="0"/>
                                              </p:stCondLst>
                                            </p:cTn>
                                            <p:tgtEl>
                                              <p:spTgt spid="357"/>
                                            </p:tgtEl>
                                            <p:attrNameLst>
                                              <p:attrName>style.visibility</p:attrName>
                                            </p:attrNameLst>
                                          </p:cBhvr>
                                          <p:to>
                                            <p:strVal val="visible"/>
                                          </p:to>
                                        </p:set>
                                        <p:anim calcmode="lin" valueType="num">
                                          <p:cBhvr additive="base">
                                            <p:cTn id="1205" dur="500" fill="hold"/>
                                            <p:tgtEl>
                                              <p:spTgt spid="357"/>
                                            </p:tgtEl>
                                            <p:attrNameLst>
                                              <p:attrName>ppt_x</p:attrName>
                                            </p:attrNameLst>
                                          </p:cBhvr>
                                          <p:tavLst>
                                            <p:tav tm="0">
                                              <p:val>
                                                <p:strVal val="0-#ppt_w/2"/>
                                              </p:val>
                                            </p:tav>
                                            <p:tav tm="100000">
                                              <p:val>
                                                <p:strVal val="#ppt_x"/>
                                              </p:val>
                                            </p:tav>
                                          </p:tavLst>
                                        </p:anim>
                                        <p:anim calcmode="lin" valueType="num">
                                          <p:cBhvr additive="base">
                                            <p:cTn id="1206" dur="500" fill="hold"/>
                                            <p:tgtEl>
                                              <p:spTgt spid="357"/>
                                            </p:tgtEl>
                                            <p:attrNameLst>
                                              <p:attrName>ppt_y</p:attrName>
                                            </p:attrNameLst>
                                          </p:cBhvr>
                                          <p:tavLst>
                                            <p:tav tm="0">
                                              <p:val>
                                                <p:strVal val="#ppt_y"/>
                                              </p:val>
                                            </p:tav>
                                            <p:tav tm="100000">
                                              <p:val>
                                                <p:strVal val="#ppt_y"/>
                                              </p:val>
                                            </p:tav>
                                          </p:tavLst>
                                        </p:anim>
                                      </p:childTnLst>
                                    </p:cTn>
                                  </p:par>
                                </p:childTnLst>
                              </p:cTn>
                            </p:par>
                          </p:childTnLst>
                        </p:cTn>
                      </p:par>
                      <p:par>
                        <p:cTn id="1207" fill="hold">
                          <p:stCondLst>
                            <p:cond delay="indefinite"/>
                          </p:stCondLst>
                          <p:childTnLst>
                            <p:par>
                              <p:cTn id="1208" fill="hold">
                                <p:stCondLst>
                                  <p:cond delay="0"/>
                                </p:stCondLst>
                                <p:childTnLst>
                                  <p:par>
                                    <p:cTn id="1209" presetID="2" presetClass="entr" presetSubtype="8" fill="hold" nodeType="clickEffect">
                                      <p:stCondLst>
                                        <p:cond delay="0"/>
                                      </p:stCondLst>
                                      <p:childTnLst>
                                        <p:set>
                                          <p:cBhvr>
                                            <p:cTn id="1210" dur="1" fill="hold">
                                              <p:stCondLst>
                                                <p:cond delay="0"/>
                                              </p:stCondLst>
                                            </p:cTn>
                                            <p:tgtEl>
                                              <p:spTgt spid="355"/>
                                            </p:tgtEl>
                                            <p:attrNameLst>
                                              <p:attrName>style.visibility</p:attrName>
                                            </p:attrNameLst>
                                          </p:cBhvr>
                                          <p:to>
                                            <p:strVal val="visible"/>
                                          </p:to>
                                        </p:set>
                                        <p:anim calcmode="lin" valueType="num">
                                          <p:cBhvr additive="base">
                                            <p:cTn id="1211" dur="500" fill="hold"/>
                                            <p:tgtEl>
                                              <p:spTgt spid="355"/>
                                            </p:tgtEl>
                                            <p:attrNameLst>
                                              <p:attrName>ppt_x</p:attrName>
                                            </p:attrNameLst>
                                          </p:cBhvr>
                                          <p:tavLst>
                                            <p:tav tm="0">
                                              <p:val>
                                                <p:strVal val="0-#ppt_w/2"/>
                                              </p:val>
                                            </p:tav>
                                            <p:tav tm="100000">
                                              <p:val>
                                                <p:strVal val="#ppt_x"/>
                                              </p:val>
                                            </p:tav>
                                          </p:tavLst>
                                        </p:anim>
                                        <p:anim calcmode="lin" valueType="num">
                                          <p:cBhvr additive="base">
                                            <p:cTn id="1212" dur="500" fill="hold"/>
                                            <p:tgtEl>
                                              <p:spTgt spid="355"/>
                                            </p:tgtEl>
                                            <p:attrNameLst>
                                              <p:attrName>ppt_y</p:attrName>
                                            </p:attrNameLst>
                                          </p:cBhvr>
                                          <p:tavLst>
                                            <p:tav tm="0">
                                              <p:val>
                                                <p:strVal val="#ppt_y"/>
                                              </p:val>
                                            </p:tav>
                                            <p:tav tm="100000">
                                              <p:val>
                                                <p:strVal val="#ppt_y"/>
                                              </p:val>
                                            </p:tav>
                                          </p:tavLst>
                                        </p:anim>
                                      </p:childTnLst>
                                    </p:cTn>
                                  </p:par>
                                  <p:par>
                                    <p:cTn id="1213" presetID="2" presetClass="entr" presetSubtype="8" fill="hold" grpId="0" nodeType="withEffect">
                                      <p:stCondLst>
                                        <p:cond delay="0"/>
                                      </p:stCondLst>
                                      <p:childTnLst>
                                        <p:set>
                                          <p:cBhvr>
                                            <p:cTn id="1214" dur="1" fill="hold">
                                              <p:stCondLst>
                                                <p:cond delay="0"/>
                                              </p:stCondLst>
                                            </p:cTn>
                                            <p:tgtEl>
                                              <p:spTgt spid="353"/>
                                            </p:tgtEl>
                                            <p:attrNameLst>
                                              <p:attrName>style.visibility</p:attrName>
                                            </p:attrNameLst>
                                          </p:cBhvr>
                                          <p:to>
                                            <p:strVal val="visible"/>
                                          </p:to>
                                        </p:set>
                                        <p:anim calcmode="lin" valueType="num">
                                          <p:cBhvr additive="base">
                                            <p:cTn id="1215" dur="500" fill="hold"/>
                                            <p:tgtEl>
                                              <p:spTgt spid="353"/>
                                            </p:tgtEl>
                                            <p:attrNameLst>
                                              <p:attrName>ppt_x</p:attrName>
                                            </p:attrNameLst>
                                          </p:cBhvr>
                                          <p:tavLst>
                                            <p:tav tm="0">
                                              <p:val>
                                                <p:strVal val="0-#ppt_w/2"/>
                                              </p:val>
                                            </p:tav>
                                            <p:tav tm="100000">
                                              <p:val>
                                                <p:strVal val="#ppt_x"/>
                                              </p:val>
                                            </p:tav>
                                          </p:tavLst>
                                        </p:anim>
                                        <p:anim calcmode="lin" valueType="num">
                                          <p:cBhvr additive="base">
                                            <p:cTn id="1216" dur="500" fill="hold"/>
                                            <p:tgtEl>
                                              <p:spTgt spid="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3000" fill="hold"/>
                                            <p:tgtEl>
                                              <p:spTgt spid="60"/>
                                            </p:tgtEl>
                                            <p:attrNameLst>
                                              <p:attrName>ppt_x</p:attrName>
                                            </p:attrNameLst>
                                          </p:cBhvr>
                                          <p:tavLst>
                                            <p:tav tm="0">
                                              <p:val>
                                                <p:strVal val="#ppt_x"/>
                                              </p:val>
                                            </p:tav>
                                            <p:tav tm="100000">
                                              <p:val>
                                                <p:strVal val="#ppt_x"/>
                                              </p:val>
                                            </p:tav>
                                          </p:tavLst>
                                        </p:anim>
                                        <p:anim calcmode="lin" valueType="num">
                                          <p:cBhvr additive="base">
                                            <p:cTn id="12" dur="3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 calcmode="lin" valueType="num">
                                          <p:cBhvr additive="base">
                                            <p:cTn id="15" dur="3000" fill="hold"/>
                                            <p:tgtEl>
                                              <p:spTgt spid="61"/>
                                            </p:tgtEl>
                                            <p:attrNameLst>
                                              <p:attrName>ppt_x</p:attrName>
                                            </p:attrNameLst>
                                          </p:cBhvr>
                                          <p:tavLst>
                                            <p:tav tm="0">
                                              <p:val>
                                                <p:strVal val="#ppt_x"/>
                                              </p:val>
                                            </p:tav>
                                            <p:tav tm="100000">
                                              <p:val>
                                                <p:strVal val="#ppt_x"/>
                                              </p:val>
                                            </p:tav>
                                          </p:tavLst>
                                        </p:anim>
                                        <p:anim calcmode="lin" valueType="num">
                                          <p:cBhvr additive="base">
                                            <p:cTn id="16" dur="3000" fill="hold"/>
                                            <p:tgtEl>
                                              <p:spTgt spid="6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3000" fill="hold"/>
                                            <p:tgtEl>
                                              <p:spTgt spid="62"/>
                                            </p:tgtEl>
                                            <p:attrNameLst>
                                              <p:attrName>ppt_x</p:attrName>
                                            </p:attrNameLst>
                                          </p:cBhvr>
                                          <p:tavLst>
                                            <p:tav tm="0">
                                              <p:val>
                                                <p:strVal val="#ppt_x"/>
                                              </p:val>
                                            </p:tav>
                                            <p:tav tm="100000">
                                              <p:val>
                                                <p:strVal val="#ppt_x"/>
                                              </p:val>
                                            </p:tav>
                                          </p:tavLst>
                                        </p:anim>
                                        <p:anim calcmode="lin" valueType="num">
                                          <p:cBhvr additive="base">
                                            <p:cTn id="20" dur="3000" fill="hold"/>
                                            <p:tgtEl>
                                              <p:spTgt spid="6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anim calcmode="lin" valueType="num">
                                          <p:cBhvr additive="base">
                                            <p:cTn id="23" dur="3000" fill="hold"/>
                                            <p:tgtEl>
                                              <p:spTgt spid="63"/>
                                            </p:tgtEl>
                                            <p:attrNameLst>
                                              <p:attrName>ppt_x</p:attrName>
                                            </p:attrNameLst>
                                          </p:cBhvr>
                                          <p:tavLst>
                                            <p:tav tm="0">
                                              <p:val>
                                                <p:strVal val="#ppt_x"/>
                                              </p:val>
                                            </p:tav>
                                            <p:tav tm="100000">
                                              <p:val>
                                                <p:strVal val="#ppt_x"/>
                                              </p:val>
                                            </p:tav>
                                          </p:tavLst>
                                        </p:anim>
                                        <p:anim calcmode="lin" valueType="num">
                                          <p:cBhvr additive="base">
                                            <p:cTn id="24" dur="3000" fill="hold"/>
                                            <p:tgtEl>
                                              <p:spTgt spid="6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3000" fill="hold"/>
                                            <p:tgtEl>
                                              <p:spTgt spid="64"/>
                                            </p:tgtEl>
                                            <p:attrNameLst>
                                              <p:attrName>ppt_x</p:attrName>
                                            </p:attrNameLst>
                                          </p:cBhvr>
                                          <p:tavLst>
                                            <p:tav tm="0">
                                              <p:val>
                                                <p:strVal val="#ppt_x"/>
                                              </p:val>
                                            </p:tav>
                                            <p:tav tm="100000">
                                              <p:val>
                                                <p:strVal val="#ppt_x"/>
                                              </p:val>
                                            </p:tav>
                                          </p:tavLst>
                                        </p:anim>
                                        <p:anim calcmode="lin" valueType="num">
                                          <p:cBhvr additive="base">
                                            <p:cTn id="28" dur="3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3000" fill="hold"/>
                                            <p:tgtEl>
                                              <p:spTgt spid="65"/>
                                            </p:tgtEl>
                                            <p:attrNameLst>
                                              <p:attrName>ppt_x</p:attrName>
                                            </p:attrNameLst>
                                          </p:cBhvr>
                                          <p:tavLst>
                                            <p:tav tm="0">
                                              <p:val>
                                                <p:strVal val="#ppt_x"/>
                                              </p:val>
                                            </p:tav>
                                            <p:tav tm="100000">
                                              <p:val>
                                                <p:strVal val="#ppt_x"/>
                                              </p:val>
                                            </p:tav>
                                          </p:tavLst>
                                        </p:anim>
                                        <p:anim calcmode="lin" valueType="num">
                                          <p:cBhvr additive="base">
                                            <p:cTn id="32" dur="3000" fill="hold"/>
                                            <p:tgtEl>
                                              <p:spTgt spid="65"/>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 calcmode="lin" valueType="num">
                                          <p:cBhvr additive="base">
                                            <p:cTn id="35" dur="3000" fill="hold"/>
                                            <p:tgtEl>
                                              <p:spTgt spid="66"/>
                                            </p:tgtEl>
                                            <p:attrNameLst>
                                              <p:attrName>ppt_x</p:attrName>
                                            </p:attrNameLst>
                                          </p:cBhvr>
                                          <p:tavLst>
                                            <p:tav tm="0">
                                              <p:val>
                                                <p:strVal val="#ppt_x"/>
                                              </p:val>
                                            </p:tav>
                                            <p:tav tm="100000">
                                              <p:val>
                                                <p:strVal val="#ppt_x"/>
                                              </p:val>
                                            </p:tav>
                                          </p:tavLst>
                                        </p:anim>
                                        <p:anim calcmode="lin" valueType="num">
                                          <p:cBhvr additive="base">
                                            <p:cTn id="36" dur="3000" fill="hold"/>
                                            <p:tgtEl>
                                              <p:spTgt spid="66"/>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 calcmode="lin" valueType="num">
                                          <p:cBhvr additive="base">
                                            <p:cTn id="39" dur="3000" fill="hold"/>
                                            <p:tgtEl>
                                              <p:spTgt spid="67"/>
                                            </p:tgtEl>
                                            <p:attrNameLst>
                                              <p:attrName>ppt_x</p:attrName>
                                            </p:attrNameLst>
                                          </p:cBhvr>
                                          <p:tavLst>
                                            <p:tav tm="0">
                                              <p:val>
                                                <p:strVal val="#ppt_x"/>
                                              </p:val>
                                            </p:tav>
                                            <p:tav tm="100000">
                                              <p:val>
                                                <p:strVal val="#ppt_x"/>
                                              </p:val>
                                            </p:tav>
                                          </p:tavLst>
                                        </p:anim>
                                        <p:anim calcmode="lin" valueType="num">
                                          <p:cBhvr additive="base">
                                            <p:cTn id="40" dur="3000" fill="hold"/>
                                            <p:tgtEl>
                                              <p:spTgt spid="6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3000" fill="hold"/>
                                            <p:tgtEl>
                                              <p:spTgt spid="68"/>
                                            </p:tgtEl>
                                            <p:attrNameLst>
                                              <p:attrName>ppt_x</p:attrName>
                                            </p:attrNameLst>
                                          </p:cBhvr>
                                          <p:tavLst>
                                            <p:tav tm="0">
                                              <p:val>
                                                <p:strVal val="#ppt_x"/>
                                              </p:val>
                                            </p:tav>
                                            <p:tav tm="100000">
                                              <p:val>
                                                <p:strVal val="#ppt_x"/>
                                              </p:val>
                                            </p:tav>
                                          </p:tavLst>
                                        </p:anim>
                                        <p:anim calcmode="lin" valueType="num">
                                          <p:cBhvr additive="base">
                                            <p:cTn id="44" dur="3000" fill="hold"/>
                                            <p:tgtEl>
                                              <p:spTgt spid="68"/>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3000" fill="hold"/>
                                            <p:tgtEl>
                                              <p:spTgt spid="69"/>
                                            </p:tgtEl>
                                            <p:attrNameLst>
                                              <p:attrName>ppt_x</p:attrName>
                                            </p:attrNameLst>
                                          </p:cBhvr>
                                          <p:tavLst>
                                            <p:tav tm="0">
                                              <p:val>
                                                <p:strVal val="#ppt_x"/>
                                              </p:val>
                                            </p:tav>
                                            <p:tav tm="100000">
                                              <p:val>
                                                <p:strVal val="#ppt_x"/>
                                              </p:val>
                                            </p:tav>
                                          </p:tavLst>
                                        </p:anim>
                                        <p:anim calcmode="lin" valueType="num">
                                          <p:cBhvr additive="base">
                                            <p:cTn id="48" dur="3000" fill="hold"/>
                                            <p:tgtEl>
                                              <p:spTgt spid="69"/>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70"/>
                                            </p:tgtEl>
                                            <p:attrNameLst>
                                              <p:attrName>style.visibility</p:attrName>
                                            </p:attrNameLst>
                                          </p:cBhvr>
                                          <p:to>
                                            <p:strVal val="visible"/>
                                          </p:to>
                                        </p:set>
                                        <p:anim calcmode="lin" valueType="num">
                                          <p:cBhvr additive="base">
                                            <p:cTn id="51" dur="3000" fill="hold"/>
                                            <p:tgtEl>
                                              <p:spTgt spid="70"/>
                                            </p:tgtEl>
                                            <p:attrNameLst>
                                              <p:attrName>ppt_x</p:attrName>
                                            </p:attrNameLst>
                                          </p:cBhvr>
                                          <p:tavLst>
                                            <p:tav tm="0">
                                              <p:val>
                                                <p:strVal val="#ppt_x"/>
                                              </p:val>
                                            </p:tav>
                                            <p:tav tm="100000">
                                              <p:val>
                                                <p:strVal val="#ppt_x"/>
                                              </p:val>
                                            </p:tav>
                                          </p:tavLst>
                                        </p:anim>
                                        <p:anim calcmode="lin" valueType="num">
                                          <p:cBhvr additive="base">
                                            <p:cTn id="52" dur="3000" fill="hold"/>
                                            <p:tgtEl>
                                              <p:spTgt spid="70"/>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3000" fill="hold"/>
                                            <p:tgtEl>
                                              <p:spTgt spid="71"/>
                                            </p:tgtEl>
                                            <p:attrNameLst>
                                              <p:attrName>ppt_x</p:attrName>
                                            </p:attrNameLst>
                                          </p:cBhvr>
                                          <p:tavLst>
                                            <p:tav tm="0">
                                              <p:val>
                                                <p:strVal val="#ppt_x"/>
                                              </p:val>
                                            </p:tav>
                                            <p:tav tm="100000">
                                              <p:val>
                                                <p:strVal val="#ppt_x"/>
                                              </p:val>
                                            </p:tav>
                                          </p:tavLst>
                                        </p:anim>
                                        <p:anim calcmode="lin" valueType="num">
                                          <p:cBhvr additive="base">
                                            <p:cTn id="56" dur="3000" fill="hold"/>
                                            <p:tgtEl>
                                              <p:spTgt spid="71"/>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3000" fill="hold"/>
                                            <p:tgtEl>
                                              <p:spTgt spid="72"/>
                                            </p:tgtEl>
                                            <p:attrNameLst>
                                              <p:attrName>ppt_x</p:attrName>
                                            </p:attrNameLst>
                                          </p:cBhvr>
                                          <p:tavLst>
                                            <p:tav tm="0">
                                              <p:val>
                                                <p:strVal val="#ppt_x"/>
                                              </p:val>
                                            </p:tav>
                                            <p:tav tm="100000">
                                              <p:val>
                                                <p:strVal val="#ppt_x"/>
                                              </p:val>
                                            </p:tav>
                                          </p:tavLst>
                                        </p:anim>
                                        <p:anim calcmode="lin" valueType="num">
                                          <p:cBhvr additive="base">
                                            <p:cTn id="60" dur="3000" fill="hold"/>
                                            <p:tgtEl>
                                              <p:spTgt spid="72"/>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3000" fill="hold"/>
                                            <p:tgtEl>
                                              <p:spTgt spid="73"/>
                                            </p:tgtEl>
                                            <p:attrNameLst>
                                              <p:attrName>ppt_x</p:attrName>
                                            </p:attrNameLst>
                                          </p:cBhvr>
                                          <p:tavLst>
                                            <p:tav tm="0">
                                              <p:val>
                                                <p:strVal val="#ppt_x"/>
                                              </p:val>
                                            </p:tav>
                                            <p:tav tm="100000">
                                              <p:val>
                                                <p:strVal val="#ppt_x"/>
                                              </p:val>
                                            </p:tav>
                                          </p:tavLst>
                                        </p:anim>
                                        <p:anim calcmode="lin" valueType="num">
                                          <p:cBhvr additive="base">
                                            <p:cTn id="64" dur="3000" fill="hold"/>
                                            <p:tgtEl>
                                              <p:spTgt spid="73"/>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3000" fill="hold"/>
                                            <p:tgtEl>
                                              <p:spTgt spid="74"/>
                                            </p:tgtEl>
                                            <p:attrNameLst>
                                              <p:attrName>ppt_x</p:attrName>
                                            </p:attrNameLst>
                                          </p:cBhvr>
                                          <p:tavLst>
                                            <p:tav tm="0">
                                              <p:val>
                                                <p:strVal val="#ppt_x"/>
                                              </p:val>
                                            </p:tav>
                                            <p:tav tm="100000">
                                              <p:val>
                                                <p:strVal val="#ppt_x"/>
                                              </p:val>
                                            </p:tav>
                                          </p:tavLst>
                                        </p:anim>
                                        <p:anim calcmode="lin" valueType="num">
                                          <p:cBhvr additive="base">
                                            <p:cTn id="68" dur="3000" fill="hold"/>
                                            <p:tgtEl>
                                              <p:spTgt spid="74"/>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3000" fill="hold"/>
                                            <p:tgtEl>
                                              <p:spTgt spid="75"/>
                                            </p:tgtEl>
                                            <p:attrNameLst>
                                              <p:attrName>ppt_x</p:attrName>
                                            </p:attrNameLst>
                                          </p:cBhvr>
                                          <p:tavLst>
                                            <p:tav tm="0">
                                              <p:val>
                                                <p:strVal val="#ppt_x"/>
                                              </p:val>
                                            </p:tav>
                                            <p:tav tm="100000">
                                              <p:val>
                                                <p:strVal val="#ppt_x"/>
                                              </p:val>
                                            </p:tav>
                                          </p:tavLst>
                                        </p:anim>
                                        <p:anim calcmode="lin" valueType="num">
                                          <p:cBhvr additive="base">
                                            <p:cTn id="72" dur="3000" fill="hold"/>
                                            <p:tgtEl>
                                              <p:spTgt spid="75"/>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additive="base">
                                            <p:cTn id="75" dur="3000" fill="hold"/>
                                            <p:tgtEl>
                                              <p:spTgt spid="76"/>
                                            </p:tgtEl>
                                            <p:attrNameLst>
                                              <p:attrName>ppt_x</p:attrName>
                                            </p:attrNameLst>
                                          </p:cBhvr>
                                          <p:tavLst>
                                            <p:tav tm="0">
                                              <p:val>
                                                <p:strVal val="#ppt_x"/>
                                              </p:val>
                                            </p:tav>
                                            <p:tav tm="100000">
                                              <p:val>
                                                <p:strVal val="#ppt_x"/>
                                              </p:val>
                                            </p:tav>
                                          </p:tavLst>
                                        </p:anim>
                                        <p:anim calcmode="lin" valueType="num">
                                          <p:cBhvr additive="base">
                                            <p:cTn id="76" dur="3000" fill="hold"/>
                                            <p:tgtEl>
                                              <p:spTgt spid="76"/>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additive="base">
                                            <p:cTn id="79" dur="3000" fill="hold"/>
                                            <p:tgtEl>
                                              <p:spTgt spid="77"/>
                                            </p:tgtEl>
                                            <p:attrNameLst>
                                              <p:attrName>ppt_x</p:attrName>
                                            </p:attrNameLst>
                                          </p:cBhvr>
                                          <p:tavLst>
                                            <p:tav tm="0">
                                              <p:val>
                                                <p:strVal val="#ppt_x"/>
                                              </p:val>
                                            </p:tav>
                                            <p:tav tm="100000">
                                              <p:val>
                                                <p:strVal val="#ppt_x"/>
                                              </p:val>
                                            </p:tav>
                                          </p:tavLst>
                                        </p:anim>
                                        <p:anim calcmode="lin" valueType="num">
                                          <p:cBhvr additive="base">
                                            <p:cTn id="80" dur="3000" fill="hold"/>
                                            <p:tgtEl>
                                              <p:spTgt spid="77"/>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anim calcmode="lin" valueType="num">
                                          <p:cBhvr additive="base">
                                            <p:cTn id="83" dur="3000" fill="hold"/>
                                            <p:tgtEl>
                                              <p:spTgt spid="78"/>
                                            </p:tgtEl>
                                            <p:attrNameLst>
                                              <p:attrName>ppt_x</p:attrName>
                                            </p:attrNameLst>
                                          </p:cBhvr>
                                          <p:tavLst>
                                            <p:tav tm="0">
                                              <p:val>
                                                <p:strVal val="#ppt_x"/>
                                              </p:val>
                                            </p:tav>
                                            <p:tav tm="100000">
                                              <p:val>
                                                <p:strVal val="#ppt_x"/>
                                              </p:val>
                                            </p:tav>
                                          </p:tavLst>
                                        </p:anim>
                                        <p:anim calcmode="lin" valueType="num">
                                          <p:cBhvr additive="base">
                                            <p:cTn id="84" dur="3000" fill="hold"/>
                                            <p:tgtEl>
                                              <p:spTgt spid="78"/>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 calcmode="lin" valueType="num">
                                          <p:cBhvr additive="base">
                                            <p:cTn id="87" dur="3000" fill="hold"/>
                                            <p:tgtEl>
                                              <p:spTgt spid="79"/>
                                            </p:tgtEl>
                                            <p:attrNameLst>
                                              <p:attrName>ppt_x</p:attrName>
                                            </p:attrNameLst>
                                          </p:cBhvr>
                                          <p:tavLst>
                                            <p:tav tm="0">
                                              <p:val>
                                                <p:strVal val="#ppt_x"/>
                                              </p:val>
                                            </p:tav>
                                            <p:tav tm="100000">
                                              <p:val>
                                                <p:strVal val="#ppt_x"/>
                                              </p:val>
                                            </p:tav>
                                          </p:tavLst>
                                        </p:anim>
                                        <p:anim calcmode="lin" valueType="num">
                                          <p:cBhvr additive="base">
                                            <p:cTn id="88" dur="3000" fill="hold"/>
                                            <p:tgtEl>
                                              <p:spTgt spid="79"/>
                                            </p:tgtEl>
                                            <p:attrNameLst>
                                              <p:attrName>ppt_y</p:attrName>
                                            </p:attrNameLst>
                                          </p:cBhvr>
                                          <p:tavLst>
                                            <p:tav tm="0">
                                              <p:val>
                                                <p:strVal val="0-#ppt_h/2"/>
                                              </p:val>
                                            </p:tav>
                                            <p:tav tm="100000">
                                              <p:val>
                                                <p:strVal val="#ppt_y"/>
                                              </p:val>
                                            </p:tav>
                                          </p:tavLst>
                                        </p:anim>
                                      </p:childTnLst>
                                    </p:cTn>
                                  </p:par>
                                  <p:par>
                                    <p:cTn id="89" presetID="2" presetClass="entr" presetSubtype="1" fill="hold" grpId="0" nodeType="withEffect">
                                      <p:stCondLst>
                                        <p:cond delay="0"/>
                                      </p:stCondLst>
                                      <p:childTnLst>
                                        <p:set>
                                          <p:cBhvr>
                                            <p:cTn id="90" dur="1" fill="hold">
                                              <p:stCondLst>
                                                <p:cond delay="0"/>
                                              </p:stCondLst>
                                            </p:cTn>
                                            <p:tgtEl>
                                              <p:spTgt spid="80"/>
                                            </p:tgtEl>
                                            <p:attrNameLst>
                                              <p:attrName>style.visibility</p:attrName>
                                            </p:attrNameLst>
                                          </p:cBhvr>
                                          <p:to>
                                            <p:strVal val="visible"/>
                                          </p:to>
                                        </p:set>
                                        <p:anim calcmode="lin" valueType="num">
                                          <p:cBhvr additive="base">
                                            <p:cTn id="91" dur="3000" fill="hold"/>
                                            <p:tgtEl>
                                              <p:spTgt spid="80"/>
                                            </p:tgtEl>
                                            <p:attrNameLst>
                                              <p:attrName>ppt_x</p:attrName>
                                            </p:attrNameLst>
                                          </p:cBhvr>
                                          <p:tavLst>
                                            <p:tav tm="0">
                                              <p:val>
                                                <p:strVal val="#ppt_x"/>
                                              </p:val>
                                            </p:tav>
                                            <p:tav tm="100000">
                                              <p:val>
                                                <p:strVal val="#ppt_x"/>
                                              </p:val>
                                            </p:tav>
                                          </p:tavLst>
                                        </p:anim>
                                        <p:anim calcmode="lin" valueType="num">
                                          <p:cBhvr additive="base">
                                            <p:cTn id="92" dur="3000" fill="hold"/>
                                            <p:tgtEl>
                                              <p:spTgt spid="80"/>
                                            </p:tgtEl>
                                            <p:attrNameLst>
                                              <p:attrName>ppt_y</p:attrName>
                                            </p:attrNameLst>
                                          </p:cBhvr>
                                          <p:tavLst>
                                            <p:tav tm="0">
                                              <p:val>
                                                <p:strVal val="0-#ppt_h/2"/>
                                              </p:val>
                                            </p:tav>
                                            <p:tav tm="100000">
                                              <p:val>
                                                <p:strVal val="#ppt_y"/>
                                              </p:val>
                                            </p:tav>
                                          </p:tavLst>
                                        </p:anim>
                                      </p:childTnLst>
                                    </p:cTn>
                                  </p:par>
                                  <p:par>
                                    <p:cTn id="93" presetID="2" presetClass="entr" presetSubtype="1" fill="hold" grpId="0" nodeType="withEffect">
                                      <p:stCondLst>
                                        <p:cond delay="0"/>
                                      </p:stCondLst>
                                      <p:childTnLst>
                                        <p:set>
                                          <p:cBhvr>
                                            <p:cTn id="94" dur="1" fill="hold">
                                              <p:stCondLst>
                                                <p:cond delay="0"/>
                                              </p:stCondLst>
                                            </p:cTn>
                                            <p:tgtEl>
                                              <p:spTgt spid="81"/>
                                            </p:tgtEl>
                                            <p:attrNameLst>
                                              <p:attrName>style.visibility</p:attrName>
                                            </p:attrNameLst>
                                          </p:cBhvr>
                                          <p:to>
                                            <p:strVal val="visible"/>
                                          </p:to>
                                        </p:set>
                                        <p:anim calcmode="lin" valueType="num">
                                          <p:cBhvr additive="base">
                                            <p:cTn id="95" dur="3000" fill="hold"/>
                                            <p:tgtEl>
                                              <p:spTgt spid="81"/>
                                            </p:tgtEl>
                                            <p:attrNameLst>
                                              <p:attrName>ppt_x</p:attrName>
                                            </p:attrNameLst>
                                          </p:cBhvr>
                                          <p:tavLst>
                                            <p:tav tm="0">
                                              <p:val>
                                                <p:strVal val="#ppt_x"/>
                                              </p:val>
                                            </p:tav>
                                            <p:tav tm="100000">
                                              <p:val>
                                                <p:strVal val="#ppt_x"/>
                                              </p:val>
                                            </p:tav>
                                          </p:tavLst>
                                        </p:anim>
                                        <p:anim calcmode="lin" valueType="num">
                                          <p:cBhvr additive="base">
                                            <p:cTn id="96" dur="3000" fill="hold"/>
                                            <p:tgtEl>
                                              <p:spTgt spid="81"/>
                                            </p:tgtEl>
                                            <p:attrNameLst>
                                              <p:attrName>ppt_y</p:attrName>
                                            </p:attrNameLst>
                                          </p:cBhvr>
                                          <p:tavLst>
                                            <p:tav tm="0">
                                              <p:val>
                                                <p:strVal val="0-#ppt_h/2"/>
                                              </p:val>
                                            </p:tav>
                                            <p:tav tm="100000">
                                              <p:val>
                                                <p:strVal val="#ppt_y"/>
                                              </p:val>
                                            </p:tav>
                                          </p:tavLst>
                                        </p:anim>
                                      </p:childTnLst>
                                    </p:cTn>
                                  </p:par>
                                  <p:par>
                                    <p:cTn id="97" presetID="2" presetClass="entr" presetSubtype="1" fill="hold" grpId="0" nodeType="withEffect">
                                      <p:stCondLst>
                                        <p:cond delay="0"/>
                                      </p:stCondLst>
                                      <p:childTnLst>
                                        <p:set>
                                          <p:cBhvr>
                                            <p:cTn id="98" dur="1" fill="hold">
                                              <p:stCondLst>
                                                <p:cond delay="0"/>
                                              </p:stCondLst>
                                            </p:cTn>
                                            <p:tgtEl>
                                              <p:spTgt spid="82"/>
                                            </p:tgtEl>
                                            <p:attrNameLst>
                                              <p:attrName>style.visibility</p:attrName>
                                            </p:attrNameLst>
                                          </p:cBhvr>
                                          <p:to>
                                            <p:strVal val="visible"/>
                                          </p:to>
                                        </p:set>
                                        <p:anim calcmode="lin" valueType="num">
                                          <p:cBhvr additive="base">
                                            <p:cTn id="99" dur="3000" fill="hold"/>
                                            <p:tgtEl>
                                              <p:spTgt spid="82"/>
                                            </p:tgtEl>
                                            <p:attrNameLst>
                                              <p:attrName>ppt_x</p:attrName>
                                            </p:attrNameLst>
                                          </p:cBhvr>
                                          <p:tavLst>
                                            <p:tav tm="0">
                                              <p:val>
                                                <p:strVal val="#ppt_x"/>
                                              </p:val>
                                            </p:tav>
                                            <p:tav tm="100000">
                                              <p:val>
                                                <p:strVal val="#ppt_x"/>
                                              </p:val>
                                            </p:tav>
                                          </p:tavLst>
                                        </p:anim>
                                        <p:anim calcmode="lin" valueType="num">
                                          <p:cBhvr additive="base">
                                            <p:cTn id="100" dur="3000" fill="hold"/>
                                            <p:tgtEl>
                                              <p:spTgt spid="82"/>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83"/>
                                            </p:tgtEl>
                                            <p:attrNameLst>
                                              <p:attrName>style.visibility</p:attrName>
                                            </p:attrNameLst>
                                          </p:cBhvr>
                                          <p:to>
                                            <p:strVal val="visible"/>
                                          </p:to>
                                        </p:set>
                                        <p:anim calcmode="lin" valueType="num">
                                          <p:cBhvr additive="base">
                                            <p:cTn id="103" dur="3000" fill="hold"/>
                                            <p:tgtEl>
                                              <p:spTgt spid="83"/>
                                            </p:tgtEl>
                                            <p:attrNameLst>
                                              <p:attrName>ppt_x</p:attrName>
                                            </p:attrNameLst>
                                          </p:cBhvr>
                                          <p:tavLst>
                                            <p:tav tm="0">
                                              <p:val>
                                                <p:strVal val="#ppt_x"/>
                                              </p:val>
                                            </p:tav>
                                            <p:tav tm="100000">
                                              <p:val>
                                                <p:strVal val="#ppt_x"/>
                                              </p:val>
                                            </p:tav>
                                          </p:tavLst>
                                        </p:anim>
                                        <p:anim calcmode="lin" valueType="num">
                                          <p:cBhvr additive="base">
                                            <p:cTn id="104" dur="3000" fill="hold"/>
                                            <p:tgtEl>
                                              <p:spTgt spid="83"/>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0"/>
                                      </p:stCondLst>
                                      <p:childTnLst>
                                        <p:set>
                                          <p:cBhvr>
                                            <p:cTn id="106" dur="1" fill="hold">
                                              <p:stCondLst>
                                                <p:cond delay="0"/>
                                              </p:stCondLst>
                                            </p:cTn>
                                            <p:tgtEl>
                                              <p:spTgt spid="84"/>
                                            </p:tgtEl>
                                            <p:attrNameLst>
                                              <p:attrName>style.visibility</p:attrName>
                                            </p:attrNameLst>
                                          </p:cBhvr>
                                          <p:to>
                                            <p:strVal val="visible"/>
                                          </p:to>
                                        </p:set>
                                        <p:anim calcmode="lin" valueType="num">
                                          <p:cBhvr additive="base">
                                            <p:cTn id="107" dur="3000" fill="hold"/>
                                            <p:tgtEl>
                                              <p:spTgt spid="84"/>
                                            </p:tgtEl>
                                            <p:attrNameLst>
                                              <p:attrName>ppt_x</p:attrName>
                                            </p:attrNameLst>
                                          </p:cBhvr>
                                          <p:tavLst>
                                            <p:tav tm="0">
                                              <p:val>
                                                <p:strVal val="#ppt_x"/>
                                              </p:val>
                                            </p:tav>
                                            <p:tav tm="100000">
                                              <p:val>
                                                <p:strVal val="#ppt_x"/>
                                              </p:val>
                                            </p:tav>
                                          </p:tavLst>
                                        </p:anim>
                                        <p:anim calcmode="lin" valueType="num">
                                          <p:cBhvr additive="base">
                                            <p:cTn id="108" dur="3000" fill="hold"/>
                                            <p:tgtEl>
                                              <p:spTgt spid="84"/>
                                            </p:tgtEl>
                                            <p:attrNameLst>
                                              <p:attrName>ppt_y</p:attrName>
                                            </p:attrNameLst>
                                          </p:cBhvr>
                                          <p:tavLst>
                                            <p:tav tm="0">
                                              <p:val>
                                                <p:strVal val="0-#ppt_h/2"/>
                                              </p:val>
                                            </p:tav>
                                            <p:tav tm="100000">
                                              <p:val>
                                                <p:strVal val="#ppt_y"/>
                                              </p:val>
                                            </p:tav>
                                          </p:tavLst>
                                        </p:anim>
                                      </p:childTnLst>
                                    </p:cTn>
                                  </p:par>
                                  <p:par>
                                    <p:cTn id="109" presetID="2" presetClass="entr" presetSubtype="1" fill="hold" grpId="0" nodeType="withEffect">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cBhvr additive="base">
                                            <p:cTn id="111" dur="3000" fill="hold"/>
                                            <p:tgtEl>
                                              <p:spTgt spid="85"/>
                                            </p:tgtEl>
                                            <p:attrNameLst>
                                              <p:attrName>ppt_x</p:attrName>
                                            </p:attrNameLst>
                                          </p:cBhvr>
                                          <p:tavLst>
                                            <p:tav tm="0">
                                              <p:val>
                                                <p:strVal val="#ppt_x"/>
                                              </p:val>
                                            </p:tav>
                                            <p:tav tm="100000">
                                              <p:val>
                                                <p:strVal val="#ppt_x"/>
                                              </p:val>
                                            </p:tav>
                                          </p:tavLst>
                                        </p:anim>
                                        <p:anim calcmode="lin" valueType="num">
                                          <p:cBhvr additive="base">
                                            <p:cTn id="112" dur="3000" fill="hold"/>
                                            <p:tgtEl>
                                              <p:spTgt spid="85"/>
                                            </p:tgtEl>
                                            <p:attrNameLst>
                                              <p:attrName>ppt_y</p:attrName>
                                            </p:attrNameLst>
                                          </p:cBhvr>
                                          <p:tavLst>
                                            <p:tav tm="0">
                                              <p:val>
                                                <p:strVal val="0-#ppt_h/2"/>
                                              </p:val>
                                            </p:tav>
                                            <p:tav tm="100000">
                                              <p:val>
                                                <p:strVal val="#ppt_y"/>
                                              </p:val>
                                            </p:tav>
                                          </p:tavLst>
                                        </p:anim>
                                      </p:childTnLst>
                                    </p:cTn>
                                  </p:par>
                                  <p:par>
                                    <p:cTn id="113" presetID="2" presetClass="entr" presetSubtype="1" fill="hold" grpId="0" nodeType="withEffect">
                                      <p:stCondLst>
                                        <p:cond delay="0"/>
                                      </p:stCondLst>
                                      <p:childTnLst>
                                        <p:set>
                                          <p:cBhvr>
                                            <p:cTn id="114" dur="1" fill="hold">
                                              <p:stCondLst>
                                                <p:cond delay="0"/>
                                              </p:stCondLst>
                                            </p:cTn>
                                            <p:tgtEl>
                                              <p:spTgt spid="86"/>
                                            </p:tgtEl>
                                            <p:attrNameLst>
                                              <p:attrName>style.visibility</p:attrName>
                                            </p:attrNameLst>
                                          </p:cBhvr>
                                          <p:to>
                                            <p:strVal val="visible"/>
                                          </p:to>
                                        </p:set>
                                        <p:anim calcmode="lin" valueType="num">
                                          <p:cBhvr additive="base">
                                            <p:cTn id="115" dur="3000" fill="hold"/>
                                            <p:tgtEl>
                                              <p:spTgt spid="86"/>
                                            </p:tgtEl>
                                            <p:attrNameLst>
                                              <p:attrName>ppt_x</p:attrName>
                                            </p:attrNameLst>
                                          </p:cBhvr>
                                          <p:tavLst>
                                            <p:tav tm="0">
                                              <p:val>
                                                <p:strVal val="#ppt_x"/>
                                              </p:val>
                                            </p:tav>
                                            <p:tav tm="100000">
                                              <p:val>
                                                <p:strVal val="#ppt_x"/>
                                              </p:val>
                                            </p:tav>
                                          </p:tavLst>
                                        </p:anim>
                                        <p:anim calcmode="lin" valueType="num">
                                          <p:cBhvr additive="base">
                                            <p:cTn id="116" dur="3000" fill="hold"/>
                                            <p:tgtEl>
                                              <p:spTgt spid="86"/>
                                            </p:tgtEl>
                                            <p:attrNameLst>
                                              <p:attrName>ppt_y</p:attrName>
                                            </p:attrNameLst>
                                          </p:cBhvr>
                                          <p:tavLst>
                                            <p:tav tm="0">
                                              <p:val>
                                                <p:strVal val="0-#ppt_h/2"/>
                                              </p:val>
                                            </p:tav>
                                            <p:tav tm="100000">
                                              <p:val>
                                                <p:strVal val="#ppt_y"/>
                                              </p:val>
                                            </p:tav>
                                          </p:tavLst>
                                        </p:anim>
                                      </p:childTnLst>
                                    </p:cTn>
                                  </p:par>
                                  <p:par>
                                    <p:cTn id="117" presetID="2" presetClass="entr" presetSubtype="1" fill="hold" grpId="0" nodeType="withEffect">
                                      <p:stCondLst>
                                        <p:cond delay="0"/>
                                      </p:stCondLst>
                                      <p:childTnLst>
                                        <p:set>
                                          <p:cBhvr>
                                            <p:cTn id="118" dur="1" fill="hold">
                                              <p:stCondLst>
                                                <p:cond delay="0"/>
                                              </p:stCondLst>
                                            </p:cTn>
                                            <p:tgtEl>
                                              <p:spTgt spid="87"/>
                                            </p:tgtEl>
                                            <p:attrNameLst>
                                              <p:attrName>style.visibility</p:attrName>
                                            </p:attrNameLst>
                                          </p:cBhvr>
                                          <p:to>
                                            <p:strVal val="visible"/>
                                          </p:to>
                                        </p:set>
                                        <p:anim calcmode="lin" valueType="num">
                                          <p:cBhvr additive="base">
                                            <p:cTn id="119" dur="3000" fill="hold"/>
                                            <p:tgtEl>
                                              <p:spTgt spid="87"/>
                                            </p:tgtEl>
                                            <p:attrNameLst>
                                              <p:attrName>ppt_x</p:attrName>
                                            </p:attrNameLst>
                                          </p:cBhvr>
                                          <p:tavLst>
                                            <p:tav tm="0">
                                              <p:val>
                                                <p:strVal val="#ppt_x"/>
                                              </p:val>
                                            </p:tav>
                                            <p:tav tm="100000">
                                              <p:val>
                                                <p:strVal val="#ppt_x"/>
                                              </p:val>
                                            </p:tav>
                                          </p:tavLst>
                                        </p:anim>
                                        <p:anim calcmode="lin" valueType="num">
                                          <p:cBhvr additive="base">
                                            <p:cTn id="120" dur="3000" fill="hold"/>
                                            <p:tgtEl>
                                              <p:spTgt spid="87"/>
                                            </p:tgtEl>
                                            <p:attrNameLst>
                                              <p:attrName>ppt_y</p:attrName>
                                            </p:attrNameLst>
                                          </p:cBhvr>
                                          <p:tavLst>
                                            <p:tav tm="0">
                                              <p:val>
                                                <p:strVal val="0-#ppt_h/2"/>
                                              </p:val>
                                            </p:tav>
                                            <p:tav tm="100000">
                                              <p:val>
                                                <p:strVal val="#ppt_y"/>
                                              </p:val>
                                            </p:tav>
                                          </p:tavLst>
                                        </p:anim>
                                      </p:childTnLst>
                                    </p:cTn>
                                  </p:par>
                                  <p:par>
                                    <p:cTn id="121" presetID="2" presetClass="entr" presetSubtype="1" fill="hold" grpId="0" nodeType="with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additive="base">
                                            <p:cTn id="123" dur="3000" fill="hold"/>
                                            <p:tgtEl>
                                              <p:spTgt spid="88"/>
                                            </p:tgtEl>
                                            <p:attrNameLst>
                                              <p:attrName>ppt_x</p:attrName>
                                            </p:attrNameLst>
                                          </p:cBhvr>
                                          <p:tavLst>
                                            <p:tav tm="0">
                                              <p:val>
                                                <p:strVal val="#ppt_x"/>
                                              </p:val>
                                            </p:tav>
                                            <p:tav tm="100000">
                                              <p:val>
                                                <p:strVal val="#ppt_x"/>
                                              </p:val>
                                            </p:tav>
                                          </p:tavLst>
                                        </p:anim>
                                        <p:anim calcmode="lin" valueType="num">
                                          <p:cBhvr additive="base">
                                            <p:cTn id="124" dur="3000" fill="hold"/>
                                            <p:tgtEl>
                                              <p:spTgt spid="88"/>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anim calcmode="lin" valueType="num">
                                          <p:cBhvr additive="base">
                                            <p:cTn id="127" dur="3000" fill="hold"/>
                                            <p:tgtEl>
                                              <p:spTgt spid="89"/>
                                            </p:tgtEl>
                                            <p:attrNameLst>
                                              <p:attrName>ppt_x</p:attrName>
                                            </p:attrNameLst>
                                          </p:cBhvr>
                                          <p:tavLst>
                                            <p:tav tm="0">
                                              <p:val>
                                                <p:strVal val="#ppt_x"/>
                                              </p:val>
                                            </p:tav>
                                            <p:tav tm="100000">
                                              <p:val>
                                                <p:strVal val="#ppt_x"/>
                                              </p:val>
                                            </p:tav>
                                          </p:tavLst>
                                        </p:anim>
                                        <p:anim calcmode="lin" valueType="num">
                                          <p:cBhvr additive="base">
                                            <p:cTn id="128" dur="3000" fill="hold"/>
                                            <p:tgtEl>
                                              <p:spTgt spid="89"/>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0"/>
                                      </p:stCondLst>
                                      <p:childTnLst>
                                        <p:set>
                                          <p:cBhvr>
                                            <p:cTn id="130" dur="1" fill="hold">
                                              <p:stCondLst>
                                                <p:cond delay="0"/>
                                              </p:stCondLst>
                                            </p:cTn>
                                            <p:tgtEl>
                                              <p:spTgt spid="90"/>
                                            </p:tgtEl>
                                            <p:attrNameLst>
                                              <p:attrName>style.visibility</p:attrName>
                                            </p:attrNameLst>
                                          </p:cBhvr>
                                          <p:to>
                                            <p:strVal val="visible"/>
                                          </p:to>
                                        </p:set>
                                        <p:anim calcmode="lin" valueType="num">
                                          <p:cBhvr additive="base">
                                            <p:cTn id="131" dur="3000" fill="hold"/>
                                            <p:tgtEl>
                                              <p:spTgt spid="90"/>
                                            </p:tgtEl>
                                            <p:attrNameLst>
                                              <p:attrName>ppt_x</p:attrName>
                                            </p:attrNameLst>
                                          </p:cBhvr>
                                          <p:tavLst>
                                            <p:tav tm="0">
                                              <p:val>
                                                <p:strVal val="#ppt_x"/>
                                              </p:val>
                                            </p:tav>
                                            <p:tav tm="100000">
                                              <p:val>
                                                <p:strVal val="#ppt_x"/>
                                              </p:val>
                                            </p:tav>
                                          </p:tavLst>
                                        </p:anim>
                                        <p:anim calcmode="lin" valueType="num">
                                          <p:cBhvr additive="base">
                                            <p:cTn id="132" dur="3000" fill="hold"/>
                                            <p:tgtEl>
                                              <p:spTgt spid="90"/>
                                            </p:tgtEl>
                                            <p:attrNameLst>
                                              <p:attrName>ppt_y</p:attrName>
                                            </p:attrNameLst>
                                          </p:cBhvr>
                                          <p:tavLst>
                                            <p:tav tm="0">
                                              <p:val>
                                                <p:strVal val="0-#ppt_h/2"/>
                                              </p:val>
                                            </p:tav>
                                            <p:tav tm="100000">
                                              <p:val>
                                                <p:strVal val="#ppt_y"/>
                                              </p:val>
                                            </p:tav>
                                          </p:tavLst>
                                        </p:anim>
                                      </p:childTnLst>
                                    </p:cTn>
                                  </p:par>
                                  <p:par>
                                    <p:cTn id="133" presetID="2" presetClass="entr" presetSubtype="1" fill="hold" grpId="0" nodeType="withEffect">
                                      <p:stCondLst>
                                        <p:cond delay="0"/>
                                      </p:stCondLst>
                                      <p:childTnLst>
                                        <p:set>
                                          <p:cBhvr>
                                            <p:cTn id="134" dur="1" fill="hold">
                                              <p:stCondLst>
                                                <p:cond delay="0"/>
                                              </p:stCondLst>
                                            </p:cTn>
                                            <p:tgtEl>
                                              <p:spTgt spid="91"/>
                                            </p:tgtEl>
                                            <p:attrNameLst>
                                              <p:attrName>style.visibility</p:attrName>
                                            </p:attrNameLst>
                                          </p:cBhvr>
                                          <p:to>
                                            <p:strVal val="visible"/>
                                          </p:to>
                                        </p:set>
                                        <p:anim calcmode="lin" valueType="num">
                                          <p:cBhvr additive="base">
                                            <p:cTn id="135" dur="3000" fill="hold"/>
                                            <p:tgtEl>
                                              <p:spTgt spid="91"/>
                                            </p:tgtEl>
                                            <p:attrNameLst>
                                              <p:attrName>ppt_x</p:attrName>
                                            </p:attrNameLst>
                                          </p:cBhvr>
                                          <p:tavLst>
                                            <p:tav tm="0">
                                              <p:val>
                                                <p:strVal val="#ppt_x"/>
                                              </p:val>
                                            </p:tav>
                                            <p:tav tm="100000">
                                              <p:val>
                                                <p:strVal val="#ppt_x"/>
                                              </p:val>
                                            </p:tav>
                                          </p:tavLst>
                                        </p:anim>
                                        <p:anim calcmode="lin" valueType="num">
                                          <p:cBhvr additive="base">
                                            <p:cTn id="136" dur="3000" fill="hold"/>
                                            <p:tgtEl>
                                              <p:spTgt spid="91"/>
                                            </p:tgtEl>
                                            <p:attrNameLst>
                                              <p:attrName>ppt_y</p:attrName>
                                            </p:attrNameLst>
                                          </p:cBhvr>
                                          <p:tavLst>
                                            <p:tav tm="0">
                                              <p:val>
                                                <p:strVal val="0-#ppt_h/2"/>
                                              </p:val>
                                            </p:tav>
                                            <p:tav tm="100000">
                                              <p:val>
                                                <p:strVal val="#ppt_y"/>
                                              </p:val>
                                            </p:tav>
                                          </p:tavLst>
                                        </p:anim>
                                      </p:childTnLst>
                                    </p:cTn>
                                  </p:par>
                                  <p:par>
                                    <p:cTn id="137" presetID="2" presetClass="entr" presetSubtype="1" fill="hold" grpId="0" nodeType="withEffect">
                                      <p:stCondLst>
                                        <p:cond delay="0"/>
                                      </p:stCondLst>
                                      <p:childTnLst>
                                        <p:set>
                                          <p:cBhvr>
                                            <p:cTn id="138" dur="1" fill="hold">
                                              <p:stCondLst>
                                                <p:cond delay="0"/>
                                              </p:stCondLst>
                                            </p:cTn>
                                            <p:tgtEl>
                                              <p:spTgt spid="92"/>
                                            </p:tgtEl>
                                            <p:attrNameLst>
                                              <p:attrName>style.visibility</p:attrName>
                                            </p:attrNameLst>
                                          </p:cBhvr>
                                          <p:to>
                                            <p:strVal val="visible"/>
                                          </p:to>
                                        </p:set>
                                        <p:anim calcmode="lin" valueType="num">
                                          <p:cBhvr additive="base">
                                            <p:cTn id="139" dur="3000" fill="hold"/>
                                            <p:tgtEl>
                                              <p:spTgt spid="92"/>
                                            </p:tgtEl>
                                            <p:attrNameLst>
                                              <p:attrName>ppt_x</p:attrName>
                                            </p:attrNameLst>
                                          </p:cBhvr>
                                          <p:tavLst>
                                            <p:tav tm="0">
                                              <p:val>
                                                <p:strVal val="#ppt_x"/>
                                              </p:val>
                                            </p:tav>
                                            <p:tav tm="100000">
                                              <p:val>
                                                <p:strVal val="#ppt_x"/>
                                              </p:val>
                                            </p:tav>
                                          </p:tavLst>
                                        </p:anim>
                                        <p:anim calcmode="lin" valueType="num">
                                          <p:cBhvr additive="base">
                                            <p:cTn id="140" dur="3000" fill="hold"/>
                                            <p:tgtEl>
                                              <p:spTgt spid="92"/>
                                            </p:tgtEl>
                                            <p:attrNameLst>
                                              <p:attrName>ppt_y</p:attrName>
                                            </p:attrNameLst>
                                          </p:cBhvr>
                                          <p:tavLst>
                                            <p:tav tm="0">
                                              <p:val>
                                                <p:strVal val="0-#ppt_h/2"/>
                                              </p:val>
                                            </p:tav>
                                            <p:tav tm="100000">
                                              <p:val>
                                                <p:strVal val="#ppt_y"/>
                                              </p:val>
                                            </p:tav>
                                          </p:tavLst>
                                        </p:anim>
                                      </p:childTnLst>
                                    </p:cTn>
                                  </p:par>
                                  <p:par>
                                    <p:cTn id="141" presetID="2" presetClass="entr" presetSubtype="1" fill="hold" grpId="0" nodeType="withEffect">
                                      <p:stCondLst>
                                        <p:cond delay="0"/>
                                      </p:stCondLst>
                                      <p:childTnLst>
                                        <p:set>
                                          <p:cBhvr>
                                            <p:cTn id="142" dur="1" fill="hold">
                                              <p:stCondLst>
                                                <p:cond delay="0"/>
                                              </p:stCondLst>
                                            </p:cTn>
                                            <p:tgtEl>
                                              <p:spTgt spid="93"/>
                                            </p:tgtEl>
                                            <p:attrNameLst>
                                              <p:attrName>style.visibility</p:attrName>
                                            </p:attrNameLst>
                                          </p:cBhvr>
                                          <p:to>
                                            <p:strVal val="visible"/>
                                          </p:to>
                                        </p:set>
                                        <p:anim calcmode="lin" valueType="num">
                                          <p:cBhvr additive="base">
                                            <p:cTn id="143" dur="3000" fill="hold"/>
                                            <p:tgtEl>
                                              <p:spTgt spid="93"/>
                                            </p:tgtEl>
                                            <p:attrNameLst>
                                              <p:attrName>ppt_x</p:attrName>
                                            </p:attrNameLst>
                                          </p:cBhvr>
                                          <p:tavLst>
                                            <p:tav tm="0">
                                              <p:val>
                                                <p:strVal val="#ppt_x"/>
                                              </p:val>
                                            </p:tav>
                                            <p:tav tm="100000">
                                              <p:val>
                                                <p:strVal val="#ppt_x"/>
                                              </p:val>
                                            </p:tav>
                                          </p:tavLst>
                                        </p:anim>
                                        <p:anim calcmode="lin" valueType="num">
                                          <p:cBhvr additive="base">
                                            <p:cTn id="144" dur="3000" fill="hold"/>
                                            <p:tgtEl>
                                              <p:spTgt spid="93"/>
                                            </p:tgtEl>
                                            <p:attrNameLst>
                                              <p:attrName>ppt_y</p:attrName>
                                            </p:attrNameLst>
                                          </p:cBhvr>
                                          <p:tavLst>
                                            <p:tav tm="0">
                                              <p:val>
                                                <p:strVal val="0-#ppt_h/2"/>
                                              </p:val>
                                            </p:tav>
                                            <p:tav tm="100000">
                                              <p:val>
                                                <p:strVal val="#ppt_y"/>
                                              </p:val>
                                            </p:tav>
                                          </p:tavLst>
                                        </p:anim>
                                      </p:childTnLst>
                                    </p:cTn>
                                  </p:par>
                                  <p:par>
                                    <p:cTn id="145" presetID="2" presetClass="entr" presetSubtype="1" fill="hold" grpId="0" nodeType="withEffect">
                                      <p:stCondLst>
                                        <p:cond delay="0"/>
                                      </p:stCondLst>
                                      <p:childTnLst>
                                        <p:set>
                                          <p:cBhvr>
                                            <p:cTn id="146" dur="1" fill="hold">
                                              <p:stCondLst>
                                                <p:cond delay="0"/>
                                              </p:stCondLst>
                                            </p:cTn>
                                            <p:tgtEl>
                                              <p:spTgt spid="94"/>
                                            </p:tgtEl>
                                            <p:attrNameLst>
                                              <p:attrName>style.visibility</p:attrName>
                                            </p:attrNameLst>
                                          </p:cBhvr>
                                          <p:to>
                                            <p:strVal val="visible"/>
                                          </p:to>
                                        </p:set>
                                        <p:anim calcmode="lin" valueType="num">
                                          <p:cBhvr additive="base">
                                            <p:cTn id="147" dur="3000" fill="hold"/>
                                            <p:tgtEl>
                                              <p:spTgt spid="94"/>
                                            </p:tgtEl>
                                            <p:attrNameLst>
                                              <p:attrName>ppt_x</p:attrName>
                                            </p:attrNameLst>
                                          </p:cBhvr>
                                          <p:tavLst>
                                            <p:tav tm="0">
                                              <p:val>
                                                <p:strVal val="#ppt_x"/>
                                              </p:val>
                                            </p:tav>
                                            <p:tav tm="100000">
                                              <p:val>
                                                <p:strVal val="#ppt_x"/>
                                              </p:val>
                                            </p:tav>
                                          </p:tavLst>
                                        </p:anim>
                                        <p:anim calcmode="lin" valueType="num">
                                          <p:cBhvr additive="base">
                                            <p:cTn id="148" dur="3000" fill="hold"/>
                                            <p:tgtEl>
                                              <p:spTgt spid="94"/>
                                            </p:tgtEl>
                                            <p:attrNameLst>
                                              <p:attrName>ppt_y</p:attrName>
                                            </p:attrNameLst>
                                          </p:cBhvr>
                                          <p:tavLst>
                                            <p:tav tm="0">
                                              <p:val>
                                                <p:strVal val="0-#ppt_h/2"/>
                                              </p:val>
                                            </p:tav>
                                            <p:tav tm="100000">
                                              <p:val>
                                                <p:strVal val="#ppt_y"/>
                                              </p:val>
                                            </p:tav>
                                          </p:tavLst>
                                        </p:anim>
                                      </p:childTnLst>
                                    </p:cTn>
                                  </p:par>
                                  <p:par>
                                    <p:cTn id="149" presetID="2" presetClass="entr" presetSubtype="1" fill="hold" grpId="0" nodeType="withEffect">
                                      <p:stCondLst>
                                        <p:cond delay="0"/>
                                      </p:stCondLst>
                                      <p:childTnLst>
                                        <p:set>
                                          <p:cBhvr>
                                            <p:cTn id="150" dur="1" fill="hold">
                                              <p:stCondLst>
                                                <p:cond delay="0"/>
                                              </p:stCondLst>
                                            </p:cTn>
                                            <p:tgtEl>
                                              <p:spTgt spid="95"/>
                                            </p:tgtEl>
                                            <p:attrNameLst>
                                              <p:attrName>style.visibility</p:attrName>
                                            </p:attrNameLst>
                                          </p:cBhvr>
                                          <p:to>
                                            <p:strVal val="visible"/>
                                          </p:to>
                                        </p:set>
                                        <p:anim calcmode="lin" valueType="num">
                                          <p:cBhvr additive="base">
                                            <p:cTn id="151" dur="3000" fill="hold"/>
                                            <p:tgtEl>
                                              <p:spTgt spid="95"/>
                                            </p:tgtEl>
                                            <p:attrNameLst>
                                              <p:attrName>ppt_x</p:attrName>
                                            </p:attrNameLst>
                                          </p:cBhvr>
                                          <p:tavLst>
                                            <p:tav tm="0">
                                              <p:val>
                                                <p:strVal val="#ppt_x"/>
                                              </p:val>
                                            </p:tav>
                                            <p:tav tm="100000">
                                              <p:val>
                                                <p:strVal val="#ppt_x"/>
                                              </p:val>
                                            </p:tav>
                                          </p:tavLst>
                                        </p:anim>
                                        <p:anim calcmode="lin" valueType="num">
                                          <p:cBhvr additive="base">
                                            <p:cTn id="152" dur="3000" fill="hold"/>
                                            <p:tgtEl>
                                              <p:spTgt spid="95"/>
                                            </p:tgtEl>
                                            <p:attrNameLst>
                                              <p:attrName>ppt_y</p:attrName>
                                            </p:attrNameLst>
                                          </p:cBhvr>
                                          <p:tavLst>
                                            <p:tav tm="0">
                                              <p:val>
                                                <p:strVal val="0-#ppt_h/2"/>
                                              </p:val>
                                            </p:tav>
                                            <p:tav tm="100000">
                                              <p:val>
                                                <p:strVal val="#ppt_y"/>
                                              </p:val>
                                            </p:tav>
                                          </p:tavLst>
                                        </p:anim>
                                      </p:childTnLst>
                                    </p:cTn>
                                  </p:par>
                                  <p:par>
                                    <p:cTn id="153" presetID="2" presetClass="entr" presetSubtype="1" fill="hold" grpId="0" nodeType="withEffect">
                                      <p:stCondLst>
                                        <p:cond delay="0"/>
                                      </p:stCondLst>
                                      <p:childTnLst>
                                        <p:set>
                                          <p:cBhvr>
                                            <p:cTn id="154" dur="1" fill="hold">
                                              <p:stCondLst>
                                                <p:cond delay="0"/>
                                              </p:stCondLst>
                                            </p:cTn>
                                            <p:tgtEl>
                                              <p:spTgt spid="96"/>
                                            </p:tgtEl>
                                            <p:attrNameLst>
                                              <p:attrName>style.visibility</p:attrName>
                                            </p:attrNameLst>
                                          </p:cBhvr>
                                          <p:to>
                                            <p:strVal val="visible"/>
                                          </p:to>
                                        </p:set>
                                        <p:anim calcmode="lin" valueType="num">
                                          <p:cBhvr additive="base">
                                            <p:cTn id="155" dur="3000" fill="hold"/>
                                            <p:tgtEl>
                                              <p:spTgt spid="96"/>
                                            </p:tgtEl>
                                            <p:attrNameLst>
                                              <p:attrName>ppt_x</p:attrName>
                                            </p:attrNameLst>
                                          </p:cBhvr>
                                          <p:tavLst>
                                            <p:tav tm="0">
                                              <p:val>
                                                <p:strVal val="#ppt_x"/>
                                              </p:val>
                                            </p:tav>
                                            <p:tav tm="100000">
                                              <p:val>
                                                <p:strVal val="#ppt_x"/>
                                              </p:val>
                                            </p:tav>
                                          </p:tavLst>
                                        </p:anim>
                                        <p:anim calcmode="lin" valueType="num">
                                          <p:cBhvr additive="base">
                                            <p:cTn id="156" dur="3000" fill="hold"/>
                                            <p:tgtEl>
                                              <p:spTgt spid="96"/>
                                            </p:tgtEl>
                                            <p:attrNameLst>
                                              <p:attrName>ppt_y</p:attrName>
                                            </p:attrNameLst>
                                          </p:cBhvr>
                                          <p:tavLst>
                                            <p:tav tm="0">
                                              <p:val>
                                                <p:strVal val="0-#ppt_h/2"/>
                                              </p:val>
                                            </p:tav>
                                            <p:tav tm="100000">
                                              <p:val>
                                                <p:strVal val="#ppt_y"/>
                                              </p:val>
                                            </p:tav>
                                          </p:tavLst>
                                        </p:anim>
                                      </p:childTnLst>
                                    </p:cTn>
                                  </p:par>
                                  <p:par>
                                    <p:cTn id="157" presetID="2" presetClass="entr" presetSubtype="1" fill="hold" grpId="0" nodeType="withEffect">
                                      <p:stCondLst>
                                        <p:cond delay="0"/>
                                      </p:stCondLst>
                                      <p:childTnLst>
                                        <p:set>
                                          <p:cBhvr>
                                            <p:cTn id="158" dur="1" fill="hold">
                                              <p:stCondLst>
                                                <p:cond delay="0"/>
                                              </p:stCondLst>
                                            </p:cTn>
                                            <p:tgtEl>
                                              <p:spTgt spid="97"/>
                                            </p:tgtEl>
                                            <p:attrNameLst>
                                              <p:attrName>style.visibility</p:attrName>
                                            </p:attrNameLst>
                                          </p:cBhvr>
                                          <p:to>
                                            <p:strVal val="visible"/>
                                          </p:to>
                                        </p:set>
                                        <p:anim calcmode="lin" valueType="num">
                                          <p:cBhvr additive="base">
                                            <p:cTn id="159" dur="3000" fill="hold"/>
                                            <p:tgtEl>
                                              <p:spTgt spid="97"/>
                                            </p:tgtEl>
                                            <p:attrNameLst>
                                              <p:attrName>ppt_x</p:attrName>
                                            </p:attrNameLst>
                                          </p:cBhvr>
                                          <p:tavLst>
                                            <p:tav tm="0">
                                              <p:val>
                                                <p:strVal val="#ppt_x"/>
                                              </p:val>
                                            </p:tav>
                                            <p:tav tm="100000">
                                              <p:val>
                                                <p:strVal val="#ppt_x"/>
                                              </p:val>
                                            </p:tav>
                                          </p:tavLst>
                                        </p:anim>
                                        <p:anim calcmode="lin" valueType="num">
                                          <p:cBhvr additive="base">
                                            <p:cTn id="160" dur="3000" fill="hold"/>
                                            <p:tgtEl>
                                              <p:spTgt spid="97"/>
                                            </p:tgtEl>
                                            <p:attrNameLst>
                                              <p:attrName>ppt_y</p:attrName>
                                            </p:attrNameLst>
                                          </p:cBhvr>
                                          <p:tavLst>
                                            <p:tav tm="0">
                                              <p:val>
                                                <p:strVal val="0-#ppt_h/2"/>
                                              </p:val>
                                            </p:tav>
                                            <p:tav tm="100000">
                                              <p:val>
                                                <p:strVal val="#ppt_y"/>
                                              </p:val>
                                            </p:tav>
                                          </p:tavLst>
                                        </p:anim>
                                      </p:childTnLst>
                                    </p:cTn>
                                  </p:par>
                                  <p:par>
                                    <p:cTn id="161" presetID="2" presetClass="entr" presetSubtype="1" fill="hold" grpId="0" nodeType="withEffect">
                                      <p:stCondLst>
                                        <p:cond delay="0"/>
                                      </p:stCondLst>
                                      <p:childTnLst>
                                        <p:set>
                                          <p:cBhvr>
                                            <p:cTn id="162" dur="1" fill="hold">
                                              <p:stCondLst>
                                                <p:cond delay="0"/>
                                              </p:stCondLst>
                                            </p:cTn>
                                            <p:tgtEl>
                                              <p:spTgt spid="98"/>
                                            </p:tgtEl>
                                            <p:attrNameLst>
                                              <p:attrName>style.visibility</p:attrName>
                                            </p:attrNameLst>
                                          </p:cBhvr>
                                          <p:to>
                                            <p:strVal val="visible"/>
                                          </p:to>
                                        </p:set>
                                        <p:anim calcmode="lin" valueType="num">
                                          <p:cBhvr additive="base">
                                            <p:cTn id="163" dur="3000" fill="hold"/>
                                            <p:tgtEl>
                                              <p:spTgt spid="98"/>
                                            </p:tgtEl>
                                            <p:attrNameLst>
                                              <p:attrName>ppt_x</p:attrName>
                                            </p:attrNameLst>
                                          </p:cBhvr>
                                          <p:tavLst>
                                            <p:tav tm="0">
                                              <p:val>
                                                <p:strVal val="#ppt_x"/>
                                              </p:val>
                                            </p:tav>
                                            <p:tav tm="100000">
                                              <p:val>
                                                <p:strVal val="#ppt_x"/>
                                              </p:val>
                                            </p:tav>
                                          </p:tavLst>
                                        </p:anim>
                                        <p:anim calcmode="lin" valueType="num">
                                          <p:cBhvr additive="base">
                                            <p:cTn id="164" dur="3000" fill="hold"/>
                                            <p:tgtEl>
                                              <p:spTgt spid="98"/>
                                            </p:tgtEl>
                                            <p:attrNameLst>
                                              <p:attrName>ppt_y</p:attrName>
                                            </p:attrNameLst>
                                          </p:cBhvr>
                                          <p:tavLst>
                                            <p:tav tm="0">
                                              <p:val>
                                                <p:strVal val="0-#ppt_h/2"/>
                                              </p:val>
                                            </p:tav>
                                            <p:tav tm="100000">
                                              <p:val>
                                                <p:strVal val="#ppt_y"/>
                                              </p:val>
                                            </p:tav>
                                          </p:tavLst>
                                        </p:anim>
                                      </p:childTnLst>
                                    </p:cTn>
                                  </p:par>
                                  <p:par>
                                    <p:cTn id="165" presetID="2" presetClass="entr" presetSubtype="1" fill="hold" grpId="0" nodeType="withEffect">
                                      <p:stCondLst>
                                        <p:cond delay="0"/>
                                      </p:stCondLst>
                                      <p:childTnLst>
                                        <p:set>
                                          <p:cBhvr>
                                            <p:cTn id="166" dur="1" fill="hold">
                                              <p:stCondLst>
                                                <p:cond delay="0"/>
                                              </p:stCondLst>
                                            </p:cTn>
                                            <p:tgtEl>
                                              <p:spTgt spid="99"/>
                                            </p:tgtEl>
                                            <p:attrNameLst>
                                              <p:attrName>style.visibility</p:attrName>
                                            </p:attrNameLst>
                                          </p:cBhvr>
                                          <p:to>
                                            <p:strVal val="visible"/>
                                          </p:to>
                                        </p:set>
                                        <p:anim calcmode="lin" valueType="num">
                                          <p:cBhvr additive="base">
                                            <p:cTn id="167" dur="3000" fill="hold"/>
                                            <p:tgtEl>
                                              <p:spTgt spid="99"/>
                                            </p:tgtEl>
                                            <p:attrNameLst>
                                              <p:attrName>ppt_x</p:attrName>
                                            </p:attrNameLst>
                                          </p:cBhvr>
                                          <p:tavLst>
                                            <p:tav tm="0">
                                              <p:val>
                                                <p:strVal val="#ppt_x"/>
                                              </p:val>
                                            </p:tav>
                                            <p:tav tm="100000">
                                              <p:val>
                                                <p:strVal val="#ppt_x"/>
                                              </p:val>
                                            </p:tav>
                                          </p:tavLst>
                                        </p:anim>
                                        <p:anim calcmode="lin" valueType="num">
                                          <p:cBhvr additive="base">
                                            <p:cTn id="168" dur="3000" fill="hold"/>
                                            <p:tgtEl>
                                              <p:spTgt spid="99"/>
                                            </p:tgtEl>
                                            <p:attrNameLst>
                                              <p:attrName>ppt_y</p:attrName>
                                            </p:attrNameLst>
                                          </p:cBhvr>
                                          <p:tavLst>
                                            <p:tav tm="0">
                                              <p:val>
                                                <p:strVal val="0-#ppt_h/2"/>
                                              </p:val>
                                            </p:tav>
                                            <p:tav tm="100000">
                                              <p:val>
                                                <p:strVal val="#ppt_y"/>
                                              </p:val>
                                            </p:tav>
                                          </p:tavLst>
                                        </p:anim>
                                      </p:childTnLst>
                                    </p:cTn>
                                  </p:par>
                                  <p:par>
                                    <p:cTn id="169" presetID="2" presetClass="entr" presetSubtype="1" fill="hold" grpId="0" nodeType="withEffect">
                                      <p:stCondLst>
                                        <p:cond delay="0"/>
                                      </p:stCondLst>
                                      <p:childTnLst>
                                        <p:set>
                                          <p:cBhvr>
                                            <p:cTn id="170" dur="1" fill="hold">
                                              <p:stCondLst>
                                                <p:cond delay="0"/>
                                              </p:stCondLst>
                                            </p:cTn>
                                            <p:tgtEl>
                                              <p:spTgt spid="100"/>
                                            </p:tgtEl>
                                            <p:attrNameLst>
                                              <p:attrName>style.visibility</p:attrName>
                                            </p:attrNameLst>
                                          </p:cBhvr>
                                          <p:to>
                                            <p:strVal val="visible"/>
                                          </p:to>
                                        </p:set>
                                        <p:anim calcmode="lin" valueType="num">
                                          <p:cBhvr additive="base">
                                            <p:cTn id="171" dur="3000" fill="hold"/>
                                            <p:tgtEl>
                                              <p:spTgt spid="100"/>
                                            </p:tgtEl>
                                            <p:attrNameLst>
                                              <p:attrName>ppt_x</p:attrName>
                                            </p:attrNameLst>
                                          </p:cBhvr>
                                          <p:tavLst>
                                            <p:tav tm="0">
                                              <p:val>
                                                <p:strVal val="#ppt_x"/>
                                              </p:val>
                                            </p:tav>
                                            <p:tav tm="100000">
                                              <p:val>
                                                <p:strVal val="#ppt_x"/>
                                              </p:val>
                                            </p:tav>
                                          </p:tavLst>
                                        </p:anim>
                                        <p:anim calcmode="lin" valueType="num">
                                          <p:cBhvr additive="base">
                                            <p:cTn id="172" dur="3000" fill="hold"/>
                                            <p:tgtEl>
                                              <p:spTgt spid="100"/>
                                            </p:tgtEl>
                                            <p:attrNameLst>
                                              <p:attrName>ppt_y</p:attrName>
                                            </p:attrNameLst>
                                          </p:cBhvr>
                                          <p:tavLst>
                                            <p:tav tm="0">
                                              <p:val>
                                                <p:strVal val="0-#ppt_h/2"/>
                                              </p:val>
                                            </p:tav>
                                            <p:tav tm="100000">
                                              <p:val>
                                                <p:strVal val="#ppt_y"/>
                                              </p:val>
                                            </p:tav>
                                          </p:tavLst>
                                        </p:anim>
                                      </p:childTnLst>
                                    </p:cTn>
                                  </p:par>
                                  <p:par>
                                    <p:cTn id="173" presetID="2" presetClass="entr" presetSubtype="1" fill="hold" grpId="0" nodeType="withEffect">
                                      <p:stCondLst>
                                        <p:cond delay="0"/>
                                      </p:stCondLst>
                                      <p:childTnLst>
                                        <p:set>
                                          <p:cBhvr>
                                            <p:cTn id="174" dur="1" fill="hold">
                                              <p:stCondLst>
                                                <p:cond delay="0"/>
                                              </p:stCondLst>
                                            </p:cTn>
                                            <p:tgtEl>
                                              <p:spTgt spid="101"/>
                                            </p:tgtEl>
                                            <p:attrNameLst>
                                              <p:attrName>style.visibility</p:attrName>
                                            </p:attrNameLst>
                                          </p:cBhvr>
                                          <p:to>
                                            <p:strVal val="visible"/>
                                          </p:to>
                                        </p:set>
                                        <p:anim calcmode="lin" valueType="num">
                                          <p:cBhvr additive="base">
                                            <p:cTn id="175" dur="3000" fill="hold"/>
                                            <p:tgtEl>
                                              <p:spTgt spid="101"/>
                                            </p:tgtEl>
                                            <p:attrNameLst>
                                              <p:attrName>ppt_x</p:attrName>
                                            </p:attrNameLst>
                                          </p:cBhvr>
                                          <p:tavLst>
                                            <p:tav tm="0">
                                              <p:val>
                                                <p:strVal val="#ppt_x"/>
                                              </p:val>
                                            </p:tav>
                                            <p:tav tm="100000">
                                              <p:val>
                                                <p:strVal val="#ppt_x"/>
                                              </p:val>
                                            </p:tav>
                                          </p:tavLst>
                                        </p:anim>
                                        <p:anim calcmode="lin" valueType="num">
                                          <p:cBhvr additive="base">
                                            <p:cTn id="176" dur="3000" fill="hold"/>
                                            <p:tgtEl>
                                              <p:spTgt spid="101"/>
                                            </p:tgtEl>
                                            <p:attrNameLst>
                                              <p:attrName>ppt_y</p:attrName>
                                            </p:attrNameLst>
                                          </p:cBhvr>
                                          <p:tavLst>
                                            <p:tav tm="0">
                                              <p:val>
                                                <p:strVal val="0-#ppt_h/2"/>
                                              </p:val>
                                            </p:tav>
                                            <p:tav tm="100000">
                                              <p:val>
                                                <p:strVal val="#ppt_y"/>
                                              </p:val>
                                            </p:tav>
                                          </p:tavLst>
                                        </p:anim>
                                      </p:childTnLst>
                                    </p:cTn>
                                  </p:par>
                                  <p:par>
                                    <p:cTn id="177" presetID="2" presetClass="entr" presetSubtype="1" fill="hold" grpId="0" nodeType="withEffect">
                                      <p:stCondLst>
                                        <p:cond delay="0"/>
                                      </p:stCondLst>
                                      <p:childTnLst>
                                        <p:set>
                                          <p:cBhvr>
                                            <p:cTn id="178" dur="1" fill="hold">
                                              <p:stCondLst>
                                                <p:cond delay="0"/>
                                              </p:stCondLst>
                                            </p:cTn>
                                            <p:tgtEl>
                                              <p:spTgt spid="102"/>
                                            </p:tgtEl>
                                            <p:attrNameLst>
                                              <p:attrName>style.visibility</p:attrName>
                                            </p:attrNameLst>
                                          </p:cBhvr>
                                          <p:to>
                                            <p:strVal val="visible"/>
                                          </p:to>
                                        </p:set>
                                        <p:anim calcmode="lin" valueType="num">
                                          <p:cBhvr additive="base">
                                            <p:cTn id="179" dur="3000" fill="hold"/>
                                            <p:tgtEl>
                                              <p:spTgt spid="102"/>
                                            </p:tgtEl>
                                            <p:attrNameLst>
                                              <p:attrName>ppt_x</p:attrName>
                                            </p:attrNameLst>
                                          </p:cBhvr>
                                          <p:tavLst>
                                            <p:tav tm="0">
                                              <p:val>
                                                <p:strVal val="#ppt_x"/>
                                              </p:val>
                                            </p:tav>
                                            <p:tav tm="100000">
                                              <p:val>
                                                <p:strVal val="#ppt_x"/>
                                              </p:val>
                                            </p:tav>
                                          </p:tavLst>
                                        </p:anim>
                                        <p:anim calcmode="lin" valueType="num">
                                          <p:cBhvr additive="base">
                                            <p:cTn id="180" dur="3000" fill="hold"/>
                                            <p:tgtEl>
                                              <p:spTgt spid="102"/>
                                            </p:tgtEl>
                                            <p:attrNameLst>
                                              <p:attrName>ppt_y</p:attrName>
                                            </p:attrNameLst>
                                          </p:cBhvr>
                                          <p:tavLst>
                                            <p:tav tm="0">
                                              <p:val>
                                                <p:strVal val="0-#ppt_h/2"/>
                                              </p:val>
                                            </p:tav>
                                            <p:tav tm="100000">
                                              <p:val>
                                                <p:strVal val="#ppt_y"/>
                                              </p:val>
                                            </p:tav>
                                          </p:tavLst>
                                        </p:anim>
                                      </p:childTnLst>
                                    </p:cTn>
                                  </p:par>
                                  <p:par>
                                    <p:cTn id="181" presetID="2" presetClass="entr" presetSubtype="1" fill="hold" grpId="0" nodeType="withEffect">
                                      <p:stCondLst>
                                        <p:cond delay="0"/>
                                      </p:stCondLst>
                                      <p:childTnLst>
                                        <p:set>
                                          <p:cBhvr>
                                            <p:cTn id="182" dur="1" fill="hold">
                                              <p:stCondLst>
                                                <p:cond delay="0"/>
                                              </p:stCondLst>
                                            </p:cTn>
                                            <p:tgtEl>
                                              <p:spTgt spid="103"/>
                                            </p:tgtEl>
                                            <p:attrNameLst>
                                              <p:attrName>style.visibility</p:attrName>
                                            </p:attrNameLst>
                                          </p:cBhvr>
                                          <p:to>
                                            <p:strVal val="visible"/>
                                          </p:to>
                                        </p:set>
                                        <p:anim calcmode="lin" valueType="num">
                                          <p:cBhvr additive="base">
                                            <p:cTn id="183" dur="3000" fill="hold"/>
                                            <p:tgtEl>
                                              <p:spTgt spid="103"/>
                                            </p:tgtEl>
                                            <p:attrNameLst>
                                              <p:attrName>ppt_x</p:attrName>
                                            </p:attrNameLst>
                                          </p:cBhvr>
                                          <p:tavLst>
                                            <p:tav tm="0">
                                              <p:val>
                                                <p:strVal val="#ppt_x"/>
                                              </p:val>
                                            </p:tav>
                                            <p:tav tm="100000">
                                              <p:val>
                                                <p:strVal val="#ppt_x"/>
                                              </p:val>
                                            </p:tav>
                                          </p:tavLst>
                                        </p:anim>
                                        <p:anim calcmode="lin" valueType="num">
                                          <p:cBhvr additive="base">
                                            <p:cTn id="184" dur="3000" fill="hold"/>
                                            <p:tgtEl>
                                              <p:spTgt spid="103"/>
                                            </p:tgtEl>
                                            <p:attrNameLst>
                                              <p:attrName>ppt_y</p:attrName>
                                            </p:attrNameLst>
                                          </p:cBhvr>
                                          <p:tavLst>
                                            <p:tav tm="0">
                                              <p:val>
                                                <p:strVal val="0-#ppt_h/2"/>
                                              </p:val>
                                            </p:tav>
                                            <p:tav tm="100000">
                                              <p:val>
                                                <p:strVal val="#ppt_y"/>
                                              </p:val>
                                            </p:tav>
                                          </p:tavLst>
                                        </p:anim>
                                      </p:childTnLst>
                                    </p:cTn>
                                  </p:par>
                                  <p:par>
                                    <p:cTn id="185" presetID="2" presetClass="entr" presetSubtype="1" fill="hold" grpId="0" nodeType="withEffect">
                                      <p:stCondLst>
                                        <p:cond delay="0"/>
                                      </p:stCondLst>
                                      <p:childTnLst>
                                        <p:set>
                                          <p:cBhvr>
                                            <p:cTn id="186" dur="1" fill="hold">
                                              <p:stCondLst>
                                                <p:cond delay="0"/>
                                              </p:stCondLst>
                                            </p:cTn>
                                            <p:tgtEl>
                                              <p:spTgt spid="104"/>
                                            </p:tgtEl>
                                            <p:attrNameLst>
                                              <p:attrName>style.visibility</p:attrName>
                                            </p:attrNameLst>
                                          </p:cBhvr>
                                          <p:to>
                                            <p:strVal val="visible"/>
                                          </p:to>
                                        </p:set>
                                        <p:anim calcmode="lin" valueType="num">
                                          <p:cBhvr additive="base">
                                            <p:cTn id="187" dur="3000" fill="hold"/>
                                            <p:tgtEl>
                                              <p:spTgt spid="104"/>
                                            </p:tgtEl>
                                            <p:attrNameLst>
                                              <p:attrName>ppt_x</p:attrName>
                                            </p:attrNameLst>
                                          </p:cBhvr>
                                          <p:tavLst>
                                            <p:tav tm="0">
                                              <p:val>
                                                <p:strVal val="#ppt_x"/>
                                              </p:val>
                                            </p:tav>
                                            <p:tav tm="100000">
                                              <p:val>
                                                <p:strVal val="#ppt_x"/>
                                              </p:val>
                                            </p:tav>
                                          </p:tavLst>
                                        </p:anim>
                                        <p:anim calcmode="lin" valueType="num">
                                          <p:cBhvr additive="base">
                                            <p:cTn id="188" dur="3000" fill="hold"/>
                                            <p:tgtEl>
                                              <p:spTgt spid="104"/>
                                            </p:tgtEl>
                                            <p:attrNameLst>
                                              <p:attrName>ppt_y</p:attrName>
                                            </p:attrNameLst>
                                          </p:cBhvr>
                                          <p:tavLst>
                                            <p:tav tm="0">
                                              <p:val>
                                                <p:strVal val="0-#ppt_h/2"/>
                                              </p:val>
                                            </p:tav>
                                            <p:tav tm="100000">
                                              <p:val>
                                                <p:strVal val="#ppt_y"/>
                                              </p:val>
                                            </p:tav>
                                          </p:tavLst>
                                        </p:anim>
                                      </p:childTnLst>
                                    </p:cTn>
                                  </p:par>
                                  <p:par>
                                    <p:cTn id="189" presetID="2" presetClass="entr" presetSubtype="1" fill="hold" grpId="0" nodeType="withEffect">
                                      <p:stCondLst>
                                        <p:cond delay="0"/>
                                      </p:stCondLst>
                                      <p:childTnLst>
                                        <p:set>
                                          <p:cBhvr>
                                            <p:cTn id="190" dur="1" fill="hold">
                                              <p:stCondLst>
                                                <p:cond delay="0"/>
                                              </p:stCondLst>
                                            </p:cTn>
                                            <p:tgtEl>
                                              <p:spTgt spid="105"/>
                                            </p:tgtEl>
                                            <p:attrNameLst>
                                              <p:attrName>style.visibility</p:attrName>
                                            </p:attrNameLst>
                                          </p:cBhvr>
                                          <p:to>
                                            <p:strVal val="visible"/>
                                          </p:to>
                                        </p:set>
                                        <p:anim calcmode="lin" valueType="num">
                                          <p:cBhvr additive="base">
                                            <p:cTn id="191" dur="3000" fill="hold"/>
                                            <p:tgtEl>
                                              <p:spTgt spid="105"/>
                                            </p:tgtEl>
                                            <p:attrNameLst>
                                              <p:attrName>ppt_x</p:attrName>
                                            </p:attrNameLst>
                                          </p:cBhvr>
                                          <p:tavLst>
                                            <p:tav tm="0">
                                              <p:val>
                                                <p:strVal val="#ppt_x"/>
                                              </p:val>
                                            </p:tav>
                                            <p:tav tm="100000">
                                              <p:val>
                                                <p:strVal val="#ppt_x"/>
                                              </p:val>
                                            </p:tav>
                                          </p:tavLst>
                                        </p:anim>
                                        <p:anim calcmode="lin" valueType="num">
                                          <p:cBhvr additive="base">
                                            <p:cTn id="192" dur="3000" fill="hold"/>
                                            <p:tgtEl>
                                              <p:spTgt spid="105"/>
                                            </p:tgtEl>
                                            <p:attrNameLst>
                                              <p:attrName>ppt_y</p:attrName>
                                            </p:attrNameLst>
                                          </p:cBhvr>
                                          <p:tavLst>
                                            <p:tav tm="0">
                                              <p:val>
                                                <p:strVal val="0-#ppt_h/2"/>
                                              </p:val>
                                            </p:tav>
                                            <p:tav tm="100000">
                                              <p:val>
                                                <p:strVal val="#ppt_y"/>
                                              </p:val>
                                            </p:tav>
                                          </p:tavLst>
                                        </p:anim>
                                      </p:childTnLst>
                                    </p:cTn>
                                  </p:par>
                                  <p:par>
                                    <p:cTn id="193" presetID="2" presetClass="entr" presetSubtype="1" fill="hold" grpId="0" nodeType="withEffect">
                                      <p:stCondLst>
                                        <p:cond delay="0"/>
                                      </p:stCondLst>
                                      <p:childTnLst>
                                        <p:set>
                                          <p:cBhvr>
                                            <p:cTn id="194" dur="1" fill="hold">
                                              <p:stCondLst>
                                                <p:cond delay="0"/>
                                              </p:stCondLst>
                                            </p:cTn>
                                            <p:tgtEl>
                                              <p:spTgt spid="106"/>
                                            </p:tgtEl>
                                            <p:attrNameLst>
                                              <p:attrName>style.visibility</p:attrName>
                                            </p:attrNameLst>
                                          </p:cBhvr>
                                          <p:to>
                                            <p:strVal val="visible"/>
                                          </p:to>
                                        </p:set>
                                        <p:anim calcmode="lin" valueType="num">
                                          <p:cBhvr additive="base">
                                            <p:cTn id="195" dur="3000" fill="hold"/>
                                            <p:tgtEl>
                                              <p:spTgt spid="106"/>
                                            </p:tgtEl>
                                            <p:attrNameLst>
                                              <p:attrName>ppt_x</p:attrName>
                                            </p:attrNameLst>
                                          </p:cBhvr>
                                          <p:tavLst>
                                            <p:tav tm="0">
                                              <p:val>
                                                <p:strVal val="#ppt_x"/>
                                              </p:val>
                                            </p:tav>
                                            <p:tav tm="100000">
                                              <p:val>
                                                <p:strVal val="#ppt_x"/>
                                              </p:val>
                                            </p:tav>
                                          </p:tavLst>
                                        </p:anim>
                                        <p:anim calcmode="lin" valueType="num">
                                          <p:cBhvr additive="base">
                                            <p:cTn id="196" dur="3000" fill="hold"/>
                                            <p:tgtEl>
                                              <p:spTgt spid="106"/>
                                            </p:tgtEl>
                                            <p:attrNameLst>
                                              <p:attrName>ppt_y</p:attrName>
                                            </p:attrNameLst>
                                          </p:cBhvr>
                                          <p:tavLst>
                                            <p:tav tm="0">
                                              <p:val>
                                                <p:strVal val="0-#ppt_h/2"/>
                                              </p:val>
                                            </p:tav>
                                            <p:tav tm="100000">
                                              <p:val>
                                                <p:strVal val="#ppt_y"/>
                                              </p:val>
                                            </p:tav>
                                          </p:tavLst>
                                        </p:anim>
                                      </p:childTnLst>
                                    </p:cTn>
                                  </p:par>
                                  <p:par>
                                    <p:cTn id="197" presetID="2" presetClass="entr" presetSubtype="1" fill="hold" grpId="0" nodeType="withEffect">
                                      <p:stCondLst>
                                        <p:cond delay="0"/>
                                      </p:stCondLst>
                                      <p:childTnLst>
                                        <p:set>
                                          <p:cBhvr>
                                            <p:cTn id="198" dur="1" fill="hold">
                                              <p:stCondLst>
                                                <p:cond delay="0"/>
                                              </p:stCondLst>
                                            </p:cTn>
                                            <p:tgtEl>
                                              <p:spTgt spid="107"/>
                                            </p:tgtEl>
                                            <p:attrNameLst>
                                              <p:attrName>style.visibility</p:attrName>
                                            </p:attrNameLst>
                                          </p:cBhvr>
                                          <p:to>
                                            <p:strVal val="visible"/>
                                          </p:to>
                                        </p:set>
                                        <p:anim calcmode="lin" valueType="num">
                                          <p:cBhvr additive="base">
                                            <p:cTn id="199" dur="3000" fill="hold"/>
                                            <p:tgtEl>
                                              <p:spTgt spid="107"/>
                                            </p:tgtEl>
                                            <p:attrNameLst>
                                              <p:attrName>ppt_x</p:attrName>
                                            </p:attrNameLst>
                                          </p:cBhvr>
                                          <p:tavLst>
                                            <p:tav tm="0">
                                              <p:val>
                                                <p:strVal val="#ppt_x"/>
                                              </p:val>
                                            </p:tav>
                                            <p:tav tm="100000">
                                              <p:val>
                                                <p:strVal val="#ppt_x"/>
                                              </p:val>
                                            </p:tav>
                                          </p:tavLst>
                                        </p:anim>
                                        <p:anim calcmode="lin" valueType="num">
                                          <p:cBhvr additive="base">
                                            <p:cTn id="200" dur="3000" fill="hold"/>
                                            <p:tgtEl>
                                              <p:spTgt spid="107"/>
                                            </p:tgtEl>
                                            <p:attrNameLst>
                                              <p:attrName>ppt_y</p:attrName>
                                            </p:attrNameLst>
                                          </p:cBhvr>
                                          <p:tavLst>
                                            <p:tav tm="0">
                                              <p:val>
                                                <p:strVal val="0-#ppt_h/2"/>
                                              </p:val>
                                            </p:tav>
                                            <p:tav tm="100000">
                                              <p:val>
                                                <p:strVal val="#ppt_y"/>
                                              </p:val>
                                            </p:tav>
                                          </p:tavLst>
                                        </p:anim>
                                      </p:childTnLst>
                                    </p:cTn>
                                  </p:par>
                                  <p:par>
                                    <p:cTn id="201" presetID="2" presetClass="entr" presetSubtype="1" fill="hold" grpId="0" nodeType="withEffect">
                                      <p:stCondLst>
                                        <p:cond delay="0"/>
                                      </p:stCondLst>
                                      <p:childTnLst>
                                        <p:set>
                                          <p:cBhvr>
                                            <p:cTn id="202" dur="1" fill="hold">
                                              <p:stCondLst>
                                                <p:cond delay="0"/>
                                              </p:stCondLst>
                                            </p:cTn>
                                            <p:tgtEl>
                                              <p:spTgt spid="108"/>
                                            </p:tgtEl>
                                            <p:attrNameLst>
                                              <p:attrName>style.visibility</p:attrName>
                                            </p:attrNameLst>
                                          </p:cBhvr>
                                          <p:to>
                                            <p:strVal val="visible"/>
                                          </p:to>
                                        </p:set>
                                        <p:anim calcmode="lin" valueType="num">
                                          <p:cBhvr additive="base">
                                            <p:cTn id="203" dur="3000" fill="hold"/>
                                            <p:tgtEl>
                                              <p:spTgt spid="108"/>
                                            </p:tgtEl>
                                            <p:attrNameLst>
                                              <p:attrName>ppt_x</p:attrName>
                                            </p:attrNameLst>
                                          </p:cBhvr>
                                          <p:tavLst>
                                            <p:tav tm="0">
                                              <p:val>
                                                <p:strVal val="#ppt_x"/>
                                              </p:val>
                                            </p:tav>
                                            <p:tav tm="100000">
                                              <p:val>
                                                <p:strVal val="#ppt_x"/>
                                              </p:val>
                                            </p:tav>
                                          </p:tavLst>
                                        </p:anim>
                                        <p:anim calcmode="lin" valueType="num">
                                          <p:cBhvr additive="base">
                                            <p:cTn id="204" dur="3000" fill="hold"/>
                                            <p:tgtEl>
                                              <p:spTgt spid="108"/>
                                            </p:tgtEl>
                                            <p:attrNameLst>
                                              <p:attrName>ppt_y</p:attrName>
                                            </p:attrNameLst>
                                          </p:cBhvr>
                                          <p:tavLst>
                                            <p:tav tm="0">
                                              <p:val>
                                                <p:strVal val="0-#ppt_h/2"/>
                                              </p:val>
                                            </p:tav>
                                            <p:tav tm="100000">
                                              <p:val>
                                                <p:strVal val="#ppt_y"/>
                                              </p:val>
                                            </p:tav>
                                          </p:tavLst>
                                        </p:anim>
                                      </p:childTnLst>
                                    </p:cTn>
                                  </p:par>
                                  <p:par>
                                    <p:cTn id="205" presetID="2" presetClass="entr" presetSubtype="1" fill="hold" grpId="0" nodeType="withEffect">
                                      <p:stCondLst>
                                        <p:cond delay="0"/>
                                      </p:stCondLst>
                                      <p:childTnLst>
                                        <p:set>
                                          <p:cBhvr>
                                            <p:cTn id="206" dur="1" fill="hold">
                                              <p:stCondLst>
                                                <p:cond delay="0"/>
                                              </p:stCondLst>
                                            </p:cTn>
                                            <p:tgtEl>
                                              <p:spTgt spid="109"/>
                                            </p:tgtEl>
                                            <p:attrNameLst>
                                              <p:attrName>style.visibility</p:attrName>
                                            </p:attrNameLst>
                                          </p:cBhvr>
                                          <p:to>
                                            <p:strVal val="visible"/>
                                          </p:to>
                                        </p:set>
                                        <p:anim calcmode="lin" valueType="num">
                                          <p:cBhvr additive="base">
                                            <p:cTn id="207" dur="3000" fill="hold"/>
                                            <p:tgtEl>
                                              <p:spTgt spid="109"/>
                                            </p:tgtEl>
                                            <p:attrNameLst>
                                              <p:attrName>ppt_x</p:attrName>
                                            </p:attrNameLst>
                                          </p:cBhvr>
                                          <p:tavLst>
                                            <p:tav tm="0">
                                              <p:val>
                                                <p:strVal val="#ppt_x"/>
                                              </p:val>
                                            </p:tav>
                                            <p:tav tm="100000">
                                              <p:val>
                                                <p:strVal val="#ppt_x"/>
                                              </p:val>
                                            </p:tav>
                                          </p:tavLst>
                                        </p:anim>
                                        <p:anim calcmode="lin" valueType="num">
                                          <p:cBhvr additive="base">
                                            <p:cTn id="208" dur="3000" fill="hold"/>
                                            <p:tgtEl>
                                              <p:spTgt spid="109"/>
                                            </p:tgtEl>
                                            <p:attrNameLst>
                                              <p:attrName>ppt_y</p:attrName>
                                            </p:attrNameLst>
                                          </p:cBhvr>
                                          <p:tavLst>
                                            <p:tav tm="0">
                                              <p:val>
                                                <p:strVal val="0-#ppt_h/2"/>
                                              </p:val>
                                            </p:tav>
                                            <p:tav tm="100000">
                                              <p:val>
                                                <p:strVal val="#ppt_y"/>
                                              </p:val>
                                            </p:tav>
                                          </p:tavLst>
                                        </p:anim>
                                      </p:childTnLst>
                                    </p:cTn>
                                  </p:par>
                                  <p:par>
                                    <p:cTn id="209" presetID="2" presetClass="entr" presetSubtype="1" fill="hold" grpId="0" nodeType="withEffect">
                                      <p:stCondLst>
                                        <p:cond delay="0"/>
                                      </p:stCondLst>
                                      <p:childTnLst>
                                        <p:set>
                                          <p:cBhvr>
                                            <p:cTn id="210" dur="1" fill="hold">
                                              <p:stCondLst>
                                                <p:cond delay="0"/>
                                              </p:stCondLst>
                                            </p:cTn>
                                            <p:tgtEl>
                                              <p:spTgt spid="110"/>
                                            </p:tgtEl>
                                            <p:attrNameLst>
                                              <p:attrName>style.visibility</p:attrName>
                                            </p:attrNameLst>
                                          </p:cBhvr>
                                          <p:to>
                                            <p:strVal val="visible"/>
                                          </p:to>
                                        </p:set>
                                        <p:anim calcmode="lin" valueType="num">
                                          <p:cBhvr additive="base">
                                            <p:cTn id="211" dur="3000" fill="hold"/>
                                            <p:tgtEl>
                                              <p:spTgt spid="110"/>
                                            </p:tgtEl>
                                            <p:attrNameLst>
                                              <p:attrName>ppt_x</p:attrName>
                                            </p:attrNameLst>
                                          </p:cBhvr>
                                          <p:tavLst>
                                            <p:tav tm="0">
                                              <p:val>
                                                <p:strVal val="#ppt_x"/>
                                              </p:val>
                                            </p:tav>
                                            <p:tav tm="100000">
                                              <p:val>
                                                <p:strVal val="#ppt_x"/>
                                              </p:val>
                                            </p:tav>
                                          </p:tavLst>
                                        </p:anim>
                                        <p:anim calcmode="lin" valueType="num">
                                          <p:cBhvr additive="base">
                                            <p:cTn id="212" dur="3000" fill="hold"/>
                                            <p:tgtEl>
                                              <p:spTgt spid="110"/>
                                            </p:tgtEl>
                                            <p:attrNameLst>
                                              <p:attrName>ppt_y</p:attrName>
                                            </p:attrNameLst>
                                          </p:cBhvr>
                                          <p:tavLst>
                                            <p:tav tm="0">
                                              <p:val>
                                                <p:strVal val="0-#ppt_h/2"/>
                                              </p:val>
                                            </p:tav>
                                            <p:tav tm="100000">
                                              <p:val>
                                                <p:strVal val="#ppt_y"/>
                                              </p:val>
                                            </p:tav>
                                          </p:tavLst>
                                        </p:anim>
                                      </p:childTnLst>
                                    </p:cTn>
                                  </p:par>
                                  <p:par>
                                    <p:cTn id="213" presetID="2" presetClass="entr" presetSubtype="1" fill="hold" grpId="0" nodeType="withEffect">
                                      <p:stCondLst>
                                        <p:cond delay="0"/>
                                      </p:stCondLst>
                                      <p:childTnLst>
                                        <p:set>
                                          <p:cBhvr>
                                            <p:cTn id="214" dur="1" fill="hold">
                                              <p:stCondLst>
                                                <p:cond delay="0"/>
                                              </p:stCondLst>
                                            </p:cTn>
                                            <p:tgtEl>
                                              <p:spTgt spid="111"/>
                                            </p:tgtEl>
                                            <p:attrNameLst>
                                              <p:attrName>style.visibility</p:attrName>
                                            </p:attrNameLst>
                                          </p:cBhvr>
                                          <p:to>
                                            <p:strVal val="visible"/>
                                          </p:to>
                                        </p:set>
                                        <p:anim calcmode="lin" valueType="num">
                                          <p:cBhvr additive="base">
                                            <p:cTn id="215" dur="3000" fill="hold"/>
                                            <p:tgtEl>
                                              <p:spTgt spid="111"/>
                                            </p:tgtEl>
                                            <p:attrNameLst>
                                              <p:attrName>ppt_x</p:attrName>
                                            </p:attrNameLst>
                                          </p:cBhvr>
                                          <p:tavLst>
                                            <p:tav tm="0">
                                              <p:val>
                                                <p:strVal val="#ppt_x"/>
                                              </p:val>
                                            </p:tav>
                                            <p:tav tm="100000">
                                              <p:val>
                                                <p:strVal val="#ppt_x"/>
                                              </p:val>
                                            </p:tav>
                                          </p:tavLst>
                                        </p:anim>
                                        <p:anim calcmode="lin" valueType="num">
                                          <p:cBhvr additive="base">
                                            <p:cTn id="216" dur="3000" fill="hold"/>
                                            <p:tgtEl>
                                              <p:spTgt spid="111"/>
                                            </p:tgtEl>
                                            <p:attrNameLst>
                                              <p:attrName>ppt_y</p:attrName>
                                            </p:attrNameLst>
                                          </p:cBhvr>
                                          <p:tavLst>
                                            <p:tav tm="0">
                                              <p:val>
                                                <p:strVal val="0-#ppt_h/2"/>
                                              </p:val>
                                            </p:tav>
                                            <p:tav tm="100000">
                                              <p:val>
                                                <p:strVal val="#ppt_y"/>
                                              </p:val>
                                            </p:tav>
                                          </p:tavLst>
                                        </p:anim>
                                      </p:childTnLst>
                                    </p:cTn>
                                  </p:par>
                                  <p:par>
                                    <p:cTn id="217" presetID="2" presetClass="entr" presetSubtype="1" fill="hold" grpId="0" nodeType="withEffect">
                                      <p:stCondLst>
                                        <p:cond delay="0"/>
                                      </p:stCondLst>
                                      <p:childTnLst>
                                        <p:set>
                                          <p:cBhvr>
                                            <p:cTn id="218" dur="1" fill="hold">
                                              <p:stCondLst>
                                                <p:cond delay="0"/>
                                              </p:stCondLst>
                                            </p:cTn>
                                            <p:tgtEl>
                                              <p:spTgt spid="112"/>
                                            </p:tgtEl>
                                            <p:attrNameLst>
                                              <p:attrName>style.visibility</p:attrName>
                                            </p:attrNameLst>
                                          </p:cBhvr>
                                          <p:to>
                                            <p:strVal val="visible"/>
                                          </p:to>
                                        </p:set>
                                        <p:anim calcmode="lin" valueType="num">
                                          <p:cBhvr additive="base">
                                            <p:cTn id="219" dur="3000" fill="hold"/>
                                            <p:tgtEl>
                                              <p:spTgt spid="112"/>
                                            </p:tgtEl>
                                            <p:attrNameLst>
                                              <p:attrName>ppt_x</p:attrName>
                                            </p:attrNameLst>
                                          </p:cBhvr>
                                          <p:tavLst>
                                            <p:tav tm="0">
                                              <p:val>
                                                <p:strVal val="#ppt_x"/>
                                              </p:val>
                                            </p:tav>
                                            <p:tav tm="100000">
                                              <p:val>
                                                <p:strVal val="#ppt_x"/>
                                              </p:val>
                                            </p:tav>
                                          </p:tavLst>
                                        </p:anim>
                                        <p:anim calcmode="lin" valueType="num">
                                          <p:cBhvr additive="base">
                                            <p:cTn id="220" dur="3000" fill="hold"/>
                                            <p:tgtEl>
                                              <p:spTgt spid="112"/>
                                            </p:tgtEl>
                                            <p:attrNameLst>
                                              <p:attrName>ppt_y</p:attrName>
                                            </p:attrNameLst>
                                          </p:cBhvr>
                                          <p:tavLst>
                                            <p:tav tm="0">
                                              <p:val>
                                                <p:strVal val="0-#ppt_h/2"/>
                                              </p:val>
                                            </p:tav>
                                            <p:tav tm="100000">
                                              <p:val>
                                                <p:strVal val="#ppt_y"/>
                                              </p:val>
                                            </p:tav>
                                          </p:tavLst>
                                        </p:anim>
                                      </p:childTnLst>
                                    </p:cTn>
                                  </p:par>
                                  <p:par>
                                    <p:cTn id="221" presetID="2" presetClass="entr" presetSubtype="1" fill="hold" grpId="0" nodeType="withEffect">
                                      <p:stCondLst>
                                        <p:cond delay="0"/>
                                      </p:stCondLst>
                                      <p:childTnLst>
                                        <p:set>
                                          <p:cBhvr>
                                            <p:cTn id="222" dur="1" fill="hold">
                                              <p:stCondLst>
                                                <p:cond delay="0"/>
                                              </p:stCondLst>
                                            </p:cTn>
                                            <p:tgtEl>
                                              <p:spTgt spid="113"/>
                                            </p:tgtEl>
                                            <p:attrNameLst>
                                              <p:attrName>style.visibility</p:attrName>
                                            </p:attrNameLst>
                                          </p:cBhvr>
                                          <p:to>
                                            <p:strVal val="visible"/>
                                          </p:to>
                                        </p:set>
                                        <p:anim calcmode="lin" valueType="num">
                                          <p:cBhvr additive="base">
                                            <p:cTn id="223" dur="3000" fill="hold"/>
                                            <p:tgtEl>
                                              <p:spTgt spid="113"/>
                                            </p:tgtEl>
                                            <p:attrNameLst>
                                              <p:attrName>ppt_x</p:attrName>
                                            </p:attrNameLst>
                                          </p:cBhvr>
                                          <p:tavLst>
                                            <p:tav tm="0">
                                              <p:val>
                                                <p:strVal val="#ppt_x"/>
                                              </p:val>
                                            </p:tav>
                                            <p:tav tm="100000">
                                              <p:val>
                                                <p:strVal val="#ppt_x"/>
                                              </p:val>
                                            </p:tav>
                                          </p:tavLst>
                                        </p:anim>
                                        <p:anim calcmode="lin" valueType="num">
                                          <p:cBhvr additive="base">
                                            <p:cTn id="224" dur="3000" fill="hold"/>
                                            <p:tgtEl>
                                              <p:spTgt spid="113"/>
                                            </p:tgtEl>
                                            <p:attrNameLst>
                                              <p:attrName>ppt_y</p:attrName>
                                            </p:attrNameLst>
                                          </p:cBhvr>
                                          <p:tavLst>
                                            <p:tav tm="0">
                                              <p:val>
                                                <p:strVal val="0-#ppt_h/2"/>
                                              </p:val>
                                            </p:tav>
                                            <p:tav tm="100000">
                                              <p:val>
                                                <p:strVal val="#ppt_y"/>
                                              </p:val>
                                            </p:tav>
                                          </p:tavLst>
                                        </p:anim>
                                      </p:childTnLst>
                                    </p:cTn>
                                  </p:par>
                                  <p:par>
                                    <p:cTn id="225" presetID="2" presetClass="entr" presetSubtype="1" fill="hold" grpId="0" nodeType="withEffect">
                                      <p:stCondLst>
                                        <p:cond delay="0"/>
                                      </p:stCondLst>
                                      <p:childTnLst>
                                        <p:set>
                                          <p:cBhvr>
                                            <p:cTn id="226" dur="1" fill="hold">
                                              <p:stCondLst>
                                                <p:cond delay="0"/>
                                              </p:stCondLst>
                                            </p:cTn>
                                            <p:tgtEl>
                                              <p:spTgt spid="114"/>
                                            </p:tgtEl>
                                            <p:attrNameLst>
                                              <p:attrName>style.visibility</p:attrName>
                                            </p:attrNameLst>
                                          </p:cBhvr>
                                          <p:to>
                                            <p:strVal val="visible"/>
                                          </p:to>
                                        </p:set>
                                        <p:anim calcmode="lin" valueType="num">
                                          <p:cBhvr additive="base">
                                            <p:cTn id="227" dur="3000" fill="hold"/>
                                            <p:tgtEl>
                                              <p:spTgt spid="114"/>
                                            </p:tgtEl>
                                            <p:attrNameLst>
                                              <p:attrName>ppt_x</p:attrName>
                                            </p:attrNameLst>
                                          </p:cBhvr>
                                          <p:tavLst>
                                            <p:tav tm="0">
                                              <p:val>
                                                <p:strVal val="#ppt_x"/>
                                              </p:val>
                                            </p:tav>
                                            <p:tav tm="100000">
                                              <p:val>
                                                <p:strVal val="#ppt_x"/>
                                              </p:val>
                                            </p:tav>
                                          </p:tavLst>
                                        </p:anim>
                                        <p:anim calcmode="lin" valueType="num">
                                          <p:cBhvr additive="base">
                                            <p:cTn id="228" dur="3000" fill="hold"/>
                                            <p:tgtEl>
                                              <p:spTgt spid="114"/>
                                            </p:tgtEl>
                                            <p:attrNameLst>
                                              <p:attrName>ppt_y</p:attrName>
                                            </p:attrNameLst>
                                          </p:cBhvr>
                                          <p:tavLst>
                                            <p:tav tm="0">
                                              <p:val>
                                                <p:strVal val="0-#ppt_h/2"/>
                                              </p:val>
                                            </p:tav>
                                            <p:tav tm="100000">
                                              <p:val>
                                                <p:strVal val="#ppt_y"/>
                                              </p:val>
                                            </p:tav>
                                          </p:tavLst>
                                        </p:anim>
                                      </p:childTnLst>
                                    </p:cTn>
                                  </p:par>
                                  <p:par>
                                    <p:cTn id="229" presetID="2" presetClass="entr" presetSubtype="1" fill="hold" grpId="0" nodeType="withEffect">
                                      <p:stCondLst>
                                        <p:cond delay="0"/>
                                      </p:stCondLst>
                                      <p:childTnLst>
                                        <p:set>
                                          <p:cBhvr>
                                            <p:cTn id="230" dur="1" fill="hold">
                                              <p:stCondLst>
                                                <p:cond delay="0"/>
                                              </p:stCondLst>
                                            </p:cTn>
                                            <p:tgtEl>
                                              <p:spTgt spid="115"/>
                                            </p:tgtEl>
                                            <p:attrNameLst>
                                              <p:attrName>style.visibility</p:attrName>
                                            </p:attrNameLst>
                                          </p:cBhvr>
                                          <p:to>
                                            <p:strVal val="visible"/>
                                          </p:to>
                                        </p:set>
                                        <p:anim calcmode="lin" valueType="num">
                                          <p:cBhvr additive="base">
                                            <p:cTn id="231" dur="3000" fill="hold"/>
                                            <p:tgtEl>
                                              <p:spTgt spid="115"/>
                                            </p:tgtEl>
                                            <p:attrNameLst>
                                              <p:attrName>ppt_x</p:attrName>
                                            </p:attrNameLst>
                                          </p:cBhvr>
                                          <p:tavLst>
                                            <p:tav tm="0">
                                              <p:val>
                                                <p:strVal val="#ppt_x"/>
                                              </p:val>
                                            </p:tav>
                                            <p:tav tm="100000">
                                              <p:val>
                                                <p:strVal val="#ppt_x"/>
                                              </p:val>
                                            </p:tav>
                                          </p:tavLst>
                                        </p:anim>
                                        <p:anim calcmode="lin" valueType="num">
                                          <p:cBhvr additive="base">
                                            <p:cTn id="232" dur="3000" fill="hold"/>
                                            <p:tgtEl>
                                              <p:spTgt spid="115"/>
                                            </p:tgtEl>
                                            <p:attrNameLst>
                                              <p:attrName>ppt_y</p:attrName>
                                            </p:attrNameLst>
                                          </p:cBhvr>
                                          <p:tavLst>
                                            <p:tav tm="0">
                                              <p:val>
                                                <p:strVal val="0-#ppt_h/2"/>
                                              </p:val>
                                            </p:tav>
                                            <p:tav tm="100000">
                                              <p:val>
                                                <p:strVal val="#ppt_y"/>
                                              </p:val>
                                            </p:tav>
                                          </p:tavLst>
                                        </p:anim>
                                      </p:childTnLst>
                                    </p:cTn>
                                  </p:par>
                                  <p:par>
                                    <p:cTn id="233" presetID="2" presetClass="entr" presetSubtype="1" fill="hold" grpId="0" nodeType="withEffect">
                                      <p:stCondLst>
                                        <p:cond delay="0"/>
                                      </p:stCondLst>
                                      <p:childTnLst>
                                        <p:set>
                                          <p:cBhvr>
                                            <p:cTn id="234" dur="1" fill="hold">
                                              <p:stCondLst>
                                                <p:cond delay="0"/>
                                              </p:stCondLst>
                                            </p:cTn>
                                            <p:tgtEl>
                                              <p:spTgt spid="116"/>
                                            </p:tgtEl>
                                            <p:attrNameLst>
                                              <p:attrName>style.visibility</p:attrName>
                                            </p:attrNameLst>
                                          </p:cBhvr>
                                          <p:to>
                                            <p:strVal val="visible"/>
                                          </p:to>
                                        </p:set>
                                        <p:anim calcmode="lin" valueType="num">
                                          <p:cBhvr additive="base">
                                            <p:cTn id="235" dur="3000" fill="hold"/>
                                            <p:tgtEl>
                                              <p:spTgt spid="116"/>
                                            </p:tgtEl>
                                            <p:attrNameLst>
                                              <p:attrName>ppt_x</p:attrName>
                                            </p:attrNameLst>
                                          </p:cBhvr>
                                          <p:tavLst>
                                            <p:tav tm="0">
                                              <p:val>
                                                <p:strVal val="#ppt_x"/>
                                              </p:val>
                                            </p:tav>
                                            <p:tav tm="100000">
                                              <p:val>
                                                <p:strVal val="#ppt_x"/>
                                              </p:val>
                                            </p:tav>
                                          </p:tavLst>
                                        </p:anim>
                                        <p:anim calcmode="lin" valueType="num">
                                          <p:cBhvr additive="base">
                                            <p:cTn id="236" dur="3000" fill="hold"/>
                                            <p:tgtEl>
                                              <p:spTgt spid="116"/>
                                            </p:tgtEl>
                                            <p:attrNameLst>
                                              <p:attrName>ppt_y</p:attrName>
                                            </p:attrNameLst>
                                          </p:cBhvr>
                                          <p:tavLst>
                                            <p:tav tm="0">
                                              <p:val>
                                                <p:strVal val="0-#ppt_h/2"/>
                                              </p:val>
                                            </p:tav>
                                            <p:tav tm="100000">
                                              <p:val>
                                                <p:strVal val="#ppt_y"/>
                                              </p:val>
                                            </p:tav>
                                          </p:tavLst>
                                        </p:anim>
                                      </p:childTnLst>
                                    </p:cTn>
                                  </p:par>
                                  <p:par>
                                    <p:cTn id="237" presetID="2" presetClass="entr" presetSubtype="1" fill="hold" grpId="0" nodeType="withEffect">
                                      <p:stCondLst>
                                        <p:cond delay="0"/>
                                      </p:stCondLst>
                                      <p:childTnLst>
                                        <p:set>
                                          <p:cBhvr>
                                            <p:cTn id="238" dur="1" fill="hold">
                                              <p:stCondLst>
                                                <p:cond delay="0"/>
                                              </p:stCondLst>
                                            </p:cTn>
                                            <p:tgtEl>
                                              <p:spTgt spid="117"/>
                                            </p:tgtEl>
                                            <p:attrNameLst>
                                              <p:attrName>style.visibility</p:attrName>
                                            </p:attrNameLst>
                                          </p:cBhvr>
                                          <p:to>
                                            <p:strVal val="visible"/>
                                          </p:to>
                                        </p:set>
                                        <p:anim calcmode="lin" valueType="num">
                                          <p:cBhvr additive="base">
                                            <p:cTn id="239" dur="3000" fill="hold"/>
                                            <p:tgtEl>
                                              <p:spTgt spid="117"/>
                                            </p:tgtEl>
                                            <p:attrNameLst>
                                              <p:attrName>ppt_x</p:attrName>
                                            </p:attrNameLst>
                                          </p:cBhvr>
                                          <p:tavLst>
                                            <p:tav tm="0">
                                              <p:val>
                                                <p:strVal val="#ppt_x"/>
                                              </p:val>
                                            </p:tav>
                                            <p:tav tm="100000">
                                              <p:val>
                                                <p:strVal val="#ppt_x"/>
                                              </p:val>
                                            </p:tav>
                                          </p:tavLst>
                                        </p:anim>
                                        <p:anim calcmode="lin" valueType="num">
                                          <p:cBhvr additive="base">
                                            <p:cTn id="240" dur="3000" fill="hold"/>
                                            <p:tgtEl>
                                              <p:spTgt spid="117"/>
                                            </p:tgtEl>
                                            <p:attrNameLst>
                                              <p:attrName>ppt_y</p:attrName>
                                            </p:attrNameLst>
                                          </p:cBhvr>
                                          <p:tavLst>
                                            <p:tav tm="0">
                                              <p:val>
                                                <p:strVal val="0-#ppt_h/2"/>
                                              </p:val>
                                            </p:tav>
                                            <p:tav tm="100000">
                                              <p:val>
                                                <p:strVal val="#ppt_y"/>
                                              </p:val>
                                            </p:tav>
                                          </p:tavLst>
                                        </p:anim>
                                      </p:childTnLst>
                                    </p:cTn>
                                  </p:par>
                                  <p:par>
                                    <p:cTn id="241" presetID="2" presetClass="entr" presetSubtype="1" fill="hold" grpId="0" nodeType="withEffect">
                                      <p:stCondLst>
                                        <p:cond delay="0"/>
                                      </p:stCondLst>
                                      <p:childTnLst>
                                        <p:set>
                                          <p:cBhvr>
                                            <p:cTn id="242" dur="1" fill="hold">
                                              <p:stCondLst>
                                                <p:cond delay="0"/>
                                              </p:stCondLst>
                                            </p:cTn>
                                            <p:tgtEl>
                                              <p:spTgt spid="118"/>
                                            </p:tgtEl>
                                            <p:attrNameLst>
                                              <p:attrName>style.visibility</p:attrName>
                                            </p:attrNameLst>
                                          </p:cBhvr>
                                          <p:to>
                                            <p:strVal val="visible"/>
                                          </p:to>
                                        </p:set>
                                        <p:anim calcmode="lin" valueType="num">
                                          <p:cBhvr additive="base">
                                            <p:cTn id="243" dur="3000" fill="hold"/>
                                            <p:tgtEl>
                                              <p:spTgt spid="118"/>
                                            </p:tgtEl>
                                            <p:attrNameLst>
                                              <p:attrName>ppt_x</p:attrName>
                                            </p:attrNameLst>
                                          </p:cBhvr>
                                          <p:tavLst>
                                            <p:tav tm="0">
                                              <p:val>
                                                <p:strVal val="#ppt_x"/>
                                              </p:val>
                                            </p:tav>
                                            <p:tav tm="100000">
                                              <p:val>
                                                <p:strVal val="#ppt_x"/>
                                              </p:val>
                                            </p:tav>
                                          </p:tavLst>
                                        </p:anim>
                                        <p:anim calcmode="lin" valueType="num">
                                          <p:cBhvr additive="base">
                                            <p:cTn id="244" dur="3000" fill="hold"/>
                                            <p:tgtEl>
                                              <p:spTgt spid="118"/>
                                            </p:tgtEl>
                                            <p:attrNameLst>
                                              <p:attrName>ppt_y</p:attrName>
                                            </p:attrNameLst>
                                          </p:cBhvr>
                                          <p:tavLst>
                                            <p:tav tm="0">
                                              <p:val>
                                                <p:strVal val="0-#ppt_h/2"/>
                                              </p:val>
                                            </p:tav>
                                            <p:tav tm="100000">
                                              <p:val>
                                                <p:strVal val="#ppt_y"/>
                                              </p:val>
                                            </p:tav>
                                          </p:tavLst>
                                        </p:anim>
                                      </p:childTnLst>
                                    </p:cTn>
                                  </p:par>
                                  <p:par>
                                    <p:cTn id="245" presetID="2" presetClass="entr" presetSubtype="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 calcmode="lin" valueType="num">
                                          <p:cBhvr additive="base">
                                            <p:cTn id="247" dur="3000" fill="hold"/>
                                            <p:tgtEl>
                                              <p:spTgt spid="119"/>
                                            </p:tgtEl>
                                            <p:attrNameLst>
                                              <p:attrName>ppt_x</p:attrName>
                                            </p:attrNameLst>
                                          </p:cBhvr>
                                          <p:tavLst>
                                            <p:tav tm="0">
                                              <p:val>
                                                <p:strVal val="#ppt_x"/>
                                              </p:val>
                                            </p:tav>
                                            <p:tav tm="100000">
                                              <p:val>
                                                <p:strVal val="#ppt_x"/>
                                              </p:val>
                                            </p:tav>
                                          </p:tavLst>
                                        </p:anim>
                                        <p:anim calcmode="lin" valueType="num">
                                          <p:cBhvr additive="base">
                                            <p:cTn id="248" dur="3000" fill="hold"/>
                                            <p:tgtEl>
                                              <p:spTgt spid="119"/>
                                            </p:tgtEl>
                                            <p:attrNameLst>
                                              <p:attrName>ppt_y</p:attrName>
                                            </p:attrNameLst>
                                          </p:cBhvr>
                                          <p:tavLst>
                                            <p:tav tm="0">
                                              <p:val>
                                                <p:strVal val="0-#ppt_h/2"/>
                                              </p:val>
                                            </p:tav>
                                            <p:tav tm="100000">
                                              <p:val>
                                                <p:strVal val="#ppt_y"/>
                                              </p:val>
                                            </p:tav>
                                          </p:tavLst>
                                        </p:anim>
                                      </p:childTnLst>
                                    </p:cTn>
                                  </p:par>
                                  <p:par>
                                    <p:cTn id="249" presetID="2" presetClass="entr" presetSubtype="1" fill="hold" grpId="0" nodeType="withEffect">
                                      <p:stCondLst>
                                        <p:cond delay="0"/>
                                      </p:stCondLst>
                                      <p:childTnLst>
                                        <p:set>
                                          <p:cBhvr>
                                            <p:cTn id="250" dur="1" fill="hold">
                                              <p:stCondLst>
                                                <p:cond delay="0"/>
                                              </p:stCondLst>
                                            </p:cTn>
                                            <p:tgtEl>
                                              <p:spTgt spid="120"/>
                                            </p:tgtEl>
                                            <p:attrNameLst>
                                              <p:attrName>style.visibility</p:attrName>
                                            </p:attrNameLst>
                                          </p:cBhvr>
                                          <p:to>
                                            <p:strVal val="visible"/>
                                          </p:to>
                                        </p:set>
                                        <p:anim calcmode="lin" valueType="num">
                                          <p:cBhvr additive="base">
                                            <p:cTn id="251" dur="3000" fill="hold"/>
                                            <p:tgtEl>
                                              <p:spTgt spid="120"/>
                                            </p:tgtEl>
                                            <p:attrNameLst>
                                              <p:attrName>ppt_x</p:attrName>
                                            </p:attrNameLst>
                                          </p:cBhvr>
                                          <p:tavLst>
                                            <p:tav tm="0">
                                              <p:val>
                                                <p:strVal val="#ppt_x"/>
                                              </p:val>
                                            </p:tav>
                                            <p:tav tm="100000">
                                              <p:val>
                                                <p:strVal val="#ppt_x"/>
                                              </p:val>
                                            </p:tav>
                                          </p:tavLst>
                                        </p:anim>
                                        <p:anim calcmode="lin" valueType="num">
                                          <p:cBhvr additive="base">
                                            <p:cTn id="252" dur="3000" fill="hold"/>
                                            <p:tgtEl>
                                              <p:spTgt spid="120"/>
                                            </p:tgtEl>
                                            <p:attrNameLst>
                                              <p:attrName>ppt_y</p:attrName>
                                            </p:attrNameLst>
                                          </p:cBhvr>
                                          <p:tavLst>
                                            <p:tav tm="0">
                                              <p:val>
                                                <p:strVal val="0-#ppt_h/2"/>
                                              </p:val>
                                            </p:tav>
                                            <p:tav tm="100000">
                                              <p:val>
                                                <p:strVal val="#ppt_y"/>
                                              </p:val>
                                            </p:tav>
                                          </p:tavLst>
                                        </p:anim>
                                      </p:childTnLst>
                                    </p:cTn>
                                  </p:par>
                                  <p:par>
                                    <p:cTn id="253" presetID="2" presetClass="entr" presetSubtype="1" fill="hold" grpId="0" nodeType="withEffect">
                                      <p:stCondLst>
                                        <p:cond delay="0"/>
                                      </p:stCondLst>
                                      <p:childTnLst>
                                        <p:set>
                                          <p:cBhvr>
                                            <p:cTn id="254" dur="1" fill="hold">
                                              <p:stCondLst>
                                                <p:cond delay="0"/>
                                              </p:stCondLst>
                                            </p:cTn>
                                            <p:tgtEl>
                                              <p:spTgt spid="121"/>
                                            </p:tgtEl>
                                            <p:attrNameLst>
                                              <p:attrName>style.visibility</p:attrName>
                                            </p:attrNameLst>
                                          </p:cBhvr>
                                          <p:to>
                                            <p:strVal val="visible"/>
                                          </p:to>
                                        </p:set>
                                        <p:anim calcmode="lin" valueType="num">
                                          <p:cBhvr additive="base">
                                            <p:cTn id="255" dur="3000" fill="hold"/>
                                            <p:tgtEl>
                                              <p:spTgt spid="121"/>
                                            </p:tgtEl>
                                            <p:attrNameLst>
                                              <p:attrName>ppt_x</p:attrName>
                                            </p:attrNameLst>
                                          </p:cBhvr>
                                          <p:tavLst>
                                            <p:tav tm="0">
                                              <p:val>
                                                <p:strVal val="#ppt_x"/>
                                              </p:val>
                                            </p:tav>
                                            <p:tav tm="100000">
                                              <p:val>
                                                <p:strVal val="#ppt_x"/>
                                              </p:val>
                                            </p:tav>
                                          </p:tavLst>
                                        </p:anim>
                                        <p:anim calcmode="lin" valueType="num">
                                          <p:cBhvr additive="base">
                                            <p:cTn id="256" dur="3000" fill="hold"/>
                                            <p:tgtEl>
                                              <p:spTgt spid="121"/>
                                            </p:tgtEl>
                                            <p:attrNameLst>
                                              <p:attrName>ppt_y</p:attrName>
                                            </p:attrNameLst>
                                          </p:cBhvr>
                                          <p:tavLst>
                                            <p:tav tm="0">
                                              <p:val>
                                                <p:strVal val="0-#ppt_h/2"/>
                                              </p:val>
                                            </p:tav>
                                            <p:tav tm="100000">
                                              <p:val>
                                                <p:strVal val="#ppt_y"/>
                                              </p:val>
                                            </p:tav>
                                          </p:tavLst>
                                        </p:anim>
                                      </p:childTnLst>
                                    </p:cTn>
                                  </p:par>
                                  <p:par>
                                    <p:cTn id="257" presetID="2" presetClass="entr" presetSubtype="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 calcmode="lin" valueType="num">
                                          <p:cBhvr additive="base">
                                            <p:cTn id="259" dur="3000" fill="hold"/>
                                            <p:tgtEl>
                                              <p:spTgt spid="122"/>
                                            </p:tgtEl>
                                            <p:attrNameLst>
                                              <p:attrName>ppt_x</p:attrName>
                                            </p:attrNameLst>
                                          </p:cBhvr>
                                          <p:tavLst>
                                            <p:tav tm="0">
                                              <p:val>
                                                <p:strVal val="#ppt_x"/>
                                              </p:val>
                                            </p:tav>
                                            <p:tav tm="100000">
                                              <p:val>
                                                <p:strVal val="#ppt_x"/>
                                              </p:val>
                                            </p:tav>
                                          </p:tavLst>
                                        </p:anim>
                                        <p:anim calcmode="lin" valueType="num">
                                          <p:cBhvr additive="base">
                                            <p:cTn id="260" dur="3000" fill="hold"/>
                                            <p:tgtEl>
                                              <p:spTgt spid="122"/>
                                            </p:tgtEl>
                                            <p:attrNameLst>
                                              <p:attrName>ppt_y</p:attrName>
                                            </p:attrNameLst>
                                          </p:cBhvr>
                                          <p:tavLst>
                                            <p:tav tm="0">
                                              <p:val>
                                                <p:strVal val="0-#ppt_h/2"/>
                                              </p:val>
                                            </p:tav>
                                            <p:tav tm="100000">
                                              <p:val>
                                                <p:strVal val="#ppt_y"/>
                                              </p:val>
                                            </p:tav>
                                          </p:tavLst>
                                        </p:anim>
                                      </p:childTnLst>
                                    </p:cTn>
                                  </p:par>
                                  <p:par>
                                    <p:cTn id="261" presetID="2" presetClass="entr" presetSubtype="1" fill="hold" grpId="0" nodeType="withEffect">
                                      <p:stCondLst>
                                        <p:cond delay="0"/>
                                      </p:stCondLst>
                                      <p:childTnLst>
                                        <p:set>
                                          <p:cBhvr>
                                            <p:cTn id="262" dur="1" fill="hold">
                                              <p:stCondLst>
                                                <p:cond delay="0"/>
                                              </p:stCondLst>
                                            </p:cTn>
                                            <p:tgtEl>
                                              <p:spTgt spid="123"/>
                                            </p:tgtEl>
                                            <p:attrNameLst>
                                              <p:attrName>style.visibility</p:attrName>
                                            </p:attrNameLst>
                                          </p:cBhvr>
                                          <p:to>
                                            <p:strVal val="visible"/>
                                          </p:to>
                                        </p:set>
                                        <p:anim calcmode="lin" valueType="num">
                                          <p:cBhvr additive="base">
                                            <p:cTn id="263" dur="3000" fill="hold"/>
                                            <p:tgtEl>
                                              <p:spTgt spid="123"/>
                                            </p:tgtEl>
                                            <p:attrNameLst>
                                              <p:attrName>ppt_x</p:attrName>
                                            </p:attrNameLst>
                                          </p:cBhvr>
                                          <p:tavLst>
                                            <p:tav tm="0">
                                              <p:val>
                                                <p:strVal val="#ppt_x"/>
                                              </p:val>
                                            </p:tav>
                                            <p:tav tm="100000">
                                              <p:val>
                                                <p:strVal val="#ppt_x"/>
                                              </p:val>
                                            </p:tav>
                                          </p:tavLst>
                                        </p:anim>
                                        <p:anim calcmode="lin" valueType="num">
                                          <p:cBhvr additive="base">
                                            <p:cTn id="264" dur="3000" fill="hold"/>
                                            <p:tgtEl>
                                              <p:spTgt spid="123"/>
                                            </p:tgtEl>
                                            <p:attrNameLst>
                                              <p:attrName>ppt_y</p:attrName>
                                            </p:attrNameLst>
                                          </p:cBhvr>
                                          <p:tavLst>
                                            <p:tav tm="0">
                                              <p:val>
                                                <p:strVal val="0-#ppt_h/2"/>
                                              </p:val>
                                            </p:tav>
                                            <p:tav tm="100000">
                                              <p:val>
                                                <p:strVal val="#ppt_y"/>
                                              </p:val>
                                            </p:tav>
                                          </p:tavLst>
                                        </p:anim>
                                      </p:childTnLst>
                                    </p:cTn>
                                  </p:par>
                                  <p:par>
                                    <p:cTn id="265" presetID="2" presetClass="entr" presetSubtype="1" fill="hold" grpId="0" nodeType="withEffect">
                                      <p:stCondLst>
                                        <p:cond delay="0"/>
                                      </p:stCondLst>
                                      <p:childTnLst>
                                        <p:set>
                                          <p:cBhvr>
                                            <p:cTn id="266" dur="1" fill="hold">
                                              <p:stCondLst>
                                                <p:cond delay="0"/>
                                              </p:stCondLst>
                                            </p:cTn>
                                            <p:tgtEl>
                                              <p:spTgt spid="124"/>
                                            </p:tgtEl>
                                            <p:attrNameLst>
                                              <p:attrName>style.visibility</p:attrName>
                                            </p:attrNameLst>
                                          </p:cBhvr>
                                          <p:to>
                                            <p:strVal val="visible"/>
                                          </p:to>
                                        </p:set>
                                        <p:anim calcmode="lin" valueType="num">
                                          <p:cBhvr additive="base">
                                            <p:cTn id="267" dur="3000" fill="hold"/>
                                            <p:tgtEl>
                                              <p:spTgt spid="124"/>
                                            </p:tgtEl>
                                            <p:attrNameLst>
                                              <p:attrName>ppt_x</p:attrName>
                                            </p:attrNameLst>
                                          </p:cBhvr>
                                          <p:tavLst>
                                            <p:tav tm="0">
                                              <p:val>
                                                <p:strVal val="#ppt_x"/>
                                              </p:val>
                                            </p:tav>
                                            <p:tav tm="100000">
                                              <p:val>
                                                <p:strVal val="#ppt_x"/>
                                              </p:val>
                                            </p:tav>
                                          </p:tavLst>
                                        </p:anim>
                                        <p:anim calcmode="lin" valueType="num">
                                          <p:cBhvr additive="base">
                                            <p:cTn id="268" dur="3000" fill="hold"/>
                                            <p:tgtEl>
                                              <p:spTgt spid="124"/>
                                            </p:tgtEl>
                                            <p:attrNameLst>
                                              <p:attrName>ppt_y</p:attrName>
                                            </p:attrNameLst>
                                          </p:cBhvr>
                                          <p:tavLst>
                                            <p:tav tm="0">
                                              <p:val>
                                                <p:strVal val="0-#ppt_h/2"/>
                                              </p:val>
                                            </p:tav>
                                            <p:tav tm="100000">
                                              <p:val>
                                                <p:strVal val="#ppt_y"/>
                                              </p:val>
                                            </p:tav>
                                          </p:tavLst>
                                        </p:anim>
                                      </p:childTnLst>
                                    </p:cTn>
                                  </p:par>
                                  <p:par>
                                    <p:cTn id="269" presetID="2" presetClass="entr" presetSubtype="1" fill="hold" grpId="0" nodeType="withEffect">
                                      <p:stCondLst>
                                        <p:cond delay="0"/>
                                      </p:stCondLst>
                                      <p:childTnLst>
                                        <p:set>
                                          <p:cBhvr>
                                            <p:cTn id="270" dur="1" fill="hold">
                                              <p:stCondLst>
                                                <p:cond delay="0"/>
                                              </p:stCondLst>
                                            </p:cTn>
                                            <p:tgtEl>
                                              <p:spTgt spid="125"/>
                                            </p:tgtEl>
                                            <p:attrNameLst>
                                              <p:attrName>style.visibility</p:attrName>
                                            </p:attrNameLst>
                                          </p:cBhvr>
                                          <p:to>
                                            <p:strVal val="visible"/>
                                          </p:to>
                                        </p:set>
                                        <p:anim calcmode="lin" valueType="num">
                                          <p:cBhvr additive="base">
                                            <p:cTn id="271" dur="3000" fill="hold"/>
                                            <p:tgtEl>
                                              <p:spTgt spid="125"/>
                                            </p:tgtEl>
                                            <p:attrNameLst>
                                              <p:attrName>ppt_x</p:attrName>
                                            </p:attrNameLst>
                                          </p:cBhvr>
                                          <p:tavLst>
                                            <p:tav tm="0">
                                              <p:val>
                                                <p:strVal val="#ppt_x"/>
                                              </p:val>
                                            </p:tav>
                                            <p:tav tm="100000">
                                              <p:val>
                                                <p:strVal val="#ppt_x"/>
                                              </p:val>
                                            </p:tav>
                                          </p:tavLst>
                                        </p:anim>
                                        <p:anim calcmode="lin" valueType="num">
                                          <p:cBhvr additive="base">
                                            <p:cTn id="272" dur="3000" fill="hold"/>
                                            <p:tgtEl>
                                              <p:spTgt spid="125"/>
                                            </p:tgtEl>
                                            <p:attrNameLst>
                                              <p:attrName>ppt_y</p:attrName>
                                            </p:attrNameLst>
                                          </p:cBhvr>
                                          <p:tavLst>
                                            <p:tav tm="0">
                                              <p:val>
                                                <p:strVal val="0-#ppt_h/2"/>
                                              </p:val>
                                            </p:tav>
                                            <p:tav tm="100000">
                                              <p:val>
                                                <p:strVal val="#ppt_y"/>
                                              </p:val>
                                            </p:tav>
                                          </p:tavLst>
                                        </p:anim>
                                      </p:childTnLst>
                                    </p:cTn>
                                  </p:par>
                                  <p:par>
                                    <p:cTn id="273" presetID="2" presetClass="entr" presetSubtype="1" fill="hold" grpId="0" nodeType="withEffect">
                                      <p:stCondLst>
                                        <p:cond delay="0"/>
                                      </p:stCondLst>
                                      <p:childTnLst>
                                        <p:set>
                                          <p:cBhvr>
                                            <p:cTn id="274" dur="1" fill="hold">
                                              <p:stCondLst>
                                                <p:cond delay="0"/>
                                              </p:stCondLst>
                                            </p:cTn>
                                            <p:tgtEl>
                                              <p:spTgt spid="126"/>
                                            </p:tgtEl>
                                            <p:attrNameLst>
                                              <p:attrName>style.visibility</p:attrName>
                                            </p:attrNameLst>
                                          </p:cBhvr>
                                          <p:to>
                                            <p:strVal val="visible"/>
                                          </p:to>
                                        </p:set>
                                        <p:anim calcmode="lin" valueType="num">
                                          <p:cBhvr additive="base">
                                            <p:cTn id="275" dur="3000" fill="hold"/>
                                            <p:tgtEl>
                                              <p:spTgt spid="126"/>
                                            </p:tgtEl>
                                            <p:attrNameLst>
                                              <p:attrName>ppt_x</p:attrName>
                                            </p:attrNameLst>
                                          </p:cBhvr>
                                          <p:tavLst>
                                            <p:tav tm="0">
                                              <p:val>
                                                <p:strVal val="#ppt_x"/>
                                              </p:val>
                                            </p:tav>
                                            <p:tav tm="100000">
                                              <p:val>
                                                <p:strVal val="#ppt_x"/>
                                              </p:val>
                                            </p:tav>
                                          </p:tavLst>
                                        </p:anim>
                                        <p:anim calcmode="lin" valueType="num">
                                          <p:cBhvr additive="base">
                                            <p:cTn id="276" dur="3000" fill="hold"/>
                                            <p:tgtEl>
                                              <p:spTgt spid="126"/>
                                            </p:tgtEl>
                                            <p:attrNameLst>
                                              <p:attrName>ppt_y</p:attrName>
                                            </p:attrNameLst>
                                          </p:cBhvr>
                                          <p:tavLst>
                                            <p:tav tm="0">
                                              <p:val>
                                                <p:strVal val="0-#ppt_h/2"/>
                                              </p:val>
                                            </p:tav>
                                            <p:tav tm="100000">
                                              <p:val>
                                                <p:strVal val="#ppt_y"/>
                                              </p:val>
                                            </p:tav>
                                          </p:tavLst>
                                        </p:anim>
                                      </p:childTnLst>
                                    </p:cTn>
                                  </p:par>
                                  <p:par>
                                    <p:cTn id="277" presetID="2" presetClass="entr" presetSubtype="1" fill="hold" grpId="0" nodeType="withEffect">
                                      <p:stCondLst>
                                        <p:cond delay="0"/>
                                      </p:stCondLst>
                                      <p:childTnLst>
                                        <p:set>
                                          <p:cBhvr>
                                            <p:cTn id="278" dur="1" fill="hold">
                                              <p:stCondLst>
                                                <p:cond delay="0"/>
                                              </p:stCondLst>
                                            </p:cTn>
                                            <p:tgtEl>
                                              <p:spTgt spid="127"/>
                                            </p:tgtEl>
                                            <p:attrNameLst>
                                              <p:attrName>style.visibility</p:attrName>
                                            </p:attrNameLst>
                                          </p:cBhvr>
                                          <p:to>
                                            <p:strVal val="visible"/>
                                          </p:to>
                                        </p:set>
                                        <p:anim calcmode="lin" valueType="num">
                                          <p:cBhvr additive="base">
                                            <p:cTn id="279" dur="3000" fill="hold"/>
                                            <p:tgtEl>
                                              <p:spTgt spid="127"/>
                                            </p:tgtEl>
                                            <p:attrNameLst>
                                              <p:attrName>ppt_x</p:attrName>
                                            </p:attrNameLst>
                                          </p:cBhvr>
                                          <p:tavLst>
                                            <p:tav tm="0">
                                              <p:val>
                                                <p:strVal val="#ppt_x"/>
                                              </p:val>
                                            </p:tav>
                                            <p:tav tm="100000">
                                              <p:val>
                                                <p:strVal val="#ppt_x"/>
                                              </p:val>
                                            </p:tav>
                                          </p:tavLst>
                                        </p:anim>
                                        <p:anim calcmode="lin" valueType="num">
                                          <p:cBhvr additive="base">
                                            <p:cTn id="280" dur="3000" fill="hold"/>
                                            <p:tgtEl>
                                              <p:spTgt spid="127"/>
                                            </p:tgtEl>
                                            <p:attrNameLst>
                                              <p:attrName>ppt_y</p:attrName>
                                            </p:attrNameLst>
                                          </p:cBhvr>
                                          <p:tavLst>
                                            <p:tav tm="0">
                                              <p:val>
                                                <p:strVal val="0-#ppt_h/2"/>
                                              </p:val>
                                            </p:tav>
                                            <p:tav tm="100000">
                                              <p:val>
                                                <p:strVal val="#ppt_y"/>
                                              </p:val>
                                            </p:tav>
                                          </p:tavLst>
                                        </p:anim>
                                      </p:childTnLst>
                                    </p:cTn>
                                  </p:par>
                                  <p:par>
                                    <p:cTn id="281" presetID="2" presetClass="entr" presetSubtype="1" fill="hold" grpId="0" nodeType="withEffect">
                                      <p:stCondLst>
                                        <p:cond delay="0"/>
                                      </p:stCondLst>
                                      <p:childTnLst>
                                        <p:set>
                                          <p:cBhvr>
                                            <p:cTn id="282" dur="1" fill="hold">
                                              <p:stCondLst>
                                                <p:cond delay="0"/>
                                              </p:stCondLst>
                                            </p:cTn>
                                            <p:tgtEl>
                                              <p:spTgt spid="128"/>
                                            </p:tgtEl>
                                            <p:attrNameLst>
                                              <p:attrName>style.visibility</p:attrName>
                                            </p:attrNameLst>
                                          </p:cBhvr>
                                          <p:to>
                                            <p:strVal val="visible"/>
                                          </p:to>
                                        </p:set>
                                        <p:anim calcmode="lin" valueType="num">
                                          <p:cBhvr additive="base">
                                            <p:cTn id="283" dur="3000" fill="hold"/>
                                            <p:tgtEl>
                                              <p:spTgt spid="128"/>
                                            </p:tgtEl>
                                            <p:attrNameLst>
                                              <p:attrName>ppt_x</p:attrName>
                                            </p:attrNameLst>
                                          </p:cBhvr>
                                          <p:tavLst>
                                            <p:tav tm="0">
                                              <p:val>
                                                <p:strVal val="#ppt_x"/>
                                              </p:val>
                                            </p:tav>
                                            <p:tav tm="100000">
                                              <p:val>
                                                <p:strVal val="#ppt_x"/>
                                              </p:val>
                                            </p:tav>
                                          </p:tavLst>
                                        </p:anim>
                                        <p:anim calcmode="lin" valueType="num">
                                          <p:cBhvr additive="base">
                                            <p:cTn id="284" dur="3000" fill="hold"/>
                                            <p:tgtEl>
                                              <p:spTgt spid="128"/>
                                            </p:tgtEl>
                                            <p:attrNameLst>
                                              <p:attrName>ppt_y</p:attrName>
                                            </p:attrNameLst>
                                          </p:cBhvr>
                                          <p:tavLst>
                                            <p:tav tm="0">
                                              <p:val>
                                                <p:strVal val="0-#ppt_h/2"/>
                                              </p:val>
                                            </p:tav>
                                            <p:tav tm="100000">
                                              <p:val>
                                                <p:strVal val="#ppt_y"/>
                                              </p:val>
                                            </p:tav>
                                          </p:tavLst>
                                        </p:anim>
                                      </p:childTnLst>
                                    </p:cTn>
                                  </p:par>
                                  <p:par>
                                    <p:cTn id="285" presetID="2" presetClass="entr" presetSubtype="1" fill="hold" grpId="0" nodeType="withEffect">
                                      <p:stCondLst>
                                        <p:cond delay="0"/>
                                      </p:stCondLst>
                                      <p:childTnLst>
                                        <p:set>
                                          <p:cBhvr>
                                            <p:cTn id="286" dur="1" fill="hold">
                                              <p:stCondLst>
                                                <p:cond delay="0"/>
                                              </p:stCondLst>
                                            </p:cTn>
                                            <p:tgtEl>
                                              <p:spTgt spid="129"/>
                                            </p:tgtEl>
                                            <p:attrNameLst>
                                              <p:attrName>style.visibility</p:attrName>
                                            </p:attrNameLst>
                                          </p:cBhvr>
                                          <p:to>
                                            <p:strVal val="visible"/>
                                          </p:to>
                                        </p:set>
                                        <p:anim calcmode="lin" valueType="num">
                                          <p:cBhvr additive="base">
                                            <p:cTn id="287" dur="3000" fill="hold"/>
                                            <p:tgtEl>
                                              <p:spTgt spid="129"/>
                                            </p:tgtEl>
                                            <p:attrNameLst>
                                              <p:attrName>ppt_x</p:attrName>
                                            </p:attrNameLst>
                                          </p:cBhvr>
                                          <p:tavLst>
                                            <p:tav tm="0">
                                              <p:val>
                                                <p:strVal val="#ppt_x"/>
                                              </p:val>
                                            </p:tav>
                                            <p:tav tm="100000">
                                              <p:val>
                                                <p:strVal val="#ppt_x"/>
                                              </p:val>
                                            </p:tav>
                                          </p:tavLst>
                                        </p:anim>
                                        <p:anim calcmode="lin" valueType="num">
                                          <p:cBhvr additive="base">
                                            <p:cTn id="288" dur="3000" fill="hold"/>
                                            <p:tgtEl>
                                              <p:spTgt spid="129"/>
                                            </p:tgtEl>
                                            <p:attrNameLst>
                                              <p:attrName>ppt_y</p:attrName>
                                            </p:attrNameLst>
                                          </p:cBhvr>
                                          <p:tavLst>
                                            <p:tav tm="0">
                                              <p:val>
                                                <p:strVal val="0-#ppt_h/2"/>
                                              </p:val>
                                            </p:tav>
                                            <p:tav tm="100000">
                                              <p:val>
                                                <p:strVal val="#ppt_y"/>
                                              </p:val>
                                            </p:tav>
                                          </p:tavLst>
                                        </p:anim>
                                      </p:childTnLst>
                                    </p:cTn>
                                  </p:par>
                                  <p:par>
                                    <p:cTn id="289" presetID="2" presetClass="entr" presetSubtype="1" fill="hold" grpId="0" nodeType="withEffect">
                                      <p:stCondLst>
                                        <p:cond delay="0"/>
                                      </p:stCondLst>
                                      <p:childTnLst>
                                        <p:set>
                                          <p:cBhvr>
                                            <p:cTn id="290" dur="1" fill="hold">
                                              <p:stCondLst>
                                                <p:cond delay="0"/>
                                              </p:stCondLst>
                                            </p:cTn>
                                            <p:tgtEl>
                                              <p:spTgt spid="130"/>
                                            </p:tgtEl>
                                            <p:attrNameLst>
                                              <p:attrName>style.visibility</p:attrName>
                                            </p:attrNameLst>
                                          </p:cBhvr>
                                          <p:to>
                                            <p:strVal val="visible"/>
                                          </p:to>
                                        </p:set>
                                        <p:anim calcmode="lin" valueType="num">
                                          <p:cBhvr additive="base">
                                            <p:cTn id="291" dur="3000" fill="hold"/>
                                            <p:tgtEl>
                                              <p:spTgt spid="130"/>
                                            </p:tgtEl>
                                            <p:attrNameLst>
                                              <p:attrName>ppt_x</p:attrName>
                                            </p:attrNameLst>
                                          </p:cBhvr>
                                          <p:tavLst>
                                            <p:tav tm="0">
                                              <p:val>
                                                <p:strVal val="#ppt_x"/>
                                              </p:val>
                                            </p:tav>
                                            <p:tav tm="100000">
                                              <p:val>
                                                <p:strVal val="#ppt_x"/>
                                              </p:val>
                                            </p:tav>
                                          </p:tavLst>
                                        </p:anim>
                                        <p:anim calcmode="lin" valueType="num">
                                          <p:cBhvr additive="base">
                                            <p:cTn id="292" dur="3000" fill="hold"/>
                                            <p:tgtEl>
                                              <p:spTgt spid="130"/>
                                            </p:tgtEl>
                                            <p:attrNameLst>
                                              <p:attrName>ppt_y</p:attrName>
                                            </p:attrNameLst>
                                          </p:cBhvr>
                                          <p:tavLst>
                                            <p:tav tm="0">
                                              <p:val>
                                                <p:strVal val="0-#ppt_h/2"/>
                                              </p:val>
                                            </p:tav>
                                            <p:tav tm="100000">
                                              <p:val>
                                                <p:strVal val="#ppt_y"/>
                                              </p:val>
                                            </p:tav>
                                          </p:tavLst>
                                        </p:anim>
                                      </p:childTnLst>
                                    </p:cTn>
                                  </p:par>
                                  <p:par>
                                    <p:cTn id="293" presetID="2" presetClass="entr" presetSubtype="1" fill="hold" grpId="0" nodeType="withEffect">
                                      <p:stCondLst>
                                        <p:cond delay="0"/>
                                      </p:stCondLst>
                                      <p:childTnLst>
                                        <p:set>
                                          <p:cBhvr>
                                            <p:cTn id="294" dur="1" fill="hold">
                                              <p:stCondLst>
                                                <p:cond delay="0"/>
                                              </p:stCondLst>
                                            </p:cTn>
                                            <p:tgtEl>
                                              <p:spTgt spid="131"/>
                                            </p:tgtEl>
                                            <p:attrNameLst>
                                              <p:attrName>style.visibility</p:attrName>
                                            </p:attrNameLst>
                                          </p:cBhvr>
                                          <p:to>
                                            <p:strVal val="visible"/>
                                          </p:to>
                                        </p:set>
                                        <p:anim calcmode="lin" valueType="num">
                                          <p:cBhvr additive="base">
                                            <p:cTn id="295" dur="3000" fill="hold"/>
                                            <p:tgtEl>
                                              <p:spTgt spid="131"/>
                                            </p:tgtEl>
                                            <p:attrNameLst>
                                              <p:attrName>ppt_x</p:attrName>
                                            </p:attrNameLst>
                                          </p:cBhvr>
                                          <p:tavLst>
                                            <p:tav tm="0">
                                              <p:val>
                                                <p:strVal val="#ppt_x"/>
                                              </p:val>
                                            </p:tav>
                                            <p:tav tm="100000">
                                              <p:val>
                                                <p:strVal val="#ppt_x"/>
                                              </p:val>
                                            </p:tav>
                                          </p:tavLst>
                                        </p:anim>
                                        <p:anim calcmode="lin" valueType="num">
                                          <p:cBhvr additive="base">
                                            <p:cTn id="296" dur="3000" fill="hold"/>
                                            <p:tgtEl>
                                              <p:spTgt spid="131"/>
                                            </p:tgtEl>
                                            <p:attrNameLst>
                                              <p:attrName>ppt_y</p:attrName>
                                            </p:attrNameLst>
                                          </p:cBhvr>
                                          <p:tavLst>
                                            <p:tav tm="0">
                                              <p:val>
                                                <p:strVal val="0-#ppt_h/2"/>
                                              </p:val>
                                            </p:tav>
                                            <p:tav tm="100000">
                                              <p:val>
                                                <p:strVal val="#ppt_y"/>
                                              </p:val>
                                            </p:tav>
                                          </p:tavLst>
                                        </p:anim>
                                      </p:childTnLst>
                                    </p:cTn>
                                  </p:par>
                                  <p:par>
                                    <p:cTn id="297" presetID="2" presetClass="entr" presetSubtype="1" fill="hold" grpId="0" nodeType="withEffect">
                                      <p:stCondLst>
                                        <p:cond delay="0"/>
                                      </p:stCondLst>
                                      <p:childTnLst>
                                        <p:set>
                                          <p:cBhvr>
                                            <p:cTn id="298" dur="1" fill="hold">
                                              <p:stCondLst>
                                                <p:cond delay="0"/>
                                              </p:stCondLst>
                                            </p:cTn>
                                            <p:tgtEl>
                                              <p:spTgt spid="132"/>
                                            </p:tgtEl>
                                            <p:attrNameLst>
                                              <p:attrName>style.visibility</p:attrName>
                                            </p:attrNameLst>
                                          </p:cBhvr>
                                          <p:to>
                                            <p:strVal val="visible"/>
                                          </p:to>
                                        </p:set>
                                        <p:anim calcmode="lin" valueType="num">
                                          <p:cBhvr additive="base">
                                            <p:cTn id="299" dur="3000" fill="hold"/>
                                            <p:tgtEl>
                                              <p:spTgt spid="132"/>
                                            </p:tgtEl>
                                            <p:attrNameLst>
                                              <p:attrName>ppt_x</p:attrName>
                                            </p:attrNameLst>
                                          </p:cBhvr>
                                          <p:tavLst>
                                            <p:tav tm="0">
                                              <p:val>
                                                <p:strVal val="#ppt_x"/>
                                              </p:val>
                                            </p:tav>
                                            <p:tav tm="100000">
                                              <p:val>
                                                <p:strVal val="#ppt_x"/>
                                              </p:val>
                                            </p:tav>
                                          </p:tavLst>
                                        </p:anim>
                                        <p:anim calcmode="lin" valueType="num">
                                          <p:cBhvr additive="base">
                                            <p:cTn id="300" dur="3000" fill="hold"/>
                                            <p:tgtEl>
                                              <p:spTgt spid="132"/>
                                            </p:tgtEl>
                                            <p:attrNameLst>
                                              <p:attrName>ppt_y</p:attrName>
                                            </p:attrNameLst>
                                          </p:cBhvr>
                                          <p:tavLst>
                                            <p:tav tm="0">
                                              <p:val>
                                                <p:strVal val="0-#ppt_h/2"/>
                                              </p:val>
                                            </p:tav>
                                            <p:tav tm="100000">
                                              <p:val>
                                                <p:strVal val="#ppt_y"/>
                                              </p:val>
                                            </p:tav>
                                          </p:tavLst>
                                        </p:anim>
                                      </p:childTnLst>
                                    </p:cTn>
                                  </p:par>
                                  <p:par>
                                    <p:cTn id="301" presetID="2" presetClass="entr" presetSubtype="1" fill="hold" grpId="0" nodeType="withEffect">
                                      <p:stCondLst>
                                        <p:cond delay="0"/>
                                      </p:stCondLst>
                                      <p:childTnLst>
                                        <p:set>
                                          <p:cBhvr>
                                            <p:cTn id="302" dur="1" fill="hold">
                                              <p:stCondLst>
                                                <p:cond delay="0"/>
                                              </p:stCondLst>
                                            </p:cTn>
                                            <p:tgtEl>
                                              <p:spTgt spid="133"/>
                                            </p:tgtEl>
                                            <p:attrNameLst>
                                              <p:attrName>style.visibility</p:attrName>
                                            </p:attrNameLst>
                                          </p:cBhvr>
                                          <p:to>
                                            <p:strVal val="visible"/>
                                          </p:to>
                                        </p:set>
                                        <p:anim calcmode="lin" valueType="num">
                                          <p:cBhvr additive="base">
                                            <p:cTn id="303" dur="3000" fill="hold"/>
                                            <p:tgtEl>
                                              <p:spTgt spid="133"/>
                                            </p:tgtEl>
                                            <p:attrNameLst>
                                              <p:attrName>ppt_x</p:attrName>
                                            </p:attrNameLst>
                                          </p:cBhvr>
                                          <p:tavLst>
                                            <p:tav tm="0">
                                              <p:val>
                                                <p:strVal val="#ppt_x"/>
                                              </p:val>
                                            </p:tav>
                                            <p:tav tm="100000">
                                              <p:val>
                                                <p:strVal val="#ppt_x"/>
                                              </p:val>
                                            </p:tav>
                                          </p:tavLst>
                                        </p:anim>
                                        <p:anim calcmode="lin" valueType="num">
                                          <p:cBhvr additive="base">
                                            <p:cTn id="304" dur="3000" fill="hold"/>
                                            <p:tgtEl>
                                              <p:spTgt spid="133"/>
                                            </p:tgtEl>
                                            <p:attrNameLst>
                                              <p:attrName>ppt_y</p:attrName>
                                            </p:attrNameLst>
                                          </p:cBhvr>
                                          <p:tavLst>
                                            <p:tav tm="0">
                                              <p:val>
                                                <p:strVal val="0-#ppt_h/2"/>
                                              </p:val>
                                            </p:tav>
                                            <p:tav tm="100000">
                                              <p:val>
                                                <p:strVal val="#ppt_y"/>
                                              </p:val>
                                            </p:tav>
                                          </p:tavLst>
                                        </p:anim>
                                      </p:childTnLst>
                                    </p:cTn>
                                  </p:par>
                                  <p:par>
                                    <p:cTn id="305" presetID="2" presetClass="entr" presetSubtype="1" fill="hold" grpId="0" nodeType="withEffect">
                                      <p:stCondLst>
                                        <p:cond delay="0"/>
                                      </p:stCondLst>
                                      <p:childTnLst>
                                        <p:set>
                                          <p:cBhvr>
                                            <p:cTn id="306" dur="1" fill="hold">
                                              <p:stCondLst>
                                                <p:cond delay="0"/>
                                              </p:stCondLst>
                                            </p:cTn>
                                            <p:tgtEl>
                                              <p:spTgt spid="134"/>
                                            </p:tgtEl>
                                            <p:attrNameLst>
                                              <p:attrName>style.visibility</p:attrName>
                                            </p:attrNameLst>
                                          </p:cBhvr>
                                          <p:to>
                                            <p:strVal val="visible"/>
                                          </p:to>
                                        </p:set>
                                        <p:anim calcmode="lin" valueType="num">
                                          <p:cBhvr additive="base">
                                            <p:cTn id="307" dur="3000" fill="hold"/>
                                            <p:tgtEl>
                                              <p:spTgt spid="134"/>
                                            </p:tgtEl>
                                            <p:attrNameLst>
                                              <p:attrName>ppt_x</p:attrName>
                                            </p:attrNameLst>
                                          </p:cBhvr>
                                          <p:tavLst>
                                            <p:tav tm="0">
                                              <p:val>
                                                <p:strVal val="#ppt_x"/>
                                              </p:val>
                                            </p:tav>
                                            <p:tav tm="100000">
                                              <p:val>
                                                <p:strVal val="#ppt_x"/>
                                              </p:val>
                                            </p:tav>
                                          </p:tavLst>
                                        </p:anim>
                                        <p:anim calcmode="lin" valueType="num">
                                          <p:cBhvr additive="base">
                                            <p:cTn id="308" dur="3000" fill="hold"/>
                                            <p:tgtEl>
                                              <p:spTgt spid="134"/>
                                            </p:tgtEl>
                                            <p:attrNameLst>
                                              <p:attrName>ppt_y</p:attrName>
                                            </p:attrNameLst>
                                          </p:cBhvr>
                                          <p:tavLst>
                                            <p:tav tm="0">
                                              <p:val>
                                                <p:strVal val="0-#ppt_h/2"/>
                                              </p:val>
                                            </p:tav>
                                            <p:tav tm="100000">
                                              <p:val>
                                                <p:strVal val="#ppt_y"/>
                                              </p:val>
                                            </p:tav>
                                          </p:tavLst>
                                        </p:anim>
                                      </p:childTnLst>
                                    </p:cTn>
                                  </p:par>
                                  <p:par>
                                    <p:cTn id="309" presetID="2" presetClass="entr" presetSubtype="1" fill="hold" grpId="0" nodeType="withEffect">
                                      <p:stCondLst>
                                        <p:cond delay="0"/>
                                      </p:stCondLst>
                                      <p:childTnLst>
                                        <p:set>
                                          <p:cBhvr>
                                            <p:cTn id="310" dur="1" fill="hold">
                                              <p:stCondLst>
                                                <p:cond delay="0"/>
                                              </p:stCondLst>
                                            </p:cTn>
                                            <p:tgtEl>
                                              <p:spTgt spid="135"/>
                                            </p:tgtEl>
                                            <p:attrNameLst>
                                              <p:attrName>style.visibility</p:attrName>
                                            </p:attrNameLst>
                                          </p:cBhvr>
                                          <p:to>
                                            <p:strVal val="visible"/>
                                          </p:to>
                                        </p:set>
                                        <p:anim calcmode="lin" valueType="num">
                                          <p:cBhvr additive="base">
                                            <p:cTn id="311" dur="3000" fill="hold"/>
                                            <p:tgtEl>
                                              <p:spTgt spid="135"/>
                                            </p:tgtEl>
                                            <p:attrNameLst>
                                              <p:attrName>ppt_x</p:attrName>
                                            </p:attrNameLst>
                                          </p:cBhvr>
                                          <p:tavLst>
                                            <p:tav tm="0">
                                              <p:val>
                                                <p:strVal val="#ppt_x"/>
                                              </p:val>
                                            </p:tav>
                                            <p:tav tm="100000">
                                              <p:val>
                                                <p:strVal val="#ppt_x"/>
                                              </p:val>
                                            </p:tav>
                                          </p:tavLst>
                                        </p:anim>
                                        <p:anim calcmode="lin" valueType="num">
                                          <p:cBhvr additive="base">
                                            <p:cTn id="312" dur="3000" fill="hold"/>
                                            <p:tgtEl>
                                              <p:spTgt spid="135"/>
                                            </p:tgtEl>
                                            <p:attrNameLst>
                                              <p:attrName>ppt_y</p:attrName>
                                            </p:attrNameLst>
                                          </p:cBhvr>
                                          <p:tavLst>
                                            <p:tav tm="0">
                                              <p:val>
                                                <p:strVal val="0-#ppt_h/2"/>
                                              </p:val>
                                            </p:tav>
                                            <p:tav tm="100000">
                                              <p:val>
                                                <p:strVal val="#ppt_y"/>
                                              </p:val>
                                            </p:tav>
                                          </p:tavLst>
                                        </p:anim>
                                      </p:childTnLst>
                                    </p:cTn>
                                  </p:par>
                                  <p:par>
                                    <p:cTn id="313" presetID="2" presetClass="entr" presetSubtype="1" fill="hold" grpId="0" nodeType="withEffect">
                                      <p:stCondLst>
                                        <p:cond delay="0"/>
                                      </p:stCondLst>
                                      <p:childTnLst>
                                        <p:set>
                                          <p:cBhvr>
                                            <p:cTn id="314" dur="1" fill="hold">
                                              <p:stCondLst>
                                                <p:cond delay="0"/>
                                              </p:stCondLst>
                                            </p:cTn>
                                            <p:tgtEl>
                                              <p:spTgt spid="136"/>
                                            </p:tgtEl>
                                            <p:attrNameLst>
                                              <p:attrName>style.visibility</p:attrName>
                                            </p:attrNameLst>
                                          </p:cBhvr>
                                          <p:to>
                                            <p:strVal val="visible"/>
                                          </p:to>
                                        </p:set>
                                        <p:anim calcmode="lin" valueType="num">
                                          <p:cBhvr additive="base">
                                            <p:cTn id="315" dur="3000" fill="hold"/>
                                            <p:tgtEl>
                                              <p:spTgt spid="136"/>
                                            </p:tgtEl>
                                            <p:attrNameLst>
                                              <p:attrName>ppt_x</p:attrName>
                                            </p:attrNameLst>
                                          </p:cBhvr>
                                          <p:tavLst>
                                            <p:tav tm="0">
                                              <p:val>
                                                <p:strVal val="#ppt_x"/>
                                              </p:val>
                                            </p:tav>
                                            <p:tav tm="100000">
                                              <p:val>
                                                <p:strVal val="#ppt_x"/>
                                              </p:val>
                                            </p:tav>
                                          </p:tavLst>
                                        </p:anim>
                                        <p:anim calcmode="lin" valueType="num">
                                          <p:cBhvr additive="base">
                                            <p:cTn id="316" dur="3000" fill="hold"/>
                                            <p:tgtEl>
                                              <p:spTgt spid="136"/>
                                            </p:tgtEl>
                                            <p:attrNameLst>
                                              <p:attrName>ppt_y</p:attrName>
                                            </p:attrNameLst>
                                          </p:cBhvr>
                                          <p:tavLst>
                                            <p:tav tm="0">
                                              <p:val>
                                                <p:strVal val="0-#ppt_h/2"/>
                                              </p:val>
                                            </p:tav>
                                            <p:tav tm="100000">
                                              <p:val>
                                                <p:strVal val="#ppt_y"/>
                                              </p:val>
                                            </p:tav>
                                          </p:tavLst>
                                        </p:anim>
                                      </p:childTnLst>
                                    </p:cTn>
                                  </p:par>
                                  <p:par>
                                    <p:cTn id="317" presetID="2" presetClass="entr" presetSubtype="1" fill="hold" grpId="0" nodeType="withEffect">
                                      <p:stCondLst>
                                        <p:cond delay="0"/>
                                      </p:stCondLst>
                                      <p:childTnLst>
                                        <p:set>
                                          <p:cBhvr>
                                            <p:cTn id="318" dur="1" fill="hold">
                                              <p:stCondLst>
                                                <p:cond delay="0"/>
                                              </p:stCondLst>
                                            </p:cTn>
                                            <p:tgtEl>
                                              <p:spTgt spid="137"/>
                                            </p:tgtEl>
                                            <p:attrNameLst>
                                              <p:attrName>style.visibility</p:attrName>
                                            </p:attrNameLst>
                                          </p:cBhvr>
                                          <p:to>
                                            <p:strVal val="visible"/>
                                          </p:to>
                                        </p:set>
                                        <p:anim calcmode="lin" valueType="num">
                                          <p:cBhvr additive="base">
                                            <p:cTn id="319" dur="3000" fill="hold"/>
                                            <p:tgtEl>
                                              <p:spTgt spid="137"/>
                                            </p:tgtEl>
                                            <p:attrNameLst>
                                              <p:attrName>ppt_x</p:attrName>
                                            </p:attrNameLst>
                                          </p:cBhvr>
                                          <p:tavLst>
                                            <p:tav tm="0">
                                              <p:val>
                                                <p:strVal val="#ppt_x"/>
                                              </p:val>
                                            </p:tav>
                                            <p:tav tm="100000">
                                              <p:val>
                                                <p:strVal val="#ppt_x"/>
                                              </p:val>
                                            </p:tav>
                                          </p:tavLst>
                                        </p:anim>
                                        <p:anim calcmode="lin" valueType="num">
                                          <p:cBhvr additive="base">
                                            <p:cTn id="320" dur="3000" fill="hold"/>
                                            <p:tgtEl>
                                              <p:spTgt spid="137"/>
                                            </p:tgtEl>
                                            <p:attrNameLst>
                                              <p:attrName>ppt_y</p:attrName>
                                            </p:attrNameLst>
                                          </p:cBhvr>
                                          <p:tavLst>
                                            <p:tav tm="0">
                                              <p:val>
                                                <p:strVal val="0-#ppt_h/2"/>
                                              </p:val>
                                            </p:tav>
                                            <p:tav tm="100000">
                                              <p:val>
                                                <p:strVal val="#ppt_y"/>
                                              </p:val>
                                            </p:tav>
                                          </p:tavLst>
                                        </p:anim>
                                      </p:childTnLst>
                                    </p:cTn>
                                  </p:par>
                                  <p:par>
                                    <p:cTn id="321" presetID="2" presetClass="entr" presetSubtype="1" fill="hold" grpId="0" nodeType="withEffect">
                                      <p:stCondLst>
                                        <p:cond delay="0"/>
                                      </p:stCondLst>
                                      <p:childTnLst>
                                        <p:set>
                                          <p:cBhvr>
                                            <p:cTn id="322" dur="1" fill="hold">
                                              <p:stCondLst>
                                                <p:cond delay="0"/>
                                              </p:stCondLst>
                                            </p:cTn>
                                            <p:tgtEl>
                                              <p:spTgt spid="138"/>
                                            </p:tgtEl>
                                            <p:attrNameLst>
                                              <p:attrName>style.visibility</p:attrName>
                                            </p:attrNameLst>
                                          </p:cBhvr>
                                          <p:to>
                                            <p:strVal val="visible"/>
                                          </p:to>
                                        </p:set>
                                        <p:anim calcmode="lin" valueType="num">
                                          <p:cBhvr additive="base">
                                            <p:cTn id="323" dur="3000" fill="hold"/>
                                            <p:tgtEl>
                                              <p:spTgt spid="138"/>
                                            </p:tgtEl>
                                            <p:attrNameLst>
                                              <p:attrName>ppt_x</p:attrName>
                                            </p:attrNameLst>
                                          </p:cBhvr>
                                          <p:tavLst>
                                            <p:tav tm="0">
                                              <p:val>
                                                <p:strVal val="#ppt_x"/>
                                              </p:val>
                                            </p:tav>
                                            <p:tav tm="100000">
                                              <p:val>
                                                <p:strVal val="#ppt_x"/>
                                              </p:val>
                                            </p:tav>
                                          </p:tavLst>
                                        </p:anim>
                                        <p:anim calcmode="lin" valueType="num">
                                          <p:cBhvr additive="base">
                                            <p:cTn id="324" dur="3000" fill="hold"/>
                                            <p:tgtEl>
                                              <p:spTgt spid="138"/>
                                            </p:tgtEl>
                                            <p:attrNameLst>
                                              <p:attrName>ppt_y</p:attrName>
                                            </p:attrNameLst>
                                          </p:cBhvr>
                                          <p:tavLst>
                                            <p:tav tm="0">
                                              <p:val>
                                                <p:strVal val="0-#ppt_h/2"/>
                                              </p:val>
                                            </p:tav>
                                            <p:tav tm="100000">
                                              <p:val>
                                                <p:strVal val="#ppt_y"/>
                                              </p:val>
                                            </p:tav>
                                          </p:tavLst>
                                        </p:anim>
                                      </p:childTnLst>
                                    </p:cTn>
                                  </p:par>
                                  <p:par>
                                    <p:cTn id="325" presetID="2" presetClass="entr" presetSubtype="1" fill="hold" grpId="0" nodeType="withEffect">
                                      <p:stCondLst>
                                        <p:cond delay="0"/>
                                      </p:stCondLst>
                                      <p:childTnLst>
                                        <p:set>
                                          <p:cBhvr>
                                            <p:cTn id="326" dur="1" fill="hold">
                                              <p:stCondLst>
                                                <p:cond delay="0"/>
                                              </p:stCondLst>
                                            </p:cTn>
                                            <p:tgtEl>
                                              <p:spTgt spid="139"/>
                                            </p:tgtEl>
                                            <p:attrNameLst>
                                              <p:attrName>style.visibility</p:attrName>
                                            </p:attrNameLst>
                                          </p:cBhvr>
                                          <p:to>
                                            <p:strVal val="visible"/>
                                          </p:to>
                                        </p:set>
                                        <p:anim calcmode="lin" valueType="num">
                                          <p:cBhvr additive="base">
                                            <p:cTn id="327" dur="3000" fill="hold"/>
                                            <p:tgtEl>
                                              <p:spTgt spid="139"/>
                                            </p:tgtEl>
                                            <p:attrNameLst>
                                              <p:attrName>ppt_x</p:attrName>
                                            </p:attrNameLst>
                                          </p:cBhvr>
                                          <p:tavLst>
                                            <p:tav tm="0">
                                              <p:val>
                                                <p:strVal val="#ppt_x"/>
                                              </p:val>
                                            </p:tav>
                                            <p:tav tm="100000">
                                              <p:val>
                                                <p:strVal val="#ppt_x"/>
                                              </p:val>
                                            </p:tav>
                                          </p:tavLst>
                                        </p:anim>
                                        <p:anim calcmode="lin" valueType="num">
                                          <p:cBhvr additive="base">
                                            <p:cTn id="328" dur="3000" fill="hold"/>
                                            <p:tgtEl>
                                              <p:spTgt spid="139"/>
                                            </p:tgtEl>
                                            <p:attrNameLst>
                                              <p:attrName>ppt_y</p:attrName>
                                            </p:attrNameLst>
                                          </p:cBhvr>
                                          <p:tavLst>
                                            <p:tav tm="0">
                                              <p:val>
                                                <p:strVal val="0-#ppt_h/2"/>
                                              </p:val>
                                            </p:tav>
                                            <p:tav tm="100000">
                                              <p:val>
                                                <p:strVal val="#ppt_y"/>
                                              </p:val>
                                            </p:tav>
                                          </p:tavLst>
                                        </p:anim>
                                      </p:childTnLst>
                                    </p:cTn>
                                  </p:par>
                                  <p:par>
                                    <p:cTn id="329" presetID="2" presetClass="entr" presetSubtype="1" fill="hold" grpId="0" nodeType="withEffect">
                                      <p:stCondLst>
                                        <p:cond delay="0"/>
                                      </p:stCondLst>
                                      <p:childTnLst>
                                        <p:set>
                                          <p:cBhvr>
                                            <p:cTn id="330" dur="1" fill="hold">
                                              <p:stCondLst>
                                                <p:cond delay="0"/>
                                              </p:stCondLst>
                                            </p:cTn>
                                            <p:tgtEl>
                                              <p:spTgt spid="140"/>
                                            </p:tgtEl>
                                            <p:attrNameLst>
                                              <p:attrName>style.visibility</p:attrName>
                                            </p:attrNameLst>
                                          </p:cBhvr>
                                          <p:to>
                                            <p:strVal val="visible"/>
                                          </p:to>
                                        </p:set>
                                        <p:anim calcmode="lin" valueType="num">
                                          <p:cBhvr additive="base">
                                            <p:cTn id="331" dur="3000" fill="hold"/>
                                            <p:tgtEl>
                                              <p:spTgt spid="140"/>
                                            </p:tgtEl>
                                            <p:attrNameLst>
                                              <p:attrName>ppt_x</p:attrName>
                                            </p:attrNameLst>
                                          </p:cBhvr>
                                          <p:tavLst>
                                            <p:tav tm="0">
                                              <p:val>
                                                <p:strVal val="#ppt_x"/>
                                              </p:val>
                                            </p:tav>
                                            <p:tav tm="100000">
                                              <p:val>
                                                <p:strVal val="#ppt_x"/>
                                              </p:val>
                                            </p:tav>
                                          </p:tavLst>
                                        </p:anim>
                                        <p:anim calcmode="lin" valueType="num">
                                          <p:cBhvr additive="base">
                                            <p:cTn id="332" dur="3000" fill="hold"/>
                                            <p:tgtEl>
                                              <p:spTgt spid="140"/>
                                            </p:tgtEl>
                                            <p:attrNameLst>
                                              <p:attrName>ppt_y</p:attrName>
                                            </p:attrNameLst>
                                          </p:cBhvr>
                                          <p:tavLst>
                                            <p:tav tm="0">
                                              <p:val>
                                                <p:strVal val="0-#ppt_h/2"/>
                                              </p:val>
                                            </p:tav>
                                            <p:tav tm="100000">
                                              <p:val>
                                                <p:strVal val="#ppt_y"/>
                                              </p:val>
                                            </p:tav>
                                          </p:tavLst>
                                        </p:anim>
                                      </p:childTnLst>
                                    </p:cTn>
                                  </p:par>
                                  <p:par>
                                    <p:cTn id="333" presetID="2" presetClass="entr" presetSubtype="1" fill="hold" grpId="0" nodeType="withEffect">
                                      <p:stCondLst>
                                        <p:cond delay="0"/>
                                      </p:stCondLst>
                                      <p:childTnLst>
                                        <p:set>
                                          <p:cBhvr>
                                            <p:cTn id="334" dur="1" fill="hold">
                                              <p:stCondLst>
                                                <p:cond delay="0"/>
                                              </p:stCondLst>
                                            </p:cTn>
                                            <p:tgtEl>
                                              <p:spTgt spid="141"/>
                                            </p:tgtEl>
                                            <p:attrNameLst>
                                              <p:attrName>style.visibility</p:attrName>
                                            </p:attrNameLst>
                                          </p:cBhvr>
                                          <p:to>
                                            <p:strVal val="visible"/>
                                          </p:to>
                                        </p:set>
                                        <p:anim calcmode="lin" valueType="num">
                                          <p:cBhvr additive="base">
                                            <p:cTn id="335" dur="3000" fill="hold"/>
                                            <p:tgtEl>
                                              <p:spTgt spid="141"/>
                                            </p:tgtEl>
                                            <p:attrNameLst>
                                              <p:attrName>ppt_x</p:attrName>
                                            </p:attrNameLst>
                                          </p:cBhvr>
                                          <p:tavLst>
                                            <p:tav tm="0">
                                              <p:val>
                                                <p:strVal val="#ppt_x"/>
                                              </p:val>
                                            </p:tav>
                                            <p:tav tm="100000">
                                              <p:val>
                                                <p:strVal val="#ppt_x"/>
                                              </p:val>
                                            </p:tav>
                                          </p:tavLst>
                                        </p:anim>
                                        <p:anim calcmode="lin" valueType="num">
                                          <p:cBhvr additive="base">
                                            <p:cTn id="336" dur="3000" fill="hold"/>
                                            <p:tgtEl>
                                              <p:spTgt spid="141"/>
                                            </p:tgtEl>
                                            <p:attrNameLst>
                                              <p:attrName>ppt_y</p:attrName>
                                            </p:attrNameLst>
                                          </p:cBhvr>
                                          <p:tavLst>
                                            <p:tav tm="0">
                                              <p:val>
                                                <p:strVal val="0-#ppt_h/2"/>
                                              </p:val>
                                            </p:tav>
                                            <p:tav tm="100000">
                                              <p:val>
                                                <p:strVal val="#ppt_y"/>
                                              </p:val>
                                            </p:tav>
                                          </p:tavLst>
                                        </p:anim>
                                      </p:childTnLst>
                                    </p:cTn>
                                  </p:par>
                                  <p:par>
                                    <p:cTn id="337" presetID="2" presetClass="entr" presetSubtype="1" fill="hold" grpId="0" nodeType="withEffect">
                                      <p:stCondLst>
                                        <p:cond delay="0"/>
                                      </p:stCondLst>
                                      <p:childTnLst>
                                        <p:set>
                                          <p:cBhvr>
                                            <p:cTn id="338" dur="1" fill="hold">
                                              <p:stCondLst>
                                                <p:cond delay="0"/>
                                              </p:stCondLst>
                                            </p:cTn>
                                            <p:tgtEl>
                                              <p:spTgt spid="142"/>
                                            </p:tgtEl>
                                            <p:attrNameLst>
                                              <p:attrName>style.visibility</p:attrName>
                                            </p:attrNameLst>
                                          </p:cBhvr>
                                          <p:to>
                                            <p:strVal val="visible"/>
                                          </p:to>
                                        </p:set>
                                        <p:anim calcmode="lin" valueType="num">
                                          <p:cBhvr additive="base">
                                            <p:cTn id="339" dur="3000" fill="hold"/>
                                            <p:tgtEl>
                                              <p:spTgt spid="142"/>
                                            </p:tgtEl>
                                            <p:attrNameLst>
                                              <p:attrName>ppt_x</p:attrName>
                                            </p:attrNameLst>
                                          </p:cBhvr>
                                          <p:tavLst>
                                            <p:tav tm="0">
                                              <p:val>
                                                <p:strVal val="#ppt_x"/>
                                              </p:val>
                                            </p:tav>
                                            <p:tav tm="100000">
                                              <p:val>
                                                <p:strVal val="#ppt_x"/>
                                              </p:val>
                                            </p:tav>
                                          </p:tavLst>
                                        </p:anim>
                                        <p:anim calcmode="lin" valueType="num">
                                          <p:cBhvr additive="base">
                                            <p:cTn id="340" dur="3000" fill="hold"/>
                                            <p:tgtEl>
                                              <p:spTgt spid="142"/>
                                            </p:tgtEl>
                                            <p:attrNameLst>
                                              <p:attrName>ppt_y</p:attrName>
                                            </p:attrNameLst>
                                          </p:cBhvr>
                                          <p:tavLst>
                                            <p:tav tm="0">
                                              <p:val>
                                                <p:strVal val="0-#ppt_h/2"/>
                                              </p:val>
                                            </p:tav>
                                            <p:tav tm="100000">
                                              <p:val>
                                                <p:strVal val="#ppt_y"/>
                                              </p:val>
                                            </p:tav>
                                          </p:tavLst>
                                        </p:anim>
                                      </p:childTnLst>
                                    </p:cTn>
                                  </p:par>
                                  <p:par>
                                    <p:cTn id="341" presetID="2" presetClass="entr" presetSubtype="1" fill="hold" grpId="0" nodeType="withEffect">
                                      <p:stCondLst>
                                        <p:cond delay="0"/>
                                      </p:stCondLst>
                                      <p:childTnLst>
                                        <p:set>
                                          <p:cBhvr>
                                            <p:cTn id="342" dur="1" fill="hold">
                                              <p:stCondLst>
                                                <p:cond delay="0"/>
                                              </p:stCondLst>
                                            </p:cTn>
                                            <p:tgtEl>
                                              <p:spTgt spid="143"/>
                                            </p:tgtEl>
                                            <p:attrNameLst>
                                              <p:attrName>style.visibility</p:attrName>
                                            </p:attrNameLst>
                                          </p:cBhvr>
                                          <p:to>
                                            <p:strVal val="visible"/>
                                          </p:to>
                                        </p:set>
                                        <p:anim calcmode="lin" valueType="num">
                                          <p:cBhvr additive="base">
                                            <p:cTn id="343" dur="3000" fill="hold"/>
                                            <p:tgtEl>
                                              <p:spTgt spid="143"/>
                                            </p:tgtEl>
                                            <p:attrNameLst>
                                              <p:attrName>ppt_x</p:attrName>
                                            </p:attrNameLst>
                                          </p:cBhvr>
                                          <p:tavLst>
                                            <p:tav tm="0">
                                              <p:val>
                                                <p:strVal val="#ppt_x"/>
                                              </p:val>
                                            </p:tav>
                                            <p:tav tm="100000">
                                              <p:val>
                                                <p:strVal val="#ppt_x"/>
                                              </p:val>
                                            </p:tav>
                                          </p:tavLst>
                                        </p:anim>
                                        <p:anim calcmode="lin" valueType="num">
                                          <p:cBhvr additive="base">
                                            <p:cTn id="344" dur="3000" fill="hold"/>
                                            <p:tgtEl>
                                              <p:spTgt spid="143"/>
                                            </p:tgtEl>
                                            <p:attrNameLst>
                                              <p:attrName>ppt_y</p:attrName>
                                            </p:attrNameLst>
                                          </p:cBhvr>
                                          <p:tavLst>
                                            <p:tav tm="0">
                                              <p:val>
                                                <p:strVal val="0-#ppt_h/2"/>
                                              </p:val>
                                            </p:tav>
                                            <p:tav tm="100000">
                                              <p:val>
                                                <p:strVal val="#ppt_y"/>
                                              </p:val>
                                            </p:tav>
                                          </p:tavLst>
                                        </p:anim>
                                      </p:childTnLst>
                                    </p:cTn>
                                  </p:par>
                                  <p:par>
                                    <p:cTn id="345" presetID="2" presetClass="entr" presetSubtype="1" fill="hold" grpId="0" nodeType="withEffect">
                                      <p:stCondLst>
                                        <p:cond delay="0"/>
                                      </p:stCondLst>
                                      <p:childTnLst>
                                        <p:set>
                                          <p:cBhvr>
                                            <p:cTn id="346" dur="1" fill="hold">
                                              <p:stCondLst>
                                                <p:cond delay="0"/>
                                              </p:stCondLst>
                                            </p:cTn>
                                            <p:tgtEl>
                                              <p:spTgt spid="144"/>
                                            </p:tgtEl>
                                            <p:attrNameLst>
                                              <p:attrName>style.visibility</p:attrName>
                                            </p:attrNameLst>
                                          </p:cBhvr>
                                          <p:to>
                                            <p:strVal val="visible"/>
                                          </p:to>
                                        </p:set>
                                        <p:anim calcmode="lin" valueType="num">
                                          <p:cBhvr additive="base">
                                            <p:cTn id="347" dur="3000" fill="hold"/>
                                            <p:tgtEl>
                                              <p:spTgt spid="144"/>
                                            </p:tgtEl>
                                            <p:attrNameLst>
                                              <p:attrName>ppt_x</p:attrName>
                                            </p:attrNameLst>
                                          </p:cBhvr>
                                          <p:tavLst>
                                            <p:tav tm="0">
                                              <p:val>
                                                <p:strVal val="#ppt_x"/>
                                              </p:val>
                                            </p:tav>
                                            <p:tav tm="100000">
                                              <p:val>
                                                <p:strVal val="#ppt_x"/>
                                              </p:val>
                                            </p:tav>
                                          </p:tavLst>
                                        </p:anim>
                                        <p:anim calcmode="lin" valueType="num">
                                          <p:cBhvr additive="base">
                                            <p:cTn id="348" dur="3000" fill="hold"/>
                                            <p:tgtEl>
                                              <p:spTgt spid="144"/>
                                            </p:tgtEl>
                                            <p:attrNameLst>
                                              <p:attrName>ppt_y</p:attrName>
                                            </p:attrNameLst>
                                          </p:cBhvr>
                                          <p:tavLst>
                                            <p:tav tm="0">
                                              <p:val>
                                                <p:strVal val="0-#ppt_h/2"/>
                                              </p:val>
                                            </p:tav>
                                            <p:tav tm="100000">
                                              <p:val>
                                                <p:strVal val="#ppt_y"/>
                                              </p:val>
                                            </p:tav>
                                          </p:tavLst>
                                        </p:anim>
                                      </p:childTnLst>
                                    </p:cTn>
                                  </p:par>
                                  <p:par>
                                    <p:cTn id="349" presetID="2" presetClass="entr" presetSubtype="1" fill="hold" grpId="0" nodeType="withEffect">
                                      <p:stCondLst>
                                        <p:cond delay="0"/>
                                      </p:stCondLst>
                                      <p:childTnLst>
                                        <p:set>
                                          <p:cBhvr>
                                            <p:cTn id="350" dur="1" fill="hold">
                                              <p:stCondLst>
                                                <p:cond delay="0"/>
                                              </p:stCondLst>
                                            </p:cTn>
                                            <p:tgtEl>
                                              <p:spTgt spid="145"/>
                                            </p:tgtEl>
                                            <p:attrNameLst>
                                              <p:attrName>style.visibility</p:attrName>
                                            </p:attrNameLst>
                                          </p:cBhvr>
                                          <p:to>
                                            <p:strVal val="visible"/>
                                          </p:to>
                                        </p:set>
                                        <p:anim calcmode="lin" valueType="num">
                                          <p:cBhvr additive="base">
                                            <p:cTn id="351" dur="3000" fill="hold"/>
                                            <p:tgtEl>
                                              <p:spTgt spid="145"/>
                                            </p:tgtEl>
                                            <p:attrNameLst>
                                              <p:attrName>ppt_x</p:attrName>
                                            </p:attrNameLst>
                                          </p:cBhvr>
                                          <p:tavLst>
                                            <p:tav tm="0">
                                              <p:val>
                                                <p:strVal val="#ppt_x"/>
                                              </p:val>
                                            </p:tav>
                                            <p:tav tm="100000">
                                              <p:val>
                                                <p:strVal val="#ppt_x"/>
                                              </p:val>
                                            </p:tav>
                                          </p:tavLst>
                                        </p:anim>
                                        <p:anim calcmode="lin" valueType="num">
                                          <p:cBhvr additive="base">
                                            <p:cTn id="352" dur="3000" fill="hold"/>
                                            <p:tgtEl>
                                              <p:spTgt spid="145"/>
                                            </p:tgtEl>
                                            <p:attrNameLst>
                                              <p:attrName>ppt_y</p:attrName>
                                            </p:attrNameLst>
                                          </p:cBhvr>
                                          <p:tavLst>
                                            <p:tav tm="0">
                                              <p:val>
                                                <p:strVal val="0-#ppt_h/2"/>
                                              </p:val>
                                            </p:tav>
                                            <p:tav tm="100000">
                                              <p:val>
                                                <p:strVal val="#ppt_y"/>
                                              </p:val>
                                            </p:tav>
                                          </p:tavLst>
                                        </p:anim>
                                      </p:childTnLst>
                                    </p:cTn>
                                  </p:par>
                                  <p:par>
                                    <p:cTn id="353" presetID="2" presetClass="entr" presetSubtype="1" fill="hold" grpId="0" nodeType="withEffect">
                                      <p:stCondLst>
                                        <p:cond delay="0"/>
                                      </p:stCondLst>
                                      <p:childTnLst>
                                        <p:set>
                                          <p:cBhvr>
                                            <p:cTn id="354" dur="1" fill="hold">
                                              <p:stCondLst>
                                                <p:cond delay="0"/>
                                              </p:stCondLst>
                                            </p:cTn>
                                            <p:tgtEl>
                                              <p:spTgt spid="146"/>
                                            </p:tgtEl>
                                            <p:attrNameLst>
                                              <p:attrName>style.visibility</p:attrName>
                                            </p:attrNameLst>
                                          </p:cBhvr>
                                          <p:to>
                                            <p:strVal val="visible"/>
                                          </p:to>
                                        </p:set>
                                        <p:anim calcmode="lin" valueType="num">
                                          <p:cBhvr additive="base">
                                            <p:cTn id="355" dur="3000" fill="hold"/>
                                            <p:tgtEl>
                                              <p:spTgt spid="146"/>
                                            </p:tgtEl>
                                            <p:attrNameLst>
                                              <p:attrName>ppt_x</p:attrName>
                                            </p:attrNameLst>
                                          </p:cBhvr>
                                          <p:tavLst>
                                            <p:tav tm="0">
                                              <p:val>
                                                <p:strVal val="#ppt_x"/>
                                              </p:val>
                                            </p:tav>
                                            <p:tav tm="100000">
                                              <p:val>
                                                <p:strVal val="#ppt_x"/>
                                              </p:val>
                                            </p:tav>
                                          </p:tavLst>
                                        </p:anim>
                                        <p:anim calcmode="lin" valueType="num">
                                          <p:cBhvr additive="base">
                                            <p:cTn id="356" dur="3000" fill="hold"/>
                                            <p:tgtEl>
                                              <p:spTgt spid="146"/>
                                            </p:tgtEl>
                                            <p:attrNameLst>
                                              <p:attrName>ppt_y</p:attrName>
                                            </p:attrNameLst>
                                          </p:cBhvr>
                                          <p:tavLst>
                                            <p:tav tm="0">
                                              <p:val>
                                                <p:strVal val="0-#ppt_h/2"/>
                                              </p:val>
                                            </p:tav>
                                            <p:tav tm="100000">
                                              <p:val>
                                                <p:strVal val="#ppt_y"/>
                                              </p:val>
                                            </p:tav>
                                          </p:tavLst>
                                        </p:anim>
                                      </p:childTnLst>
                                    </p:cTn>
                                  </p:par>
                                  <p:par>
                                    <p:cTn id="357" presetID="2" presetClass="entr" presetSubtype="1" fill="hold" grpId="0" nodeType="withEffect">
                                      <p:stCondLst>
                                        <p:cond delay="0"/>
                                      </p:stCondLst>
                                      <p:childTnLst>
                                        <p:set>
                                          <p:cBhvr>
                                            <p:cTn id="358" dur="1" fill="hold">
                                              <p:stCondLst>
                                                <p:cond delay="0"/>
                                              </p:stCondLst>
                                            </p:cTn>
                                            <p:tgtEl>
                                              <p:spTgt spid="147"/>
                                            </p:tgtEl>
                                            <p:attrNameLst>
                                              <p:attrName>style.visibility</p:attrName>
                                            </p:attrNameLst>
                                          </p:cBhvr>
                                          <p:to>
                                            <p:strVal val="visible"/>
                                          </p:to>
                                        </p:set>
                                        <p:anim calcmode="lin" valueType="num">
                                          <p:cBhvr additive="base">
                                            <p:cTn id="359" dur="3000" fill="hold"/>
                                            <p:tgtEl>
                                              <p:spTgt spid="147"/>
                                            </p:tgtEl>
                                            <p:attrNameLst>
                                              <p:attrName>ppt_x</p:attrName>
                                            </p:attrNameLst>
                                          </p:cBhvr>
                                          <p:tavLst>
                                            <p:tav tm="0">
                                              <p:val>
                                                <p:strVal val="#ppt_x"/>
                                              </p:val>
                                            </p:tav>
                                            <p:tav tm="100000">
                                              <p:val>
                                                <p:strVal val="#ppt_x"/>
                                              </p:val>
                                            </p:tav>
                                          </p:tavLst>
                                        </p:anim>
                                        <p:anim calcmode="lin" valueType="num">
                                          <p:cBhvr additive="base">
                                            <p:cTn id="360" dur="3000" fill="hold"/>
                                            <p:tgtEl>
                                              <p:spTgt spid="147"/>
                                            </p:tgtEl>
                                            <p:attrNameLst>
                                              <p:attrName>ppt_y</p:attrName>
                                            </p:attrNameLst>
                                          </p:cBhvr>
                                          <p:tavLst>
                                            <p:tav tm="0">
                                              <p:val>
                                                <p:strVal val="0-#ppt_h/2"/>
                                              </p:val>
                                            </p:tav>
                                            <p:tav tm="100000">
                                              <p:val>
                                                <p:strVal val="#ppt_y"/>
                                              </p:val>
                                            </p:tav>
                                          </p:tavLst>
                                        </p:anim>
                                      </p:childTnLst>
                                    </p:cTn>
                                  </p:par>
                                  <p:par>
                                    <p:cTn id="361" presetID="2" presetClass="entr" presetSubtype="1" fill="hold" grpId="0" nodeType="withEffect">
                                      <p:stCondLst>
                                        <p:cond delay="0"/>
                                      </p:stCondLst>
                                      <p:childTnLst>
                                        <p:set>
                                          <p:cBhvr>
                                            <p:cTn id="362" dur="1" fill="hold">
                                              <p:stCondLst>
                                                <p:cond delay="0"/>
                                              </p:stCondLst>
                                            </p:cTn>
                                            <p:tgtEl>
                                              <p:spTgt spid="148"/>
                                            </p:tgtEl>
                                            <p:attrNameLst>
                                              <p:attrName>style.visibility</p:attrName>
                                            </p:attrNameLst>
                                          </p:cBhvr>
                                          <p:to>
                                            <p:strVal val="visible"/>
                                          </p:to>
                                        </p:set>
                                        <p:anim calcmode="lin" valueType="num">
                                          <p:cBhvr additive="base">
                                            <p:cTn id="363" dur="3000" fill="hold"/>
                                            <p:tgtEl>
                                              <p:spTgt spid="148"/>
                                            </p:tgtEl>
                                            <p:attrNameLst>
                                              <p:attrName>ppt_x</p:attrName>
                                            </p:attrNameLst>
                                          </p:cBhvr>
                                          <p:tavLst>
                                            <p:tav tm="0">
                                              <p:val>
                                                <p:strVal val="#ppt_x"/>
                                              </p:val>
                                            </p:tav>
                                            <p:tav tm="100000">
                                              <p:val>
                                                <p:strVal val="#ppt_x"/>
                                              </p:val>
                                            </p:tav>
                                          </p:tavLst>
                                        </p:anim>
                                        <p:anim calcmode="lin" valueType="num">
                                          <p:cBhvr additive="base">
                                            <p:cTn id="364" dur="3000" fill="hold"/>
                                            <p:tgtEl>
                                              <p:spTgt spid="148"/>
                                            </p:tgtEl>
                                            <p:attrNameLst>
                                              <p:attrName>ppt_y</p:attrName>
                                            </p:attrNameLst>
                                          </p:cBhvr>
                                          <p:tavLst>
                                            <p:tav tm="0">
                                              <p:val>
                                                <p:strVal val="0-#ppt_h/2"/>
                                              </p:val>
                                            </p:tav>
                                            <p:tav tm="100000">
                                              <p:val>
                                                <p:strVal val="#ppt_y"/>
                                              </p:val>
                                            </p:tav>
                                          </p:tavLst>
                                        </p:anim>
                                      </p:childTnLst>
                                    </p:cTn>
                                  </p:par>
                                  <p:par>
                                    <p:cTn id="365" presetID="2" presetClass="entr" presetSubtype="1" fill="hold" grpId="0" nodeType="withEffect">
                                      <p:stCondLst>
                                        <p:cond delay="0"/>
                                      </p:stCondLst>
                                      <p:childTnLst>
                                        <p:set>
                                          <p:cBhvr>
                                            <p:cTn id="366" dur="1" fill="hold">
                                              <p:stCondLst>
                                                <p:cond delay="0"/>
                                              </p:stCondLst>
                                            </p:cTn>
                                            <p:tgtEl>
                                              <p:spTgt spid="149"/>
                                            </p:tgtEl>
                                            <p:attrNameLst>
                                              <p:attrName>style.visibility</p:attrName>
                                            </p:attrNameLst>
                                          </p:cBhvr>
                                          <p:to>
                                            <p:strVal val="visible"/>
                                          </p:to>
                                        </p:set>
                                        <p:anim calcmode="lin" valueType="num">
                                          <p:cBhvr additive="base">
                                            <p:cTn id="367" dur="3000" fill="hold"/>
                                            <p:tgtEl>
                                              <p:spTgt spid="149"/>
                                            </p:tgtEl>
                                            <p:attrNameLst>
                                              <p:attrName>ppt_x</p:attrName>
                                            </p:attrNameLst>
                                          </p:cBhvr>
                                          <p:tavLst>
                                            <p:tav tm="0">
                                              <p:val>
                                                <p:strVal val="#ppt_x"/>
                                              </p:val>
                                            </p:tav>
                                            <p:tav tm="100000">
                                              <p:val>
                                                <p:strVal val="#ppt_x"/>
                                              </p:val>
                                            </p:tav>
                                          </p:tavLst>
                                        </p:anim>
                                        <p:anim calcmode="lin" valueType="num">
                                          <p:cBhvr additive="base">
                                            <p:cTn id="368" dur="3000" fill="hold"/>
                                            <p:tgtEl>
                                              <p:spTgt spid="149"/>
                                            </p:tgtEl>
                                            <p:attrNameLst>
                                              <p:attrName>ppt_y</p:attrName>
                                            </p:attrNameLst>
                                          </p:cBhvr>
                                          <p:tavLst>
                                            <p:tav tm="0">
                                              <p:val>
                                                <p:strVal val="0-#ppt_h/2"/>
                                              </p:val>
                                            </p:tav>
                                            <p:tav tm="100000">
                                              <p:val>
                                                <p:strVal val="#ppt_y"/>
                                              </p:val>
                                            </p:tav>
                                          </p:tavLst>
                                        </p:anim>
                                      </p:childTnLst>
                                    </p:cTn>
                                  </p:par>
                                  <p:par>
                                    <p:cTn id="369" presetID="2" presetClass="entr" presetSubtype="1" fill="hold" grpId="0" nodeType="withEffect">
                                      <p:stCondLst>
                                        <p:cond delay="0"/>
                                      </p:stCondLst>
                                      <p:childTnLst>
                                        <p:set>
                                          <p:cBhvr>
                                            <p:cTn id="370" dur="1" fill="hold">
                                              <p:stCondLst>
                                                <p:cond delay="0"/>
                                              </p:stCondLst>
                                            </p:cTn>
                                            <p:tgtEl>
                                              <p:spTgt spid="150"/>
                                            </p:tgtEl>
                                            <p:attrNameLst>
                                              <p:attrName>style.visibility</p:attrName>
                                            </p:attrNameLst>
                                          </p:cBhvr>
                                          <p:to>
                                            <p:strVal val="visible"/>
                                          </p:to>
                                        </p:set>
                                        <p:anim calcmode="lin" valueType="num">
                                          <p:cBhvr additive="base">
                                            <p:cTn id="371" dur="3000" fill="hold"/>
                                            <p:tgtEl>
                                              <p:spTgt spid="150"/>
                                            </p:tgtEl>
                                            <p:attrNameLst>
                                              <p:attrName>ppt_x</p:attrName>
                                            </p:attrNameLst>
                                          </p:cBhvr>
                                          <p:tavLst>
                                            <p:tav tm="0">
                                              <p:val>
                                                <p:strVal val="#ppt_x"/>
                                              </p:val>
                                            </p:tav>
                                            <p:tav tm="100000">
                                              <p:val>
                                                <p:strVal val="#ppt_x"/>
                                              </p:val>
                                            </p:tav>
                                          </p:tavLst>
                                        </p:anim>
                                        <p:anim calcmode="lin" valueType="num">
                                          <p:cBhvr additive="base">
                                            <p:cTn id="372" dur="3000" fill="hold"/>
                                            <p:tgtEl>
                                              <p:spTgt spid="150"/>
                                            </p:tgtEl>
                                            <p:attrNameLst>
                                              <p:attrName>ppt_y</p:attrName>
                                            </p:attrNameLst>
                                          </p:cBhvr>
                                          <p:tavLst>
                                            <p:tav tm="0">
                                              <p:val>
                                                <p:strVal val="0-#ppt_h/2"/>
                                              </p:val>
                                            </p:tav>
                                            <p:tav tm="100000">
                                              <p:val>
                                                <p:strVal val="#ppt_y"/>
                                              </p:val>
                                            </p:tav>
                                          </p:tavLst>
                                        </p:anim>
                                      </p:childTnLst>
                                    </p:cTn>
                                  </p:par>
                                  <p:par>
                                    <p:cTn id="373" presetID="2" presetClass="entr" presetSubtype="1" fill="hold" grpId="0" nodeType="withEffect">
                                      <p:stCondLst>
                                        <p:cond delay="0"/>
                                      </p:stCondLst>
                                      <p:childTnLst>
                                        <p:set>
                                          <p:cBhvr>
                                            <p:cTn id="374" dur="1" fill="hold">
                                              <p:stCondLst>
                                                <p:cond delay="0"/>
                                              </p:stCondLst>
                                            </p:cTn>
                                            <p:tgtEl>
                                              <p:spTgt spid="151"/>
                                            </p:tgtEl>
                                            <p:attrNameLst>
                                              <p:attrName>style.visibility</p:attrName>
                                            </p:attrNameLst>
                                          </p:cBhvr>
                                          <p:to>
                                            <p:strVal val="visible"/>
                                          </p:to>
                                        </p:set>
                                        <p:anim calcmode="lin" valueType="num">
                                          <p:cBhvr additive="base">
                                            <p:cTn id="375" dur="3000" fill="hold"/>
                                            <p:tgtEl>
                                              <p:spTgt spid="151"/>
                                            </p:tgtEl>
                                            <p:attrNameLst>
                                              <p:attrName>ppt_x</p:attrName>
                                            </p:attrNameLst>
                                          </p:cBhvr>
                                          <p:tavLst>
                                            <p:tav tm="0">
                                              <p:val>
                                                <p:strVal val="#ppt_x"/>
                                              </p:val>
                                            </p:tav>
                                            <p:tav tm="100000">
                                              <p:val>
                                                <p:strVal val="#ppt_x"/>
                                              </p:val>
                                            </p:tav>
                                          </p:tavLst>
                                        </p:anim>
                                        <p:anim calcmode="lin" valueType="num">
                                          <p:cBhvr additive="base">
                                            <p:cTn id="376" dur="3000" fill="hold"/>
                                            <p:tgtEl>
                                              <p:spTgt spid="151"/>
                                            </p:tgtEl>
                                            <p:attrNameLst>
                                              <p:attrName>ppt_y</p:attrName>
                                            </p:attrNameLst>
                                          </p:cBhvr>
                                          <p:tavLst>
                                            <p:tav tm="0">
                                              <p:val>
                                                <p:strVal val="0-#ppt_h/2"/>
                                              </p:val>
                                            </p:tav>
                                            <p:tav tm="100000">
                                              <p:val>
                                                <p:strVal val="#ppt_y"/>
                                              </p:val>
                                            </p:tav>
                                          </p:tavLst>
                                        </p:anim>
                                      </p:childTnLst>
                                    </p:cTn>
                                  </p:par>
                                  <p:par>
                                    <p:cTn id="377" presetID="2" presetClass="entr" presetSubtype="1" fill="hold" grpId="0" nodeType="withEffect">
                                      <p:stCondLst>
                                        <p:cond delay="0"/>
                                      </p:stCondLst>
                                      <p:childTnLst>
                                        <p:set>
                                          <p:cBhvr>
                                            <p:cTn id="378" dur="1" fill="hold">
                                              <p:stCondLst>
                                                <p:cond delay="0"/>
                                              </p:stCondLst>
                                            </p:cTn>
                                            <p:tgtEl>
                                              <p:spTgt spid="152"/>
                                            </p:tgtEl>
                                            <p:attrNameLst>
                                              <p:attrName>style.visibility</p:attrName>
                                            </p:attrNameLst>
                                          </p:cBhvr>
                                          <p:to>
                                            <p:strVal val="visible"/>
                                          </p:to>
                                        </p:set>
                                        <p:anim calcmode="lin" valueType="num">
                                          <p:cBhvr additive="base">
                                            <p:cTn id="379" dur="3000" fill="hold"/>
                                            <p:tgtEl>
                                              <p:spTgt spid="152"/>
                                            </p:tgtEl>
                                            <p:attrNameLst>
                                              <p:attrName>ppt_x</p:attrName>
                                            </p:attrNameLst>
                                          </p:cBhvr>
                                          <p:tavLst>
                                            <p:tav tm="0">
                                              <p:val>
                                                <p:strVal val="#ppt_x"/>
                                              </p:val>
                                            </p:tav>
                                            <p:tav tm="100000">
                                              <p:val>
                                                <p:strVal val="#ppt_x"/>
                                              </p:val>
                                            </p:tav>
                                          </p:tavLst>
                                        </p:anim>
                                        <p:anim calcmode="lin" valueType="num">
                                          <p:cBhvr additive="base">
                                            <p:cTn id="380" dur="3000" fill="hold"/>
                                            <p:tgtEl>
                                              <p:spTgt spid="152"/>
                                            </p:tgtEl>
                                            <p:attrNameLst>
                                              <p:attrName>ppt_y</p:attrName>
                                            </p:attrNameLst>
                                          </p:cBhvr>
                                          <p:tavLst>
                                            <p:tav tm="0">
                                              <p:val>
                                                <p:strVal val="0-#ppt_h/2"/>
                                              </p:val>
                                            </p:tav>
                                            <p:tav tm="100000">
                                              <p:val>
                                                <p:strVal val="#ppt_y"/>
                                              </p:val>
                                            </p:tav>
                                          </p:tavLst>
                                        </p:anim>
                                      </p:childTnLst>
                                    </p:cTn>
                                  </p:par>
                                  <p:par>
                                    <p:cTn id="381" presetID="2" presetClass="entr" presetSubtype="1" fill="hold" grpId="0" nodeType="withEffect">
                                      <p:stCondLst>
                                        <p:cond delay="0"/>
                                      </p:stCondLst>
                                      <p:childTnLst>
                                        <p:set>
                                          <p:cBhvr>
                                            <p:cTn id="382" dur="1" fill="hold">
                                              <p:stCondLst>
                                                <p:cond delay="0"/>
                                              </p:stCondLst>
                                            </p:cTn>
                                            <p:tgtEl>
                                              <p:spTgt spid="153"/>
                                            </p:tgtEl>
                                            <p:attrNameLst>
                                              <p:attrName>style.visibility</p:attrName>
                                            </p:attrNameLst>
                                          </p:cBhvr>
                                          <p:to>
                                            <p:strVal val="visible"/>
                                          </p:to>
                                        </p:set>
                                        <p:anim calcmode="lin" valueType="num">
                                          <p:cBhvr additive="base">
                                            <p:cTn id="383" dur="3000" fill="hold"/>
                                            <p:tgtEl>
                                              <p:spTgt spid="153"/>
                                            </p:tgtEl>
                                            <p:attrNameLst>
                                              <p:attrName>ppt_x</p:attrName>
                                            </p:attrNameLst>
                                          </p:cBhvr>
                                          <p:tavLst>
                                            <p:tav tm="0">
                                              <p:val>
                                                <p:strVal val="#ppt_x"/>
                                              </p:val>
                                            </p:tav>
                                            <p:tav tm="100000">
                                              <p:val>
                                                <p:strVal val="#ppt_x"/>
                                              </p:val>
                                            </p:tav>
                                          </p:tavLst>
                                        </p:anim>
                                        <p:anim calcmode="lin" valueType="num">
                                          <p:cBhvr additive="base">
                                            <p:cTn id="384" dur="3000" fill="hold"/>
                                            <p:tgtEl>
                                              <p:spTgt spid="153"/>
                                            </p:tgtEl>
                                            <p:attrNameLst>
                                              <p:attrName>ppt_y</p:attrName>
                                            </p:attrNameLst>
                                          </p:cBhvr>
                                          <p:tavLst>
                                            <p:tav tm="0">
                                              <p:val>
                                                <p:strVal val="0-#ppt_h/2"/>
                                              </p:val>
                                            </p:tav>
                                            <p:tav tm="100000">
                                              <p:val>
                                                <p:strVal val="#ppt_y"/>
                                              </p:val>
                                            </p:tav>
                                          </p:tavLst>
                                        </p:anim>
                                      </p:childTnLst>
                                    </p:cTn>
                                  </p:par>
                                  <p:par>
                                    <p:cTn id="385" presetID="2" presetClass="entr" presetSubtype="1" fill="hold" grpId="0" nodeType="withEffect">
                                      <p:stCondLst>
                                        <p:cond delay="0"/>
                                      </p:stCondLst>
                                      <p:childTnLst>
                                        <p:set>
                                          <p:cBhvr>
                                            <p:cTn id="386" dur="1" fill="hold">
                                              <p:stCondLst>
                                                <p:cond delay="0"/>
                                              </p:stCondLst>
                                            </p:cTn>
                                            <p:tgtEl>
                                              <p:spTgt spid="154"/>
                                            </p:tgtEl>
                                            <p:attrNameLst>
                                              <p:attrName>style.visibility</p:attrName>
                                            </p:attrNameLst>
                                          </p:cBhvr>
                                          <p:to>
                                            <p:strVal val="visible"/>
                                          </p:to>
                                        </p:set>
                                        <p:anim calcmode="lin" valueType="num">
                                          <p:cBhvr additive="base">
                                            <p:cTn id="387" dur="3000" fill="hold"/>
                                            <p:tgtEl>
                                              <p:spTgt spid="154"/>
                                            </p:tgtEl>
                                            <p:attrNameLst>
                                              <p:attrName>ppt_x</p:attrName>
                                            </p:attrNameLst>
                                          </p:cBhvr>
                                          <p:tavLst>
                                            <p:tav tm="0">
                                              <p:val>
                                                <p:strVal val="#ppt_x"/>
                                              </p:val>
                                            </p:tav>
                                            <p:tav tm="100000">
                                              <p:val>
                                                <p:strVal val="#ppt_x"/>
                                              </p:val>
                                            </p:tav>
                                          </p:tavLst>
                                        </p:anim>
                                        <p:anim calcmode="lin" valueType="num">
                                          <p:cBhvr additive="base">
                                            <p:cTn id="388" dur="3000" fill="hold"/>
                                            <p:tgtEl>
                                              <p:spTgt spid="154"/>
                                            </p:tgtEl>
                                            <p:attrNameLst>
                                              <p:attrName>ppt_y</p:attrName>
                                            </p:attrNameLst>
                                          </p:cBhvr>
                                          <p:tavLst>
                                            <p:tav tm="0">
                                              <p:val>
                                                <p:strVal val="0-#ppt_h/2"/>
                                              </p:val>
                                            </p:tav>
                                            <p:tav tm="100000">
                                              <p:val>
                                                <p:strVal val="#ppt_y"/>
                                              </p:val>
                                            </p:tav>
                                          </p:tavLst>
                                        </p:anim>
                                      </p:childTnLst>
                                    </p:cTn>
                                  </p:par>
                                  <p:par>
                                    <p:cTn id="389" presetID="2" presetClass="entr" presetSubtype="1" fill="hold" grpId="0" nodeType="withEffect">
                                      <p:stCondLst>
                                        <p:cond delay="0"/>
                                      </p:stCondLst>
                                      <p:childTnLst>
                                        <p:set>
                                          <p:cBhvr>
                                            <p:cTn id="390" dur="1" fill="hold">
                                              <p:stCondLst>
                                                <p:cond delay="0"/>
                                              </p:stCondLst>
                                            </p:cTn>
                                            <p:tgtEl>
                                              <p:spTgt spid="155"/>
                                            </p:tgtEl>
                                            <p:attrNameLst>
                                              <p:attrName>style.visibility</p:attrName>
                                            </p:attrNameLst>
                                          </p:cBhvr>
                                          <p:to>
                                            <p:strVal val="visible"/>
                                          </p:to>
                                        </p:set>
                                        <p:anim calcmode="lin" valueType="num">
                                          <p:cBhvr additive="base">
                                            <p:cTn id="391" dur="3000" fill="hold"/>
                                            <p:tgtEl>
                                              <p:spTgt spid="155"/>
                                            </p:tgtEl>
                                            <p:attrNameLst>
                                              <p:attrName>ppt_x</p:attrName>
                                            </p:attrNameLst>
                                          </p:cBhvr>
                                          <p:tavLst>
                                            <p:tav tm="0">
                                              <p:val>
                                                <p:strVal val="#ppt_x"/>
                                              </p:val>
                                            </p:tav>
                                            <p:tav tm="100000">
                                              <p:val>
                                                <p:strVal val="#ppt_x"/>
                                              </p:val>
                                            </p:tav>
                                          </p:tavLst>
                                        </p:anim>
                                        <p:anim calcmode="lin" valueType="num">
                                          <p:cBhvr additive="base">
                                            <p:cTn id="392" dur="3000" fill="hold"/>
                                            <p:tgtEl>
                                              <p:spTgt spid="155"/>
                                            </p:tgtEl>
                                            <p:attrNameLst>
                                              <p:attrName>ppt_y</p:attrName>
                                            </p:attrNameLst>
                                          </p:cBhvr>
                                          <p:tavLst>
                                            <p:tav tm="0">
                                              <p:val>
                                                <p:strVal val="0-#ppt_h/2"/>
                                              </p:val>
                                            </p:tav>
                                            <p:tav tm="100000">
                                              <p:val>
                                                <p:strVal val="#ppt_y"/>
                                              </p:val>
                                            </p:tav>
                                          </p:tavLst>
                                        </p:anim>
                                      </p:childTnLst>
                                    </p:cTn>
                                  </p:par>
                                  <p:par>
                                    <p:cTn id="393" presetID="2" presetClass="entr" presetSubtype="1" fill="hold" grpId="0" nodeType="withEffect">
                                      <p:stCondLst>
                                        <p:cond delay="0"/>
                                      </p:stCondLst>
                                      <p:childTnLst>
                                        <p:set>
                                          <p:cBhvr>
                                            <p:cTn id="394" dur="1" fill="hold">
                                              <p:stCondLst>
                                                <p:cond delay="0"/>
                                              </p:stCondLst>
                                            </p:cTn>
                                            <p:tgtEl>
                                              <p:spTgt spid="156"/>
                                            </p:tgtEl>
                                            <p:attrNameLst>
                                              <p:attrName>style.visibility</p:attrName>
                                            </p:attrNameLst>
                                          </p:cBhvr>
                                          <p:to>
                                            <p:strVal val="visible"/>
                                          </p:to>
                                        </p:set>
                                        <p:anim calcmode="lin" valueType="num">
                                          <p:cBhvr additive="base">
                                            <p:cTn id="395" dur="3000" fill="hold"/>
                                            <p:tgtEl>
                                              <p:spTgt spid="156"/>
                                            </p:tgtEl>
                                            <p:attrNameLst>
                                              <p:attrName>ppt_x</p:attrName>
                                            </p:attrNameLst>
                                          </p:cBhvr>
                                          <p:tavLst>
                                            <p:tav tm="0">
                                              <p:val>
                                                <p:strVal val="#ppt_x"/>
                                              </p:val>
                                            </p:tav>
                                            <p:tav tm="100000">
                                              <p:val>
                                                <p:strVal val="#ppt_x"/>
                                              </p:val>
                                            </p:tav>
                                          </p:tavLst>
                                        </p:anim>
                                        <p:anim calcmode="lin" valueType="num">
                                          <p:cBhvr additive="base">
                                            <p:cTn id="396" dur="3000" fill="hold"/>
                                            <p:tgtEl>
                                              <p:spTgt spid="156"/>
                                            </p:tgtEl>
                                            <p:attrNameLst>
                                              <p:attrName>ppt_y</p:attrName>
                                            </p:attrNameLst>
                                          </p:cBhvr>
                                          <p:tavLst>
                                            <p:tav tm="0">
                                              <p:val>
                                                <p:strVal val="0-#ppt_h/2"/>
                                              </p:val>
                                            </p:tav>
                                            <p:tav tm="100000">
                                              <p:val>
                                                <p:strVal val="#ppt_y"/>
                                              </p:val>
                                            </p:tav>
                                          </p:tavLst>
                                        </p:anim>
                                      </p:childTnLst>
                                    </p:cTn>
                                  </p:par>
                                  <p:par>
                                    <p:cTn id="397" presetID="2" presetClass="entr" presetSubtype="1" fill="hold" grpId="0" nodeType="withEffect">
                                      <p:stCondLst>
                                        <p:cond delay="0"/>
                                      </p:stCondLst>
                                      <p:childTnLst>
                                        <p:set>
                                          <p:cBhvr>
                                            <p:cTn id="398" dur="1" fill="hold">
                                              <p:stCondLst>
                                                <p:cond delay="0"/>
                                              </p:stCondLst>
                                            </p:cTn>
                                            <p:tgtEl>
                                              <p:spTgt spid="157"/>
                                            </p:tgtEl>
                                            <p:attrNameLst>
                                              <p:attrName>style.visibility</p:attrName>
                                            </p:attrNameLst>
                                          </p:cBhvr>
                                          <p:to>
                                            <p:strVal val="visible"/>
                                          </p:to>
                                        </p:set>
                                        <p:anim calcmode="lin" valueType="num">
                                          <p:cBhvr additive="base">
                                            <p:cTn id="399" dur="3000" fill="hold"/>
                                            <p:tgtEl>
                                              <p:spTgt spid="157"/>
                                            </p:tgtEl>
                                            <p:attrNameLst>
                                              <p:attrName>ppt_x</p:attrName>
                                            </p:attrNameLst>
                                          </p:cBhvr>
                                          <p:tavLst>
                                            <p:tav tm="0">
                                              <p:val>
                                                <p:strVal val="#ppt_x"/>
                                              </p:val>
                                            </p:tav>
                                            <p:tav tm="100000">
                                              <p:val>
                                                <p:strVal val="#ppt_x"/>
                                              </p:val>
                                            </p:tav>
                                          </p:tavLst>
                                        </p:anim>
                                        <p:anim calcmode="lin" valueType="num">
                                          <p:cBhvr additive="base">
                                            <p:cTn id="400" dur="3000" fill="hold"/>
                                            <p:tgtEl>
                                              <p:spTgt spid="157"/>
                                            </p:tgtEl>
                                            <p:attrNameLst>
                                              <p:attrName>ppt_y</p:attrName>
                                            </p:attrNameLst>
                                          </p:cBhvr>
                                          <p:tavLst>
                                            <p:tav tm="0">
                                              <p:val>
                                                <p:strVal val="0-#ppt_h/2"/>
                                              </p:val>
                                            </p:tav>
                                            <p:tav tm="100000">
                                              <p:val>
                                                <p:strVal val="#ppt_y"/>
                                              </p:val>
                                            </p:tav>
                                          </p:tavLst>
                                        </p:anim>
                                      </p:childTnLst>
                                    </p:cTn>
                                  </p:par>
                                  <p:par>
                                    <p:cTn id="401" presetID="2" presetClass="entr" presetSubtype="1" fill="hold" grpId="0" nodeType="withEffect">
                                      <p:stCondLst>
                                        <p:cond delay="0"/>
                                      </p:stCondLst>
                                      <p:childTnLst>
                                        <p:set>
                                          <p:cBhvr>
                                            <p:cTn id="402" dur="1" fill="hold">
                                              <p:stCondLst>
                                                <p:cond delay="0"/>
                                              </p:stCondLst>
                                            </p:cTn>
                                            <p:tgtEl>
                                              <p:spTgt spid="158"/>
                                            </p:tgtEl>
                                            <p:attrNameLst>
                                              <p:attrName>style.visibility</p:attrName>
                                            </p:attrNameLst>
                                          </p:cBhvr>
                                          <p:to>
                                            <p:strVal val="visible"/>
                                          </p:to>
                                        </p:set>
                                        <p:anim calcmode="lin" valueType="num">
                                          <p:cBhvr additive="base">
                                            <p:cTn id="403" dur="3000" fill="hold"/>
                                            <p:tgtEl>
                                              <p:spTgt spid="158"/>
                                            </p:tgtEl>
                                            <p:attrNameLst>
                                              <p:attrName>ppt_x</p:attrName>
                                            </p:attrNameLst>
                                          </p:cBhvr>
                                          <p:tavLst>
                                            <p:tav tm="0">
                                              <p:val>
                                                <p:strVal val="#ppt_x"/>
                                              </p:val>
                                            </p:tav>
                                            <p:tav tm="100000">
                                              <p:val>
                                                <p:strVal val="#ppt_x"/>
                                              </p:val>
                                            </p:tav>
                                          </p:tavLst>
                                        </p:anim>
                                        <p:anim calcmode="lin" valueType="num">
                                          <p:cBhvr additive="base">
                                            <p:cTn id="404" dur="3000" fill="hold"/>
                                            <p:tgtEl>
                                              <p:spTgt spid="158"/>
                                            </p:tgtEl>
                                            <p:attrNameLst>
                                              <p:attrName>ppt_y</p:attrName>
                                            </p:attrNameLst>
                                          </p:cBhvr>
                                          <p:tavLst>
                                            <p:tav tm="0">
                                              <p:val>
                                                <p:strVal val="0-#ppt_h/2"/>
                                              </p:val>
                                            </p:tav>
                                            <p:tav tm="100000">
                                              <p:val>
                                                <p:strVal val="#ppt_y"/>
                                              </p:val>
                                            </p:tav>
                                          </p:tavLst>
                                        </p:anim>
                                      </p:childTnLst>
                                    </p:cTn>
                                  </p:par>
                                  <p:par>
                                    <p:cTn id="405" presetID="2" presetClass="entr" presetSubtype="1" fill="hold" grpId="0" nodeType="withEffect">
                                      <p:stCondLst>
                                        <p:cond delay="0"/>
                                      </p:stCondLst>
                                      <p:childTnLst>
                                        <p:set>
                                          <p:cBhvr>
                                            <p:cTn id="406" dur="1" fill="hold">
                                              <p:stCondLst>
                                                <p:cond delay="0"/>
                                              </p:stCondLst>
                                            </p:cTn>
                                            <p:tgtEl>
                                              <p:spTgt spid="159"/>
                                            </p:tgtEl>
                                            <p:attrNameLst>
                                              <p:attrName>style.visibility</p:attrName>
                                            </p:attrNameLst>
                                          </p:cBhvr>
                                          <p:to>
                                            <p:strVal val="visible"/>
                                          </p:to>
                                        </p:set>
                                        <p:anim calcmode="lin" valueType="num">
                                          <p:cBhvr additive="base">
                                            <p:cTn id="407" dur="3000" fill="hold"/>
                                            <p:tgtEl>
                                              <p:spTgt spid="159"/>
                                            </p:tgtEl>
                                            <p:attrNameLst>
                                              <p:attrName>ppt_x</p:attrName>
                                            </p:attrNameLst>
                                          </p:cBhvr>
                                          <p:tavLst>
                                            <p:tav tm="0">
                                              <p:val>
                                                <p:strVal val="#ppt_x"/>
                                              </p:val>
                                            </p:tav>
                                            <p:tav tm="100000">
                                              <p:val>
                                                <p:strVal val="#ppt_x"/>
                                              </p:val>
                                            </p:tav>
                                          </p:tavLst>
                                        </p:anim>
                                        <p:anim calcmode="lin" valueType="num">
                                          <p:cBhvr additive="base">
                                            <p:cTn id="408" dur="3000" fill="hold"/>
                                            <p:tgtEl>
                                              <p:spTgt spid="159"/>
                                            </p:tgtEl>
                                            <p:attrNameLst>
                                              <p:attrName>ppt_y</p:attrName>
                                            </p:attrNameLst>
                                          </p:cBhvr>
                                          <p:tavLst>
                                            <p:tav tm="0">
                                              <p:val>
                                                <p:strVal val="0-#ppt_h/2"/>
                                              </p:val>
                                            </p:tav>
                                            <p:tav tm="100000">
                                              <p:val>
                                                <p:strVal val="#ppt_y"/>
                                              </p:val>
                                            </p:tav>
                                          </p:tavLst>
                                        </p:anim>
                                      </p:childTnLst>
                                    </p:cTn>
                                  </p:par>
                                  <p:par>
                                    <p:cTn id="409" presetID="2" presetClass="entr" presetSubtype="1" fill="hold" grpId="0" nodeType="withEffect">
                                      <p:stCondLst>
                                        <p:cond delay="0"/>
                                      </p:stCondLst>
                                      <p:childTnLst>
                                        <p:set>
                                          <p:cBhvr>
                                            <p:cTn id="410" dur="1" fill="hold">
                                              <p:stCondLst>
                                                <p:cond delay="0"/>
                                              </p:stCondLst>
                                            </p:cTn>
                                            <p:tgtEl>
                                              <p:spTgt spid="160"/>
                                            </p:tgtEl>
                                            <p:attrNameLst>
                                              <p:attrName>style.visibility</p:attrName>
                                            </p:attrNameLst>
                                          </p:cBhvr>
                                          <p:to>
                                            <p:strVal val="visible"/>
                                          </p:to>
                                        </p:set>
                                        <p:anim calcmode="lin" valueType="num">
                                          <p:cBhvr additive="base">
                                            <p:cTn id="411" dur="3000" fill="hold"/>
                                            <p:tgtEl>
                                              <p:spTgt spid="160"/>
                                            </p:tgtEl>
                                            <p:attrNameLst>
                                              <p:attrName>ppt_x</p:attrName>
                                            </p:attrNameLst>
                                          </p:cBhvr>
                                          <p:tavLst>
                                            <p:tav tm="0">
                                              <p:val>
                                                <p:strVal val="#ppt_x"/>
                                              </p:val>
                                            </p:tav>
                                            <p:tav tm="100000">
                                              <p:val>
                                                <p:strVal val="#ppt_x"/>
                                              </p:val>
                                            </p:tav>
                                          </p:tavLst>
                                        </p:anim>
                                        <p:anim calcmode="lin" valueType="num">
                                          <p:cBhvr additive="base">
                                            <p:cTn id="412" dur="3000" fill="hold"/>
                                            <p:tgtEl>
                                              <p:spTgt spid="160"/>
                                            </p:tgtEl>
                                            <p:attrNameLst>
                                              <p:attrName>ppt_y</p:attrName>
                                            </p:attrNameLst>
                                          </p:cBhvr>
                                          <p:tavLst>
                                            <p:tav tm="0">
                                              <p:val>
                                                <p:strVal val="0-#ppt_h/2"/>
                                              </p:val>
                                            </p:tav>
                                            <p:tav tm="100000">
                                              <p:val>
                                                <p:strVal val="#ppt_y"/>
                                              </p:val>
                                            </p:tav>
                                          </p:tavLst>
                                        </p:anim>
                                      </p:childTnLst>
                                    </p:cTn>
                                  </p:par>
                                  <p:par>
                                    <p:cTn id="413" presetID="2" presetClass="entr" presetSubtype="1" fill="hold" grpId="0" nodeType="withEffect">
                                      <p:stCondLst>
                                        <p:cond delay="0"/>
                                      </p:stCondLst>
                                      <p:childTnLst>
                                        <p:set>
                                          <p:cBhvr>
                                            <p:cTn id="414" dur="1" fill="hold">
                                              <p:stCondLst>
                                                <p:cond delay="0"/>
                                              </p:stCondLst>
                                            </p:cTn>
                                            <p:tgtEl>
                                              <p:spTgt spid="161"/>
                                            </p:tgtEl>
                                            <p:attrNameLst>
                                              <p:attrName>style.visibility</p:attrName>
                                            </p:attrNameLst>
                                          </p:cBhvr>
                                          <p:to>
                                            <p:strVal val="visible"/>
                                          </p:to>
                                        </p:set>
                                        <p:anim calcmode="lin" valueType="num">
                                          <p:cBhvr additive="base">
                                            <p:cTn id="415" dur="3000" fill="hold"/>
                                            <p:tgtEl>
                                              <p:spTgt spid="161"/>
                                            </p:tgtEl>
                                            <p:attrNameLst>
                                              <p:attrName>ppt_x</p:attrName>
                                            </p:attrNameLst>
                                          </p:cBhvr>
                                          <p:tavLst>
                                            <p:tav tm="0">
                                              <p:val>
                                                <p:strVal val="#ppt_x"/>
                                              </p:val>
                                            </p:tav>
                                            <p:tav tm="100000">
                                              <p:val>
                                                <p:strVal val="#ppt_x"/>
                                              </p:val>
                                            </p:tav>
                                          </p:tavLst>
                                        </p:anim>
                                        <p:anim calcmode="lin" valueType="num">
                                          <p:cBhvr additive="base">
                                            <p:cTn id="416" dur="3000" fill="hold"/>
                                            <p:tgtEl>
                                              <p:spTgt spid="161"/>
                                            </p:tgtEl>
                                            <p:attrNameLst>
                                              <p:attrName>ppt_y</p:attrName>
                                            </p:attrNameLst>
                                          </p:cBhvr>
                                          <p:tavLst>
                                            <p:tav tm="0">
                                              <p:val>
                                                <p:strVal val="0-#ppt_h/2"/>
                                              </p:val>
                                            </p:tav>
                                            <p:tav tm="100000">
                                              <p:val>
                                                <p:strVal val="#ppt_y"/>
                                              </p:val>
                                            </p:tav>
                                          </p:tavLst>
                                        </p:anim>
                                      </p:childTnLst>
                                    </p:cTn>
                                  </p:par>
                                  <p:par>
                                    <p:cTn id="417" presetID="2" presetClass="entr" presetSubtype="1" fill="hold" grpId="0" nodeType="withEffect">
                                      <p:stCondLst>
                                        <p:cond delay="0"/>
                                      </p:stCondLst>
                                      <p:childTnLst>
                                        <p:set>
                                          <p:cBhvr>
                                            <p:cTn id="418" dur="1" fill="hold">
                                              <p:stCondLst>
                                                <p:cond delay="0"/>
                                              </p:stCondLst>
                                            </p:cTn>
                                            <p:tgtEl>
                                              <p:spTgt spid="162"/>
                                            </p:tgtEl>
                                            <p:attrNameLst>
                                              <p:attrName>style.visibility</p:attrName>
                                            </p:attrNameLst>
                                          </p:cBhvr>
                                          <p:to>
                                            <p:strVal val="visible"/>
                                          </p:to>
                                        </p:set>
                                        <p:anim calcmode="lin" valueType="num">
                                          <p:cBhvr additive="base">
                                            <p:cTn id="419" dur="3000" fill="hold"/>
                                            <p:tgtEl>
                                              <p:spTgt spid="162"/>
                                            </p:tgtEl>
                                            <p:attrNameLst>
                                              <p:attrName>ppt_x</p:attrName>
                                            </p:attrNameLst>
                                          </p:cBhvr>
                                          <p:tavLst>
                                            <p:tav tm="0">
                                              <p:val>
                                                <p:strVal val="#ppt_x"/>
                                              </p:val>
                                            </p:tav>
                                            <p:tav tm="100000">
                                              <p:val>
                                                <p:strVal val="#ppt_x"/>
                                              </p:val>
                                            </p:tav>
                                          </p:tavLst>
                                        </p:anim>
                                        <p:anim calcmode="lin" valueType="num">
                                          <p:cBhvr additive="base">
                                            <p:cTn id="420" dur="3000" fill="hold"/>
                                            <p:tgtEl>
                                              <p:spTgt spid="162"/>
                                            </p:tgtEl>
                                            <p:attrNameLst>
                                              <p:attrName>ppt_y</p:attrName>
                                            </p:attrNameLst>
                                          </p:cBhvr>
                                          <p:tavLst>
                                            <p:tav tm="0">
                                              <p:val>
                                                <p:strVal val="0-#ppt_h/2"/>
                                              </p:val>
                                            </p:tav>
                                            <p:tav tm="100000">
                                              <p:val>
                                                <p:strVal val="#ppt_y"/>
                                              </p:val>
                                            </p:tav>
                                          </p:tavLst>
                                        </p:anim>
                                      </p:childTnLst>
                                    </p:cTn>
                                  </p:par>
                                  <p:par>
                                    <p:cTn id="421" presetID="2" presetClass="entr" presetSubtype="1" fill="hold" grpId="0" nodeType="withEffect">
                                      <p:stCondLst>
                                        <p:cond delay="0"/>
                                      </p:stCondLst>
                                      <p:childTnLst>
                                        <p:set>
                                          <p:cBhvr>
                                            <p:cTn id="422" dur="1" fill="hold">
                                              <p:stCondLst>
                                                <p:cond delay="0"/>
                                              </p:stCondLst>
                                            </p:cTn>
                                            <p:tgtEl>
                                              <p:spTgt spid="163"/>
                                            </p:tgtEl>
                                            <p:attrNameLst>
                                              <p:attrName>style.visibility</p:attrName>
                                            </p:attrNameLst>
                                          </p:cBhvr>
                                          <p:to>
                                            <p:strVal val="visible"/>
                                          </p:to>
                                        </p:set>
                                        <p:anim calcmode="lin" valueType="num">
                                          <p:cBhvr additive="base">
                                            <p:cTn id="423" dur="3000" fill="hold"/>
                                            <p:tgtEl>
                                              <p:spTgt spid="163"/>
                                            </p:tgtEl>
                                            <p:attrNameLst>
                                              <p:attrName>ppt_x</p:attrName>
                                            </p:attrNameLst>
                                          </p:cBhvr>
                                          <p:tavLst>
                                            <p:tav tm="0">
                                              <p:val>
                                                <p:strVal val="#ppt_x"/>
                                              </p:val>
                                            </p:tav>
                                            <p:tav tm="100000">
                                              <p:val>
                                                <p:strVal val="#ppt_x"/>
                                              </p:val>
                                            </p:tav>
                                          </p:tavLst>
                                        </p:anim>
                                        <p:anim calcmode="lin" valueType="num">
                                          <p:cBhvr additive="base">
                                            <p:cTn id="424" dur="3000" fill="hold"/>
                                            <p:tgtEl>
                                              <p:spTgt spid="163"/>
                                            </p:tgtEl>
                                            <p:attrNameLst>
                                              <p:attrName>ppt_y</p:attrName>
                                            </p:attrNameLst>
                                          </p:cBhvr>
                                          <p:tavLst>
                                            <p:tav tm="0">
                                              <p:val>
                                                <p:strVal val="0-#ppt_h/2"/>
                                              </p:val>
                                            </p:tav>
                                            <p:tav tm="100000">
                                              <p:val>
                                                <p:strVal val="#ppt_y"/>
                                              </p:val>
                                            </p:tav>
                                          </p:tavLst>
                                        </p:anim>
                                      </p:childTnLst>
                                    </p:cTn>
                                  </p:par>
                                  <p:par>
                                    <p:cTn id="425" presetID="2" presetClass="entr" presetSubtype="1" fill="hold" grpId="0" nodeType="withEffect">
                                      <p:stCondLst>
                                        <p:cond delay="0"/>
                                      </p:stCondLst>
                                      <p:childTnLst>
                                        <p:set>
                                          <p:cBhvr>
                                            <p:cTn id="426" dur="1" fill="hold">
                                              <p:stCondLst>
                                                <p:cond delay="0"/>
                                              </p:stCondLst>
                                            </p:cTn>
                                            <p:tgtEl>
                                              <p:spTgt spid="164"/>
                                            </p:tgtEl>
                                            <p:attrNameLst>
                                              <p:attrName>style.visibility</p:attrName>
                                            </p:attrNameLst>
                                          </p:cBhvr>
                                          <p:to>
                                            <p:strVal val="visible"/>
                                          </p:to>
                                        </p:set>
                                        <p:anim calcmode="lin" valueType="num">
                                          <p:cBhvr additive="base">
                                            <p:cTn id="427" dur="3000" fill="hold"/>
                                            <p:tgtEl>
                                              <p:spTgt spid="164"/>
                                            </p:tgtEl>
                                            <p:attrNameLst>
                                              <p:attrName>ppt_x</p:attrName>
                                            </p:attrNameLst>
                                          </p:cBhvr>
                                          <p:tavLst>
                                            <p:tav tm="0">
                                              <p:val>
                                                <p:strVal val="#ppt_x"/>
                                              </p:val>
                                            </p:tav>
                                            <p:tav tm="100000">
                                              <p:val>
                                                <p:strVal val="#ppt_x"/>
                                              </p:val>
                                            </p:tav>
                                          </p:tavLst>
                                        </p:anim>
                                        <p:anim calcmode="lin" valueType="num">
                                          <p:cBhvr additive="base">
                                            <p:cTn id="428" dur="3000" fill="hold"/>
                                            <p:tgtEl>
                                              <p:spTgt spid="164"/>
                                            </p:tgtEl>
                                            <p:attrNameLst>
                                              <p:attrName>ppt_y</p:attrName>
                                            </p:attrNameLst>
                                          </p:cBhvr>
                                          <p:tavLst>
                                            <p:tav tm="0">
                                              <p:val>
                                                <p:strVal val="0-#ppt_h/2"/>
                                              </p:val>
                                            </p:tav>
                                            <p:tav tm="100000">
                                              <p:val>
                                                <p:strVal val="#ppt_y"/>
                                              </p:val>
                                            </p:tav>
                                          </p:tavLst>
                                        </p:anim>
                                      </p:childTnLst>
                                    </p:cTn>
                                  </p:par>
                                  <p:par>
                                    <p:cTn id="429" presetID="2" presetClass="entr" presetSubtype="1" fill="hold" grpId="0" nodeType="withEffect">
                                      <p:stCondLst>
                                        <p:cond delay="0"/>
                                      </p:stCondLst>
                                      <p:childTnLst>
                                        <p:set>
                                          <p:cBhvr>
                                            <p:cTn id="430" dur="1" fill="hold">
                                              <p:stCondLst>
                                                <p:cond delay="0"/>
                                              </p:stCondLst>
                                            </p:cTn>
                                            <p:tgtEl>
                                              <p:spTgt spid="165"/>
                                            </p:tgtEl>
                                            <p:attrNameLst>
                                              <p:attrName>style.visibility</p:attrName>
                                            </p:attrNameLst>
                                          </p:cBhvr>
                                          <p:to>
                                            <p:strVal val="visible"/>
                                          </p:to>
                                        </p:set>
                                        <p:anim calcmode="lin" valueType="num">
                                          <p:cBhvr additive="base">
                                            <p:cTn id="431" dur="3000" fill="hold"/>
                                            <p:tgtEl>
                                              <p:spTgt spid="165"/>
                                            </p:tgtEl>
                                            <p:attrNameLst>
                                              <p:attrName>ppt_x</p:attrName>
                                            </p:attrNameLst>
                                          </p:cBhvr>
                                          <p:tavLst>
                                            <p:tav tm="0">
                                              <p:val>
                                                <p:strVal val="#ppt_x"/>
                                              </p:val>
                                            </p:tav>
                                            <p:tav tm="100000">
                                              <p:val>
                                                <p:strVal val="#ppt_x"/>
                                              </p:val>
                                            </p:tav>
                                          </p:tavLst>
                                        </p:anim>
                                        <p:anim calcmode="lin" valueType="num">
                                          <p:cBhvr additive="base">
                                            <p:cTn id="432" dur="3000" fill="hold"/>
                                            <p:tgtEl>
                                              <p:spTgt spid="165"/>
                                            </p:tgtEl>
                                            <p:attrNameLst>
                                              <p:attrName>ppt_y</p:attrName>
                                            </p:attrNameLst>
                                          </p:cBhvr>
                                          <p:tavLst>
                                            <p:tav tm="0">
                                              <p:val>
                                                <p:strVal val="0-#ppt_h/2"/>
                                              </p:val>
                                            </p:tav>
                                            <p:tav tm="100000">
                                              <p:val>
                                                <p:strVal val="#ppt_y"/>
                                              </p:val>
                                            </p:tav>
                                          </p:tavLst>
                                        </p:anim>
                                      </p:childTnLst>
                                    </p:cTn>
                                  </p:par>
                                  <p:par>
                                    <p:cTn id="433" presetID="2" presetClass="entr" presetSubtype="1" fill="hold" grpId="0" nodeType="withEffect">
                                      <p:stCondLst>
                                        <p:cond delay="0"/>
                                      </p:stCondLst>
                                      <p:childTnLst>
                                        <p:set>
                                          <p:cBhvr>
                                            <p:cTn id="434" dur="1" fill="hold">
                                              <p:stCondLst>
                                                <p:cond delay="0"/>
                                              </p:stCondLst>
                                            </p:cTn>
                                            <p:tgtEl>
                                              <p:spTgt spid="166"/>
                                            </p:tgtEl>
                                            <p:attrNameLst>
                                              <p:attrName>style.visibility</p:attrName>
                                            </p:attrNameLst>
                                          </p:cBhvr>
                                          <p:to>
                                            <p:strVal val="visible"/>
                                          </p:to>
                                        </p:set>
                                        <p:anim calcmode="lin" valueType="num">
                                          <p:cBhvr additive="base">
                                            <p:cTn id="435" dur="3000" fill="hold"/>
                                            <p:tgtEl>
                                              <p:spTgt spid="166"/>
                                            </p:tgtEl>
                                            <p:attrNameLst>
                                              <p:attrName>ppt_x</p:attrName>
                                            </p:attrNameLst>
                                          </p:cBhvr>
                                          <p:tavLst>
                                            <p:tav tm="0">
                                              <p:val>
                                                <p:strVal val="#ppt_x"/>
                                              </p:val>
                                            </p:tav>
                                            <p:tav tm="100000">
                                              <p:val>
                                                <p:strVal val="#ppt_x"/>
                                              </p:val>
                                            </p:tav>
                                          </p:tavLst>
                                        </p:anim>
                                        <p:anim calcmode="lin" valueType="num">
                                          <p:cBhvr additive="base">
                                            <p:cTn id="436" dur="3000" fill="hold"/>
                                            <p:tgtEl>
                                              <p:spTgt spid="166"/>
                                            </p:tgtEl>
                                            <p:attrNameLst>
                                              <p:attrName>ppt_y</p:attrName>
                                            </p:attrNameLst>
                                          </p:cBhvr>
                                          <p:tavLst>
                                            <p:tav tm="0">
                                              <p:val>
                                                <p:strVal val="0-#ppt_h/2"/>
                                              </p:val>
                                            </p:tav>
                                            <p:tav tm="100000">
                                              <p:val>
                                                <p:strVal val="#ppt_y"/>
                                              </p:val>
                                            </p:tav>
                                          </p:tavLst>
                                        </p:anim>
                                      </p:childTnLst>
                                    </p:cTn>
                                  </p:par>
                                  <p:par>
                                    <p:cTn id="437" presetID="2" presetClass="entr" presetSubtype="1" fill="hold" grpId="0" nodeType="withEffect">
                                      <p:stCondLst>
                                        <p:cond delay="0"/>
                                      </p:stCondLst>
                                      <p:childTnLst>
                                        <p:set>
                                          <p:cBhvr>
                                            <p:cTn id="438" dur="1" fill="hold">
                                              <p:stCondLst>
                                                <p:cond delay="0"/>
                                              </p:stCondLst>
                                            </p:cTn>
                                            <p:tgtEl>
                                              <p:spTgt spid="167"/>
                                            </p:tgtEl>
                                            <p:attrNameLst>
                                              <p:attrName>style.visibility</p:attrName>
                                            </p:attrNameLst>
                                          </p:cBhvr>
                                          <p:to>
                                            <p:strVal val="visible"/>
                                          </p:to>
                                        </p:set>
                                        <p:anim calcmode="lin" valueType="num">
                                          <p:cBhvr additive="base">
                                            <p:cTn id="439" dur="3000" fill="hold"/>
                                            <p:tgtEl>
                                              <p:spTgt spid="167"/>
                                            </p:tgtEl>
                                            <p:attrNameLst>
                                              <p:attrName>ppt_x</p:attrName>
                                            </p:attrNameLst>
                                          </p:cBhvr>
                                          <p:tavLst>
                                            <p:tav tm="0">
                                              <p:val>
                                                <p:strVal val="#ppt_x"/>
                                              </p:val>
                                            </p:tav>
                                            <p:tav tm="100000">
                                              <p:val>
                                                <p:strVal val="#ppt_x"/>
                                              </p:val>
                                            </p:tav>
                                          </p:tavLst>
                                        </p:anim>
                                        <p:anim calcmode="lin" valueType="num">
                                          <p:cBhvr additive="base">
                                            <p:cTn id="440" dur="3000" fill="hold"/>
                                            <p:tgtEl>
                                              <p:spTgt spid="167"/>
                                            </p:tgtEl>
                                            <p:attrNameLst>
                                              <p:attrName>ppt_y</p:attrName>
                                            </p:attrNameLst>
                                          </p:cBhvr>
                                          <p:tavLst>
                                            <p:tav tm="0">
                                              <p:val>
                                                <p:strVal val="0-#ppt_h/2"/>
                                              </p:val>
                                            </p:tav>
                                            <p:tav tm="100000">
                                              <p:val>
                                                <p:strVal val="#ppt_y"/>
                                              </p:val>
                                            </p:tav>
                                          </p:tavLst>
                                        </p:anim>
                                      </p:childTnLst>
                                    </p:cTn>
                                  </p:par>
                                  <p:par>
                                    <p:cTn id="441" presetID="2" presetClass="entr" presetSubtype="1" fill="hold" grpId="0" nodeType="withEffect">
                                      <p:stCondLst>
                                        <p:cond delay="0"/>
                                      </p:stCondLst>
                                      <p:childTnLst>
                                        <p:set>
                                          <p:cBhvr>
                                            <p:cTn id="442" dur="1" fill="hold">
                                              <p:stCondLst>
                                                <p:cond delay="0"/>
                                              </p:stCondLst>
                                            </p:cTn>
                                            <p:tgtEl>
                                              <p:spTgt spid="168"/>
                                            </p:tgtEl>
                                            <p:attrNameLst>
                                              <p:attrName>style.visibility</p:attrName>
                                            </p:attrNameLst>
                                          </p:cBhvr>
                                          <p:to>
                                            <p:strVal val="visible"/>
                                          </p:to>
                                        </p:set>
                                        <p:anim calcmode="lin" valueType="num">
                                          <p:cBhvr additive="base">
                                            <p:cTn id="443" dur="3000" fill="hold"/>
                                            <p:tgtEl>
                                              <p:spTgt spid="168"/>
                                            </p:tgtEl>
                                            <p:attrNameLst>
                                              <p:attrName>ppt_x</p:attrName>
                                            </p:attrNameLst>
                                          </p:cBhvr>
                                          <p:tavLst>
                                            <p:tav tm="0">
                                              <p:val>
                                                <p:strVal val="#ppt_x"/>
                                              </p:val>
                                            </p:tav>
                                            <p:tav tm="100000">
                                              <p:val>
                                                <p:strVal val="#ppt_x"/>
                                              </p:val>
                                            </p:tav>
                                          </p:tavLst>
                                        </p:anim>
                                        <p:anim calcmode="lin" valueType="num">
                                          <p:cBhvr additive="base">
                                            <p:cTn id="444" dur="3000" fill="hold"/>
                                            <p:tgtEl>
                                              <p:spTgt spid="168"/>
                                            </p:tgtEl>
                                            <p:attrNameLst>
                                              <p:attrName>ppt_y</p:attrName>
                                            </p:attrNameLst>
                                          </p:cBhvr>
                                          <p:tavLst>
                                            <p:tav tm="0">
                                              <p:val>
                                                <p:strVal val="0-#ppt_h/2"/>
                                              </p:val>
                                            </p:tav>
                                            <p:tav tm="100000">
                                              <p:val>
                                                <p:strVal val="#ppt_y"/>
                                              </p:val>
                                            </p:tav>
                                          </p:tavLst>
                                        </p:anim>
                                      </p:childTnLst>
                                    </p:cTn>
                                  </p:par>
                                  <p:par>
                                    <p:cTn id="445" presetID="2" presetClass="entr" presetSubtype="1" fill="hold" grpId="0" nodeType="withEffect">
                                      <p:stCondLst>
                                        <p:cond delay="0"/>
                                      </p:stCondLst>
                                      <p:childTnLst>
                                        <p:set>
                                          <p:cBhvr>
                                            <p:cTn id="446" dur="1" fill="hold">
                                              <p:stCondLst>
                                                <p:cond delay="0"/>
                                              </p:stCondLst>
                                            </p:cTn>
                                            <p:tgtEl>
                                              <p:spTgt spid="169"/>
                                            </p:tgtEl>
                                            <p:attrNameLst>
                                              <p:attrName>style.visibility</p:attrName>
                                            </p:attrNameLst>
                                          </p:cBhvr>
                                          <p:to>
                                            <p:strVal val="visible"/>
                                          </p:to>
                                        </p:set>
                                        <p:anim calcmode="lin" valueType="num">
                                          <p:cBhvr additive="base">
                                            <p:cTn id="447" dur="3000" fill="hold"/>
                                            <p:tgtEl>
                                              <p:spTgt spid="169"/>
                                            </p:tgtEl>
                                            <p:attrNameLst>
                                              <p:attrName>ppt_x</p:attrName>
                                            </p:attrNameLst>
                                          </p:cBhvr>
                                          <p:tavLst>
                                            <p:tav tm="0">
                                              <p:val>
                                                <p:strVal val="#ppt_x"/>
                                              </p:val>
                                            </p:tav>
                                            <p:tav tm="100000">
                                              <p:val>
                                                <p:strVal val="#ppt_x"/>
                                              </p:val>
                                            </p:tav>
                                          </p:tavLst>
                                        </p:anim>
                                        <p:anim calcmode="lin" valueType="num">
                                          <p:cBhvr additive="base">
                                            <p:cTn id="448" dur="3000" fill="hold"/>
                                            <p:tgtEl>
                                              <p:spTgt spid="169"/>
                                            </p:tgtEl>
                                            <p:attrNameLst>
                                              <p:attrName>ppt_y</p:attrName>
                                            </p:attrNameLst>
                                          </p:cBhvr>
                                          <p:tavLst>
                                            <p:tav tm="0">
                                              <p:val>
                                                <p:strVal val="0-#ppt_h/2"/>
                                              </p:val>
                                            </p:tav>
                                            <p:tav tm="100000">
                                              <p:val>
                                                <p:strVal val="#ppt_y"/>
                                              </p:val>
                                            </p:tav>
                                          </p:tavLst>
                                        </p:anim>
                                      </p:childTnLst>
                                    </p:cTn>
                                  </p:par>
                                  <p:par>
                                    <p:cTn id="449" presetID="2" presetClass="entr" presetSubtype="1" fill="hold" grpId="0" nodeType="withEffect">
                                      <p:stCondLst>
                                        <p:cond delay="0"/>
                                      </p:stCondLst>
                                      <p:childTnLst>
                                        <p:set>
                                          <p:cBhvr>
                                            <p:cTn id="450" dur="1" fill="hold">
                                              <p:stCondLst>
                                                <p:cond delay="0"/>
                                              </p:stCondLst>
                                            </p:cTn>
                                            <p:tgtEl>
                                              <p:spTgt spid="170"/>
                                            </p:tgtEl>
                                            <p:attrNameLst>
                                              <p:attrName>style.visibility</p:attrName>
                                            </p:attrNameLst>
                                          </p:cBhvr>
                                          <p:to>
                                            <p:strVal val="visible"/>
                                          </p:to>
                                        </p:set>
                                        <p:anim calcmode="lin" valueType="num">
                                          <p:cBhvr additive="base">
                                            <p:cTn id="451" dur="3000" fill="hold"/>
                                            <p:tgtEl>
                                              <p:spTgt spid="170"/>
                                            </p:tgtEl>
                                            <p:attrNameLst>
                                              <p:attrName>ppt_x</p:attrName>
                                            </p:attrNameLst>
                                          </p:cBhvr>
                                          <p:tavLst>
                                            <p:tav tm="0">
                                              <p:val>
                                                <p:strVal val="#ppt_x"/>
                                              </p:val>
                                            </p:tav>
                                            <p:tav tm="100000">
                                              <p:val>
                                                <p:strVal val="#ppt_x"/>
                                              </p:val>
                                            </p:tav>
                                          </p:tavLst>
                                        </p:anim>
                                        <p:anim calcmode="lin" valueType="num">
                                          <p:cBhvr additive="base">
                                            <p:cTn id="452" dur="3000" fill="hold"/>
                                            <p:tgtEl>
                                              <p:spTgt spid="170"/>
                                            </p:tgtEl>
                                            <p:attrNameLst>
                                              <p:attrName>ppt_y</p:attrName>
                                            </p:attrNameLst>
                                          </p:cBhvr>
                                          <p:tavLst>
                                            <p:tav tm="0">
                                              <p:val>
                                                <p:strVal val="0-#ppt_h/2"/>
                                              </p:val>
                                            </p:tav>
                                            <p:tav tm="100000">
                                              <p:val>
                                                <p:strVal val="#ppt_y"/>
                                              </p:val>
                                            </p:tav>
                                          </p:tavLst>
                                        </p:anim>
                                      </p:childTnLst>
                                    </p:cTn>
                                  </p:par>
                                  <p:par>
                                    <p:cTn id="453" presetID="2" presetClass="entr" presetSubtype="1" fill="hold" grpId="0" nodeType="withEffect">
                                      <p:stCondLst>
                                        <p:cond delay="0"/>
                                      </p:stCondLst>
                                      <p:childTnLst>
                                        <p:set>
                                          <p:cBhvr>
                                            <p:cTn id="454" dur="1" fill="hold">
                                              <p:stCondLst>
                                                <p:cond delay="0"/>
                                              </p:stCondLst>
                                            </p:cTn>
                                            <p:tgtEl>
                                              <p:spTgt spid="171"/>
                                            </p:tgtEl>
                                            <p:attrNameLst>
                                              <p:attrName>style.visibility</p:attrName>
                                            </p:attrNameLst>
                                          </p:cBhvr>
                                          <p:to>
                                            <p:strVal val="visible"/>
                                          </p:to>
                                        </p:set>
                                        <p:anim calcmode="lin" valueType="num">
                                          <p:cBhvr additive="base">
                                            <p:cTn id="455" dur="3000" fill="hold"/>
                                            <p:tgtEl>
                                              <p:spTgt spid="171"/>
                                            </p:tgtEl>
                                            <p:attrNameLst>
                                              <p:attrName>ppt_x</p:attrName>
                                            </p:attrNameLst>
                                          </p:cBhvr>
                                          <p:tavLst>
                                            <p:tav tm="0">
                                              <p:val>
                                                <p:strVal val="#ppt_x"/>
                                              </p:val>
                                            </p:tav>
                                            <p:tav tm="100000">
                                              <p:val>
                                                <p:strVal val="#ppt_x"/>
                                              </p:val>
                                            </p:tav>
                                          </p:tavLst>
                                        </p:anim>
                                        <p:anim calcmode="lin" valueType="num">
                                          <p:cBhvr additive="base">
                                            <p:cTn id="456" dur="3000" fill="hold"/>
                                            <p:tgtEl>
                                              <p:spTgt spid="171"/>
                                            </p:tgtEl>
                                            <p:attrNameLst>
                                              <p:attrName>ppt_y</p:attrName>
                                            </p:attrNameLst>
                                          </p:cBhvr>
                                          <p:tavLst>
                                            <p:tav tm="0">
                                              <p:val>
                                                <p:strVal val="0-#ppt_h/2"/>
                                              </p:val>
                                            </p:tav>
                                            <p:tav tm="100000">
                                              <p:val>
                                                <p:strVal val="#ppt_y"/>
                                              </p:val>
                                            </p:tav>
                                          </p:tavLst>
                                        </p:anim>
                                      </p:childTnLst>
                                    </p:cTn>
                                  </p:par>
                                  <p:par>
                                    <p:cTn id="457" presetID="2" presetClass="entr" presetSubtype="1" fill="hold" grpId="0" nodeType="withEffect">
                                      <p:stCondLst>
                                        <p:cond delay="0"/>
                                      </p:stCondLst>
                                      <p:childTnLst>
                                        <p:set>
                                          <p:cBhvr>
                                            <p:cTn id="458" dur="1" fill="hold">
                                              <p:stCondLst>
                                                <p:cond delay="0"/>
                                              </p:stCondLst>
                                            </p:cTn>
                                            <p:tgtEl>
                                              <p:spTgt spid="172"/>
                                            </p:tgtEl>
                                            <p:attrNameLst>
                                              <p:attrName>style.visibility</p:attrName>
                                            </p:attrNameLst>
                                          </p:cBhvr>
                                          <p:to>
                                            <p:strVal val="visible"/>
                                          </p:to>
                                        </p:set>
                                        <p:anim calcmode="lin" valueType="num">
                                          <p:cBhvr additive="base">
                                            <p:cTn id="459" dur="3000" fill="hold"/>
                                            <p:tgtEl>
                                              <p:spTgt spid="172"/>
                                            </p:tgtEl>
                                            <p:attrNameLst>
                                              <p:attrName>ppt_x</p:attrName>
                                            </p:attrNameLst>
                                          </p:cBhvr>
                                          <p:tavLst>
                                            <p:tav tm="0">
                                              <p:val>
                                                <p:strVal val="#ppt_x"/>
                                              </p:val>
                                            </p:tav>
                                            <p:tav tm="100000">
                                              <p:val>
                                                <p:strVal val="#ppt_x"/>
                                              </p:val>
                                            </p:tav>
                                          </p:tavLst>
                                        </p:anim>
                                        <p:anim calcmode="lin" valueType="num">
                                          <p:cBhvr additive="base">
                                            <p:cTn id="460" dur="3000" fill="hold"/>
                                            <p:tgtEl>
                                              <p:spTgt spid="172"/>
                                            </p:tgtEl>
                                            <p:attrNameLst>
                                              <p:attrName>ppt_y</p:attrName>
                                            </p:attrNameLst>
                                          </p:cBhvr>
                                          <p:tavLst>
                                            <p:tav tm="0">
                                              <p:val>
                                                <p:strVal val="0-#ppt_h/2"/>
                                              </p:val>
                                            </p:tav>
                                            <p:tav tm="100000">
                                              <p:val>
                                                <p:strVal val="#ppt_y"/>
                                              </p:val>
                                            </p:tav>
                                          </p:tavLst>
                                        </p:anim>
                                      </p:childTnLst>
                                    </p:cTn>
                                  </p:par>
                                  <p:par>
                                    <p:cTn id="461" presetID="2" presetClass="entr" presetSubtype="1" fill="hold" grpId="0" nodeType="withEffect">
                                      <p:stCondLst>
                                        <p:cond delay="0"/>
                                      </p:stCondLst>
                                      <p:childTnLst>
                                        <p:set>
                                          <p:cBhvr>
                                            <p:cTn id="462" dur="1" fill="hold">
                                              <p:stCondLst>
                                                <p:cond delay="0"/>
                                              </p:stCondLst>
                                            </p:cTn>
                                            <p:tgtEl>
                                              <p:spTgt spid="173"/>
                                            </p:tgtEl>
                                            <p:attrNameLst>
                                              <p:attrName>style.visibility</p:attrName>
                                            </p:attrNameLst>
                                          </p:cBhvr>
                                          <p:to>
                                            <p:strVal val="visible"/>
                                          </p:to>
                                        </p:set>
                                        <p:anim calcmode="lin" valueType="num">
                                          <p:cBhvr additive="base">
                                            <p:cTn id="463" dur="3000" fill="hold"/>
                                            <p:tgtEl>
                                              <p:spTgt spid="173"/>
                                            </p:tgtEl>
                                            <p:attrNameLst>
                                              <p:attrName>ppt_x</p:attrName>
                                            </p:attrNameLst>
                                          </p:cBhvr>
                                          <p:tavLst>
                                            <p:tav tm="0">
                                              <p:val>
                                                <p:strVal val="#ppt_x"/>
                                              </p:val>
                                            </p:tav>
                                            <p:tav tm="100000">
                                              <p:val>
                                                <p:strVal val="#ppt_x"/>
                                              </p:val>
                                            </p:tav>
                                          </p:tavLst>
                                        </p:anim>
                                        <p:anim calcmode="lin" valueType="num">
                                          <p:cBhvr additive="base">
                                            <p:cTn id="464" dur="3000" fill="hold"/>
                                            <p:tgtEl>
                                              <p:spTgt spid="173"/>
                                            </p:tgtEl>
                                            <p:attrNameLst>
                                              <p:attrName>ppt_y</p:attrName>
                                            </p:attrNameLst>
                                          </p:cBhvr>
                                          <p:tavLst>
                                            <p:tav tm="0">
                                              <p:val>
                                                <p:strVal val="0-#ppt_h/2"/>
                                              </p:val>
                                            </p:tav>
                                            <p:tav tm="100000">
                                              <p:val>
                                                <p:strVal val="#ppt_y"/>
                                              </p:val>
                                            </p:tav>
                                          </p:tavLst>
                                        </p:anim>
                                      </p:childTnLst>
                                    </p:cTn>
                                  </p:par>
                                  <p:par>
                                    <p:cTn id="465" presetID="2" presetClass="entr" presetSubtype="1" fill="hold" grpId="0" nodeType="withEffect">
                                      <p:stCondLst>
                                        <p:cond delay="0"/>
                                      </p:stCondLst>
                                      <p:childTnLst>
                                        <p:set>
                                          <p:cBhvr>
                                            <p:cTn id="466" dur="1" fill="hold">
                                              <p:stCondLst>
                                                <p:cond delay="0"/>
                                              </p:stCondLst>
                                            </p:cTn>
                                            <p:tgtEl>
                                              <p:spTgt spid="174"/>
                                            </p:tgtEl>
                                            <p:attrNameLst>
                                              <p:attrName>style.visibility</p:attrName>
                                            </p:attrNameLst>
                                          </p:cBhvr>
                                          <p:to>
                                            <p:strVal val="visible"/>
                                          </p:to>
                                        </p:set>
                                        <p:anim calcmode="lin" valueType="num">
                                          <p:cBhvr additive="base">
                                            <p:cTn id="467" dur="3000" fill="hold"/>
                                            <p:tgtEl>
                                              <p:spTgt spid="174"/>
                                            </p:tgtEl>
                                            <p:attrNameLst>
                                              <p:attrName>ppt_x</p:attrName>
                                            </p:attrNameLst>
                                          </p:cBhvr>
                                          <p:tavLst>
                                            <p:tav tm="0">
                                              <p:val>
                                                <p:strVal val="#ppt_x"/>
                                              </p:val>
                                            </p:tav>
                                            <p:tav tm="100000">
                                              <p:val>
                                                <p:strVal val="#ppt_x"/>
                                              </p:val>
                                            </p:tav>
                                          </p:tavLst>
                                        </p:anim>
                                        <p:anim calcmode="lin" valueType="num">
                                          <p:cBhvr additive="base">
                                            <p:cTn id="468" dur="3000" fill="hold"/>
                                            <p:tgtEl>
                                              <p:spTgt spid="174"/>
                                            </p:tgtEl>
                                            <p:attrNameLst>
                                              <p:attrName>ppt_y</p:attrName>
                                            </p:attrNameLst>
                                          </p:cBhvr>
                                          <p:tavLst>
                                            <p:tav tm="0">
                                              <p:val>
                                                <p:strVal val="0-#ppt_h/2"/>
                                              </p:val>
                                            </p:tav>
                                            <p:tav tm="100000">
                                              <p:val>
                                                <p:strVal val="#ppt_y"/>
                                              </p:val>
                                            </p:tav>
                                          </p:tavLst>
                                        </p:anim>
                                      </p:childTnLst>
                                    </p:cTn>
                                  </p:par>
                                  <p:par>
                                    <p:cTn id="469" presetID="2" presetClass="entr" presetSubtype="1" fill="hold" grpId="0" nodeType="withEffect">
                                      <p:stCondLst>
                                        <p:cond delay="0"/>
                                      </p:stCondLst>
                                      <p:childTnLst>
                                        <p:set>
                                          <p:cBhvr>
                                            <p:cTn id="470" dur="1" fill="hold">
                                              <p:stCondLst>
                                                <p:cond delay="0"/>
                                              </p:stCondLst>
                                            </p:cTn>
                                            <p:tgtEl>
                                              <p:spTgt spid="175"/>
                                            </p:tgtEl>
                                            <p:attrNameLst>
                                              <p:attrName>style.visibility</p:attrName>
                                            </p:attrNameLst>
                                          </p:cBhvr>
                                          <p:to>
                                            <p:strVal val="visible"/>
                                          </p:to>
                                        </p:set>
                                        <p:anim calcmode="lin" valueType="num">
                                          <p:cBhvr additive="base">
                                            <p:cTn id="471" dur="3000" fill="hold"/>
                                            <p:tgtEl>
                                              <p:spTgt spid="175"/>
                                            </p:tgtEl>
                                            <p:attrNameLst>
                                              <p:attrName>ppt_x</p:attrName>
                                            </p:attrNameLst>
                                          </p:cBhvr>
                                          <p:tavLst>
                                            <p:tav tm="0">
                                              <p:val>
                                                <p:strVal val="#ppt_x"/>
                                              </p:val>
                                            </p:tav>
                                            <p:tav tm="100000">
                                              <p:val>
                                                <p:strVal val="#ppt_x"/>
                                              </p:val>
                                            </p:tav>
                                          </p:tavLst>
                                        </p:anim>
                                        <p:anim calcmode="lin" valueType="num">
                                          <p:cBhvr additive="base">
                                            <p:cTn id="472" dur="3000" fill="hold"/>
                                            <p:tgtEl>
                                              <p:spTgt spid="175"/>
                                            </p:tgtEl>
                                            <p:attrNameLst>
                                              <p:attrName>ppt_y</p:attrName>
                                            </p:attrNameLst>
                                          </p:cBhvr>
                                          <p:tavLst>
                                            <p:tav tm="0">
                                              <p:val>
                                                <p:strVal val="0-#ppt_h/2"/>
                                              </p:val>
                                            </p:tav>
                                            <p:tav tm="100000">
                                              <p:val>
                                                <p:strVal val="#ppt_y"/>
                                              </p:val>
                                            </p:tav>
                                          </p:tavLst>
                                        </p:anim>
                                      </p:childTnLst>
                                    </p:cTn>
                                  </p:par>
                                  <p:par>
                                    <p:cTn id="473" presetID="2" presetClass="entr" presetSubtype="1" fill="hold" grpId="0" nodeType="withEffect">
                                      <p:stCondLst>
                                        <p:cond delay="0"/>
                                      </p:stCondLst>
                                      <p:childTnLst>
                                        <p:set>
                                          <p:cBhvr>
                                            <p:cTn id="474" dur="1" fill="hold">
                                              <p:stCondLst>
                                                <p:cond delay="0"/>
                                              </p:stCondLst>
                                            </p:cTn>
                                            <p:tgtEl>
                                              <p:spTgt spid="176"/>
                                            </p:tgtEl>
                                            <p:attrNameLst>
                                              <p:attrName>style.visibility</p:attrName>
                                            </p:attrNameLst>
                                          </p:cBhvr>
                                          <p:to>
                                            <p:strVal val="visible"/>
                                          </p:to>
                                        </p:set>
                                        <p:anim calcmode="lin" valueType="num">
                                          <p:cBhvr additive="base">
                                            <p:cTn id="475" dur="3000" fill="hold"/>
                                            <p:tgtEl>
                                              <p:spTgt spid="176"/>
                                            </p:tgtEl>
                                            <p:attrNameLst>
                                              <p:attrName>ppt_x</p:attrName>
                                            </p:attrNameLst>
                                          </p:cBhvr>
                                          <p:tavLst>
                                            <p:tav tm="0">
                                              <p:val>
                                                <p:strVal val="#ppt_x"/>
                                              </p:val>
                                            </p:tav>
                                            <p:tav tm="100000">
                                              <p:val>
                                                <p:strVal val="#ppt_x"/>
                                              </p:val>
                                            </p:tav>
                                          </p:tavLst>
                                        </p:anim>
                                        <p:anim calcmode="lin" valueType="num">
                                          <p:cBhvr additive="base">
                                            <p:cTn id="476" dur="3000" fill="hold"/>
                                            <p:tgtEl>
                                              <p:spTgt spid="176"/>
                                            </p:tgtEl>
                                            <p:attrNameLst>
                                              <p:attrName>ppt_y</p:attrName>
                                            </p:attrNameLst>
                                          </p:cBhvr>
                                          <p:tavLst>
                                            <p:tav tm="0">
                                              <p:val>
                                                <p:strVal val="0-#ppt_h/2"/>
                                              </p:val>
                                            </p:tav>
                                            <p:tav tm="100000">
                                              <p:val>
                                                <p:strVal val="#ppt_y"/>
                                              </p:val>
                                            </p:tav>
                                          </p:tavLst>
                                        </p:anim>
                                      </p:childTnLst>
                                    </p:cTn>
                                  </p:par>
                                  <p:par>
                                    <p:cTn id="477" presetID="2" presetClass="entr" presetSubtype="1" fill="hold" grpId="0" nodeType="withEffect">
                                      <p:stCondLst>
                                        <p:cond delay="0"/>
                                      </p:stCondLst>
                                      <p:childTnLst>
                                        <p:set>
                                          <p:cBhvr>
                                            <p:cTn id="478" dur="1" fill="hold">
                                              <p:stCondLst>
                                                <p:cond delay="0"/>
                                              </p:stCondLst>
                                            </p:cTn>
                                            <p:tgtEl>
                                              <p:spTgt spid="177"/>
                                            </p:tgtEl>
                                            <p:attrNameLst>
                                              <p:attrName>style.visibility</p:attrName>
                                            </p:attrNameLst>
                                          </p:cBhvr>
                                          <p:to>
                                            <p:strVal val="visible"/>
                                          </p:to>
                                        </p:set>
                                        <p:anim calcmode="lin" valueType="num">
                                          <p:cBhvr additive="base">
                                            <p:cTn id="479" dur="3000" fill="hold"/>
                                            <p:tgtEl>
                                              <p:spTgt spid="177"/>
                                            </p:tgtEl>
                                            <p:attrNameLst>
                                              <p:attrName>ppt_x</p:attrName>
                                            </p:attrNameLst>
                                          </p:cBhvr>
                                          <p:tavLst>
                                            <p:tav tm="0">
                                              <p:val>
                                                <p:strVal val="#ppt_x"/>
                                              </p:val>
                                            </p:tav>
                                            <p:tav tm="100000">
                                              <p:val>
                                                <p:strVal val="#ppt_x"/>
                                              </p:val>
                                            </p:tav>
                                          </p:tavLst>
                                        </p:anim>
                                        <p:anim calcmode="lin" valueType="num">
                                          <p:cBhvr additive="base">
                                            <p:cTn id="480" dur="3000" fill="hold"/>
                                            <p:tgtEl>
                                              <p:spTgt spid="177"/>
                                            </p:tgtEl>
                                            <p:attrNameLst>
                                              <p:attrName>ppt_y</p:attrName>
                                            </p:attrNameLst>
                                          </p:cBhvr>
                                          <p:tavLst>
                                            <p:tav tm="0">
                                              <p:val>
                                                <p:strVal val="0-#ppt_h/2"/>
                                              </p:val>
                                            </p:tav>
                                            <p:tav tm="100000">
                                              <p:val>
                                                <p:strVal val="#ppt_y"/>
                                              </p:val>
                                            </p:tav>
                                          </p:tavLst>
                                        </p:anim>
                                      </p:childTnLst>
                                    </p:cTn>
                                  </p:par>
                                  <p:par>
                                    <p:cTn id="481" presetID="2" presetClass="entr" presetSubtype="1" fill="hold" grpId="0" nodeType="withEffect">
                                      <p:stCondLst>
                                        <p:cond delay="0"/>
                                      </p:stCondLst>
                                      <p:childTnLst>
                                        <p:set>
                                          <p:cBhvr>
                                            <p:cTn id="482" dur="1" fill="hold">
                                              <p:stCondLst>
                                                <p:cond delay="0"/>
                                              </p:stCondLst>
                                            </p:cTn>
                                            <p:tgtEl>
                                              <p:spTgt spid="178"/>
                                            </p:tgtEl>
                                            <p:attrNameLst>
                                              <p:attrName>style.visibility</p:attrName>
                                            </p:attrNameLst>
                                          </p:cBhvr>
                                          <p:to>
                                            <p:strVal val="visible"/>
                                          </p:to>
                                        </p:set>
                                        <p:anim calcmode="lin" valueType="num">
                                          <p:cBhvr additive="base">
                                            <p:cTn id="483" dur="3000" fill="hold"/>
                                            <p:tgtEl>
                                              <p:spTgt spid="178"/>
                                            </p:tgtEl>
                                            <p:attrNameLst>
                                              <p:attrName>ppt_x</p:attrName>
                                            </p:attrNameLst>
                                          </p:cBhvr>
                                          <p:tavLst>
                                            <p:tav tm="0">
                                              <p:val>
                                                <p:strVal val="#ppt_x"/>
                                              </p:val>
                                            </p:tav>
                                            <p:tav tm="100000">
                                              <p:val>
                                                <p:strVal val="#ppt_x"/>
                                              </p:val>
                                            </p:tav>
                                          </p:tavLst>
                                        </p:anim>
                                        <p:anim calcmode="lin" valueType="num">
                                          <p:cBhvr additive="base">
                                            <p:cTn id="484" dur="3000" fill="hold"/>
                                            <p:tgtEl>
                                              <p:spTgt spid="178"/>
                                            </p:tgtEl>
                                            <p:attrNameLst>
                                              <p:attrName>ppt_y</p:attrName>
                                            </p:attrNameLst>
                                          </p:cBhvr>
                                          <p:tavLst>
                                            <p:tav tm="0">
                                              <p:val>
                                                <p:strVal val="0-#ppt_h/2"/>
                                              </p:val>
                                            </p:tav>
                                            <p:tav tm="100000">
                                              <p:val>
                                                <p:strVal val="#ppt_y"/>
                                              </p:val>
                                            </p:tav>
                                          </p:tavLst>
                                        </p:anim>
                                      </p:childTnLst>
                                    </p:cTn>
                                  </p:par>
                                  <p:par>
                                    <p:cTn id="485" presetID="2" presetClass="entr" presetSubtype="1" fill="hold" grpId="0" nodeType="withEffect">
                                      <p:stCondLst>
                                        <p:cond delay="0"/>
                                      </p:stCondLst>
                                      <p:childTnLst>
                                        <p:set>
                                          <p:cBhvr>
                                            <p:cTn id="486" dur="1" fill="hold">
                                              <p:stCondLst>
                                                <p:cond delay="0"/>
                                              </p:stCondLst>
                                            </p:cTn>
                                            <p:tgtEl>
                                              <p:spTgt spid="179"/>
                                            </p:tgtEl>
                                            <p:attrNameLst>
                                              <p:attrName>style.visibility</p:attrName>
                                            </p:attrNameLst>
                                          </p:cBhvr>
                                          <p:to>
                                            <p:strVal val="visible"/>
                                          </p:to>
                                        </p:set>
                                        <p:anim calcmode="lin" valueType="num">
                                          <p:cBhvr additive="base">
                                            <p:cTn id="487" dur="3000" fill="hold"/>
                                            <p:tgtEl>
                                              <p:spTgt spid="179"/>
                                            </p:tgtEl>
                                            <p:attrNameLst>
                                              <p:attrName>ppt_x</p:attrName>
                                            </p:attrNameLst>
                                          </p:cBhvr>
                                          <p:tavLst>
                                            <p:tav tm="0">
                                              <p:val>
                                                <p:strVal val="#ppt_x"/>
                                              </p:val>
                                            </p:tav>
                                            <p:tav tm="100000">
                                              <p:val>
                                                <p:strVal val="#ppt_x"/>
                                              </p:val>
                                            </p:tav>
                                          </p:tavLst>
                                        </p:anim>
                                        <p:anim calcmode="lin" valueType="num">
                                          <p:cBhvr additive="base">
                                            <p:cTn id="488" dur="3000" fill="hold"/>
                                            <p:tgtEl>
                                              <p:spTgt spid="179"/>
                                            </p:tgtEl>
                                            <p:attrNameLst>
                                              <p:attrName>ppt_y</p:attrName>
                                            </p:attrNameLst>
                                          </p:cBhvr>
                                          <p:tavLst>
                                            <p:tav tm="0">
                                              <p:val>
                                                <p:strVal val="0-#ppt_h/2"/>
                                              </p:val>
                                            </p:tav>
                                            <p:tav tm="100000">
                                              <p:val>
                                                <p:strVal val="#ppt_y"/>
                                              </p:val>
                                            </p:tav>
                                          </p:tavLst>
                                        </p:anim>
                                      </p:childTnLst>
                                    </p:cTn>
                                  </p:par>
                                  <p:par>
                                    <p:cTn id="489" presetID="2" presetClass="entr" presetSubtype="1" fill="hold" grpId="0" nodeType="withEffect">
                                      <p:stCondLst>
                                        <p:cond delay="0"/>
                                      </p:stCondLst>
                                      <p:childTnLst>
                                        <p:set>
                                          <p:cBhvr>
                                            <p:cTn id="490" dur="1" fill="hold">
                                              <p:stCondLst>
                                                <p:cond delay="0"/>
                                              </p:stCondLst>
                                            </p:cTn>
                                            <p:tgtEl>
                                              <p:spTgt spid="180"/>
                                            </p:tgtEl>
                                            <p:attrNameLst>
                                              <p:attrName>style.visibility</p:attrName>
                                            </p:attrNameLst>
                                          </p:cBhvr>
                                          <p:to>
                                            <p:strVal val="visible"/>
                                          </p:to>
                                        </p:set>
                                        <p:anim calcmode="lin" valueType="num">
                                          <p:cBhvr additive="base">
                                            <p:cTn id="491" dur="3000" fill="hold"/>
                                            <p:tgtEl>
                                              <p:spTgt spid="180"/>
                                            </p:tgtEl>
                                            <p:attrNameLst>
                                              <p:attrName>ppt_x</p:attrName>
                                            </p:attrNameLst>
                                          </p:cBhvr>
                                          <p:tavLst>
                                            <p:tav tm="0">
                                              <p:val>
                                                <p:strVal val="#ppt_x"/>
                                              </p:val>
                                            </p:tav>
                                            <p:tav tm="100000">
                                              <p:val>
                                                <p:strVal val="#ppt_x"/>
                                              </p:val>
                                            </p:tav>
                                          </p:tavLst>
                                        </p:anim>
                                        <p:anim calcmode="lin" valueType="num">
                                          <p:cBhvr additive="base">
                                            <p:cTn id="492" dur="3000" fill="hold"/>
                                            <p:tgtEl>
                                              <p:spTgt spid="180"/>
                                            </p:tgtEl>
                                            <p:attrNameLst>
                                              <p:attrName>ppt_y</p:attrName>
                                            </p:attrNameLst>
                                          </p:cBhvr>
                                          <p:tavLst>
                                            <p:tav tm="0">
                                              <p:val>
                                                <p:strVal val="0-#ppt_h/2"/>
                                              </p:val>
                                            </p:tav>
                                            <p:tav tm="100000">
                                              <p:val>
                                                <p:strVal val="#ppt_y"/>
                                              </p:val>
                                            </p:tav>
                                          </p:tavLst>
                                        </p:anim>
                                      </p:childTnLst>
                                    </p:cTn>
                                  </p:par>
                                  <p:par>
                                    <p:cTn id="493" presetID="2" presetClass="entr" presetSubtype="1" fill="hold" grpId="0" nodeType="withEffect">
                                      <p:stCondLst>
                                        <p:cond delay="0"/>
                                      </p:stCondLst>
                                      <p:childTnLst>
                                        <p:set>
                                          <p:cBhvr>
                                            <p:cTn id="494" dur="1" fill="hold">
                                              <p:stCondLst>
                                                <p:cond delay="0"/>
                                              </p:stCondLst>
                                            </p:cTn>
                                            <p:tgtEl>
                                              <p:spTgt spid="181"/>
                                            </p:tgtEl>
                                            <p:attrNameLst>
                                              <p:attrName>style.visibility</p:attrName>
                                            </p:attrNameLst>
                                          </p:cBhvr>
                                          <p:to>
                                            <p:strVal val="visible"/>
                                          </p:to>
                                        </p:set>
                                        <p:anim calcmode="lin" valueType="num">
                                          <p:cBhvr additive="base">
                                            <p:cTn id="495" dur="3000" fill="hold"/>
                                            <p:tgtEl>
                                              <p:spTgt spid="181"/>
                                            </p:tgtEl>
                                            <p:attrNameLst>
                                              <p:attrName>ppt_x</p:attrName>
                                            </p:attrNameLst>
                                          </p:cBhvr>
                                          <p:tavLst>
                                            <p:tav tm="0">
                                              <p:val>
                                                <p:strVal val="#ppt_x"/>
                                              </p:val>
                                            </p:tav>
                                            <p:tav tm="100000">
                                              <p:val>
                                                <p:strVal val="#ppt_x"/>
                                              </p:val>
                                            </p:tav>
                                          </p:tavLst>
                                        </p:anim>
                                        <p:anim calcmode="lin" valueType="num">
                                          <p:cBhvr additive="base">
                                            <p:cTn id="496" dur="3000" fill="hold"/>
                                            <p:tgtEl>
                                              <p:spTgt spid="181"/>
                                            </p:tgtEl>
                                            <p:attrNameLst>
                                              <p:attrName>ppt_y</p:attrName>
                                            </p:attrNameLst>
                                          </p:cBhvr>
                                          <p:tavLst>
                                            <p:tav tm="0">
                                              <p:val>
                                                <p:strVal val="0-#ppt_h/2"/>
                                              </p:val>
                                            </p:tav>
                                            <p:tav tm="100000">
                                              <p:val>
                                                <p:strVal val="#ppt_y"/>
                                              </p:val>
                                            </p:tav>
                                          </p:tavLst>
                                        </p:anim>
                                      </p:childTnLst>
                                    </p:cTn>
                                  </p:par>
                                  <p:par>
                                    <p:cTn id="497" presetID="2" presetClass="entr" presetSubtype="1" fill="hold" grpId="0" nodeType="withEffect">
                                      <p:stCondLst>
                                        <p:cond delay="0"/>
                                      </p:stCondLst>
                                      <p:childTnLst>
                                        <p:set>
                                          <p:cBhvr>
                                            <p:cTn id="498" dur="1" fill="hold">
                                              <p:stCondLst>
                                                <p:cond delay="0"/>
                                              </p:stCondLst>
                                            </p:cTn>
                                            <p:tgtEl>
                                              <p:spTgt spid="182"/>
                                            </p:tgtEl>
                                            <p:attrNameLst>
                                              <p:attrName>style.visibility</p:attrName>
                                            </p:attrNameLst>
                                          </p:cBhvr>
                                          <p:to>
                                            <p:strVal val="visible"/>
                                          </p:to>
                                        </p:set>
                                        <p:anim calcmode="lin" valueType="num">
                                          <p:cBhvr additive="base">
                                            <p:cTn id="499" dur="3000" fill="hold"/>
                                            <p:tgtEl>
                                              <p:spTgt spid="182"/>
                                            </p:tgtEl>
                                            <p:attrNameLst>
                                              <p:attrName>ppt_x</p:attrName>
                                            </p:attrNameLst>
                                          </p:cBhvr>
                                          <p:tavLst>
                                            <p:tav tm="0">
                                              <p:val>
                                                <p:strVal val="#ppt_x"/>
                                              </p:val>
                                            </p:tav>
                                            <p:tav tm="100000">
                                              <p:val>
                                                <p:strVal val="#ppt_x"/>
                                              </p:val>
                                            </p:tav>
                                          </p:tavLst>
                                        </p:anim>
                                        <p:anim calcmode="lin" valueType="num">
                                          <p:cBhvr additive="base">
                                            <p:cTn id="500" dur="3000" fill="hold"/>
                                            <p:tgtEl>
                                              <p:spTgt spid="182"/>
                                            </p:tgtEl>
                                            <p:attrNameLst>
                                              <p:attrName>ppt_y</p:attrName>
                                            </p:attrNameLst>
                                          </p:cBhvr>
                                          <p:tavLst>
                                            <p:tav tm="0">
                                              <p:val>
                                                <p:strVal val="0-#ppt_h/2"/>
                                              </p:val>
                                            </p:tav>
                                            <p:tav tm="100000">
                                              <p:val>
                                                <p:strVal val="#ppt_y"/>
                                              </p:val>
                                            </p:tav>
                                          </p:tavLst>
                                        </p:anim>
                                      </p:childTnLst>
                                    </p:cTn>
                                  </p:par>
                                  <p:par>
                                    <p:cTn id="501" presetID="2" presetClass="entr" presetSubtype="1" fill="hold" grpId="0" nodeType="withEffect">
                                      <p:stCondLst>
                                        <p:cond delay="0"/>
                                      </p:stCondLst>
                                      <p:childTnLst>
                                        <p:set>
                                          <p:cBhvr>
                                            <p:cTn id="502" dur="1" fill="hold">
                                              <p:stCondLst>
                                                <p:cond delay="0"/>
                                              </p:stCondLst>
                                            </p:cTn>
                                            <p:tgtEl>
                                              <p:spTgt spid="183"/>
                                            </p:tgtEl>
                                            <p:attrNameLst>
                                              <p:attrName>style.visibility</p:attrName>
                                            </p:attrNameLst>
                                          </p:cBhvr>
                                          <p:to>
                                            <p:strVal val="visible"/>
                                          </p:to>
                                        </p:set>
                                        <p:anim calcmode="lin" valueType="num">
                                          <p:cBhvr additive="base">
                                            <p:cTn id="503" dur="3000" fill="hold"/>
                                            <p:tgtEl>
                                              <p:spTgt spid="183"/>
                                            </p:tgtEl>
                                            <p:attrNameLst>
                                              <p:attrName>ppt_x</p:attrName>
                                            </p:attrNameLst>
                                          </p:cBhvr>
                                          <p:tavLst>
                                            <p:tav tm="0">
                                              <p:val>
                                                <p:strVal val="#ppt_x"/>
                                              </p:val>
                                            </p:tav>
                                            <p:tav tm="100000">
                                              <p:val>
                                                <p:strVal val="#ppt_x"/>
                                              </p:val>
                                            </p:tav>
                                          </p:tavLst>
                                        </p:anim>
                                        <p:anim calcmode="lin" valueType="num">
                                          <p:cBhvr additive="base">
                                            <p:cTn id="504" dur="3000" fill="hold"/>
                                            <p:tgtEl>
                                              <p:spTgt spid="183"/>
                                            </p:tgtEl>
                                            <p:attrNameLst>
                                              <p:attrName>ppt_y</p:attrName>
                                            </p:attrNameLst>
                                          </p:cBhvr>
                                          <p:tavLst>
                                            <p:tav tm="0">
                                              <p:val>
                                                <p:strVal val="0-#ppt_h/2"/>
                                              </p:val>
                                            </p:tav>
                                            <p:tav tm="100000">
                                              <p:val>
                                                <p:strVal val="#ppt_y"/>
                                              </p:val>
                                            </p:tav>
                                          </p:tavLst>
                                        </p:anim>
                                      </p:childTnLst>
                                    </p:cTn>
                                  </p:par>
                                  <p:par>
                                    <p:cTn id="505" presetID="2" presetClass="entr" presetSubtype="1" fill="hold" grpId="0" nodeType="withEffect">
                                      <p:stCondLst>
                                        <p:cond delay="0"/>
                                      </p:stCondLst>
                                      <p:childTnLst>
                                        <p:set>
                                          <p:cBhvr>
                                            <p:cTn id="506" dur="1" fill="hold">
                                              <p:stCondLst>
                                                <p:cond delay="0"/>
                                              </p:stCondLst>
                                            </p:cTn>
                                            <p:tgtEl>
                                              <p:spTgt spid="184"/>
                                            </p:tgtEl>
                                            <p:attrNameLst>
                                              <p:attrName>style.visibility</p:attrName>
                                            </p:attrNameLst>
                                          </p:cBhvr>
                                          <p:to>
                                            <p:strVal val="visible"/>
                                          </p:to>
                                        </p:set>
                                        <p:anim calcmode="lin" valueType="num">
                                          <p:cBhvr additive="base">
                                            <p:cTn id="507" dur="3000" fill="hold"/>
                                            <p:tgtEl>
                                              <p:spTgt spid="184"/>
                                            </p:tgtEl>
                                            <p:attrNameLst>
                                              <p:attrName>ppt_x</p:attrName>
                                            </p:attrNameLst>
                                          </p:cBhvr>
                                          <p:tavLst>
                                            <p:tav tm="0">
                                              <p:val>
                                                <p:strVal val="#ppt_x"/>
                                              </p:val>
                                            </p:tav>
                                            <p:tav tm="100000">
                                              <p:val>
                                                <p:strVal val="#ppt_x"/>
                                              </p:val>
                                            </p:tav>
                                          </p:tavLst>
                                        </p:anim>
                                        <p:anim calcmode="lin" valueType="num">
                                          <p:cBhvr additive="base">
                                            <p:cTn id="508" dur="3000" fill="hold"/>
                                            <p:tgtEl>
                                              <p:spTgt spid="184"/>
                                            </p:tgtEl>
                                            <p:attrNameLst>
                                              <p:attrName>ppt_y</p:attrName>
                                            </p:attrNameLst>
                                          </p:cBhvr>
                                          <p:tavLst>
                                            <p:tav tm="0">
                                              <p:val>
                                                <p:strVal val="0-#ppt_h/2"/>
                                              </p:val>
                                            </p:tav>
                                            <p:tav tm="100000">
                                              <p:val>
                                                <p:strVal val="#ppt_y"/>
                                              </p:val>
                                            </p:tav>
                                          </p:tavLst>
                                        </p:anim>
                                      </p:childTnLst>
                                    </p:cTn>
                                  </p:par>
                                  <p:par>
                                    <p:cTn id="509" presetID="2" presetClass="entr" presetSubtype="1" fill="hold" grpId="0" nodeType="withEffect">
                                      <p:stCondLst>
                                        <p:cond delay="0"/>
                                      </p:stCondLst>
                                      <p:childTnLst>
                                        <p:set>
                                          <p:cBhvr>
                                            <p:cTn id="510" dur="1" fill="hold">
                                              <p:stCondLst>
                                                <p:cond delay="0"/>
                                              </p:stCondLst>
                                            </p:cTn>
                                            <p:tgtEl>
                                              <p:spTgt spid="185"/>
                                            </p:tgtEl>
                                            <p:attrNameLst>
                                              <p:attrName>style.visibility</p:attrName>
                                            </p:attrNameLst>
                                          </p:cBhvr>
                                          <p:to>
                                            <p:strVal val="visible"/>
                                          </p:to>
                                        </p:set>
                                        <p:anim calcmode="lin" valueType="num">
                                          <p:cBhvr additive="base">
                                            <p:cTn id="511" dur="3000" fill="hold"/>
                                            <p:tgtEl>
                                              <p:spTgt spid="185"/>
                                            </p:tgtEl>
                                            <p:attrNameLst>
                                              <p:attrName>ppt_x</p:attrName>
                                            </p:attrNameLst>
                                          </p:cBhvr>
                                          <p:tavLst>
                                            <p:tav tm="0">
                                              <p:val>
                                                <p:strVal val="#ppt_x"/>
                                              </p:val>
                                            </p:tav>
                                            <p:tav tm="100000">
                                              <p:val>
                                                <p:strVal val="#ppt_x"/>
                                              </p:val>
                                            </p:tav>
                                          </p:tavLst>
                                        </p:anim>
                                        <p:anim calcmode="lin" valueType="num">
                                          <p:cBhvr additive="base">
                                            <p:cTn id="512" dur="3000" fill="hold"/>
                                            <p:tgtEl>
                                              <p:spTgt spid="185"/>
                                            </p:tgtEl>
                                            <p:attrNameLst>
                                              <p:attrName>ppt_y</p:attrName>
                                            </p:attrNameLst>
                                          </p:cBhvr>
                                          <p:tavLst>
                                            <p:tav tm="0">
                                              <p:val>
                                                <p:strVal val="0-#ppt_h/2"/>
                                              </p:val>
                                            </p:tav>
                                            <p:tav tm="100000">
                                              <p:val>
                                                <p:strVal val="#ppt_y"/>
                                              </p:val>
                                            </p:tav>
                                          </p:tavLst>
                                        </p:anim>
                                      </p:childTnLst>
                                    </p:cTn>
                                  </p:par>
                                  <p:par>
                                    <p:cTn id="513" presetID="2" presetClass="entr" presetSubtype="1" fill="hold" grpId="0" nodeType="withEffect">
                                      <p:stCondLst>
                                        <p:cond delay="0"/>
                                      </p:stCondLst>
                                      <p:childTnLst>
                                        <p:set>
                                          <p:cBhvr>
                                            <p:cTn id="514" dur="1" fill="hold">
                                              <p:stCondLst>
                                                <p:cond delay="0"/>
                                              </p:stCondLst>
                                            </p:cTn>
                                            <p:tgtEl>
                                              <p:spTgt spid="186"/>
                                            </p:tgtEl>
                                            <p:attrNameLst>
                                              <p:attrName>style.visibility</p:attrName>
                                            </p:attrNameLst>
                                          </p:cBhvr>
                                          <p:to>
                                            <p:strVal val="visible"/>
                                          </p:to>
                                        </p:set>
                                        <p:anim calcmode="lin" valueType="num">
                                          <p:cBhvr additive="base">
                                            <p:cTn id="515" dur="3000" fill="hold"/>
                                            <p:tgtEl>
                                              <p:spTgt spid="186"/>
                                            </p:tgtEl>
                                            <p:attrNameLst>
                                              <p:attrName>ppt_x</p:attrName>
                                            </p:attrNameLst>
                                          </p:cBhvr>
                                          <p:tavLst>
                                            <p:tav tm="0">
                                              <p:val>
                                                <p:strVal val="#ppt_x"/>
                                              </p:val>
                                            </p:tav>
                                            <p:tav tm="100000">
                                              <p:val>
                                                <p:strVal val="#ppt_x"/>
                                              </p:val>
                                            </p:tav>
                                          </p:tavLst>
                                        </p:anim>
                                        <p:anim calcmode="lin" valueType="num">
                                          <p:cBhvr additive="base">
                                            <p:cTn id="516" dur="3000" fill="hold"/>
                                            <p:tgtEl>
                                              <p:spTgt spid="186"/>
                                            </p:tgtEl>
                                            <p:attrNameLst>
                                              <p:attrName>ppt_y</p:attrName>
                                            </p:attrNameLst>
                                          </p:cBhvr>
                                          <p:tavLst>
                                            <p:tav tm="0">
                                              <p:val>
                                                <p:strVal val="0-#ppt_h/2"/>
                                              </p:val>
                                            </p:tav>
                                            <p:tav tm="100000">
                                              <p:val>
                                                <p:strVal val="#ppt_y"/>
                                              </p:val>
                                            </p:tav>
                                          </p:tavLst>
                                        </p:anim>
                                      </p:childTnLst>
                                    </p:cTn>
                                  </p:par>
                                  <p:par>
                                    <p:cTn id="517" presetID="2" presetClass="entr" presetSubtype="1" fill="hold" grpId="0" nodeType="withEffect">
                                      <p:stCondLst>
                                        <p:cond delay="0"/>
                                      </p:stCondLst>
                                      <p:childTnLst>
                                        <p:set>
                                          <p:cBhvr>
                                            <p:cTn id="518" dur="1" fill="hold">
                                              <p:stCondLst>
                                                <p:cond delay="0"/>
                                              </p:stCondLst>
                                            </p:cTn>
                                            <p:tgtEl>
                                              <p:spTgt spid="187"/>
                                            </p:tgtEl>
                                            <p:attrNameLst>
                                              <p:attrName>style.visibility</p:attrName>
                                            </p:attrNameLst>
                                          </p:cBhvr>
                                          <p:to>
                                            <p:strVal val="visible"/>
                                          </p:to>
                                        </p:set>
                                        <p:anim calcmode="lin" valueType="num">
                                          <p:cBhvr additive="base">
                                            <p:cTn id="519" dur="3000" fill="hold"/>
                                            <p:tgtEl>
                                              <p:spTgt spid="187"/>
                                            </p:tgtEl>
                                            <p:attrNameLst>
                                              <p:attrName>ppt_x</p:attrName>
                                            </p:attrNameLst>
                                          </p:cBhvr>
                                          <p:tavLst>
                                            <p:tav tm="0">
                                              <p:val>
                                                <p:strVal val="#ppt_x"/>
                                              </p:val>
                                            </p:tav>
                                            <p:tav tm="100000">
                                              <p:val>
                                                <p:strVal val="#ppt_x"/>
                                              </p:val>
                                            </p:tav>
                                          </p:tavLst>
                                        </p:anim>
                                        <p:anim calcmode="lin" valueType="num">
                                          <p:cBhvr additive="base">
                                            <p:cTn id="520" dur="3000" fill="hold"/>
                                            <p:tgtEl>
                                              <p:spTgt spid="187"/>
                                            </p:tgtEl>
                                            <p:attrNameLst>
                                              <p:attrName>ppt_y</p:attrName>
                                            </p:attrNameLst>
                                          </p:cBhvr>
                                          <p:tavLst>
                                            <p:tav tm="0">
                                              <p:val>
                                                <p:strVal val="0-#ppt_h/2"/>
                                              </p:val>
                                            </p:tav>
                                            <p:tav tm="100000">
                                              <p:val>
                                                <p:strVal val="#ppt_y"/>
                                              </p:val>
                                            </p:tav>
                                          </p:tavLst>
                                        </p:anim>
                                      </p:childTnLst>
                                    </p:cTn>
                                  </p:par>
                                  <p:par>
                                    <p:cTn id="521" presetID="2" presetClass="entr" presetSubtype="1" fill="hold" grpId="0" nodeType="withEffect">
                                      <p:stCondLst>
                                        <p:cond delay="0"/>
                                      </p:stCondLst>
                                      <p:childTnLst>
                                        <p:set>
                                          <p:cBhvr>
                                            <p:cTn id="522" dur="1" fill="hold">
                                              <p:stCondLst>
                                                <p:cond delay="0"/>
                                              </p:stCondLst>
                                            </p:cTn>
                                            <p:tgtEl>
                                              <p:spTgt spid="188"/>
                                            </p:tgtEl>
                                            <p:attrNameLst>
                                              <p:attrName>style.visibility</p:attrName>
                                            </p:attrNameLst>
                                          </p:cBhvr>
                                          <p:to>
                                            <p:strVal val="visible"/>
                                          </p:to>
                                        </p:set>
                                        <p:anim calcmode="lin" valueType="num">
                                          <p:cBhvr additive="base">
                                            <p:cTn id="523" dur="3000" fill="hold"/>
                                            <p:tgtEl>
                                              <p:spTgt spid="188"/>
                                            </p:tgtEl>
                                            <p:attrNameLst>
                                              <p:attrName>ppt_x</p:attrName>
                                            </p:attrNameLst>
                                          </p:cBhvr>
                                          <p:tavLst>
                                            <p:tav tm="0">
                                              <p:val>
                                                <p:strVal val="#ppt_x"/>
                                              </p:val>
                                            </p:tav>
                                            <p:tav tm="100000">
                                              <p:val>
                                                <p:strVal val="#ppt_x"/>
                                              </p:val>
                                            </p:tav>
                                          </p:tavLst>
                                        </p:anim>
                                        <p:anim calcmode="lin" valueType="num">
                                          <p:cBhvr additive="base">
                                            <p:cTn id="524" dur="3000" fill="hold"/>
                                            <p:tgtEl>
                                              <p:spTgt spid="188"/>
                                            </p:tgtEl>
                                            <p:attrNameLst>
                                              <p:attrName>ppt_y</p:attrName>
                                            </p:attrNameLst>
                                          </p:cBhvr>
                                          <p:tavLst>
                                            <p:tav tm="0">
                                              <p:val>
                                                <p:strVal val="0-#ppt_h/2"/>
                                              </p:val>
                                            </p:tav>
                                            <p:tav tm="100000">
                                              <p:val>
                                                <p:strVal val="#ppt_y"/>
                                              </p:val>
                                            </p:tav>
                                          </p:tavLst>
                                        </p:anim>
                                      </p:childTnLst>
                                    </p:cTn>
                                  </p:par>
                                  <p:par>
                                    <p:cTn id="525" presetID="2" presetClass="entr" presetSubtype="1" fill="hold" grpId="0" nodeType="withEffect">
                                      <p:stCondLst>
                                        <p:cond delay="0"/>
                                      </p:stCondLst>
                                      <p:childTnLst>
                                        <p:set>
                                          <p:cBhvr>
                                            <p:cTn id="526" dur="1" fill="hold">
                                              <p:stCondLst>
                                                <p:cond delay="0"/>
                                              </p:stCondLst>
                                            </p:cTn>
                                            <p:tgtEl>
                                              <p:spTgt spid="189"/>
                                            </p:tgtEl>
                                            <p:attrNameLst>
                                              <p:attrName>style.visibility</p:attrName>
                                            </p:attrNameLst>
                                          </p:cBhvr>
                                          <p:to>
                                            <p:strVal val="visible"/>
                                          </p:to>
                                        </p:set>
                                        <p:anim calcmode="lin" valueType="num">
                                          <p:cBhvr additive="base">
                                            <p:cTn id="527" dur="3000" fill="hold"/>
                                            <p:tgtEl>
                                              <p:spTgt spid="189"/>
                                            </p:tgtEl>
                                            <p:attrNameLst>
                                              <p:attrName>ppt_x</p:attrName>
                                            </p:attrNameLst>
                                          </p:cBhvr>
                                          <p:tavLst>
                                            <p:tav tm="0">
                                              <p:val>
                                                <p:strVal val="#ppt_x"/>
                                              </p:val>
                                            </p:tav>
                                            <p:tav tm="100000">
                                              <p:val>
                                                <p:strVal val="#ppt_x"/>
                                              </p:val>
                                            </p:tav>
                                          </p:tavLst>
                                        </p:anim>
                                        <p:anim calcmode="lin" valueType="num">
                                          <p:cBhvr additive="base">
                                            <p:cTn id="528" dur="3000" fill="hold"/>
                                            <p:tgtEl>
                                              <p:spTgt spid="189"/>
                                            </p:tgtEl>
                                            <p:attrNameLst>
                                              <p:attrName>ppt_y</p:attrName>
                                            </p:attrNameLst>
                                          </p:cBhvr>
                                          <p:tavLst>
                                            <p:tav tm="0">
                                              <p:val>
                                                <p:strVal val="0-#ppt_h/2"/>
                                              </p:val>
                                            </p:tav>
                                            <p:tav tm="100000">
                                              <p:val>
                                                <p:strVal val="#ppt_y"/>
                                              </p:val>
                                            </p:tav>
                                          </p:tavLst>
                                        </p:anim>
                                      </p:childTnLst>
                                    </p:cTn>
                                  </p:par>
                                  <p:par>
                                    <p:cTn id="529" presetID="2" presetClass="entr" presetSubtype="1" fill="hold" grpId="0" nodeType="withEffect">
                                      <p:stCondLst>
                                        <p:cond delay="0"/>
                                      </p:stCondLst>
                                      <p:childTnLst>
                                        <p:set>
                                          <p:cBhvr>
                                            <p:cTn id="530" dur="1" fill="hold">
                                              <p:stCondLst>
                                                <p:cond delay="0"/>
                                              </p:stCondLst>
                                            </p:cTn>
                                            <p:tgtEl>
                                              <p:spTgt spid="190"/>
                                            </p:tgtEl>
                                            <p:attrNameLst>
                                              <p:attrName>style.visibility</p:attrName>
                                            </p:attrNameLst>
                                          </p:cBhvr>
                                          <p:to>
                                            <p:strVal val="visible"/>
                                          </p:to>
                                        </p:set>
                                        <p:anim calcmode="lin" valueType="num">
                                          <p:cBhvr additive="base">
                                            <p:cTn id="531" dur="3000" fill="hold"/>
                                            <p:tgtEl>
                                              <p:spTgt spid="190"/>
                                            </p:tgtEl>
                                            <p:attrNameLst>
                                              <p:attrName>ppt_x</p:attrName>
                                            </p:attrNameLst>
                                          </p:cBhvr>
                                          <p:tavLst>
                                            <p:tav tm="0">
                                              <p:val>
                                                <p:strVal val="#ppt_x"/>
                                              </p:val>
                                            </p:tav>
                                            <p:tav tm="100000">
                                              <p:val>
                                                <p:strVal val="#ppt_x"/>
                                              </p:val>
                                            </p:tav>
                                          </p:tavLst>
                                        </p:anim>
                                        <p:anim calcmode="lin" valueType="num">
                                          <p:cBhvr additive="base">
                                            <p:cTn id="532" dur="3000" fill="hold"/>
                                            <p:tgtEl>
                                              <p:spTgt spid="190"/>
                                            </p:tgtEl>
                                            <p:attrNameLst>
                                              <p:attrName>ppt_y</p:attrName>
                                            </p:attrNameLst>
                                          </p:cBhvr>
                                          <p:tavLst>
                                            <p:tav tm="0">
                                              <p:val>
                                                <p:strVal val="0-#ppt_h/2"/>
                                              </p:val>
                                            </p:tav>
                                            <p:tav tm="100000">
                                              <p:val>
                                                <p:strVal val="#ppt_y"/>
                                              </p:val>
                                            </p:tav>
                                          </p:tavLst>
                                        </p:anim>
                                      </p:childTnLst>
                                    </p:cTn>
                                  </p:par>
                                  <p:par>
                                    <p:cTn id="533" presetID="2" presetClass="entr" presetSubtype="1" fill="hold" grpId="0" nodeType="withEffect">
                                      <p:stCondLst>
                                        <p:cond delay="0"/>
                                      </p:stCondLst>
                                      <p:childTnLst>
                                        <p:set>
                                          <p:cBhvr>
                                            <p:cTn id="534" dur="1" fill="hold">
                                              <p:stCondLst>
                                                <p:cond delay="0"/>
                                              </p:stCondLst>
                                            </p:cTn>
                                            <p:tgtEl>
                                              <p:spTgt spid="191"/>
                                            </p:tgtEl>
                                            <p:attrNameLst>
                                              <p:attrName>style.visibility</p:attrName>
                                            </p:attrNameLst>
                                          </p:cBhvr>
                                          <p:to>
                                            <p:strVal val="visible"/>
                                          </p:to>
                                        </p:set>
                                        <p:anim calcmode="lin" valueType="num">
                                          <p:cBhvr additive="base">
                                            <p:cTn id="535" dur="3000" fill="hold"/>
                                            <p:tgtEl>
                                              <p:spTgt spid="191"/>
                                            </p:tgtEl>
                                            <p:attrNameLst>
                                              <p:attrName>ppt_x</p:attrName>
                                            </p:attrNameLst>
                                          </p:cBhvr>
                                          <p:tavLst>
                                            <p:tav tm="0">
                                              <p:val>
                                                <p:strVal val="#ppt_x"/>
                                              </p:val>
                                            </p:tav>
                                            <p:tav tm="100000">
                                              <p:val>
                                                <p:strVal val="#ppt_x"/>
                                              </p:val>
                                            </p:tav>
                                          </p:tavLst>
                                        </p:anim>
                                        <p:anim calcmode="lin" valueType="num">
                                          <p:cBhvr additive="base">
                                            <p:cTn id="536" dur="3000" fill="hold"/>
                                            <p:tgtEl>
                                              <p:spTgt spid="191"/>
                                            </p:tgtEl>
                                            <p:attrNameLst>
                                              <p:attrName>ppt_y</p:attrName>
                                            </p:attrNameLst>
                                          </p:cBhvr>
                                          <p:tavLst>
                                            <p:tav tm="0">
                                              <p:val>
                                                <p:strVal val="0-#ppt_h/2"/>
                                              </p:val>
                                            </p:tav>
                                            <p:tav tm="100000">
                                              <p:val>
                                                <p:strVal val="#ppt_y"/>
                                              </p:val>
                                            </p:tav>
                                          </p:tavLst>
                                        </p:anim>
                                      </p:childTnLst>
                                    </p:cTn>
                                  </p:par>
                                  <p:par>
                                    <p:cTn id="537" presetID="2" presetClass="entr" presetSubtype="1" fill="hold" grpId="0" nodeType="withEffect">
                                      <p:stCondLst>
                                        <p:cond delay="0"/>
                                      </p:stCondLst>
                                      <p:childTnLst>
                                        <p:set>
                                          <p:cBhvr>
                                            <p:cTn id="538" dur="1" fill="hold">
                                              <p:stCondLst>
                                                <p:cond delay="0"/>
                                              </p:stCondLst>
                                            </p:cTn>
                                            <p:tgtEl>
                                              <p:spTgt spid="192"/>
                                            </p:tgtEl>
                                            <p:attrNameLst>
                                              <p:attrName>style.visibility</p:attrName>
                                            </p:attrNameLst>
                                          </p:cBhvr>
                                          <p:to>
                                            <p:strVal val="visible"/>
                                          </p:to>
                                        </p:set>
                                        <p:anim calcmode="lin" valueType="num">
                                          <p:cBhvr additive="base">
                                            <p:cTn id="539" dur="3000" fill="hold"/>
                                            <p:tgtEl>
                                              <p:spTgt spid="192"/>
                                            </p:tgtEl>
                                            <p:attrNameLst>
                                              <p:attrName>ppt_x</p:attrName>
                                            </p:attrNameLst>
                                          </p:cBhvr>
                                          <p:tavLst>
                                            <p:tav tm="0">
                                              <p:val>
                                                <p:strVal val="#ppt_x"/>
                                              </p:val>
                                            </p:tav>
                                            <p:tav tm="100000">
                                              <p:val>
                                                <p:strVal val="#ppt_x"/>
                                              </p:val>
                                            </p:tav>
                                          </p:tavLst>
                                        </p:anim>
                                        <p:anim calcmode="lin" valueType="num">
                                          <p:cBhvr additive="base">
                                            <p:cTn id="540" dur="3000" fill="hold"/>
                                            <p:tgtEl>
                                              <p:spTgt spid="192"/>
                                            </p:tgtEl>
                                            <p:attrNameLst>
                                              <p:attrName>ppt_y</p:attrName>
                                            </p:attrNameLst>
                                          </p:cBhvr>
                                          <p:tavLst>
                                            <p:tav tm="0">
                                              <p:val>
                                                <p:strVal val="0-#ppt_h/2"/>
                                              </p:val>
                                            </p:tav>
                                            <p:tav tm="100000">
                                              <p:val>
                                                <p:strVal val="#ppt_y"/>
                                              </p:val>
                                            </p:tav>
                                          </p:tavLst>
                                        </p:anim>
                                      </p:childTnLst>
                                    </p:cTn>
                                  </p:par>
                                  <p:par>
                                    <p:cTn id="541" presetID="2" presetClass="entr" presetSubtype="1" fill="hold" grpId="0" nodeType="withEffect">
                                      <p:stCondLst>
                                        <p:cond delay="0"/>
                                      </p:stCondLst>
                                      <p:childTnLst>
                                        <p:set>
                                          <p:cBhvr>
                                            <p:cTn id="542" dur="1" fill="hold">
                                              <p:stCondLst>
                                                <p:cond delay="0"/>
                                              </p:stCondLst>
                                            </p:cTn>
                                            <p:tgtEl>
                                              <p:spTgt spid="193"/>
                                            </p:tgtEl>
                                            <p:attrNameLst>
                                              <p:attrName>style.visibility</p:attrName>
                                            </p:attrNameLst>
                                          </p:cBhvr>
                                          <p:to>
                                            <p:strVal val="visible"/>
                                          </p:to>
                                        </p:set>
                                        <p:anim calcmode="lin" valueType="num">
                                          <p:cBhvr additive="base">
                                            <p:cTn id="543" dur="3000" fill="hold"/>
                                            <p:tgtEl>
                                              <p:spTgt spid="193"/>
                                            </p:tgtEl>
                                            <p:attrNameLst>
                                              <p:attrName>ppt_x</p:attrName>
                                            </p:attrNameLst>
                                          </p:cBhvr>
                                          <p:tavLst>
                                            <p:tav tm="0">
                                              <p:val>
                                                <p:strVal val="#ppt_x"/>
                                              </p:val>
                                            </p:tav>
                                            <p:tav tm="100000">
                                              <p:val>
                                                <p:strVal val="#ppt_x"/>
                                              </p:val>
                                            </p:tav>
                                          </p:tavLst>
                                        </p:anim>
                                        <p:anim calcmode="lin" valueType="num">
                                          <p:cBhvr additive="base">
                                            <p:cTn id="544" dur="3000" fill="hold"/>
                                            <p:tgtEl>
                                              <p:spTgt spid="193"/>
                                            </p:tgtEl>
                                            <p:attrNameLst>
                                              <p:attrName>ppt_y</p:attrName>
                                            </p:attrNameLst>
                                          </p:cBhvr>
                                          <p:tavLst>
                                            <p:tav tm="0">
                                              <p:val>
                                                <p:strVal val="0-#ppt_h/2"/>
                                              </p:val>
                                            </p:tav>
                                            <p:tav tm="100000">
                                              <p:val>
                                                <p:strVal val="#ppt_y"/>
                                              </p:val>
                                            </p:tav>
                                          </p:tavLst>
                                        </p:anim>
                                      </p:childTnLst>
                                    </p:cTn>
                                  </p:par>
                                  <p:par>
                                    <p:cTn id="545" presetID="2" presetClass="entr" presetSubtype="1" fill="hold" grpId="0" nodeType="withEffect">
                                      <p:stCondLst>
                                        <p:cond delay="0"/>
                                      </p:stCondLst>
                                      <p:childTnLst>
                                        <p:set>
                                          <p:cBhvr>
                                            <p:cTn id="546" dur="1" fill="hold">
                                              <p:stCondLst>
                                                <p:cond delay="0"/>
                                              </p:stCondLst>
                                            </p:cTn>
                                            <p:tgtEl>
                                              <p:spTgt spid="194"/>
                                            </p:tgtEl>
                                            <p:attrNameLst>
                                              <p:attrName>style.visibility</p:attrName>
                                            </p:attrNameLst>
                                          </p:cBhvr>
                                          <p:to>
                                            <p:strVal val="visible"/>
                                          </p:to>
                                        </p:set>
                                        <p:anim calcmode="lin" valueType="num">
                                          <p:cBhvr additive="base">
                                            <p:cTn id="547" dur="3000" fill="hold"/>
                                            <p:tgtEl>
                                              <p:spTgt spid="194"/>
                                            </p:tgtEl>
                                            <p:attrNameLst>
                                              <p:attrName>ppt_x</p:attrName>
                                            </p:attrNameLst>
                                          </p:cBhvr>
                                          <p:tavLst>
                                            <p:tav tm="0">
                                              <p:val>
                                                <p:strVal val="#ppt_x"/>
                                              </p:val>
                                            </p:tav>
                                            <p:tav tm="100000">
                                              <p:val>
                                                <p:strVal val="#ppt_x"/>
                                              </p:val>
                                            </p:tav>
                                          </p:tavLst>
                                        </p:anim>
                                        <p:anim calcmode="lin" valueType="num">
                                          <p:cBhvr additive="base">
                                            <p:cTn id="548" dur="3000" fill="hold"/>
                                            <p:tgtEl>
                                              <p:spTgt spid="194"/>
                                            </p:tgtEl>
                                            <p:attrNameLst>
                                              <p:attrName>ppt_y</p:attrName>
                                            </p:attrNameLst>
                                          </p:cBhvr>
                                          <p:tavLst>
                                            <p:tav tm="0">
                                              <p:val>
                                                <p:strVal val="0-#ppt_h/2"/>
                                              </p:val>
                                            </p:tav>
                                            <p:tav tm="100000">
                                              <p:val>
                                                <p:strVal val="#ppt_y"/>
                                              </p:val>
                                            </p:tav>
                                          </p:tavLst>
                                        </p:anim>
                                      </p:childTnLst>
                                    </p:cTn>
                                  </p:par>
                                  <p:par>
                                    <p:cTn id="549" presetID="2" presetClass="entr" presetSubtype="1" fill="hold" grpId="0" nodeType="withEffect">
                                      <p:stCondLst>
                                        <p:cond delay="0"/>
                                      </p:stCondLst>
                                      <p:childTnLst>
                                        <p:set>
                                          <p:cBhvr>
                                            <p:cTn id="550" dur="1" fill="hold">
                                              <p:stCondLst>
                                                <p:cond delay="0"/>
                                              </p:stCondLst>
                                            </p:cTn>
                                            <p:tgtEl>
                                              <p:spTgt spid="195"/>
                                            </p:tgtEl>
                                            <p:attrNameLst>
                                              <p:attrName>style.visibility</p:attrName>
                                            </p:attrNameLst>
                                          </p:cBhvr>
                                          <p:to>
                                            <p:strVal val="visible"/>
                                          </p:to>
                                        </p:set>
                                        <p:anim calcmode="lin" valueType="num">
                                          <p:cBhvr additive="base">
                                            <p:cTn id="551" dur="3000" fill="hold"/>
                                            <p:tgtEl>
                                              <p:spTgt spid="195"/>
                                            </p:tgtEl>
                                            <p:attrNameLst>
                                              <p:attrName>ppt_x</p:attrName>
                                            </p:attrNameLst>
                                          </p:cBhvr>
                                          <p:tavLst>
                                            <p:tav tm="0">
                                              <p:val>
                                                <p:strVal val="#ppt_x"/>
                                              </p:val>
                                            </p:tav>
                                            <p:tav tm="100000">
                                              <p:val>
                                                <p:strVal val="#ppt_x"/>
                                              </p:val>
                                            </p:tav>
                                          </p:tavLst>
                                        </p:anim>
                                        <p:anim calcmode="lin" valueType="num">
                                          <p:cBhvr additive="base">
                                            <p:cTn id="552" dur="3000" fill="hold"/>
                                            <p:tgtEl>
                                              <p:spTgt spid="195"/>
                                            </p:tgtEl>
                                            <p:attrNameLst>
                                              <p:attrName>ppt_y</p:attrName>
                                            </p:attrNameLst>
                                          </p:cBhvr>
                                          <p:tavLst>
                                            <p:tav tm="0">
                                              <p:val>
                                                <p:strVal val="0-#ppt_h/2"/>
                                              </p:val>
                                            </p:tav>
                                            <p:tav tm="100000">
                                              <p:val>
                                                <p:strVal val="#ppt_y"/>
                                              </p:val>
                                            </p:tav>
                                          </p:tavLst>
                                        </p:anim>
                                      </p:childTnLst>
                                    </p:cTn>
                                  </p:par>
                                  <p:par>
                                    <p:cTn id="553" presetID="2" presetClass="entr" presetSubtype="1" fill="hold" grpId="0" nodeType="withEffect">
                                      <p:stCondLst>
                                        <p:cond delay="0"/>
                                      </p:stCondLst>
                                      <p:childTnLst>
                                        <p:set>
                                          <p:cBhvr>
                                            <p:cTn id="554" dur="1" fill="hold">
                                              <p:stCondLst>
                                                <p:cond delay="0"/>
                                              </p:stCondLst>
                                            </p:cTn>
                                            <p:tgtEl>
                                              <p:spTgt spid="196"/>
                                            </p:tgtEl>
                                            <p:attrNameLst>
                                              <p:attrName>style.visibility</p:attrName>
                                            </p:attrNameLst>
                                          </p:cBhvr>
                                          <p:to>
                                            <p:strVal val="visible"/>
                                          </p:to>
                                        </p:set>
                                        <p:anim calcmode="lin" valueType="num">
                                          <p:cBhvr additive="base">
                                            <p:cTn id="555" dur="3000" fill="hold"/>
                                            <p:tgtEl>
                                              <p:spTgt spid="196"/>
                                            </p:tgtEl>
                                            <p:attrNameLst>
                                              <p:attrName>ppt_x</p:attrName>
                                            </p:attrNameLst>
                                          </p:cBhvr>
                                          <p:tavLst>
                                            <p:tav tm="0">
                                              <p:val>
                                                <p:strVal val="#ppt_x"/>
                                              </p:val>
                                            </p:tav>
                                            <p:tav tm="100000">
                                              <p:val>
                                                <p:strVal val="#ppt_x"/>
                                              </p:val>
                                            </p:tav>
                                          </p:tavLst>
                                        </p:anim>
                                        <p:anim calcmode="lin" valueType="num">
                                          <p:cBhvr additive="base">
                                            <p:cTn id="556" dur="3000" fill="hold"/>
                                            <p:tgtEl>
                                              <p:spTgt spid="196"/>
                                            </p:tgtEl>
                                            <p:attrNameLst>
                                              <p:attrName>ppt_y</p:attrName>
                                            </p:attrNameLst>
                                          </p:cBhvr>
                                          <p:tavLst>
                                            <p:tav tm="0">
                                              <p:val>
                                                <p:strVal val="0-#ppt_h/2"/>
                                              </p:val>
                                            </p:tav>
                                            <p:tav tm="100000">
                                              <p:val>
                                                <p:strVal val="#ppt_y"/>
                                              </p:val>
                                            </p:tav>
                                          </p:tavLst>
                                        </p:anim>
                                      </p:childTnLst>
                                    </p:cTn>
                                  </p:par>
                                  <p:par>
                                    <p:cTn id="557" presetID="2" presetClass="entr" presetSubtype="1" fill="hold" grpId="0" nodeType="withEffect">
                                      <p:stCondLst>
                                        <p:cond delay="0"/>
                                      </p:stCondLst>
                                      <p:childTnLst>
                                        <p:set>
                                          <p:cBhvr>
                                            <p:cTn id="558" dur="1" fill="hold">
                                              <p:stCondLst>
                                                <p:cond delay="0"/>
                                              </p:stCondLst>
                                            </p:cTn>
                                            <p:tgtEl>
                                              <p:spTgt spid="197"/>
                                            </p:tgtEl>
                                            <p:attrNameLst>
                                              <p:attrName>style.visibility</p:attrName>
                                            </p:attrNameLst>
                                          </p:cBhvr>
                                          <p:to>
                                            <p:strVal val="visible"/>
                                          </p:to>
                                        </p:set>
                                        <p:anim calcmode="lin" valueType="num">
                                          <p:cBhvr additive="base">
                                            <p:cTn id="559" dur="3000" fill="hold"/>
                                            <p:tgtEl>
                                              <p:spTgt spid="197"/>
                                            </p:tgtEl>
                                            <p:attrNameLst>
                                              <p:attrName>ppt_x</p:attrName>
                                            </p:attrNameLst>
                                          </p:cBhvr>
                                          <p:tavLst>
                                            <p:tav tm="0">
                                              <p:val>
                                                <p:strVal val="#ppt_x"/>
                                              </p:val>
                                            </p:tav>
                                            <p:tav tm="100000">
                                              <p:val>
                                                <p:strVal val="#ppt_x"/>
                                              </p:val>
                                            </p:tav>
                                          </p:tavLst>
                                        </p:anim>
                                        <p:anim calcmode="lin" valueType="num">
                                          <p:cBhvr additive="base">
                                            <p:cTn id="560" dur="3000" fill="hold"/>
                                            <p:tgtEl>
                                              <p:spTgt spid="197"/>
                                            </p:tgtEl>
                                            <p:attrNameLst>
                                              <p:attrName>ppt_y</p:attrName>
                                            </p:attrNameLst>
                                          </p:cBhvr>
                                          <p:tavLst>
                                            <p:tav tm="0">
                                              <p:val>
                                                <p:strVal val="0-#ppt_h/2"/>
                                              </p:val>
                                            </p:tav>
                                            <p:tav tm="100000">
                                              <p:val>
                                                <p:strVal val="#ppt_y"/>
                                              </p:val>
                                            </p:tav>
                                          </p:tavLst>
                                        </p:anim>
                                      </p:childTnLst>
                                    </p:cTn>
                                  </p:par>
                                  <p:par>
                                    <p:cTn id="561" presetID="2" presetClass="entr" presetSubtype="1" fill="hold" grpId="0" nodeType="withEffect">
                                      <p:stCondLst>
                                        <p:cond delay="0"/>
                                      </p:stCondLst>
                                      <p:childTnLst>
                                        <p:set>
                                          <p:cBhvr>
                                            <p:cTn id="562" dur="1" fill="hold">
                                              <p:stCondLst>
                                                <p:cond delay="0"/>
                                              </p:stCondLst>
                                            </p:cTn>
                                            <p:tgtEl>
                                              <p:spTgt spid="198"/>
                                            </p:tgtEl>
                                            <p:attrNameLst>
                                              <p:attrName>style.visibility</p:attrName>
                                            </p:attrNameLst>
                                          </p:cBhvr>
                                          <p:to>
                                            <p:strVal val="visible"/>
                                          </p:to>
                                        </p:set>
                                        <p:anim calcmode="lin" valueType="num">
                                          <p:cBhvr additive="base">
                                            <p:cTn id="563" dur="3000" fill="hold"/>
                                            <p:tgtEl>
                                              <p:spTgt spid="198"/>
                                            </p:tgtEl>
                                            <p:attrNameLst>
                                              <p:attrName>ppt_x</p:attrName>
                                            </p:attrNameLst>
                                          </p:cBhvr>
                                          <p:tavLst>
                                            <p:tav tm="0">
                                              <p:val>
                                                <p:strVal val="#ppt_x"/>
                                              </p:val>
                                            </p:tav>
                                            <p:tav tm="100000">
                                              <p:val>
                                                <p:strVal val="#ppt_x"/>
                                              </p:val>
                                            </p:tav>
                                          </p:tavLst>
                                        </p:anim>
                                        <p:anim calcmode="lin" valueType="num">
                                          <p:cBhvr additive="base">
                                            <p:cTn id="564" dur="3000" fill="hold"/>
                                            <p:tgtEl>
                                              <p:spTgt spid="198"/>
                                            </p:tgtEl>
                                            <p:attrNameLst>
                                              <p:attrName>ppt_y</p:attrName>
                                            </p:attrNameLst>
                                          </p:cBhvr>
                                          <p:tavLst>
                                            <p:tav tm="0">
                                              <p:val>
                                                <p:strVal val="0-#ppt_h/2"/>
                                              </p:val>
                                            </p:tav>
                                            <p:tav tm="100000">
                                              <p:val>
                                                <p:strVal val="#ppt_y"/>
                                              </p:val>
                                            </p:tav>
                                          </p:tavLst>
                                        </p:anim>
                                      </p:childTnLst>
                                    </p:cTn>
                                  </p:par>
                                  <p:par>
                                    <p:cTn id="565" presetID="2" presetClass="entr" presetSubtype="1" fill="hold" grpId="0" nodeType="withEffect">
                                      <p:stCondLst>
                                        <p:cond delay="0"/>
                                      </p:stCondLst>
                                      <p:childTnLst>
                                        <p:set>
                                          <p:cBhvr>
                                            <p:cTn id="566" dur="1" fill="hold">
                                              <p:stCondLst>
                                                <p:cond delay="0"/>
                                              </p:stCondLst>
                                            </p:cTn>
                                            <p:tgtEl>
                                              <p:spTgt spid="199"/>
                                            </p:tgtEl>
                                            <p:attrNameLst>
                                              <p:attrName>style.visibility</p:attrName>
                                            </p:attrNameLst>
                                          </p:cBhvr>
                                          <p:to>
                                            <p:strVal val="visible"/>
                                          </p:to>
                                        </p:set>
                                        <p:anim calcmode="lin" valueType="num">
                                          <p:cBhvr additive="base">
                                            <p:cTn id="567" dur="3000" fill="hold"/>
                                            <p:tgtEl>
                                              <p:spTgt spid="199"/>
                                            </p:tgtEl>
                                            <p:attrNameLst>
                                              <p:attrName>ppt_x</p:attrName>
                                            </p:attrNameLst>
                                          </p:cBhvr>
                                          <p:tavLst>
                                            <p:tav tm="0">
                                              <p:val>
                                                <p:strVal val="#ppt_x"/>
                                              </p:val>
                                            </p:tav>
                                            <p:tav tm="100000">
                                              <p:val>
                                                <p:strVal val="#ppt_x"/>
                                              </p:val>
                                            </p:tav>
                                          </p:tavLst>
                                        </p:anim>
                                        <p:anim calcmode="lin" valueType="num">
                                          <p:cBhvr additive="base">
                                            <p:cTn id="568" dur="3000" fill="hold"/>
                                            <p:tgtEl>
                                              <p:spTgt spid="199"/>
                                            </p:tgtEl>
                                            <p:attrNameLst>
                                              <p:attrName>ppt_y</p:attrName>
                                            </p:attrNameLst>
                                          </p:cBhvr>
                                          <p:tavLst>
                                            <p:tav tm="0">
                                              <p:val>
                                                <p:strVal val="0-#ppt_h/2"/>
                                              </p:val>
                                            </p:tav>
                                            <p:tav tm="100000">
                                              <p:val>
                                                <p:strVal val="#ppt_y"/>
                                              </p:val>
                                            </p:tav>
                                          </p:tavLst>
                                        </p:anim>
                                      </p:childTnLst>
                                    </p:cTn>
                                  </p:par>
                                  <p:par>
                                    <p:cTn id="569" presetID="2" presetClass="entr" presetSubtype="1" fill="hold" grpId="0" nodeType="withEffect">
                                      <p:stCondLst>
                                        <p:cond delay="0"/>
                                      </p:stCondLst>
                                      <p:childTnLst>
                                        <p:set>
                                          <p:cBhvr>
                                            <p:cTn id="570" dur="1" fill="hold">
                                              <p:stCondLst>
                                                <p:cond delay="0"/>
                                              </p:stCondLst>
                                            </p:cTn>
                                            <p:tgtEl>
                                              <p:spTgt spid="200"/>
                                            </p:tgtEl>
                                            <p:attrNameLst>
                                              <p:attrName>style.visibility</p:attrName>
                                            </p:attrNameLst>
                                          </p:cBhvr>
                                          <p:to>
                                            <p:strVal val="visible"/>
                                          </p:to>
                                        </p:set>
                                        <p:anim calcmode="lin" valueType="num">
                                          <p:cBhvr additive="base">
                                            <p:cTn id="571" dur="3000" fill="hold"/>
                                            <p:tgtEl>
                                              <p:spTgt spid="200"/>
                                            </p:tgtEl>
                                            <p:attrNameLst>
                                              <p:attrName>ppt_x</p:attrName>
                                            </p:attrNameLst>
                                          </p:cBhvr>
                                          <p:tavLst>
                                            <p:tav tm="0">
                                              <p:val>
                                                <p:strVal val="#ppt_x"/>
                                              </p:val>
                                            </p:tav>
                                            <p:tav tm="100000">
                                              <p:val>
                                                <p:strVal val="#ppt_x"/>
                                              </p:val>
                                            </p:tav>
                                          </p:tavLst>
                                        </p:anim>
                                        <p:anim calcmode="lin" valueType="num">
                                          <p:cBhvr additive="base">
                                            <p:cTn id="572" dur="3000" fill="hold"/>
                                            <p:tgtEl>
                                              <p:spTgt spid="200"/>
                                            </p:tgtEl>
                                            <p:attrNameLst>
                                              <p:attrName>ppt_y</p:attrName>
                                            </p:attrNameLst>
                                          </p:cBhvr>
                                          <p:tavLst>
                                            <p:tav tm="0">
                                              <p:val>
                                                <p:strVal val="0-#ppt_h/2"/>
                                              </p:val>
                                            </p:tav>
                                            <p:tav tm="100000">
                                              <p:val>
                                                <p:strVal val="#ppt_y"/>
                                              </p:val>
                                            </p:tav>
                                          </p:tavLst>
                                        </p:anim>
                                      </p:childTnLst>
                                    </p:cTn>
                                  </p:par>
                                  <p:par>
                                    <p:cTn id="573" presetID="2" presetClass="entr" presetSubtype="1" fill="hold" grpId="0" nodeType="withEffect">
                                      <p:stCondLst>
                                        <p:cond delay="0"/>
                                      </p:stCondLst>
                                      <p:childTnLst>
                                        <p:set>
                                          <p:cBhvr>
                                            <p:cTn id="574" dur="1" fill="hold">
                                              <p:stCondLst>
                                                <p:cond delay="0"/>
                                              </p:stCondLst>
                                            </p:cTn>
                                            <p:tgtEl>
                                              <p:spTgt spid="201"/>
                                            </p:tgtEl>
                                            <p:attrNameLst>
                                              <p:attrName>style.visibility</p:attrName>
                                            </p:attrNameLst>
                                          </p:cBhvr>
                                          <p:to>
                                            <p:strVal val="visible"/>
                                          </p:to>
                                        </p:set>
                                        <p:anim calcmode="lin" valueType="num">
                                          <p:cBhvr additive="base">
                                            <p:cTn id="575" dur="3000" fill="hold"/>
                                            <p:tgtEl>
                                              <p:spTgt spid="201"/>
                                            </p:tgtEl>
                                            <p:attrNameLst>
                                              <p:attrName>ppt_x</p:attrName>
                                            </p:attrNameLst>
                                          </p:cBhvr>
                                          <p:tavLst>
                                            <p:tav tm="0">
                                              <p:val>
                                                <p:strVal val="#ppt_x"/>
                                              </p:val>
                                            </p:tav>
                                            <p:tav tm="100000">
                                              <p:val>
                                                <p:strVal val="#ppt_x"/>
                                              </p:val>
                                            </p:tav>
                                          </p:tavLst>
                                        </p:anim>
                                        <p:anim calcmode="lin" valueType="num">
                                          <p:cBhvr additive="base">
                                            <p:cTn id="576" dur="3000" fill="hold"/>
                                            <p:tgtEl>
                                              <p:spTgt spid="201"/>
                                            </p:tgtEl>
                                            <p:attrNameLst>
                                              <p:attrName>ppt_y</p:attrName>
                                            </p:attrNameLst>
                                          </p:cBhvr>
                                          <p:tavLst>
                                            <p:tav tm="0">
                                              <p:val>
                                                <p:strVal val="0-#ppt_h/2"/>
                                              </p:val>
                                            </p:tav>
                                            <p:tav tm="100000">
                                              <p:val>
                                                <p:strVal val="#ppt_y"/>
                                              </p:val>
                                            </p:tav>
                                          </p:tavLst>
                                        </p:anim>
                                      </p:childTnLst>
                                    </p:cTn>
                                  </p:par>
                                  <p:par>
                                    <p:cTn id="577" presetID="2" presetClass="entr" presetSubtype="1" fill="hold" grpId="0" nodeType="withEffect">
                                      <p:stCondLst>
                                        <p:cond delay="0"/>
                                      </p:stCondLst>
                                      <p:childTnLst>
                                        <p:set>
                                          <p:cBhvr>
                                            <p:cTn id="578" dur="1" fill="hold">
                                              <p:stCondLst>
                                                <p:cond delay="0"/>
                                              </p:stCondLst>
                                            </p:cTn>
                                            <p:tgtEl>
                                              <p:spTgt spid="202"/>
                                            </p:tgtEl>
                                            <p:attrNameLst>
                                              <p:attrName>style.visibility</p:attrName>
                                            </p:attrNameLst>
                                          </p:cBhvr>
                                          <p:to>
                                            <p:strVal val="visible"/>
                                          </p:to>
                                        </p:set>
                                        <p:anim calcmode="lin" valueType="num">
                                          <p:cBhvr additive="base">
                                            <p:cTn id="579" dur="3000" fill="hold"/>
                                            <p:tgtEl>
                                              <p:spTgt spid="202"/>
                                            </p:tgtEl>
                                            <p:attrNameLst>
                                              <p:attrName>ppt_x</p:attrName>
                                            </p:attrNameLst>
                                          </p:cBhvr>
                                          <p:tavLst>
                                            <p:tav tm="0">
                                              <p:val>
                                                <p:strVal val="#ppt_x"/>
                                              </p:val>
                                            </p:tav>
                                            <p:tav tm="100000">
                                              <p:val>
                                                <p:strVal val="#ppt_x"/>
                                              </p:val>
                                            </p:tav>
                                          </p:tavLst>
                                        </p:anim>
                                        <p:anim calcmode="lin" valueType="num">
                                          <p:cBhvr additive="base">
                                            <p:cTn id="580" dur="3000" fill="hold"/>
                                            <p:tgtEl>
                                              <p:spTgt spid="202"/>
                                            </p:tgtEl>
                                            <p:attrNameLst>
                                              <p:attrName>ppt_y</p:attrName>
                                            </p:attrNameLst>
                                          </p:cBhvr>
                                          <p:tavLst>
                                            <p:tav tm="0">
                                              <p:val>
                                                <p:strVal val="0-#ppt_h/2"/>
                                              </p:val>
                                            </p:tav>
                                            <p:tav tm="100000">
                                              <p:val>
                                                <p:strVal val="#ppt_y"/>
                                              </p:val>
                                            </p:tav>
                                          </p:tavLst>
                                        </p:anim>
                                      </p:childTnLst>
                                    </p:cTn>
                                  </p:par>
                                  <p:par>
                                    <p:cTn id="581" presetID="2" presetClass="entr" presetSubtype="1" fill="hold" grpId="0" nodeType="withEffect">
                                      <p:stCondLst>
                                        <p:cond delay="0"/>
                                      </p:stCondLst>
                                      <p:childTnLst>
                                        <p:set>
                                          <p:cBhvr>
                                            <p:cTn id="582" dur="1" fill="hold">
                                              <p:stCondLst>
                                                <p:cond delay="0"/>
                                              </p:stCondLst>
                                            </p:cTn>
                                            <p:tgtEl>
                                              <p:spTgt spid="203"/>
                                            </p:tgtEl>
                                            <p:attrNameLst>
                                              <p:attrName>style.visibility</p:attrName>
                                            </p:attrNameLst>
                                          </p:cBhvr>
                                          <p:to>
                                            <p:strVal val="visible"/>
                                          </p:to>
                                        </p:set>
                                        <p:anim calcmode="lin" valueType="num">
                                          <p:cBhvr additive="base">
                                            <p:cTn id="583" dur="3000" fill="hold"/>
                                            <p:tgtEl>
                                              <p:spTgt spid="203"/>
                                            </p:tgtEl>
                                            <p:attrNameLst>
                                              <p:attrName>ppt_x</p:attrName>
                                            </p:attrNameLst>
                                          </p:cBhvr>
                                          <p:tavLst>
                                            <p:tav tm="0">
                                              <p:val>
                                                <p:strVal val="#ppt_x"/>
                                              </p:val>
                                            </p:tav>
                                            <p:tav tm="100000">
                                              <p:val>
                                                <p:strVal val="#ppt_x"/>
                                              </p:val>
                                            </p:tav>
                                          </p:tavLst>
                                        </p:anim>
                                        <p:anim calcmode="lin" valueType="num">
                                          <p:cBhvr additive="base">
                                            <p:cTn id="584" dur="3000" fill="hold"/>
                                            <p:tgtEl>
                                              <p:spTgt spid="203"/>
                                            </p:tgtEl>
                                            <p:attrNameLst>
                                              <p:attrName>ppt_y</p:attrName>
                                            </p:attrNameLst>
                                          </p:cBhvr>
                                          <p:tavLst>
                                            <p:tav tm="0">
                                              <p:val>
                                                <p:strVal val="0-#ppt_h/2"/>
                                              </p:val>
                                            </p:tav>
                                            <p:tav tm="100000">
                                              <p:val>
                                                <p:strVal val="#ppt_y"/>
                                              </p:val>
                                            </p:tav>
                                          </p:tavLst>
                                        </p:anim>
                                      </p:childTnLst>
                                    </p:cTn>
                                  </p:par>
                                  <p:par>
                                    <p:cTn id="585" presetID="2" presetClass="entr" presetSubtype="1" fill="hold" grpId="0" nodeType="withEffect">
                                      <p:stCondLst>
                                        <p:cond delay="0"/>
                                      </p:stCondLst>
                                      <p:childTnLst>
                                        <p:set>
                                          <p:cBhvr>
                                            <p:cTn id="586" dur="1" fill="hold">
                                              <p:stCondLst>
                                                <p:cond delay="0"/>
                                              </p:stCondLst>
                                            </p:cTn>
                                            <p:tgtEl>
                                              <p:spTgt spid="204"/>
                                            </p:tgtEl>
                                            <p:attrNameLst>
                                              <p:attrName>style.visibility</p:attrName>
                                            </p:attrNameLst>
                                          </p:cBhvr>
                                          <p:to>
                                            <p:strVal val="visible"/>
                                          </p:to>
                                        </p:set>
                                        <p:anim calcmode="lin" valueType="num">
                                          <p:cBhvr additive="base">
                                            <p:cTn id="587" dur="3000" fill="hold"/>
                                            <p:tgtEl>
                                              <p:spTgt spid="204"/>
                                            </p:tgtEl>
                                            <p:attrNameLst>
                                              <p:attrName>ppt_x</p:attrName>
                                            </p:attrNameLst>
                                          </p:cBhvr>
                                          <p:tavLst>
                                            <p:tav tm="0">
                                              <p:val>
                                                <p:strVal val="#ppt_x"/>
                                              </p:val>
                                            </p:tav>
                                            <p:tav tm="100000">
                                              <p:val>
                                                <p:strVal val="#ppt_x"/>
                                              </p:val>
                                            </p:tav>
                                          </p:tavLst>
                                        </p:anim>
                                        <p:anim calcmode="lin" valueType="num">
                                          <p:cBhvr additive="base">
                                            <p:cTn id="588" dur="3000" fill="hold"/>
                                            <p:tgtEl>
                                              <p:spTgt spid="204"/>
                                            </p:tgtEl>
                                            <p:attrNameLst>
                                              <p:attrName>ppt_y</p:attrName>
                                            </p:attrNameLst>
                                          </p:cBhvr>
                                          <p:tavLst>
                                            <p:tav tm="0">
                                              <p:val>
                                                <p:strVal val="0-#ppt_h/2"/>
                                              </p:val>
                                            </p:tav>
                                            <p:tav tm="100000">
                                              <p:val>
                                                <p:strVal val="#ppt_y"/>
                                              </p:val>
                                            </p:tav>
                                          </p:tavLst>
                                        </p:anim>
                                      </p:childTnLst>
                                    </p:cTn>
                                  </p:par>
                                  <p:par>
                                    <p:cTn id="589" presetID="2" presetClass="entr" presetSubtype="1" fill="hold" grpId="0" nodeType="withEffect">
                                      <p:stCondLst>
                                        <p:cond delay="0"/>
                                      </p:stCondLst>
                                      <p:childTnLst>
                                        <p:set>
                                          <p:cBhvr>
                                            <p:cTn id="590" dur="1" fill="hold">
                                              <p:stCondLst>
                                                <p:cond delay="0"/>
                                              </p:stCondLst>
                                            </p:cTn>
                                            <p:tgtEl>
                                              <p:spTgt spid="205"/>
                                            </p:tgtEl>
                                            <p:attrNameLst>
                                              <p:attrName>style.visibility</p:attrName>
                                            </p:attrNameLst>
                                          </p:cBhvr>
                                          <p:to>
                                            <p:strVal val="visible"/>
                                          </p:to>
                                        </p:set>
                                        <p:anim calcmode="lin" valueType="num">
                                          <p:cBhvr additive="base">
                                            <p:cTn id="591" dur="3000" fill="hold"/>
                                            <p:tgtEl>
                                              <p:spTgt spid="205"/>
                                            </p:tgtEl>
                                            <p:attrNameLst>
                                              <p:attrName>ppt_x</p:attrName>
                                            </p:attrNameLst>
                                          </p:cBhvr>
                                          <p:tavLst>
                                            <p:tav tm="0">
                                              <p:val>
                                                <p:strVal val="#ppt_x"/>
                                              </p:val>
                                            </p:tav>
                                            <p:tav tm="100000">
                                              <p:val>
                                                <p:strVal val="#ppt_x"/>
                                              </p:val>
                                            </p:tav>
                                          </p:tavLst>
                                        </p:anim>
                                        <p:anim calcmode="lin" valueType="num">
                                          <p:cBhvr additive="base">
                                            <p:cTn id="592" dur="3000" fill="hold"/>
                                            <p:tgtEl>
                                              <p:spTgt spid="205"/>
                                            </p:tgtEl>
                                            <p:attrNameLst>
                                              <p:attrName>ppt_y</p:attrName>
                                            </p:attrNameLst>
                                          </p:cBhvr>
                                          <p:tavLst>
                                            <p:tav tm="0">
                                              <p:val>
                                                <p:strVal val="0-#ppt_h/2"/>
                                              </p:val>
                                            </p:tav>
                                            <p:tav tm="100000">
                                              <p:val>
                                                <p:strVal val="#ppt_y"/>
                                              </p:val>
                                            </p:tav>
                                          </p:tavLst>
                                        </p:anim>
                                      </p:childTnLst>
                                    </p:cTn>
                                  </p:par>
                                  <p:par>
                                    <p:cTn id="593" presetID="2" presetClass="entr" presetSubtype="1" fill="hold" grpId="0" nodeType="withEffect">
                                      <p:stCondLst>
                                        <p:cond delay="0"/>
                                      </p:stCondLst>
                                      <p:childTnLst>
                                        <p:set>
                                          <p:cBhvr>
                                            <p:cTn id="594" dur="1" fill="hold">
                                              <p:stCondLst>
                                                <p:cond delay="0"/>
                                              </p:stCondLst>
                                            </p:cTn>
                                            <p:tgtEl>
                                              <p:spTgt spid="206"/>
                                            </p:tgtEl>
                                            <p:attrNameLst>
                                              <p:attrName>style.visibility</p:attrName>
                                            </p:attrNameLst>
                                          </p:cBhvr>
                                          <p:to>
                                            <p:strVal val="visible"/>
                                          </p:to>
                                        </p:set>
                                        <p:anim calcmode="lin" valueType="num">
                                          <p:cBhvr additive="base">
                                            <p:cTn id="595" dur="3000" fill="hold"/>
                                            <p:tgtEl>
                                              <p:spTgt spid="206"/>
                                            </p:tgtEl>
                                            <p:attrNameLst>
                                              <p:attrName>ppt_x</p:attrName>
                                            </p:attrNameLst>
                                          </p:cBhvr>
                                          <p:tavLst>
                                            <p:tav tm="0">
                                              <p:val>
                                                <p:strVal val="#ppt_x"/>
                                              </p:val>
                                            </p:tav>
                                            <p:tav tm="100000">
                                              <p:val>
                                                <p:strVal val="#ppt_x"/>
                                              </p:val>
                                            </p:tav>
                                          </p:tavLst>
                                        </p:anim>
                                        <p:anim calcmode="lin" valueType="num">
                                          <p:cBhvr additive="base">
                                            <p:cTn id="596" dur="3000" fill="hold"/>
                                            <p:tgtEl>
                                              <p:spTgt spid="206"/>
                                            </p:tgtEl>
                                            <p:attrNameLst>
                                              <p:attrName>ppt_y</p:attrName>
                                            </p:attrNameLst>
                                          </p:cBhvr>
                                          <p:tavLst>
                                            <p:tav tm="0">
                                              <p:val>
                                                <p:strVal val="0-#ppt_h/2"/>
                                              </p:val>
                                            </p:tav>
                                            <p:tav tm="100000">
                                              <p:val>
                                                <p:strVal val="#ppt_y"/>
                                              </p:val>
                                            </p:tav>
                                          </p:tavLst>
                                        </p:anim>
                                      </p:childTnLst>
                                    </p:cTn>
                                  </p:par>
                                  <p:par>
                                    <p:cTn id="597" presetID="2" presetClass="entr" presetSubtype="1" fill="hold" grpId="0" nodeType="withEffect">
                                      <p:stCondLst>
                                        <p:cond delay="0"/>
                                      </p:stCondLst>
                                      <p:childTnLst>
                                        <p:set>
                                          <p:cBhvr>
                                            <p:cTn id="598" dur="1" fill="hold">
                                              <p:stCondLst>
                                                <p:cond delay="0"/>
                                              </p:stCondLst>
                                            </p:cTn>
                                            <p:tgtEl>
                                              <p:spTgt spid="207"/>
                                            </p:tgtEl>
                                            <p:attrNameLst>
                                              <p:attrName>style.visibility</p:attrName>
                                            </p:attrNameLst>
                                          </p:cBhvr>
                                          <p:to>
                                            <p:strVal val="visible"/>
                                          </p:to>
                                        </p:set>
                                        <p:anim calcmode="lin" valueType="num">
                                          <p:cBhvr additive="base">
                                            <p:cTn id="599" dur="3000" fill="hold"/>
                                            <p:tgtEl>
                                              <p:spTgt spid="207"/>
                                            </p:tgtEl>
                                            <p:attrNameLst>
                                              <p:attrName>ppt_x</p:attrName>
                                            </p:attrNameLst>
                                          </p:cBhvr>
                                          <p:tavLst>
                                            <p:tav tm="0">
                                              <p:val>
                                                <p:strVal val="#ppt_x"/>
                                              </p:val>
                                            </p:tav>
                                            <p:tav tm="100000">
                                              <p:val>
                                                <p:strVal val="#ppt_x"/>
                                              </p:val>
                                            </p:tav>
                                          </p:tavLst>
                                        </p:anim>
                                        <p:anim calcmode="lin" valueType="num">
                                          <p:cBhvr additive="base">
                                            <p:cTn id="600" dur="3000" fill="hold"/>
                                            <p:tgtEl>
                                              <p:spTgt spid="207"/>
                                            </p:tgtEl>
                                            <p:attrNameLst>
                                              <p:attrName>ppt_y</p:attrName>
                                            </p:attrNameLst>
                                          </p:cBhvr>
                                          <p:tavLst>
                                            <p:tav tm="0">
                                              <p:val>
                                                <p:strVal val="0-#ppt_h/2"/>
                                              </p:val>
                                            </p:tav>
                                            <p:tav tm="100000">
                                              <p:val>
                                                <p:strVal val="#ppt_y"/>
                                              </p:val>
                                            </p:tav>
                                          </p:tavLst>
                                        </p:anim>
                                      </p:childTnLst>
                                    </p:cTn>
                                  </p:par>
                                  <p:par>
                                    <p:cTn id="601" presetID="2" presetClass="entr" presetSubtype="1" fill="hold" grpId="0" nodeType="withEffect">
                                      <p:stCondLst>
                                        <p:cond delay="0"/>
                                      </p:stCondLst>
                                      <p:childTnLst>
                                        <p:set>
                                          <p:cBhvr>
                                            <p:cTn id="602" dur="1" fill="hold">
                                              <p:stCondLst>
                                                <p:cond delay="0"/>
                                              </p:stCondLst>
                                            </p:cTn>
                                            <p:tgtEl>
                                              <p:spTgt spid="208"/>
                                            </p:tgtEl>
                                            <p:attrNameLst>
                                              <p:attrName>style.visibility</p:attrName>
                                            </p:attrNameLst>
                                          </p:cBhvr>
                                          <p:to>
                                            <p:strVal val="visible"/>
                                          </p:to>
                                        </p:set>
                                        <p:anim calcmode="lin" valueType="num">
                                          <p:cBhvr additive="base">
                                            <p:cTn id="603" dur="3000" fill="hold"/>
                                            <p:tgtEl>
                                              <p:spTgt spid="208"/>
                                            </p:tgtEl>
                                            <p:attrNameLst>
                                              <p:attrName>ppt_x</p:attrName>
                                            </p:attrNameLst>
                                          </p:cBhvr>
                                          <p:tavLst>
                                            <p:tav tm="0">
                                              <p:val>
                                                <p:strVal val="#ppt_x"/>
                                              </p:val>
                                            </p:tav>
                                            <p:tav tm="100000">
                                              <p:val>
                                                <p:strVal val="#ppt_x"/>
                                              </p:val>
                                            </p:tav>
                                          </p:tavLst>
                                        </p:anim>
                                        <p:anim calcmode="lin" valueType="num">
                                          <p:cBhvr additive="base">
                                            <p:cTn id="604" dur="3000" fill="hold"/>
                                            <p:tgtEl>
                                              <p:spTgt spid="208"/>
                                            </p:tgtEl>
                                            <p:attrNameLst>
                                              <p:attrName>ppt_y</p:attrName>
                                            </p:attrNameLst>
                                          </p:cBhvr>
                                          <p:tavLst>
                                            <p:tav tm="0">
                                              <p:val>
                                                <p:strVal val="0-#ppt_h/2"/>
                                              </p:val>
                                            </p:tav>
                                            <p:tav tm="100000">
                                              <p:val>
                                                <p:strVal val="#ppt_y"/>
                                              </p:val>
                                            </p:tav>
                                          </p:tavLst>
                                        </p:anim>
                                      </p:childTnLst>
                                    </p:cTn>
                                  </p:par>
                                  <p:par>
                                    <p:cTn id="605" presetID="2" presetClass="entr" presetSubtype="1" fill="hold" grpId="0" nodeType="withEffect">
                                      <p:stCondLst>
                                        <p:cond delay="0"/>
                                      </p:stCondLst>
                                      <p:childTnLst>
                                        <p:set>
                                          <p:cBhvr>
                                            <p:cTn id="606" dur="1" fill="hold">
                                              <p:stCondLst>
                                                <p:cond delay="0"/>
                                              </p:stCondLst>
                                            </p:cTn>
                                            <p:tgtEl>
                                              <p:spTgt spid="209"/>
                                            </p:tgtEl>
                                            <p:attrNameLst>
                                              <p:attrName>style.visibility</p:attrName>
                                            </p:attrNameLst>
                                          </p:cBhvr>
                                          <p:to>
                                            <p:strVal val="visible"/>
                                          </p:to>
                                        </p:set>
                                        <p:anim calcmode="lin" valueType="num">
                                          <p:cBhvr additive="base">
                                            <p:cTn id="607" dur="3000" fill="hold"/>
                                            <p:tgtEl>
                                              <p:spTgt spid="209"/>
                                            </p:tgtEl>
                                            <p:attrNameLst>
                                              <p:attrName>ppt_x</p:attrName>
                                            </p:attrNameLst>
                                          </p:cBhvr>
                                          <p:tavLst>
                                            <p:tav tm="0">
                                              <p:val>
                                                <p:strVal val="#ppt_x"/>
                                              </p:val>
                                            </p:tav>
                                            <p:tav tm="100000">
                                              <p:val>
                                                <p:strVal val="#ppt_x"/>
                                              </p:val>
                                            </p:tav>
                                          </p:tavLst>
                                        </p:anim>
                                        <p:anim calcmode="lin" valueType="num">
                                          <p:cBhvr additive="base">
                                            <p:cTn id="608" dur="3000" fill="hold"/>
                                            <p:tgtEl>
                                              <p:spTgt spid="209"/>
                                            </p:tgtEl>
                                            <p:attrNameLst>
                                              <p:attrName>ppt_y</p:attrName>
                                            </p:attrNameLst>
                                          </p:cBhvr>
                                          <p:tavLst>
                                            <p:tav tm="0">
                                              <p:val>
                                                <p:strVal val="0-#ppt_h/2"/>
                                              </p:val>
                                            </p:tav>
                                            <p:tav tm="100000">
                                              <p:val>
                                                <p:strVal val="#ppt_y"/>
                                              </p:val>
                                            </p:tav>
                                          </p:tavLst>
                                        </p:anim>
                                      </p:childTnLst>
                                    </p:cTn>
                                  </p:par>
                                  <p:par>
                                    <p:cTn id="609" presetID="2" presetClass="entr" presetSubtype="1" fill="hold" grpId="0" nodeType="withEffect">
                                      <p:stCondLst>
                                        <p:cond delay="0"/>
                                      </p:stCondLst>
                                      <p:childTnLst>
                                        <p:set>
                                          <p:cBhvr>
                                            <p:cTn id="610" dur="1" fill="hold">
                                              <p:stCondLst>
                                                <p:cond delay="0"/>
                                              </p:stCondLst>
                                            </p:cTn>
                                            <p:tgtEl>
                                              <p:spTgt spid="210"/>
                                            </p:tgtEl>
                                            <p:attrNameLst>
                                              <p:attrName>style.visibility</p:attrName>
                                            </p:attrNameLst>
                                          </p:cBhvr>
                                          <p:to>
                                            <p:strVal val="visible"/>
                                          </p:to>
                                        </p:set>
                                        <p:anim calcmode="lin" valueType="num">
                                          <p:cBhvr additive="base">
                                            <p:cTn id="611" dur="3000" fill="hold"/>
                                            <p:tgtEl>
                                              <p:spTgt spid="210"/>
                                            </p:tgtEl>
                                            <p:attrNameLst>
                                              <p:attrName>ppt_x</p:attrName>
                                            </p:attrNameLst>
                                          </p:cBhvr>
                                          <p:tavLst>
                                            <p:tav tm="0">
                                              <p:val>
                                                <p:strVal val="#ppt_x"/>
                                              </p:val>
                                            </p:tav>
                                            <p:tav tm="100000">
                                              <p:val>
                                                <p:strVal val="#ppt_x"/>
                                              </p:val>
                                            </p:tav>
                                          </p:tavLst>
                                        </p:anim>
                                        <p:anim calcmode="lin" valueType="num">
                                          <p:cBhvr additive="base">
                                            <p:cTn id="612" dur="3000" fill="hold"/>
                                            <p:tgtEl>
                                              <p:spTgt spid="210"/>
                                            </p:tgtEl>
                                            <p:attrNameLst>
                                              <p:attrName>ppt_y</p:attrName>
                                            </p:attrNameLst>
                                          </p:cBhvr>
                                          <p:tavLst>
                                            <p:tav tm="0">
                                              <p:val>
                                                <p:strVal val="0-#ppt_h/2"/>
                                              </p:val>
                                            </p:tav>
                                            <p:tav tm="100000">
                                              <p:val>
                                                <p:strVal val="#ppt_y"/>
                                              </p:val>
                                            </p:tav>
                                          </p:tavLst>
                                        </p:anim>
                                      </p:childTnLst>
                                    </p:cTn>
                                  </p:par>
                                  <p:par>
                                    <p:cTn id="613" presetID="2" presetClass="entr" presetSubtype="1" fill="hold" grpId="0" nodeType="withEffect">
                                      <p:stCondLst>
                                        <p:cond delay="0"/>
                                      </p:stCondLst>
                                      <p:childTnLst>
                                        <p:set>
                                          <p:cBhvr>
                                            <p:cTn id="614" dur="1" fill="hold">
                                              <p:stCondLst>
                                                <p:cond delay="0"/>
                                              </p:stCondLst>
                                            </p:cTn>
                                            <p:tgtEl>
                                              <p:spTgt spid="211"/>
                                            </p:tgtEl>
                                            <p:attrNameLst>
                                              <p:attrName>style.visibility</p:attrName>
                                            </p:attrNameLst>
                                          </p:cBhvr>
                                          <p:to>
                                            <p:strVal val="visible"/>
                                          </p:to>
                                        </p:set>
                                        <p:anim calcmode="lin" valueType="num">
                                          <p:cBhvr additive="base">
                                            <p:cTn id="615" dur="3000" fill="hold"/>
                                            <p:tgtEl>
                                              <p:spTgt spid="211"/>
                                            </p:tgtEl>
                                            <p:attrNameLst>
                                              <p:attrName>ppt_x</p:attrName>
                                            </p:attrNameLst>
                                          </p:cBhvr>
                                          <p:tavLst>
                                            <p:tav tm="0">
                                              <p:val>
                                                <p:strVal val="#ppt_x"/>
                                              </p:val>
                                            </p:tav>
                                            <p:tav tm="100000">
                                              <p:val>
                                                <p:strVal val="#ppt_x"/>
                                              </p:val>
                                            </p:tav>
                                          </p:tavLst>
                                        </p:anim>
                                        <p:anim calcmode="lin" valueType="num">
                                          <p:cBhvr additive="base">
                                            <p:cTn id="616" dur="3000" fill="hold"/>
                                            <p:tgtEl>
                                              <p:spTgt spid="211"/>
                                            </p:tgtEl>
                                            <p:attrNameLst>
                                              <p:attrName>ppt_y</p:attrName>
                                            </p:attrNameLst>
                                          </p:cBhvr>
                                          <p:tavLst>
                                            <p:tav tm="0">
                                              <p:val>
                                                <p:strVal val="0-#ppt_h/2"/>
                                              </p:val>
                                            </p:tav>
                                            <p:tav tm="100000">
                                              <p:val>
                                                <p:strVal val="#ppt_y"/>
                                              </p:val>
                                            </p:tav>
                                          </p:tavLst>
                                        </p:anim>
                                      </p:childTnLst>
                                    </p:cTn>
                                  </p:par>
                                  <p:par>
                                    <p:cTn id="617" presetID="2" presetClass="entr" presetSubtype="1" fill="hold" grpId="0" nodeType="withEffect">
                                      <p:stCondLst>
                                        <p:cond delay="0"/>
                                      </p:stCondLst>
                                      <p:childTnLst>
                                        <p:set>
                                          <p:cBhvr>
                                            <p:cTn id="618" dur="1" fill="hold">
                                              <p:stCondLst>
                                                <p:cond delay="0"/>
                                              </p:stCondLst>
                                            </p:cTn>
                                            <p:tgtEl>
                                              <p:spTgt spid="212"/>
                                            </p:tgtEl>
                                            <p:attrNameLst>
                                              <p:attrName>style.visibility</p:attrName>
                                            </p:attrNameLst>
                                          </p:cBhvr>
                                          <p:to>
                                            <p:strVal val="visible"/>
                                          </p:to>
                                        </p:set>
                                        <p:anim calcmode="lin" valueType="num">
                                          <p:cBhvr additive="base">
                                            <p:cTn id="619" dur="3000" fill="hold"/>
                                            <p:tgtEl>
                                              <p:spTgt spid="212"/>
                                            </p:tgtEl>
                                            <p:attrNameLst>
                                              <p:attrName>ppt_x</p:attrName>
                                            </p:attrNameLst>
                                          </p:cBhvr>
                                          <p:tavLst>
                                            <p:tav tm="0">
                                              <p:val>
                                                <p:strVal val="#ppt_x"/>
                                              </p:val>
                                            </p:tav>
                                            <p:tav tm="100000">
                                              <p:val>
                                                <p:strVal val="#ppt_x"/>
                                              </p:val>
                                            </p:tav>
                                          </p:tavLst>
                                        </p:anim>
                                        <p:anim calcmode="lin" valueType="num">
                                          <p:cBhvr additive="base">
                                            <p:cTn id="620" dur="3000" fill="hold"/>
                                            <p:tgtEl>
                                              <p:spTgt spid="212"/>
                                            </p:tgtEl>
                                            <p:attrNameLst>
                                              <p:attrName>ppt_y</p:attrName>
                                            </p:attrNameLst>
                                          </p:cBhvr>
                                          <p:tavLst>
                                            <p:tav tm="0">
                                              <p:val>
                                                <p:strVal val="0-#ppt_h/2"/>
                                              </p:val>
                                            </p:tav>
                                            <p:tav tm="100000">
                                              <p:val>
                                                <p:strVal val="#ppt_y"/>
                                              </p:val>
                                            </p:tav>
                                          </p:tavLst>
                                        </p:anim>
                                      </p:childTnLst>
                                    </p:cTn>
                                  </p:par>
                                  <p:par>
                                    <p:cTn id="621" presetID="2" presetClass="entr" presetSubtype="1" fill="hold" grpId="0" nodeType="withEffect">
                                      <p:stCondLst>
                                        <p:cond delay="0"/>
                                      </p:stCondLst>
                                      <p:childTnLst>
                                        <p:set>
                                          <p:cBhvr>
                                            <p:cTn id="622" dur="1" fill="hold">
                                              <p:stCondLst>
                                                <p:cond delay="0"/>
                                              </p:stCondLst>
                                            </p:cTn>
                                            <p:tgtEl>
                                              <p:spTgt spid="213"/>
                                            </p:tgtEl>
                                            <p:attrNameLst>
                                              <p:attrName>style.visibility</p:attrName>
                                            </p:attrNameLst>
                                          </p:cBhvr>
                                          <p:to>
                                            <p:strVal val="visible"/>
                                          </p:to>
                                        </p:set>
                                        <p:anim calcmode="lin" valueType="num">
                                          <p:cBhvr additive="base">
                                            <p:cTn id="623" dur="3000" fill="hold"/>
                                            <p:tgtEl>
                                              <p:spTgt spid="213"/>
                                            </p:tgtEl>
                                            <p:attrNameLst>
                                              <p:attrName>ppt_x</p:attrName>
                                            </p:attrNameLst>
                                          </p:cBhvr>
                                          <p:tavLst>
                                            <p:tav tm="0">
                                              <p:val>
                                                <p:strVal val="#ppt_x"/>
                                              </p:val>
                                            </p:tav>
                                            <p:tav tm="100000">
                                              <p:val>
                                                <p:strVal val="#ppt_x"/>
                                              </p:val>
                                            </p:tav>
                                          </p:tavLst>
                                        </p:anim>
                                        <p:anim calcmode="lin" valueType="num">
                                          <p:cBhvr additive="base">
                                            <p:cTn id="624" dur="3000" fill="hold"/>
                                            <p:tgtEl>
                                              <p:spTgt spid="213"/>
                                            </p:tgtEl>
                                            <p:attrNameLst>
                                              <p:attrName>ppt_y</p:attrName>
                                            </p:attrNameLst>
                                          </p:cBhvr>
                                          <p:tavLst>
                                            <p:tav tm="0">
                                              <p:val>
                                                <p:strVal val="0-#ppt_h/2"/>
                                              </p:val>
                                            </p:tav>
                                            <p:tav tm="100000">
                                              <p:val>
                                                <p:strVal val="#ppt_y"/>
                                              </p:val>
                                            </p:tav>
                                          </p:tavLst>
                                        </p:anim>
                                      </p:childTnLst>
                                    </p:cTn>
                                  </p:par>
                                  <p:par>
                                    <p:cTn id="625" presetID="2" presetClass="entr" presetSubtype="1" fill="hold" grpId="0" nodeType="withEffect">
                                      <p:stCondLst>
                                        <p:cond delay="0"/>
                                      </p:stCondLst>
                                      <p:childTnLst>
                                        <p:set>
                                          <p:cBhvr>
                                            <p:cTn id="626" dur="1" fill="hold">
                                              <p:stCondLst>
                                                <p:cond delay="0"/>
                                              </p:stCondLst>
                                            </p:cTn>
                                            <p:tgtEl>
                                              <p:spTgt spid="214"/>
                                            </p:tgtEl>
                                            <p:attrNameLst>
                                              <p:attrName>style.visibility</p:attrName>
                                            </p:attrNameLst>
                                          </p:cBhvr>
                                          <p:to>
                                            <p:strVal val="visible"/>
                                          </p:to>
                                        </p:set>
                                        <p:anim calcmode="lin" valueType="num">
                                          <p:cBhvr additive="base">
                                            <p:cTn id="627" dur="3000" fill="hold"/>
                                            <p:tgtEl>
                                              <p:spTgt spid="214"/>
                                            </p:tgtEl>
                                            <p:attrNameLst>
                                              <p:attrName>ppt_x</p:attrName>
                                            </p:attrNameLst>
                                          </p:cBhvr>
                                          <p:tavLst>
                                            <p:tav tm="0">
                                              <p:val>
                                                <p:strVal val="#ppt_x"/>
                                              </p:val>
                                            </p:tav>
                                            <p:tav tm="100000">
                                              <p:val>
                                                <p:strVal val="#ppt_x"/>
                                              </p:val>
                                            </p:tav>
                                          </p:tavLst>
                                        </p:anim>
                                        <p:anim calcmode="lin" valueType="num">
                                          <p:cBhvr additive="base">
                                            <p:cTn id="628" dur="3000" fill="hold"/>
                                            <p:tgtEl>
                                              <p:spTgt spid="214"/>
                                            </p:tgtEl>
                                            <p:attrNameLst>
                                              <p:attrName>ppt_y</p:attrName>
                                            </p:attrNameLst>
                                          </p:cBhvr>
                                          <p:tavLst>
                                            <p:tav tm="0">
                                              <p:val>
                                                <p:strVal val="0-#ppt_h/2"/>
                                              </p:val>
                                            </p:tav>
                                            <p:tav tm="100000">
                                              <p:val>
                                                <p:strVal val="#ppt_y"/>
                                              </p:val>
                                            </p:tav>
                                          </p:tavLst>
                                        </p:anim>
                                      </p:childTnLst>
                                    </p:cTn>
                                  </p:par>
                                  <p:par>
                                    <p:cTn id="629" presetID="2" presetClass="entr" presetSubtype="1" fill="hold" grpId="0" nodeType="withEffect">
                                      <p:stCondLst>
                                        <p:cond delay="0"/>
                                      </p:stCondLst>
                                      <p:childTnLst>
                                        <p:set>
                                          <p:cBhvr>
                                            <p:cTn id="630" dur="1" fill="hold">
                                              <p:stCondLst>
                                                <p:cond delay="0"/>
                                              </p:stCondLst>
                                            </p:cTn>
                                            <p:tgtEl>
                                              <p:spTgt spid="215"/>
                                            </p:tgtEl>
                                            <p:attrNameLst>
                                              <p:attrName>style.visibility</p:attrName>
                                            </p:attrNameLst>
                                          </p:cBhvr>
                                          <p:to>
                                            <p:strVal val="visible"/>
                                          </p:to>
                                        </p:set>
                                        <p:anim calcmode="lin" valueType="num">
                                          <p:cBhvr additive="base">
                                            <p:cTn id="631" dur="3000" fill="hold"/>
                                            <p:tgtEl>
                                              <p:spTgt spid="215"/>
                                            </p:tgtEl>
                                            <p:attrNameLst>
                                              <p:attrName>ppt_x</p:attrName>
                                            </p:attrNameLst>
                                          </p:cBhvr>
                                          <p:tavLst>
                                            <p:tav tm="0">
                                              <p:val>
                                                <p:strVal val="#ppt_x"/>
                                              </p:val>
                                            </p:tav>
                                            <p:tav tm="100000">
                                              <p:val>
                                                <p:strVal val="#ppt_x"/>
                                              </p:val>
                                            </p:tav>
                                          </p:tavLst>
                                        </p:anim>
                                        <p:anim calcmode="lin" valueType="num">
                                          <p:cBhvr additive="base">
                                            <p:cTn id="632" dur="3000" fill="hold"/>
                                            <p:tgtEl>
                                              <p:spTgt spid="215"/>
                                            </p:tgtEl>
                                            <p:attrNameLst>
                                              <p:attrName>ppt_y</p:attrName>
                                            </p:attrNameLst>
                                          </p:cBhvr>
                                          <p:tavLst>
                                            <p:tav tm="0">
                                              <p:val>
                                                <p:strVal val="0-#ppt_h/2"/>
                                              </p:val>
                                            </p:tav>
                                            <p:tav tm="100000">
                                              <p:val>
                                                <p:strVal val="#ppt_y"/>
                                              </p:val>
                                            </p:tav>
                                          </p:tavLst>
                                        </p:anim>
                                      </p:childTnLst>
                                    </p:cTn>
                                  </p:par>
                                  <p:par>
                                    <p:cTn id="633" presetID="2" presetClass="entr" presetSubtype="1" fill="hold" grpId="0" nodeType="withEffect">
                                      <p:stCondLst>
                                        <p:cond delay="0"/>
                                      </p:stCondLst>
                                      <p:childTnLst>
                                        <p:set>
                                          <p:cBhvr>
                                            <p:cTn id="634" dur="1" fill="hold">
                                              <p:stCondLst>
                                                <p:cond delay="0"/>
                                              </p:stCondLst>
                                            </p:cTn>
                                            <p:tgtEl>
                                              <p:spTgt spid="216"/>
                                            </p:tgtEl>
                                            <p:attrNameLst>
                                              <p:attrName>style.visibility</p:attrName>
                                            </p:attrNameLst>
                                          </p:cBhvr>
                                          <p:to>
                                            <p:strVal val="visible"/>
                                          </p:to>
                                        </p:set>
                                        <p:anim calcmode="lin" valueType="num">
                                          <p:cBhvr additive="base">
                                            <p:cTn id="635" dur="3000" fill="hold"/>
                                            <p:tgtEl>
                                              <p:spTgt spid="216"/>
                                            </p:tgtEl>
                                            <p:attrNameLst>
                                              <p:attrName>ppt_x</p:attrName>
                                            </p:attrNameLst>
                                          </p:cBhvr>
                                          <p:tavLst>
                                            <p:tav tm="0">
                                              <p:val>
                                                <p:strVal val="#ppt_x"/>
                                              </p:val>
                                            </p:tav>
                                            <p:tav tm="100000">
                                              <p:val>
                                                <p:strVal val="#ppt_x"/>
                                              </p:val>
                                            </p:tav>
                                          </p:tavLst>
                                        </p:anim>
                                        <p:anim calcmode="lin" valueType="num">
                                          <p:cBhvr additive="base">
                                            <p:cTn id="636" dur="3000" fill="hold"/>
                                            <p:tgtEl>
                                              <p:spTgt spid="216"/>
                                            </p:tgtEl>
                                            <p:attrNameLst>
                                              <p:attrName>ppt_y</p:attrName>
                                            </p:attrNameLst>
                                          </p:cBhvr>
                                          <p:tavLst>
                                            <p:tav tm="0">
                                              <p:val>
                                                <p:strVal val="0-#ppt_h/2"/>
                                              </p:val>
                                            </p:tav>
                                            <p:tav tm="100000">
                                              <p:val>
                                                <p:strVal val="#ppt_y"/>
                                              </p:val>
                                            </p:tav>
                                          </p:tavLst>
                                        </p:anim>
                                      </p:childTnLst>
                                    </p:cTn>
                                  </p:par>
                                  <p:par>
                                    <p:cTn id="637" presetID="2" presetClass="entr" presetSubtype="1" fill="hold" grpId="0" nodeType="withEffect">
                                      <p:stCondLst>
                                        <p:cond delay="0"/>
                                      </p:stCondLst>
                                      <p:childTnLst>
                                        <p:set>
                                          <p:cBhvr>
                                            <p:cTn id="638" dur="1" fill="hold">
                                              <p:stCondLst>
                                                <p:cond delay="0"/>
                                              </p:stCondLst>
                                            </p:cTn>
                                            <p:tgtEl>
                                              <p:spTgt spid="217"/>
                                            </p:tgtEl>
                                            <p:attrNameLst>
                                              <p:attrName>style.visibility</p:attrName>
                                            </p:attrNameLst>
                                          </p:cBhvr>
                                          <p:to>
                                            <p:strVal val="visible"/>
                                          </p:to>
                                        </p:set>
                                        <p:anim calcmode="lin" valueType="num">
                                          <p:cBhvr additive="base">
                                            <p:cTn id="639" dur="3000" fill="hold"/>
                                            <p:tgtEl>
                                              <p:spTgt spid="217"/>
                                            </p:tgtEl>
                                            <p:attrNameLst>
                                              <p:attrName>ppt_x</p:attrName>
                                            </p:attrNameLst>
                                          </p:cBhvr>
                                          <p:tavLst>
                                            <p:tav tm="0">
                                              <p:val>
                                                <p:strVal val="#ppt_x"/>
                                              </p:val>
                                            </p:tav>
                                            <p:tav tm="100000">
                                              <p:val>
                                                <p:strVal val="#ppt_x"/>
                                              </p:val>
                                            </p:tav>
                                          </p:tavLst>
                                        </p:anim>
                                        <p:anim calcmode="lin" valueType="num">
                                          <p:cBhvr additive="base">
                                            <p:cTn id="640" dur="3000" fill="hold"/>
                                            <p:tgtEl>
                                              <p:spTgt spid="217"/>
                                            </p:tgtEl>
                                            <p:attrNameLst>
                                              <p:attrName>ppt_y</p:attrName>
                                            </p:attrNameLst>
                                          </p:cBhvr>
                                          <p:tavLst>
                                            <p:tav tm="0">
                                              <p:val>
                                                <p:strVal val="0-#ppt_h/2"/>
                                              </p:val>
                                            </p:tav>
                                            <p:tav tm="100000">
                                              <p:val>
                                                <p:strVal val="#ppt_y"/>
                                              </p:val>
                                            </p:tav>
                                          </p:tavLst>
                                        </p:anim>
                                      </p:childTnLst>
                                    </p:cTn>
                                  </p:par>
                                  <p:par>
                                    <p:cTn id="641" presetID="2" presetClass="entr" presetSubtype="1" fill="hold" grpId="0" nodeType="withEffect">
                                      <p:stCondLst>
                                        <p:cond delay="0"/>
                                      </p:stCondLst>
                                      <p:childTnLst>
                                        <p:set>
                                          <p:cBhvr>
                                            <p:cTn id="642" dur="1" fill="hold">
                                              <p:stCondLst>
                                                <p:cond delay="0"/>
                                              </p:stCondLst>
                                            </p:cTn>
                                            <p:tgtEl>
                                              <p:spTgt spid="218"/>
                                            </p:tgtEl>
                                            <p:attrNameLst>
                                              <p:attrName>style.visibility</p:attrName>
                                            </p:attrNameLst>
                                          </p:cBhvr>
                                          <p:to>
                                            <p:strVal val="visible"/>
                                          </p:to>
                                        </p:set>
                                        <p:anim calcmode="lin" valueType="num">
                                          <p:cBhvr additive="base">
                                            <p:cTn id="643" dur="3000" fill="hold"/>
                                            <p:tgtEl>
                                              <p:spTgt spid="218"/>
                                            </p:tgtEl>
                                            <p:attrNameLst>
                                              <p:attrName>ppt_x</p:attrName>
                                            </p:attrNameLst>
                                          </p:cBhvr>
                                          <p:tavLst>
                                            <p:tav tm="0">
                                              <p:val>
                                                <p:strVal val="#ppt_x"/>
                                              </p:val>
                                            </p:tav>
                                            <p:tav tm="100000">
                                              <p:val>
                                                <p:strVal val="#ppt_x"/>
                                              </p:val>
                                            </p:tav>
                                          </p:tavLst>
                                        </p:anim>
                                        <p:anim calcmode="lin" valueType="num">
                                          <p:cBhvr additive="base">
                                            <p:cTn id="644" dur="3000" fill="hold"/>
                                            <p:tgtEl>
                                              <p:spTgt spid="218"/>
                                            </p:tgtEl>
                                            <p:attrNameLst>
                                              <p:attrName>ppt_y</p:attrName>
                                            </p:attrNameLst>
                                          </p:cBhvr>
                                          <p:tavLst>
                                            <p:tav tm="0">
                                              <p:val>
                                                <p:strVal val="0-#ppt_h/2"/>
                                              </p:val>
                                            </p:tav>
                                            <p:tav tm="100000">
                                              <p:val>
                                                <p:strVal val="#ppt_y"/>
                                              </p:val>
                                            </p:tav>
                                          </p:tavLst>
                                        </p:anim>
                                      </p:childTnLst>
                                    </p:cTn>
                                  </p:par>
                                  <p:par>
                                    <p:cTn id="645" presetID="2" presetClass="entr" presetSubtype="1" fill="hold" grpId="0" nodeType="withEffect">
                                      <p:stCondLst>
                                        <p:cond delay="0"/>
                                      </p:stCondLst>
                                      <p:childTnLst>
                                        <p:set>
                                          <p:cBhvr>
                                            <p:cTn id="646" dur="1" fill="hold">
                                              <p:stCondLst>
                                                <p:cond delay="0"/>
                                              </p:stCondLst>
                                            </p:cTn>
                                            <p:tgtEl>
                                              <p:spTgt spid="219"/>
                                            </p:tgtEl>
                                            <p:attrNameLst>
                                              <p:attrName>style.visibility</p:attrName>
                                            </p:attrNameLst>
                                          </p:cBhvr>
                                          <p:to>
                                            <p:strVal val="visible"/>
                                          </p:to>
                                        </p:set>
                                        <p:anim calcmode="lin" valueType="num">
                                          <p:cBhvr additive="base">
                                            <p:cTn id="647" dur="3000" fill="hold"/>
                                            <p:tgtEl>
                                              <p:spTgt spid="219"/>
                                            </p:tgtEl>
                                            <p:attrNameLst>
                                              <p:attrName>ppt_x</p:attrName>
                                            </p:attrNameLst>
                                          </p:cBhvr>
                                          <p:tavLst>
                                            <p:tav tm="0">
                                              <p:val>
                                                <p:strVal val="#ppt_x"/>
                                              </p:val>
                                            </p:tav>
                                            <p:tav tm="100000">
                                              <p:val>
                                                <p:strVal val="#ppt_x"/>
                                              </p:val>
                                            </p:tav>
                                          </p:tavLst>
                                        </p:anim>
                                        <p:anim calcmode="lin" valueType="num">
                                          <p:cBhvr additive="base">
                                            <p:cTn id="648" dur="3000" fill="hold"/>
                                            <p:tgtEl>
                                              <p:spTgt spid="219"/>
                                            </p:tgtEl>
                                            <p:attrNameLst>
                                              <p:attrName>ppt_y</p:attrName>
                                            </p:attrNameLst>
                                          </p:cBhvr>
                                          <p:tavLst>
                                            <p:tav tm="0">
                                              <p:val>
                                                <p:strVal val="0-#ppt_h/2"/>
                                              </p:val>
                                            </p:tav>
                                            <p:tav tm="100000">
                                              <p:val>
                                                <p:strVal val="#ppt_y"/>
                                              </p:val>
                                            </p:tav>
                                          </p:tavLst>
                                        </p:anim>
                                      </p:childTnLst>
                                    </p:cTn>
                                  </p:par>
                                  <p:par>
                                    <p:cTn id="649" presetID="2" presetClass="entr" presetSubtype="1" fill="hold" grpId="0" nodeType="withEffect">
                                      <p:stCondLst>
                                        <p:cond delay="0"/>
                                      </p:stCondLst>
                                      <p:childTnLst>
                                        <p:set>
                                          <p:cBhvr>
                                            <p:cTn id="650" dur="1" fill="hold">
                                              <p:stCondLst>
                                                <p:cond delay="0"/>
                                              </p:stCondLst>
                                            </p:cTn>
                                            <p:tgtEl>
                                              <p:spTgt spid="220"/>
                                            </p:tgtEl>
                                            <p:attrNameLst>
                                              <p:attrName>style.visibility</p:attrName>
                                            </p:attrNameLst>
                                          </p:cBhvr>
                                          <p:to>
                                            <p:strVal val="visible"/>
                                          </p:to>
                                        </p:set>
                                        <p:anim calcmode="lin" valueType="num">
                                          <p:cBhvr additive="base">
                                            <p:cTn id="651" dur="3000" fill="hold"/>
                                            <p:tgtEl>
                                              <p:spTgt spid="220"/>
                                            </p:tgtEl>
                                            <p:attrNameLst>
                                              <p:attrName>ppt_x</p:attrName>
                                            </p:attrNameLst>
                                          </p:cBhvr>
                                          <p:tavLst>
                                            <p:tav tm="0">
                                              <p:val>
                                                <p:strVal val="#ppt_x"/>
                                              </p:val>
                                            </p:tav>
                                            <p:tav tm="100000">
                                              <p:val>
                                                <p:strVal val="#ppt_x"/>
                                              </p:val>
                                            </p:tav>
                                          </p:tavLst>
                                        </p:anim>
                                        <p:anim calcmode="lin" valueType="num">
                                          <p:cBhvr additive="base">
                                            <p:cTn id="652" dur="3000" fill="hold"/>
                                            <p:tgtEl>
                                              <p:spTgt spid="220"/>
                                            </p:tgtEl>
                                            <p:attrNameLst>
                                              <p:attrName>ppt_y</p:attrName>
                                            </p:attrNameLst>
                                          </p:cBhvr>
                                          <p:tavLst>
                                            <p:tav tm="0">
                                              <p:val>
                                                <p:strVal val="0-#ppt_h/2"/>
                                              </p:val>
                                            </p:tav>
                                            <p:tav tm="100000">
                                              <p:val>
                                                <p:strVal val="#ppt_y"/>
                                              </p:val>
                                            </p:tav>
                                          </p:tavLst>
                                        </p:anim>
                                      </p:childTnLst>
                                    </p:cTn>
                                  </p:par>
                                  <p:par>
                                    <p:cTn id="653" presetID="2" presetClass="entr" presetSubtype="1" fill="hold" grpId="0" nodeType="withEffect">
                                      <p:stCondLst>
                                        <p:cond delay="0"/>
                                      </p:stCondLst>
                                      <p:childTnLst>
                                        <p:set>
                                          <p:cBhvr>
                                            <p:cTn id="654" dur="1" fill="hold">
                                              <p:stCondLst>
                                                <p:cond delay="0"/>
                                              </p:stCondLst>
                                            </p:cTn>
                                            <p:tgtEl>
                                              <p:spTgt spid="221"/>
                                            </p:tgtEl>
                                            <p:attrNameLst>
                                              <p:attrName>style.visibility</p:attrName>
                                            </p:attrNameLst>
                                          </p:cBhvr>
                                          <p:to>
                                            <p:strVal val="visible"/>
                                          </p:to>
                                        </p:set>
                                        <p:anim calcmode="lin" valueType="num">
                                          <p:cBhvr additive="base">
                                            <p:cTn id="655" dur="3000" fill="hold"/>
                                            <p:tgtEl>
                                              <p:spTgt spid="221"/>
                                            </p:tgtEl>
                                            <p:attrNameLst>
                                              <p:attrName>ppt_x</p:attrName>
                                            </p:attrNameLst>
                                          </p:cBhvr>
                                          <p:tavLst>
                                            <p:tav tm="0">
                                              <p:val>
                                                <p:strVal val="#ppt_x"/>
                                              </p:val>
                                            </p:tav>
                                            <p:tav tm="100000">
                                              <p:val>
                                                <p:strVal val="#ppt_x"/>
                                              </p:val>
                                            </p:tav>
                                          </p:tavLst>
                                        </p:anim>
                                        <p:anim calcmode="lin" valueType="num">
                                          <p:cBhvr additive="base">
                                            <p:cTn id="656" dur="3000" fill="hold"/>
                                            <p:tgtEl>
                                              <p:spTgt spid="221"/>
                                            </p:tgtEl>
                                            <p:attrNameLst>
                                              <p:attrName>ppt_y</p:attrName>
                                            </p:attrNameLst>
                                          </p:cBhvr>
                                          <p:tavLst>
                                            <p:tav tm="0">
                                              <p:val>
                                                <p:strVal val="0-#ppt_h/2"/>
                                              </p:val>
                                            </p:tav>
                                            <p:tav tm="100000">
                                              <p:val>
                                                <p:strVal val="#ppt_y"/>
                                              </p:val>
                                            </p:tav>
                                          </p:tavLst>
                                        </p:anim>
                                      </p:childTnLst>
                                    </p:cTn>
                                  </p:par>
                                  <p:par>
                                    <p:cTn id="657" presetID="2" presetClass="entr" presetSubtype="1" fill="hold" grpId="0" nodeType="withEffect">
                                      <p:stCondLst>
                                        <p:cond delay="0"/>
                                      </p:stCondLst>
                                      <p:childTnLst>
                                        <p:set>
                                          <p:cBhvr>
                                            <p:cTn id="658" dur="1" fill="hold">
                                              <p:stCondLst>
                                                <p:cond delay="0"/>
                                              </p:stCondLst>
                                            </p:cTn>
                                            <p:tgtEl>
                                              <p:spTgt spid="222"/>
                                            </p:tgtEl>
                                            <p:attrNameLst>
                                              <p:attrName>style.visibility</p:attrName>
                                            </p:attrNameLst>
                                          </p:cBhvr>
                                          <p:to>
                                            <p:strVal val="visible"/>
                                          </p:to>
                                        </p:set>
                                        <p:anim calcmode="lin" valueType="num">
                                          <p:cBhvr additive="base">
                                            <p:cTn id="659" dur="3000" fill="hold"/>
                                            <p:tgtEl>
                                              <p:spTgt spid="222"/>
                                            </p:tgtEl>
                                            <p:attrNameLst>
                                              <p:attrName>ppt_x</p:attrName>
                                            </p:attrNameLst>
                                          </p:cBhvr>
                                          <p:tavLst>
                                            <p:tav tm="0">
                                              <p:val>
                                                <p:strVal val="#ppt_x"/>
                                              </p:val>
                                            </p:tav>
                                            <p:tav tm="100000">
                                              <p:val>
                                                <p:strVal val="#ppt_x"/>
                                              </p:val>
                                            </p:tav>
                                          </p:tavLst>
                                        </p:anim>
                                        <p:anim calcmode="lin" valueType="num">
                                          <p:cBhvr additive="base">
                                            <p:cTn id="660" dur="3000" fill="hold"/>
                                            <p:tgtEl>
                                              <p:spTgt spid="222"/>
                                            </p:tgtEl>
                                            <p:attrNameLst>
                                              <p:attrName>ppt_y</p:attrName>
                                            </p:attrNameLst>
                                          </p:cBhvr>
                                          <p:tavLst>
                                            <p:tav tm="0">
                                              <p:val>
                                                <p:strVal val="0-#ppt_h/2"/>
                                              </p:val>
                                            </p:tav>
                                            <p:tav tm="100000">
                                              <p:val>
                                                <p:strVal val="#ppt_y"/>
                                              </p:val>
                                            </p:tav>
                                          </p:tavLst>
                                        </p:anim>
                                      </p:childTnLst>
                                    </p:cTn>
                                  </p:par>
                                  <p:par>
                                    <p:cTn id="661" presetID="2" presetClass="entr" presetSubtype="1" fill="hold" grpId="0" nodeType="withEffect">
                                      <p:stCondLst>
                                        <p:cond delay="0"/>
                                      </p:stCondLst>
                                      <p:childTnLst>
                                        <p:set>
                                          <p:cBhvr>
                                            <p:cTn id="662" dur="1" fill="hold">
                                              <p:stCondLst>
                                                <p:cond delay="0"/>
                                              </p:stCondLst>
                                            </p:cTn>
                                            <p:tgtEl>
                                              <p:spTgt spid="223"/>
                                            </p:tgtEl>
                                            <p:attrNameLst>
                                              <p:attrName>style.visibility</p:attrName>
                                            </p:attrNameLst>
                                          </p:cBhvr>
                                          <p:to>
                                            <p:strVal val="visible"/>
                                          </p:to>
                                        </p:set>
                                        <p:anim calcmode="lin" valueType="num">
                                          <p:cBhvr additive="base">
                                            <p:cTn id="663" dur="3000" fill="hold"/>
                                            <p:tgtEl>
                                              <p:spTgt spid="223"/>
                                            </p:tgtEl>
                                            <p:attrNameLst>
                                              <p:attrName>ppt_x</p:attrName>
                                            </p:attrNameLst>
                                          </p:cBhvr>
                                          <p:tavLst>
                                            <p:tav tm="0">
                                              <p:val>
                                                <p:strVal val="#ppt_x"/>
                                              </p:val>
                                            </p:tav>
                                            <p:tav tm="100000">
                                              <p:val>
                                                <p:strVal val="#ppt_x"/>
                                              </p:val>
                                            </p:tav>
                                          </p:tavLst>
                                        </p:anim>
                                        <p:anim calcmode="lin" valueType="num">
                                          <p:cBhvr additive="base">
                                            <p:cTn id="664" dur="3000" fill="hold"/>
                                            <p:tgtEl>
                                              <p:spTgt spid="223"/>
                                            </p:tgtEl>
                                            <p:attrNameLst>
                                              <p:attrName>ppt_y</p:attrName>
                                            </p:attrNameLst>
                                          </p:cBhvr>
                                          <p:tavLst>
                                            <p:tav tm="0">
                                              <p:val>
                                                <p:strVal val="0-#ppt_h/2"/>
                                              </p:val>
                                            </p:tav>
                                            <p:tav tm="100000">
                                              <p:val>
                                                <p:strVal val="#ppt_y"/>
                                              </p:val>
                                            </p:tav>
                                          </p:tavLst>
                                        </p:anim>
                                      </p:childTnLst>
                                    </p:cTn>
                                  </p:par>
                                  <p:par>
                                    <p:cTn id="665" presetID="2" presetClass="entr" presetSubtype="1" fill="hold" grpId="0" nodeType="withEffect">
                                      <p:stCondLst>
                                        <p:cond delay="0"/>
                                      </p:stCondLst>
                                      <p:childTnLst>
                                        <p:set>
                                          <p:cBhvr>
                                            <p:cTn id="666" dur="1" fill="hold">
                                              <p:stCondLst>
                                                <p:cond delay="0"/>
                                              </p:stCondLst>
                                            </p:cTn>
                                            <p:tgtEl>
                                              <p:spTgt spid="224"/>
                                            </p:tgtEl>
                                            <p:attrNameLst>
                                              <p:attrName>style.visibility</p:attrName>
                                            </p:attrNameLst>
                                          </p:cBhvr>
                                          <p:to>
                                            <p:strVal val="visible"/>
                                          </p:to>
                                        </p:set>
                                        <p:anim calcmode="lin" valueType="num">
                                          <p:cBhvr additive="base">
                                            <p:cTn id="667" dur="3000" fill="hold"/>
                                            <p:tgtEl>
                                              <p:spTgt spid="224"/>
                                            </p:tgtEl>
                                            <p:attrNameLst>
                                              <p:attrName>ppt_x</p:attrName>
                                            </p:attrNameLst>
                                          </p:cBhvr>
                                          <p:tavLst>
                                            <p:tav tm="0">
                                              <p:val>
                                                <p:strVal val="#ppt_x"/>
                                              </p:val>
                                            </p:tav>
                                            <p:tav tm="100000">
                                              <p:val>
                                                <p:strVal val="#ppt_x"/>
                                              </p:val>
                                            </p:tav>
                                          </p:tavLst>
                                        </p:anim>
                                        <p:anim calcmode="lin" valueType="num">
                                          <p:cBhvr additive="base">
                                            <p:cTn id="668" dur="3000" fill="hold"/>
                                            <p:tgtEl>
                                              <p:spTgt spid="224"/>
                                            </p:tgtEl>
                                            <p:attrNameLst>
                                              <p:attrName>ppt_y</p:attrName>
                                            </p:attrNameLst>
                                          </p:cBhvr>
                                          <p:tavLst>
                                            <p:tav tm="0">
                                              <p:val>
                                                <p:strVal val="0-#ppt_h/2"/>
                                              </p:val>
                                            </p:tav>
                                            <p:tav tm="100000">
                                              <p:val>
                                                <p:strVal val="#ppt_y"/>
                                              </p:val>
                                            </p:tav>
                                          </p:tavLst>
                                        </p:anim>
                                      </p:childTnLst>
                                    </p:cTn>
                                  </p:par>
                                  <p:par>
                                    <p:cTn id="669" presetID="2" presetClass="entr" presetSubtype="1" fill="hold" grpId="0" nodeType="withEffect">
                                      <p:stCondLst>
                                        <p:cond delay="0"/>
                                      </p:stCondLst>
                                      <p:childTnLst>
                                        <p:set>
                                          <p:cBhvr>
                                            <p:cTn id="670" dur="1" fill="hold">
                                              <p:stCondLst>
                                                <p:cond delay="0"/>
                                              </p:stCondLst>
                                            </p:cTn>
                                            <p:tgtEl>
                                              <p:spTgt spid="225"/>
                                            </p:tgtEl>
                                            <p:attrNameLst>
                                              <p:attrName>style.visibility</p:attrName>
                                            </p:attrNameLst>
                                          </p:cBhvr>
                                          <p:to>
                                            <p:strVal val="visible"/>
                                          </p:to>
                                        </p:set>
                                        <p:anim calcmode="lin" valueType="num">
                                          <p:cBhvr additive="base">
                                            <p:cTn id="671" dur="3000" fill="hold"/>
                                            <p:tgtEl>
                                              <p:spTgt spid="225"/>
                                            </p:tgtEl>
                                            <p:attrNameLst>
                                              <p:attrName>ppt_x</p:attrName>
                                            </p:attrNameLst>
                                          </p:cBhvr>
                                          <p:tavLst>
                                            <p:tav tm="0">
                                              <p:val>
                                                <p:strVal val="#ppt_x"/>
                                              </p:val>
                                            </p:tav>
                                            <p:tav tm="100000">
                                              <p:val>
                                                <p:strVal val="#ppt_x"/>
                                              </p:val>
                                            </p:tav>
                                          </p:tavLst>
                                        </p:anim>
                                        <p:anim calcmode="lin" valueType="num">
                                          <p:cBhvr additive="base">
                                            <p:cTn id="672" dur="3000" fill="hold"/>
                                            <p:tgtEl>
                                              <p:spTgt spid="225"/>
                                            </p:tgtEl>
                                            <p:attrNameLst>
                                              <p:attrName>ppt_y</p:attrName>
                                            </p:attrNameLst>
                                          </p:cBhvr>
                                          <p:tavLst>
                                            <p:tav tm="0">
                                              <p:val>
                                                <p:strVal val="0-#ppt_h/2"/>
                                              </p:val>
                                            </p:tav>
                                            <p:tav tm="100000">
                                              <p:val>
                                                <p:strVal val="#ppt_y"/>
                                              </p:val>
                                            </p:tav>
                                          </p:tavLst>
                                        </p:anim>
                                      </p:childTnLst>
                                    </p:cTn>
                                  </p:par>
                                  <p:par>
                                    <p:cTn id="673" presetID="2" presetClass="entr" presetSubtype="1" fill="hold" grpId="0" nodeType="withEffect">
                                      <p:stCondLst>
                                        <p:cond delay="0"/>
                                      </p:stCondLst>
                                      <p:childTnLst>
                                        <p:set>
                                          <p:cBhvr>
                                            <p:cTn id="674" dur="1" fill="hold">
                                              <p:stCondLst>
                                                <p:cond delay="0"/>
                                              </p:stCondLst>
                                            </p:cTn>
                                            <p:tgtEl>
                                              <p:spTgt spid="226"/>
                                            </p:tgtEl>
                                            <p:attrNameLst>
                                              <p:attrName>style.visibility</p:attrName>
                                            </p:attrNameLst>
                                          </p:cBhvr>
                                          <p:to>
                                            <p:strVal val="visible"/>
                                          </p:to>
                                        </p:set>
                                        <p:anim calcmode="lin" valueType="num">
                                          <p:cBhvr additive="base">
                                            <p:cTn id="675" dur="3000" fill="hold"/>
                                            <p:tgtEl>
                                              <p:spTgt spid="226"/>
                                            </p:tgtEl>
                                            <p:attrNameLst>
                                              <p:attrName>ppt_x</p:attrName>
                                            </p:attrNameLst>
                                          </p:cBhvr>
                                          <p:tavLst>
                                            <p:tav tm="0">
                                              <p:val>
                                                <p:strVal val="#ppt_x"/>
                                              </p:val>
                                            </p:tav>
                                            <p:tav tm="100000">
                                              <p:val>
                                                <p:strVal val="#ppt_x"/>
                                              </p:val>
                                            </p:tav>
                                          </p:tavLst>
                                        </p:anim>
                                        <p:anim calcmode="lin" valueType="num">
                                          <p:cBhvr additive="base">
                                            <p:cTn id="676" dur="3000" fill="hold"/>
                                            <p:tgtEl>
                                              <p:spTgt spid="226"/>
                                            </p:tgtEl>
                                            <p:attrNameLst>
                                              <p:attrName>ppt_y</p:attrName>
                                            </p:attrNameLst>
                                          </p:cBhvr>
                                          <p:tavLst>
                                            <p:tav tm="0">
                                              <p:val>
                                                <p:strVal val="0-#ppt_h/2"/>
                                              </p:val>
                                            </p:tav>
                                            <p:tav tm="100000">
                                              <p:val>
                                                <p:strVal val="#ppt_y"/>
                                              </p:val>
                                            </p:tav>
                                          </p:tavLst>
                                        </p:anim>
                                      </p:childTnLst>
                                    </p:cTn>
                                  </p:par>
                                  <p:par>
                                    <p:cTn id="677" presetID="2" presetClass="entr" presetSubtype="1" fill="hold" grpId="0" nodeType="withEffect">
                                      <p:stCondLst>
                                        <p:cond delay="0"/>
                                      </p:stCondLst>
                                      <p:childTnLst>
                                        <p:set>
                                          <p:cBhvr>
                                            <p:cTn id="678" dur="1" fill="hold">
                                              <p:stCondLst>
                                                <p:cond delay="0"/>
                                              </p:stCondLst>
                                            </p:cTn>
                                            <p:tgtEl>
                                              <p:spTgt spid="227"/>
                                            </p:tgtEl>
                                            <p:attrNameLst>
                                              <p:attrName>style.visibility</p:attrName>
                                            </p:attrNameLst>
                                          </p:cBhvr>
                                          <p:to>
                                            <p:strVal val="visible"/>
                                          </p:to>
                                        </p:set>
                                        <p:anim calcmode="lin" valueType="num">
                                          <p:cBhvr additive="base">
                                            <p:cTn id="679" dur="3000" fill="hold"/>
                                            <p:tgtEl>
                                              <p:spTgt spid="227"/>
                                            </p:tgtEl>
                                            <p:attrNameLst>
                                              <p:attrName>ppt_x</p:attrName>
                                            </p:attrNameLst>
                                          </p:cBhvr>
                                          <p:tavLst>
                                            <p:tav tm="0">
                                              <p:val>
                                                <p:strVal val="#ppt_x"/>
                                              </p:val>
                                            </p:tav>
                                            <p:tav tm="100000">
                                              <p:val>
                                                <p:strVal val="#ppt_x"/>
                                              </p:val>
                                            </p:tav>
                                          </p:tavLst>
                                        </p:anim>
                                        <p:anim calcmode="lin" valueType="num">
                                          <p:cBhvr additive="base">
                                            <p:cTn id="680" dur="3000" fill="hold"/>
                                            <p:tgtEl>
                                              <p:spTgt spid="227"/>
                                            </p:tgtEl>
                                            <p:attrNameLst>
                                              <p:attrName>ppt_y</p:attrName>
                                            </p:attrNameLst>
                                          </p:cBhvr>
                                          <p:tavLst>
                                            <p:tav tm="0">
                                              <p:val>
                                                <p:strVal val="0-#ppt_h/2"/>
                                              </p:val>
                                            </p:tav>
                                            <p:tav tm="100000">
                                              <p:val>
                                                <p:strVal val="#ppt_y"/>
                                              </p:val>
                                            </p:tav>
                                          </p:tavLst>
                                        </p:anim>
                                      </p:childTnLst>
                                    </p:cTn>
                                  </p:par>
                                  <p:par>
                                    <p:cTn id="681" presetID="2" presetClass="entr" presetSubtype="1" fill="hold" grpId="0" nodeType="withEffect">
                                      <p:stCondLst>
                                        <p:cond delay="0"/>
                                      </p:stCondLst>
                                      <p:childTnLst>
                                        <p:set>
                                          <p:cBhvr>
                                            <p:cTn id="682" dur="1" fill="hold">
                                              <p:stCondLst>
                                                <p:cond delay="0"/>
                                              </p:stCondLst>
                                            </p:cTn>
                                            <p:tgtEl>
                                              <p:spTgt spid="228"/>
                                            </p:tgtEl>
                                            <p:attrNameLst>
                                              <p:attrName>style.visibility</p:attrName>
                                            </p:attrNameLst>
                                          </p:cBhvr>
                                          <p:to>
                                            <p:strVal val="visible"/>
                                          </p:to>
                                        </p:set>
                                        <p:anim calcmode="lin" valueType="num">
                                          <p:cBhvr additive="base">
                                            <p:cTn id="683" dur="3000" fill="hold"/>
                                            <p:tgtEl>
                                              <p:spTgt spid="228"/>
                                            </p:tgtEl>
                                            <p:attrNameLst>
                                              <p:attrName>ppt_x</p:attrName>
                                            </p:attrNameLst>
                                          </p:cBhvr>
                                          <p:tavLst>
                                            <p:tav tm="0">
                                              <p:val>
                                                <p:strVal val="#ppt_x"/>
                                              </p:val>
                                            </p:tav>
                                            <p:tav tm="100000">
                                              <p:val>
                                                <p:strVal val="#ppt_x"/>
                                              </p:val>
                                            </p:tav>
                                          </p:tavLst>
                                        </p:anim>
                                        <p:anim calcmode="lin" valueType="num">
                                          <p:cBhvr additive="base">
                                            <p:cTn id="684" dur="3000" fill="hold"/>
                                            <p:tgtEl>
                                              <p:spTgt spid="228"/>
                                            </p:tgtEl>
                                            <p:attrNameLst>
                                              <p:attrName>ppt_y</p:attrName>
                                            </p:attrNameLst>
                                          </p:cBhvr>
                                          <p:tavLst>
                                            <p:tav tm="0">
                                              <p:val>
                                                <p:strVal val="0-#ppt_h/2"/>
                                              </p:val>
                                            </p:tav>
                                            <p:tav tm="100000">
                                              <p:val>
                                                <p:strVal val="#ppt_y"/>
                                              </p:val>
                                            </p:tav>
                                          </p:tavLst>
                                        </p:anim>
                                      </p:childTnLst>
                                    </p:cTn>
                                  </p:par>
                                  <p:par>
                                    <p:cTn id="685" presetID="2" presetClass="entr" presetSubtype="1" fill="hold" grpId="0" nodeType="withEffect">
                                      <p:stCondLst>
                                        <p:cond delay="0"/>
                                      </p:stCondLst>
                                      <p:childTnLst>
                                        <p:set>
                                          <p:cBhvr>
                                            <p:cTn id="686" dur="1" fill="hold">
                                              <p:stCondLst>
                                                <p:cond delay="0"/>
                                              </p:stCondLst>
                                            </p:cTn>
                                            <p:tgtEl>
                                              <p:spTgt spid="229"/>
                                            </p:tgtEl>
                                            <p:attrNameLst>
                                              <p:attrName>style.visibility</p:attrName>
                                            </p:attrNameLst>
                                          </p:cBhvr>
                                          <p:to>
                                            <p:strVal val="visible"/>
                                          </p:to>
                                        </p:set>
                                        <p:anim calcmode="lin" valueType="num">
                                          <p:cBhvr additive="base">
                                            <p:cTn id="687" dur="3000" fill="hold"/>
                                            <p:tgtEl>
                                              <p:spTgt spid="229"/>
                                            </p:tgtEl>
                                            <p:attrNameLst>
                                              <p:attrName>ppt_x</p:attrName>
                                            </p:attrNameLst>
                                          </p:cBhvr>
                                          <p:tavLst>
                                            <p:tav tm="0">
                                              <p:val>
                                                <p:strVal val="#ppt_x"/>
                                              </p:val>
                                            </p:tav>
                                            <p:tav tm="100000">
                                              <p:val>
                                                <p:strVal val="#ppt_x"/>
                                              </p:val>
                                            </p:tav>
                                          </p:tavLst>
                                        </p:anim>
                                        <p:anim calcmode="lin" valueType="num">
                                          <p:cBhvr additive="base">
                                            <p:cTn id="688" dur="3000" fill="hold"/>
                                            <p:tgtEl>
                                              <p:spTgt spid="229"/>
                                            </p:tgtEl>
                                            <p:attrNameLst>
                                              <p:attrName>ppt_y</p:attrName>
                                            </p:attrNameLst>
                                          </p:cBhvr>
                                          <p:tavLst>
                                            <p:tav tm="0">
                                              <p:val>
                                                <p:strVal val="0-#ppt_h/2"/>
                                              </p:val>
                                            </p:tav>
                                            <p:tav tm="100000">
                                              <p:val>
                                                <p:strVal val="#ppt_y"/>
                                              </p:val>
                                            </p:tav>
                                          </p:tavLst>
                                        </p:anim>
                                      </p:childTnLst>
                                    </p:cTn>
                                  </p:par>
                                  <p:par>
                                    <p:cTn id="689" presetID="2" presetClass="entr" presetSubtype="1" fill="hold" grpId="0" nodeType="withEffect">
                                      <p:stCondLst>
                                        <p:cond delay="0"/>
                                      </p:stCondLst>
                                      <p:childTnLst>
                                        <p:set>
                                          <p:cBhvr>
                                            <p:cTn id="690" dur="1" fill="hold">
                                              <p:stCondLst>
                                                <p:cond delay="0"/>
                                              </p:stCondLst>
                                            </p:cTn>
                                            <p:tgtEl>
                                              <p:spTgt spid="230"/>
                                            </p:tgtEl>
                                            <p:attrNameLst>
                                              <p:attrName>style.visibility</p:attrName>
                                            </p:attrNameLst>
                                          </p:cBhvr>
                                          <p:to>
                                            <p:strVal val="visible"/>
                                          </p:to>
                                        </p:set>
                                        <p:anim calcmode="lin" valueType="num">
                                          <p:cBhvr additive="base">
                                            <p:cTn id="691" dur="3000" fill="hold"/>
                                            <p:tgtEl>
                                              <p:spTgt spid="230"/>
                                            </p:tgtEl>
                                            <p:attrNameLst>
                                              <p:attrName>ppt_x</p:attrName>
                                            </p:attrNameLst>
                                          </p:cBhvr>
                                          <p:tavLst>
                                            <p:tav tm="0">
                                              <p:val>
                                                <p:strVal val="#ppt_x"/>
                                              </p:val>
                                            </p:tav>
                                            <p:tav tm="100000">
                                              <p:val>
                                                <p:strVal val="#ppt_x"/>
                                              </p:val>
                                            </p:tav>
                                          </p:tavLst>
                                        </p:anim>
                                        <p:anim calcmode="lin" valueType="num">
                                          <p:cBhvr additive="base">
                                            <p:cTn id="692" dur="3000" fill="hold"/>
                                            <p:tgtEl>
                                              <p:spTgt spid="230"/>
                                            </p:tgtEl>
                                            <p:attrNameLst>
                                              <p:attrName>ppt_y</p:attrName>
                                            </p:attrNameLst>
                                          </p:cBhvr>
                                          <p:tavLst>
                                            <p:tav tm="0">
                                              <p:val>
                                                <p:strVal val="0-#ppt_h/2"/>
                                              </p:val>
                                            </p:tav>
                                            <p:tav tm="100000">
                                              <p:val>
                                                <p:strVal val="#ppt_y"/>
                                              </p:val>
                                            </p:tav>
                                          </p:tavLst>
                                        </p:anim>
                                      </p:childTnLst>
                                    </p:cTn>
                                  </p:par>
                                  <p:par>
                                    <p:cTn id="693" presetID="2" presetClass="entr" presetSubtype="1" fill="hold" grpId="0" nodeType="withEffect">
                                      <p:stCondLst>
                                        <p:cond delay="0"/>
                                      </p:stCondLst>
                                      <p:childTnLst>
                                        <p:set>
                                          <p:cBhvr>
                                            <p:cTn id="694" dur="1" fill="hold">
                                              <p:stCondLst>
                                                <p:cond delay="0"/>
                                              </p:stCondLst>
                                            </p:cTn>
                                            <p:tgtEl>
                                              <p:spTgt spid="231"/>
                                            </p:tgtEl>
                                            <p:attrNameLst>
                                              <p:attrName>style.visibility</p:attrName>
                                            </p:attrNameLst>
                                          </p:cBhvr>
                                          <p:to>
                                            <p:strVal val="visible"/>
                                          </p:to>
                                        </p:set>
                                        <p:anim calcmode="lin" valueType="num">
                                          <p:cBhvr additive="base">
                                            <p:cTn id="695" dur="3000" fill="hold"/>
                                            <p:tgtEl>
                                              <p:spTgt spid="231"/>
                                            </p:tgtEl>
                                            <p:attrNameLst>
                                              <p:attrName>ppt_x</p:attrName>
                                            </p:attrNameLst>
                                          </p:cBhvr>
                                          <p:tavLst>
                                            <p:tav tm="0">
                                              <p:val>
                                                <p:strVal val="#ppt_x"/>
                                              </p:val>
                                            </p:tav>
                                            <p:tav tm="100000">
                                              <p:val>
                                                <p:strVal val="#ppt_x"/>
                                              </p:val>
                                            </p:tav>
                                          </p:tavLst>
                                        </p:anim>
                                        <p:anim calcmode="lin" valueType="num">
                                          <p:cBhvr additive="base">
                                            <p:cTn id="696" dur="3000" fill="hold"/>
                                            <p:tgtEl>
                                              <p:spTgt spid="231"/>
                                            </p:tgtEl>
                                            <p:attrNameLst>
                                              <p:attrName>ppt_y</p:attrName>
                                            </p:attrNameLst>
                                          </p:cBhvr>
                                          <p:tavLst>
                                            <p:tav tm="0">
                                              <p:val>
                                                <p:strVal val="0-#ppt_h/2"/>
                                              </p:val>
                                            </p:tav>
                                            <p:tav tm="100000">
                                              <p:val>
                                                <p:strVal val="#ppt_y"/>
                                              </p:val>
                                            </p:tav>
                                          </p:tavLst>
                                        </p:anim>
                                      </p:childTnLst>
                                    </p:cTn>
                                  </p:par>
                                  <p:par>
                                    <p:cTn id="697" presetID="2" presetClass="entr" presetSubtype="1" fill="hold" grpId="0" nodeType="withEffect">
                                      <p:stCondLst>
                                        <p:cond delay="0"/>
                                      </p:stCondLst>
                                      <p:childTnLst>
                                        <p:set>
                                          <p:cBhvr>
                                            <p:cTn id="698" dur="1" fill="hold">
                                              <p:stCondLst>
                                                <p:cond delay="0"/>
                                              </p:stCondLst>
                                            </p:cTn>
                                            <p:tgtEl>
                                              <p:spTgt spid="232"/>
                                            </p:tgtEl>
                                            <p:attrNameLst>
                                              <p:attrName>style.visibility</p:attrName>
                                            </p:attrNameLst>
                                          </p:cBhvr>
                                          <p:to>
                                            <p:strVal val="visible"/>
                                          </p:to>
                                        </p:set>
                                        <p:anim calcmode="lin" valueType="num">
                                          <p:cBhvr additive="base">
                                            <p:cTn id="699" dur="3000" fill="hold"/>
                                            <p:tgtEl>
                                              <p:spTgt spid="232"/>
                                            </p:tgtEl>
                                            <p:attrNameLst>
                                              <p:attrName>ppt_x</p:attrName>
                                            </p:attrNameLst>
                                          </p:cBhvr>
                                          <p:tavLst>
                                            <p:tav tm="0">
                                              <p:val>
                                                <p:strVal val="#ppt_x"/>
                                              </p:val>
                                            </p:tav>
                                            <p:tav tm="100000">
                                              <p:val>
                                                <p:strVal val="#ppt_x"/>
                                              </p:val>
                                            </p:tav>
                                          </p:tavLst>
                                        </p:anim>
                                        <p:anim calcmode="lin" valueType="num">
                                          <p:cBhvr additive="base">
                                            <p:cTn id="700" dur="3000" fill="hold"/>
                                            <p:tgtEl>
                                              <p:spTgt spid="232"/>
                                            </p:tgtEl>
                                            <p:attrNameLst>
                                              <p:attrName>ppt_y</p:attrName>
                                            </p:attrNameLst>
                                          </p:cBhvr>
                                          <p:tavLst>
                                            <p:tav tm="0">
                                              <p:val>
                                                <p:strVal val="0-#ppt_h/2"/>
                                              </p:val>
                                            </p:tav>
                                            <p:tav tm="100000">
                                              <p:val>
                                                <p:strVal val="#ppt_y"/>
                                              </p:val>
                                            </p:tav>
                                          </p:tavLst>
                                        </p:anim>
                                      </p:childTnLst>
                                    </p:cTn>
                                  </p:par>
                                  <p:par>
                                    <p:cTn id="701" presetID="2" presetClass="entr" presetSubtype="1" fill="hold" grpId="0" nodeType="withEffect">
                                      <p:stCondLst>
                                        <p:cond delay="0"/>
                                      </p:stCondLst>
                                      <p:childTnLst>
                                        <p:set>
                                          <p:cBhvr>
                                            <p:cTn id="702" dur="1" fill="hold">
                                              <p:stCondLst>
                                                <p:cond delay="0"/>
                                              </p:stCondLst>
                                            </p:cTn>
                                            <p:tgtEl>
                                              <p:spTgt spid="233"/>
                                            </p:tgtEl>
                                            <p:attrNameLst>
                                              <p:attrName>style.visibility</p:attrName>
                                            </p:attrNameLst>
                                          </p:cBhvr>
                                          <p:to>
                                            <p:strVal val="visible"/>
                                          </p:to>
                                        </p:set>
                                        <p:anim calcmode="lin" valueType="num">
                                          <p:cBhvr additive="base">
                                            <p:cTn id="703" dur="3000" fill="hold"/>
                                            <p:tgtEl>
                                              <p:spTgt spid="233"/>
                                            </p:tgtEl>
                                            <p:attrNameLst>
                                              <p:attrName>ppt_x</p:attrName>
                                            </p:attrNameLst>
                                          </p:cBhvr>
                                          <p:tavLst>
                                            <p:tav tm="0">
                                              <p:val>
                                                <p:strVal val="#ppt_x"/>
                                              </p:val>
                                            </p:tav>
                                            <p:tav tm="100000">
                                              <p:val>
                                                <p:strVal val="#ppt_x"/>
                                              </p:val>
                                            </p:tav>
                                          </p:tavLst>
                                        </p:anim>
                                        <p:anim calcmode="lin" valueType="num">
                                          <p:cBhvr additive="base">
                                            <p:cTn id="704" dur="3000" fill="hold"/>
                                            <p:tgtEl>
                                              <p:spTgt spid="233"/>
                                            </p:tgtEl>
                                            <p:attrNameLst>
                                              <p:attrName>ppt_y</p:attrName>
                                            </p:attrNameLst>
                                          </p:cBhvr>
                                          <p:tavLst>
                                            <p:tav tm="0">
                                              <p:val>
                                                <p:strVal val="0-#ppt_h/2"/>
                                              </p:val>
                                            </p:tav>
                                            <p:tav tm="100000">
                                              <p:val>
                                                <p:strVal val="#ppt_y"/>
                                              </p:val>
                                            </p:tav>
                                          </p:tavLst>
                                        </p:anim>
                                      </p:childTnLst>
                                    </p:cTn>
                                  </p:par>
                                  <p:par>
                                    <p:cTn id="705" presetID="2" presetClass="entr" presetSubtype="1" fill="hold" grpId="0" nodeType="withEffect">
                                      <p:stCondLst>
                                        <p:cond delay="0"/>
                                      </p:stCondLst>
                                      <p:childTnLst>
                                        <p:set>
                                          <p:cBhvr>
                                            <p:cTn id="706" dur="1" fill="hold">
                                              <p:stCondLst>
                                                <p:cond delay="0"/>
                                              </p:stCondLst>
                                            </p:cTn>
                                            <p:tgtEl>
                                              <p:spTgt spid="234"/>
                                            </p:tgtEl>
                                            <p:attrNameLst>
                                              <p:attrName>style.visibility</p:attrName>
                                            </p:attrNameLst>
                                          </p:cBhvr>
                                          <p:to>
                                            <p:strVal val="visible"/>
                                          </p:to>
                                        </p:set>
                                        <p:anim calcmode="lin" valueType="num">
                                          <p:cBhvr additive="base">
                                            <p:cTn id="707" dur="3000" fill="hold"/>
                                            <p:tgtEl>
                                              <p:spTgt spid="234"/>
                                            </p:tgtEl>
                                            <p:attrNameLst>
                                              <p:attrName>ppt_x</p:attrName>
                                            </p:attrNameLst>
                                          </p:cBhvr>
                                          <p:tavLst>
                                            <p:tav tm="0">
                                              <p:val>
                                                <p:strVal val="#ppt_x"/>
                                              </p:val>
                                            </p:tav>
                                            <p:tav tm="100000">
                                              <p:val>
                                                <p:strVal val="#ppt_x"/>
                                              </p:val>
                                            </p:tav>
                                          </p:tavLst>
                                        </p:anim>
                                        <p:anim calcmode="lin" valueType="num">
                                          <p:cBhvr additive="base">
                                            <p:cTn id="708" dur="3000" fill="hold"/>
                                            <p:tgtEl>
                                              <p:spTgt spid="234"/>
                                            </p:tgtEl>
                                            <p:attrNameLst>
                                              <p:attrName>ppt_y</p:attrName>
                                            </p:attrNameLst>
                                          </p:cBhvr>
                                          <p:tavLst>
                                            <p:tav tm="0">
                                              <p:val>
                                                <p:strVal val="0-#ppt_h/2"/>
                                              </p:val>
                                            </p:tav>
                                            <p:tav tm="100000">
                                              <p:val>
                                                <p:strVal val="#ppt_y"/>
                                              </p:val>
                                            </p:tav>
                                          </p:tavLst>
                                        </p:anim>
                                      </p:childTnLst>
                                    </p:cTn>
                                  </p:par>
                                  <p:par>
                                    <p:cTn id="709" presetID="2" presetClass="entr" presetSubtype="1" fill="hold" grpId="0" nodeType="withEffect">
                                      <p:stCondLst>
                                        <p:cond delay="0"/>
                                      </p:stCondLst>
                                      <p:childTnLst>
                                        <p:set>
                                          <p:cBhvr>
                                            <p:cTn id="710" dur="1" fill="hold">
                                              <p:stCondLst>
                                                <p:cond delay="0"/>
                                              </p:stCondLst>
                                            </p:cTn>
                                            <p:tgtEl>
                                              <p:spTgt spid="235"/>
                                            </p:tgtEl>
                                            <p:attrNameLst>
                                              <p:attrName>style.visibility</p:attrName>
                                            </p:attrNameLst>
                                          </p:cBhvr>
                                          <p:to>
                                            <p:strVal val="visible"/>
                                          </p:to>
                                        </p:set>
                                        <p:anim calcmode="lin" valueType="num">
                                          <p:cBhvr additive="base">
                                            <p:cTn id="711" dur="3000" fill="hold"/>
                                            <p:tgtEl>
                                              <p:spTgt spid="235"/>
                                            </p:tgtEl>
                                            <p:attrNameLst>
                                              <p:attrName>ppt_x</p:attrName>
                                            </p:attrNameLst>
                                          </p:cBhvr>
                                          <p:tavLst>
                                            <p:tav tm="0">
                                              <p:val>
                                                <p:strVal val="#ppt_x"/>
                                              </p:val>
                                            </p:tav>
                                            <p:tav tm="100000">
                                              <p:val>
                                                <p:strVal val="#ppt_x"/>
                                              </p:val>
                                            </p:tav>
                                          </p:tavLst>
                                        </p:anim>
                                        <p:anim calcmode="lin" valueType="num">
                                          <p:cBhvr additive="base">
                                            <p:cTn id="712" dur="3000" fill="hold"/>
                                            <p:tgtEl>
                                              <p:spTgt spid="235"/>
                                            </p:tgtEl>
                                            <p:attrNameLst>
                                              <p:attrName>ppt_y</p:attrName>
                                            </p:attrNameLst>
                                          </p:cBhvr>
                                          <p:tavLst>
                                            <p:tav tm="0">
                                              <p:val>
                                                <p:strVal val="0-#ppt_h/2"/>
                                              </p:val>
                                            </p:tav>
                                            <p:tav tm="100000">
                                              <p:val>
                                                <p:strVal val="#ppt_y"/>
                                              </p:val>
                                            </p:tav>
                                          </p:tavLst>
                                        </p:anim>
                                      </p:childTnLst>
                                    </p:cTn>
                                  </p:par>
                                  <p:par>
                                    <p:cTn id="713" presetID="2" presetClass="entr" presetSubtype="1" fill="hold" grpId="0" nodeType="withEffect">
                                      <p:stCondLst>
                                        <p:cond delay="0"/>
                                      </p:stCondLst>
                                      <p:childTnLst>
                                        <p:set>
                                          <p:cBhvr>
                                            <p:cTn id="714" dur="1" fill="hold">
                                              <p:stCondLst>
                                                <p:cond delay="0"/>
                                              </p:stCondLst>
                                            </p:cTn>
                                            <p:tgtEl>
                                              <p:spTgt spid="236"/>
                                            </p:tgtEl>
                                            <p:attrNameLst>
                                              <p:attrName>style.visibility</p:attrName>
                                            </p:attrNameLst>
                                          </p:cBhvr>
                                          <p:to>
                                            <p:strVal val="visible"/>
                                          </p:to>
                                        </p:set>
                                        <p:anim calcmode="lin" valueType="num">
                                          <p:cBhvr additive="base">
                                            <p:cTn id="715" dur="3000" fill="hold"/>
                                            <p:tgtEl>
                                              <p:spTgt spid="236"/>
                                            </p:tgtEl>
                                            <p:attrNameLst>
                                              <p:attrName>ppt_x</p:attrName>
                                            </p:attrNameLst>
                                          </p:cBhvr>
                                          <p:tavLst>
                                            <p:tav tm="0">
                                              <p:val>
                                                <p:strVal val="#ppt_x"/>
                                              </p:val>
                                            </p:tav>
                                            <p:tav tm="100000">
                                              <p:val>
                                                <p:strVal val="#ppt_x"/>
                                              </p:val>
                                            </p:tav>
                                          </p:tavLst>
                                        </p:anim>
                                        <p:anim calcmode="lin" valueType="num">
                                          <p:cBhvr additive="base">
                                            <p:cTn id="716" dur="3000" fill="hold"/>
                                            <p:tgtEl>
                                              <p:spTgt spid="236"/>
                                            </p:tgtEl>
                                            <p:attrNameLst>
                                              <p:attrName>ppt_y</p:attrName>
                                            </p:attrNameLst>
                                          </p:cBhvr>
                                          <p:tavLst>
                                            <p:tav tm="0">
                                              <p:val>
                                                <p:strVal val="0-#ppt_h/2"/>
                                              </p:val>
                                            </p:tav>
                                            <p:tav tm="100000">
                                              <p:val>
                                                <p:strVal val="#ppt_y"/>
                                              </p:val>
                                            </p:tav>
                                          </p:tavLst>
                                        </p:anim>
                                      </p:childTnLst>
                                    </p:cTn>
                                  </p:par>
                                  <p:par>
                                    <p:cTn id="717" presetID="2" presetClass="entr" presetSubtype="1" fill="hold" grpId="0" nodeType="withEffect">
                                      <p:stCondLst>
                                        <p:cond delay="0"/>
                                      </p:stCondLst>
                                      <p:childTnLst>
                                        <p:set>
                                          <p:cBhvr>
                                            <p:cTn id="718" dur="1" fill="hold">
                                              <p:stCondLst>
                                                <p:cond delay="0"/>
                                              </p:stCondLst>
                                            </p:cTn>
                                            <p:tgtEl>
                                              <p:spTgt spid="237"/>
                                            </p:tgtEl>
                                            <p:attrNameLst>
                                              <p:attrName>style.visibility</p:attrName>
                                            </p:attrNameLst>
                                          </p:cBhvr>
                                          <p:to>
                                            <p:strVal val="visible"/>
                                          </p:to>
                                        </p:set>
                                        <p:anim calcmode="lin" valueType="num">
                                          <p:cBhvr additive="base">
                                            <p:cTn id="719" dur="3000" fill="hold"/>
                                            <p:tgtEl>
                                              <p:spTgt spid="237"/>
                                            </p:tgtEl>
                                            <p:attrNameLst>
                                              <p:attrName>ppt_x</p:attrName>
                                            </p:attrNameLst>
                                          </p:cBhvr>
                                          <p:tavLst>
                                            <p:tav tm="0">
                                              <p:val>
                                                <p:strVal val="#ppt_x"/>
                                              </p:val>
                                            </p:tav>
                                            <p:tav tm="100000">
                                              <p:val>
                                                <p:strVal val="#ppt_x"/>
                                              </p:val>
                                            </p:tav>
                                          </p:tavLst>
                                        </p:anim>
                                        <p:anim calcmode="lin" valueType="num">
                                          <p:cBhvr additive="base">
                                            <p:cTn id="720" dur="3000" fill="hold"/>
                                            <p:tgtEl>
                                              <p:spTgt spid="237"/>
                                            </p:tgtEl>
                                            <p:attrNameLst>
                                              <p:attrName>ppt_y</p:attrName>
                                            </p:attrNameLst>
                                          </p:cBhvr>
                                          <p:tavLst>
                                            <p:tav tm="0">
                                              <p:val>
                                                <p:strVal val="0-#ppt_h/2"/>
                                              </p:val>
                                            </p:tav>
                                            <p:tav tm="100000">
                                              <p:val>
                                                <p:strVal val="#ppt_y"/>
                                              </p:val>
                                            </p:tav>
                                          </p:tavLst>
                                        </p:anim>
                                      </p:childTnLst>
                                    </p:cTn>
                                  </p:par>
                                  <p:par>
                                    <p:cTn id="721" presetID="2" presetClass="entr" presetSubtype="1" fill="hold" grpId="0" nodeType="withEffect">
                                      <p:stCondLst>
                                        <p:cond delay="0"/>
                                      </p:stCondLst>
                                      <p:childTnLst>
                                        <p:set>
                                          <p:cBhvr>
                                            <p:cTn id="722" dur="1" fill="hold">
                                              <p:stCondLst>
                                                <p:cond delay="0"/>
                                              </p:stCondLst>
                                            </p:cTn>
                                            <p:tgtEl>
                                              <p:spTgt spid="238"/>
                                            </p:tgtEl>
                                            <p:attrNameLst>
                                              <p:attrName>style.visibility</p:attrName>
                                            </p:attrNameLst>
                                          </p:cBhvr>
                                          <p:to>
                                            <p:strVal val="visible"/>
                                          </p:to>
                                        </p:set>
                                        <p:anim calcmode="lin" valueType="num">
                                          <p:cBhvr additive="base">
                                            <p:cTn id="723" dur="3000" fill="hold"/>
                                            <p:tgtEl>
                                              <p:spTgt spid="238"/>
                                            </p:tgtEl>
                                            <p:attrNameLst>
                                              <p:attrName>ppt_x</p:attrName>
                                            </p:attrNameLst>
                                          </p:cBhvr>
                                          <p:tavLst>
                                            <p:tav tm="0">
                                              <p:val>
                                                <p:strVal val="#ppt_x"/>
                                              </p:val>
                                            </p:tav>
                                            <p:tav tm="100000">
                                              <p:val>
                                                <p:strVal val="#ppt_x"/>
                                              </p:val>
                                            </p:tav>
                                          </p:tavLst>
                                        </p:anim>
                                        <p:anim calcmode="lin" valueType="num">
                                          <p:cBhvr additive="base">
                                            <p:cTn id="724" dur="3000" fill="hold"/>
                                            <p:tgtEl>
                                              <p:spTgt spid="238"/>
                                            </p:tgtEl>
                                            <p:attrNameLst>
                                              <p:attrName>ppt_y</p:attrName>
                                            </p:attrNameLst>
                                          </p:cBhvr>
                                          <p:tavLst>
                                            <p:tav tm="0">
                                              <p:val>
                                                <p:strVal val="0-#ppt_h/2"/>
                                              </p:val>
                                            </p:tav>
                                            <p:tav tm="100000">
                                              <p:val>
                                                <p:strVal val="#ppt_y"/>
                                              </p:val>
                                            </p:tav>
                                          </p:tavLst>
                                        </p:anim>
                                      </p:childTnLst>
                                    </p:cTn>
                                  </p:par>
                                  <p:par>
                                    <p:cTn id="725" presetID="2" presetClass="entr" presetSubtype="1" fill="hold" grpId="0" nodeType="withEffect">
                                      <p:stCondLst>
                                        <p:cond delay="0"/>
                                      </p:stCondLst>
                                      <p:childTnLst>
                                        <p:set>
                                          <p:cBhvr>
                                            <p:cTn id="726" dur="1" fill="hold">
                                              <p:stCondLst>
                                                <p:cond delay="0"/>
                                              </p:stCondLst>
                                            </p:cTn>
                                            <p:tgtEl>
                                              <p:spTgt spid="239"/>
                                            </p:tgtEl>
                                            <p:attrNameLst>
                                              <p:attrName>style.visibility</p:attrName>
                                            </p:attrNameLst>
                                          </p:cBhvr>
                                          <p:to>
                                            <p:strVal val="visible"/>
                                          </p:to>
                                        </p:set>
                                        <p:anim calcmode="lin" valueType="num">
                                          <p:cBhvr additive="base">
                                            <p:cTn id="727" dur="3000" fill="hold"/>
                                            <p:tgtEl>
                                              <p:spTgt spid="239"/>
                                            </p:tgtEl>
                                            <p:attrNameLst>
                                              <p:attrName>ppt_x</p:attrName>
                                            </p:attrNameLst>
                                          </p:cBhvr>
                                          <p:tavLst>
                                            <p:tav tm="0">
                                              <p:val>
                                                <p:strVal val="#ppt_x"/>
                                              </p:val>
                                            </p:tav>
                                            <p:tav tm="100000">
                                              <p:val>
                                                <p:strVal val="#ppt_x"/>
                                              </p:val>
                                            </p:tav>
                                          </p:tavLst>
                                        </p:anim>
                                        <p:anim calcmode="lin" valueType="num">
                                          <p:cBhvr additive="base">
                                            <p:cTn id="728" dur="3000" fill="hold"/>
                                            <p:tgtEl>
                                              <p:spTgt spid="239"/>
                                            </p:tgtEl>
                                            <p:attrNameLst>
                                              <p:attrName>ppt_y</p:attrName>
                                            </p:attrNameLst>
                                          </p:cBhvr>
                                          <p:tavLst>
                                            <p:tav tm="0">
                                              <p:val>
                                                <p:strVal val="0-#ppt_h/2"/>
                                              </p:val>
                                            </p:tav>
                                            <p:tav tm="100000">
                                              <p:val>
                                                <p:strVal val="#ppt_y"/>
                                              </p:val>
                                            </p:tav>
                                          </p:tavLst>
                                        </p:anim>
                                      </p:childTnLst>
                                    </p:cTn>
                                  </p:par>
                                  <p:par>
                                    <p:cTn id="729" presetID="2" presetClass="entr" presetSubtype="1" fill="hold" grpId="0" nodeType="withEffect">
                                      <p:stCondLst>
                                        <p:cond delay="0"/>
                                      </p:stCondLst>
                                      <p:childTnLst>
                                        <p:set>
                                          <p:cBhvr>
                                            <p:cTn id="730" dur="1" fill="hold">
                                              <p:stCondLst>
                                                <p:cond delay="0"/>
                                              </p:stCondLst>
                                            </p:cTn>
                                            <p:tgtEl>
                                              <p:spTgt spid="240"/>
                                            </p:tgtEl>
                                            <p:attrNameLst>
                                              <p:attrName>style.visibility</p:attrName>
                                            </p:attrNameLst>
                                          </p:cBhvr>
                                          <p:to>
                                            <p:strVal val="visible"/>
                                          </p:to>
                                        </p:set>
                                        <p:anim calcmode="lin" valueType="num">
                                          <p:cBhvr additive="base">
                                            <p:cTn id="731" dur="3000" fill="hold"/>
                                            <p:tgtEl>
                                              <p:spTgt spid="240"/>
                                            </p:tgtEl>
                                            <p:attrNameLst>
                                              <p:attrName>ppt_x</p:attrName>
                                            </p:attrNameLst>
                                          </p:cBhvr>
                                          <p:tavLst>
                                            <p:tav tm="0">
                                              <p:val>
                                                <p:strVal val="#ppt_x"/>
                                              </p:val>
                                            </p:tav>
                                            <p:tav tm="100000">
                                              <p:val>
                                                <p:strVal val="#ppt_x"/>
                                              </p:val>
                                            </p:tav>
                                          </p:tavLst>
                                        </p:anim>
                                        <p:anim calcmode="lin" valueType="num">
                                          <p:cBhvr additive="base">
                                            <p:cTn id="732" dur="3000" fill="hold"/>
                                            <p:tgtEl>
                                              <p:spTgt spid="240"/>
                                            </p:tgtEl>
                                            <p:attrNameLst>
                                              <p:attrName>ppt_y</p:attrName>
                                            </p:attrNameLst>
                                          </p:cBhvr>
                                          <p:tavLst>
                                            <p:tav tm="0">
                                              <p:val>
                                                <p:strVal val="0-#ppt_h/2"/>
                                              </p:val>
                                            </p:tav>
                                            <p:tav tm="100000">
                                              <p:val>
                                                <p:strVal val="#ppt_y"/>
                                              </p:val>
                                            </p:tav>
                                          </p:tavLst>
                                        </p:anim>
                                      </p:childTnLst>
                                    </p:cTn>
                                  </p:par>
                                  <p:par>
                                    <p:cTn id="733" presetID="2" presetClass="entr" presetSubtype="1" fill="hold" grpId="0" nodeType="withEffect">
                                      <p:stCondLst>
                                        <p:cond delay="0"/>
                                      </p:stCondLst>
                                      <p:childTnLst>
                                        <p:set>
                                          <p:cBhvr>
                                            <p:cTn id="734" dur="1" fill="hold">
                                              <p:stCondLst>
                                                <p:cond delay="0"/>
                                              </p:stCondLst>
                                            </p:cTn>
                                            <p:tgtEl>
                                              <p:spTgt spid="241"/>
                                            </p:tgtEl>
                                            <p:attrNameLst>
                                              <p:attrName>style.visibility</p:attrName>
                                            </p:attrNameLst>
                                          </p:cBhvr>
                                          <p:to>
                                            <p:strVal val="visible"/>
                                          </p:to>
                                        </p:set>
                                        <p:anim calcmode="lin" valueType="num">
                                          <p:cBhvr additive="base">
                                            <p:cTn id="735" dur="3000" fill="hold"/>
                                            <p:tgtEl>
                                              <p:spTgt spid="241"/>
                                            </p:tgtEl>
                                            <p:attrNameLst>
                                              <p:attrName>ppt_x</p:attrName>
                                            </p:attrNameLst>
                                          </p:cBhvr>
                                          <p:tavLst>
                                            <p:tav tm="0">
                                              <p:val>
                                                <p:strVal val="#ppt_x"/>
                                              </p:val>
                                            </p:tav>
                                            <p:tav tm="100000">
                                              <p:val>
                                                <p:strVal val="#ppt_x"/>
                                              </p:val>
                                            </p:tav>
                                          </p:tavLst>
                                        </p:anim>
                                        <p:anim calcmode="lin" valueType="num">
                                          <p:cBhvr additive="base">
                                            <p:cTn id="736" dur="3000" fill="hold"/>
                                            <p:tgtEl>
                                              <p:spTgt spid="241"/>
                                            </p:tgtEl>
                                            <p:attrNameLst>
                                              <p:attrName>ppt_y</p:attrName>
                                            </p:attrNameLst>
                                          </p:cBhvr>
                                          <p:tavLst>
                                            <p:tav tm="0">
                                              <p:val>
                                                <p:strVal val="0-#ppt_h/2"/>
                                              </p:val>
                                            </p:tav>
                                            <p:tav tm="100000">
                                              <p:val>
                                                <p:strVal val="#ppt_y"/>
                                              </p:val>
                                            </p:tav>
                                          </p:tavLst>
                                        </p:anim>
                                      </p:childTnLst>
                                    </p:cTn>
                                  </p:par>
                                  <p:par>
                                    <p:cTn id="737" presetID="2" presetClass="entr" presetSubtype="1" fill="hold" grpId="0" nodeType="withEffect">
                                      <p:stCondLst>
                                        <p:cond delay="0"/>
                                      </p:stCondLst>
                                      <p:childTnLst>
                                        <p:set>
                                          <p:cBhvr>
                                            <p:cTn id="738" dur="1" fill="hold">
                                              <p:stCondLst>
                                                <p:cond delay="0"/>
                                              </p:stCondLst>
                                            </p:cTn>
                                            <p:tgtEl>
                                              <p:spTgt spid="242"/>
                                            </p:tgtEl>
                                            <p:attrNameLst>
                                              <p:attrName>style.visibility</p:attrName>
                                            </p:attrNameLst>
                                          </p:cBhvr>
                                          <p:to>
                                            <p:strVal val="visible"/>
                                          </p:to>
                                        </p:set>
                                        <p:anim calcmode="lin" valueType="num">
                                          <p:cBhvr additive="base">
                                            <p:cTn id="739" dur="3000" fill="hold"/>
                                            <p:tgtEl>
                                              <p:spTgt spid="242"/>
                                            </p:tgtEl>
                                            <p:attrNameLst>
                                              <p:attrName>ppt_x</p:attrName>
                                            </p:attrNameLst>
                                          </p:cBhvr>
                                          <p:tavLst>
                                            <p:tav tm="0">
                                              <p:val>
                                                <p:strVal val="#ppt_x"/>
                                              </p:val>
                                            </p:tav>
                                            <p:tav tm="100000">
                                              <p:val>
                                                <p:strVal val="#ppt_x"/>
                                              </p:val>
                                            </p:tav>
                                          </p:tavLst>
                                        </p:anim>
                                        <p:anim calcmode="lin" valueType="num">
                                          <p:cBhvr additive="base">
                                            <p:cTn id="740" dur="3000" fill="hold"/>
                                            <p:tgtEl>
                                              <p:spTgt spid="242"/>
                                            </p:tgtEl>
                                            <p:attrNameLst>
                                              <p:attrName>ppt_y</p:attrName>
                                            </p:attrNameLst>
                                          </p:cBhvr>
                                          <p:tavLst>
                                            <p:tav tm="0">
                                              <p:val>
                                                <p:strVal val="0-#ppt_h/2"/>
                                              </p:val>
                                            </p:tav>
                                            <p:tav tm="100000">
                                              <p:val>
                                                <p:strVal val="#ppt_y"/>
                                              </p:val>
                                            </p:tav>
                                          </p:tavLst>
                                        </p:anim>
                                      </p:childTnLst>
                                    </p:cTn>
                                  </p:par>
                                  <p:par>
                                    <p:cTn id="741" presetID="2" presetClass="entr" presetSubtype="1" fill="hold" grpId="0" nodeType="withEffect">
                                      <p:stCondLst>
                                        <p:cond delay="0"/>
                                      </p:stCondLst>
                                      <p:childTnLst>
                                        <p:set>
                                          <p:cBhvr>
                                            <p:cTn id="742" dur="1" fill="hold">
                                              <p:stCondLst>
                                                <p:cond delay="0"/>
                                              </p:stCondLst>
                                            </p:cTn>
                                            <p:tgtEl>
                                              <p:spTgt spid="243"/>
                                            </p:tgtEl>
                                            <p:attrNameLst>
                                              <p:attrName>style.visibility</p:attrName>
                                            </p:attrNameLst>
                                          </p:cBhvr>
                                          <p:to>
                                            <p:strVal val="visible"/>
                                          </p:to>
                                        </p:set>
                                        <p:anim calcmode="lin" valueType="num">
                                          <p:cBhvr additive="base">
                                            <p:cTn id="743" dur="3000" fill="hold"/>
                                            <p:tgtEl>
                                              <p:spTgt spid="243"/>
                                            </p:tgtEl>
                                            <p:attrNameLst>
                                              <p:attrName>ppt_x</p:attrName>
                                            </p:attrNameLst>
                                          </p:cBhvr>
                                          <p:tavLst>
                                            <p:tav tm="0">
                                              <p:val>
                                                <p:strVal val="#ppt_x"/>
                                              </p:val>
                                            </p:tav>
                                            <p:tav tm="100000">
                                              <p:val>
                                                <p:strVal val="#ppt_x"/>
                                              </p:val>
                                            </p:tav>
                                          </p:tavLst>
                                        </p:anim>
                                        <p:anim calcmode="lin" valueType="num">
                                          <p:cBhvr additive="base">
                                            <p:cTn id="744" dur="3000" fill="hold"/>
                                            <p:tgtEl>
                                              <p:spTgt spid="243"/>
                                            </p:tgtEl>
                                            <p:attrNameLst>
                                              <p:attrName>ppt_y</p:attrName>
                                            </p:attrNameLst>
                                          </p:cBhvr>
                                          <p:tavLst>
                                            <p:tav tm="0">
                                              <p:val>
                                                <p:strVal val="0-#ppt_h/2"/>
                                              </p:val>
                                            </p:tav>
                                            <p:tav tm="100000">
                                              <p:val>
                                                <p:strVal val="#ppt_y"/>
                                              </p:val>
                                            </p:tav>
                                          </p:tavLst>
                                        </p:anim>
                                      </p:childTnLst>
                                    </p:cTn>
                                  </p:par>
                                  <p:par>
                                    <p:cTn id="745" presetID="2" presetClass="entr" presetSubtype="1" fill="hold" grpId="0" nodeType="withEffect">
                                      <p:stCondLst>
                                        <p:cond delay="0"/>
                                      </p:stCondLst>
                                      <p:childTnLst>
                                        <p:set>
                                          <p:cBhvr>
                                            <p:cTn id="746" dur="1" fill="hold">
                                              <p:stCondLst>
                                                <p:cond delay="0"/>
                                              </p:stCondLst>
                                            </p:cTn>
                                            <p:tgtEl>
                                              <p:spTgt spid="244"/>
                                            </p:tgtEl>
                                            <p:attrNameLst>
                                              <p:attrName>style.visibility</p:attrName>
                                            </p:attrNameLst>
                                          </p:cBhvr>
                                          <p:to>
                                            <p:strVal val="visible"/>
                                          </p:to>
                                        </p:set>
                                        <p:anim calcmode="lin" valueType="num">
                                          <p:cBhvr additive="base">
                                            <p:cTn id="747" dur="3000" fill="hold"/>
                                            <p:tgtEl>
                                              <p:spTgt spid="244"/>
                                            </p:tgtEl>
                                            <p:attrNameLst>
                                              <p:attrName>ppt_x</p:attrName>
                                            </p:attrNameLst>
                                          </p:cBhvr>
                                          <p:tavLst>
                                            <p:tav tm="0">
                                              <p:val>
                                                <p:strVal val="#ppt_x"/>
                                              </p:val>
                                            </p:tav>
                                            <p:tav tm="100000">
                                              <p:val>
                                                <p:strVal val="#ppt_x"/>
                                              </p:val>
                                            </p:tav>
                                          </p:tavLst>
                                        </p:anim>
                                        <p:anim calcmode="lin" valueType="num">
                                          <p:cBhvr additive="base">
                                            <p:cTn id="748" dur="3000" fill="hold"/>
                                            <p:tgtEl>
                                              <p:spTgt spid="244"/>
                                            </p:tgtEl>
                                            <p:attrNameLst>
                                              <p:attrName>ppt_y</p:attrName>
                                            </p:attrNameLst>
                                          </p:cBhvr>
                                          <p:tavLst>
                                            <p:tav tm="0">
                                              <p:val>
                                                <p:strVal val="0-#ppt_h/2"/>
                                              </p:val>
                                            </p:tav>
                                            <p:tav tm="100000">
                                              <p:val>
                                                <p:strVal val="#ppt_y"/>
                                              </p:val>
                                            </p:tav>
                                          </p:tavLst>
                                        </p:anim>
                                      </p:childTnLst>
                                    </p:cTn>
                                  </p:par>
                                  <p:par>
                                    <p:cTn id="749" presetID="2" presetClass="entr" presetSubtype="1" fill="hold" grpId="0" nodeType="withEffect">
                                      <p:stCondLst>
                                        <p:cond delay="0"/>
                                      </p:stCondLst>
                                      <p:childTnLst>
                                        <p:set>
                                          <p:cBhvr>
                                            <p:cTn id="750" dur="1" fill="hold">
                                              <p:stCondLst>
                                                <p:cond delay="0"/>
                                              </p:stCondLst>
                                            </p:cTn>
                                            <p:tgtEl>
                                              <p:spTgt spid="245"/>
                                            </p:tgtEl>
                                            <p:attrNameLst>
                                              <p:attrName>style.visibility</p:attrName>
                                            </p:attrNameLst>
                                          </p:cBhvr>
                                          <p:to>
                                            <p:strVal val="visible"/>
                                          </p:to>
                                        </p:set>
                                        <p:anim calcmode="lin" valueType="num">
                                          <p:cBhvr additive="base">
                                            <p:cTn id="751" dur="3000" fill="hold"/>
                                            <p:tgtEl>
                                              <p:spTgt spid="245"/>
                                            </p:tgtEl>
                                            <p:attrNameLst>
                                              <p:attrName>ppt_x</p:attrName>
                                            </p:attrNameLst>
                                          </p:cBhvr>
                                          <p:tavLst>
                                            <p:tav tm="0">
                                              <p:val>
                                                <p:strVal val="#ppt_x"/>
                                              </p:val>
                                            </p:tav>
                                            <p:tav tm="100000">
                                              <p:val>
                                                <p:strVal val="#ppt_x"/>
                                              </p:val>
                                            </p:tav>
                                          </p:tavLst>
                                        </p:anim>
                                        <p:anim calcmode="lin" valueType="num">
                                          <p:cBhvr additive="base">
                                            <p:cTn id="752" dur="3000" fill="hold"/>
                                            <p:tgtEl>
                                              <p:spTgt spid="245"/>
                                            </p:tgtEl>
                                            <p:attrNameLst>
                                              <p:attrName>ppt_y</p:attrName>
                                            </p:attrNameLst>
                                          </p:cBhvr>
                                          <p:tavLst>
                                            <p:tav tm="0">
                                              <p:val>
                                                <p:strVal val="0-#ppt_h/2"/>
                                              </p:val>
                                            </p:tav>
                                            <p:tav tm="100000">
                                              <p:val>
                                                <p:strVal val="#ppt_y"/>
                                              </p:val>
                                            </p:tav>
                                          </p:tavLst>
                                        </p:anim>
                                      </p:childTnLst>
                                    </p:cTn>
                                  </p:par>
                                  <p:par>
                                    <p:cTn id="753" presetID="2" presetClass="entr" presetSubtype="1" fill="hold" grpId="0" nodeType="withEffect">
                                      <p:stCondLst>
                                        <p:cond delay="0"/>
                                      </p:stCondLst>
                                      <p:childTnLst>
                                        <p:set>
                                          <p:cBhvr>
                                            <p:cTn id="754" dur="1" fill="hold">
                                              <p:stCondLst>
                                                <p:cond delay="0"/>
                                              </p:stCondLst>
                                            </p:cTn>
                                            <p:tgtEl>
                                              <p:spTgt spid="246"/>
                                            </p:tgtEl>
                                            <p:attrNameLst>
                                              <p:attrName>style.visibility</p:attrName>
                                            </p:attrNameLst>
                                          </p:cBhvr>
                                          <p:to>
                                            <p:strVal val="visible"/>
                                          </p:to>
                                        </p:set>
                                        <p:anim calcmode="lin" valueType="num">
                                          <p:cBhvr additive="base">
                                            <p:cTn id="755" dur="3000" fill="hold"/>
                                            <p:tgtEl>
                                              <p:spTgt spid="246"/>
                                            </p:tgtEl>
                                            <p:attrNameLst>
                                              <p:attrName>ppt_x</p:attrName>
                                            </p:attrNameLst>
                                          </p:cBhvr>
                                          <p:tavLst>
                                            <p:tav tm="0">
                                              <p:val>
                                                <p:strVal val="#ppt_x"/>
                                              </p:val>
                                            </p:tav>
                                            <p:tav tm="100000">
                                              <p:val>
                                                <p:strVal val="#ppt_x"/>
                                              </p:val>
                                            </p:tav>
                                          </p:tavLst>
                                        </p:anim>
                                        <p:anim calcmode="lin" valueType="num">
                                          <p:cBhvr additive="base">
                                            <p:cTn id="756" dur="3000" fill="hold"/>
                                            <p:tgtEl>
                                              <p:spTgt spid="246"/>
                                            </p:tgtEl>
                                            <p:attrNameLst>
                                              <p:attrName>ppt_y</p:attrName>
                                            </p:attrNameLst>
                                          </p:cBhvr>
                                          <p:tavLst>
                                            <p:tav tm="0">
                                              <p:val>
                                                <p:strVal val="0-#ppt_h/2"/>
                                              </p:val>
                                            </p:tav>
                                            <p:tav tm="100000">
                                              <p:val>
                                                <p:strVal val="#ppt_y"/>
                                              </p:val>
                                            </p:tav>
                                          </p:tavLst>
                                        </p:anim>
                                      </p:childTnLst>
                                    </p:cTn>
                                  </p:par>
                                  <p:par>
                                    <p:cTn id="757" presetID="2" presetClass="entr" presetSubtype="1" fill="hold" grpId="0" nodeType="withEffect">
                                      <p:stCondLst>
                                        <p:cond delay="0"/>
                                      </p:stCondLst>
                                      <p:childTnLst>
                                        <p:set>
                                          <p:cBhvr>
                                            <p:cTn id="758" dur="1" fill="hold">
                                              <p:stCondLst>
                                                <p:cond delay="0"/>
                                              </p:stCondLst>
                                            </p:cTn>
                                            <p:tgtEl>
                                              <p:spTgt spid="247"/>
                                            </p:tgtEl>
                                            <p:attrNameLst>
                                              <p:attrName>style.visibility</p:attrName>
                                            </p:attrNameLst>
                                          </p:cBhvr>
                                          <p:to>
                                            <p:strVal val="visible"/>
                                          </p:to>
                                        </p:set>
                                        <p:anim calcmode="lin" valueType="num">
                                          <p:cBhvr additive="base">
                                            <p:cTn id="759" dur="3000" fill="hold"/>
                                            <p:tgtEl>
                                              <p:spTgt spid="247"/>
                                            </p:tgtEl>
                                            <p:attrNameLst>
                                              <p:attrName>ppt_x</p:attrName>
                                            </p:attrNameLst>
                                          </p:cBhvr>
                                          <p:tavLst>
                                            <p:tav tm="0">
                                              <p:val>
                                                <p:strVal val="#ppt_x"/>
                                              </p:val>
                                            </p:tav>
                                            <p:tav tm="100000">
                                              <p:val>
                                                <p:strVal val="#ppt_x"/>
                                              </p:val>
                                            </p:tav>
                                          </p:tavLst>
                                        </p:anim>
                                        <p:anim calcmode="lin" valueType="num">
                                          <p:cBhvr additive="base">
                                            <p:cTn id="760" dur="3000" fill="hold"/>
                                            <p:tgtEl>
                                              <p:spTgt spid="247"/>
                                            </p:tgtEl>
                                            <p:attrNameLst>
                                              <p:attrName>ppt_y</p:attrName>
                                            </p:attrNameLst>
                                          </p:cBhvr>
                                          <p:tavLst>
                                            <p:tav tm="0">
                                              <p:val>
                                                <p:strVal val="0-#ppt_h/2"/>
                                              </p:val>
                                            </p:tav>
                                            <p:tav tm="100000">
                                              <p:val>
                                                <p:strVal val="#ppt_y"/>
                                              </p:val>
                                            </p:tav>
                                          </p:tavLst>
                                        </p:anim>
                                      </p:childTnLst>
                                    </p:cTn>
                                  </p:par>
                                  <p:par>
                                    <p:cTn id="761" presetID="2" presetClass="entr" presetSubtype="1" fill="hold" grpId="0" nodeType="withEffect">
                                      <p:stCondLst>
                                        <p:cond delay="0"/>
                                      </p:stCondLst>
                                      <p:childTnLst>
                                        <p:set>
                                          <p:cBhvr>
                                            <p:cTn id="762" dur="1" fill="hold">
                                              <p:stCondLst>
                                                <p:cond delay="0"/>
                                              </p:stCondLst>
                                            </p:cTn>
                                            <p:tgtEl>
                                              <p:spTgt spid="248"/>
                                            </p:tgtEl>
                                            <p:attrNameLst>
                                              <p:attrName>style.visibility</p:attrName>
                                            </p:attrNameLst>
                                          </p:cBhvr>
                                          <p:to>
                                            <p:strVal val="visible"/>
                                          </p:to>
                                        </p:set>
                                        <p:anim calcmode="lin" valueType="num">
                                          <p:cBhvr additive="base">
                                            <p:cTn id="763" dur="3000" fill="hold"/>
                                            <p:tgtEl>
                                              <p:spTgt spid="248"/>
                                            </p:tgtEl>
                                            <p:attrNameLst>
                                              <p:attrName>ppt_x</p:attrName>
                                            </p:attrNameLst>
                                          </p:cBhvr>
                                          <p:tavLst>
                                            <p:tav tm="0">
                                              <p:val>
                                                <p:strVal val="#ppt_x"/>
                                              </p:val>
                                            </p:tav>
                                            <p:tav tm="100000">
                                              <p:val>
                                                <p:strVal val="#ppt_x"/>
                                              </p:val>
                                            </p:tav>
                                          </p:tavLst>
                                        </p:anim>
                                        <p:anim calcmode="lin" valueType="num">
                                          <p:cBhvr additive="base">
                                            <p:cTn id="764" dur="3000" fill="hold"/>
                                            <p:tgtEl>
                                              <p:spTgt spid="248"/>
                                            </p:tgtEl>
                                            <p:attrNameLst>
                                              <p:attrName>ppt_y</p:attrName>
                                            </p:attrNameLst>
                                          </p:cBhvr>
                                          <p:tavLst>
                                            <p:tav tm="0">
                                              <p:val>
                                                <p:strVal val="0-#ppt_h/2"/>
                                              </p:val>
                                            </p:tav>
                                            <p:tav tm="100000">
                                              <p:val>
                                                <p:strVal val="#ppt_y"/>
                                              </p:val>
                                            </p:tav>
                                          </p:tavLst>
                                        </p:anim>
                                      </p:childTnLst>
                                    </p:cTn>
                                  </p:par>
                                  <p:par>
                                    <p:cTn id="765" presetID="2" presetClass="entr" presetSubtype="1" fill="hold" grpId="0" nodeType="withEffect">
                                      <p:stCondLst>
                                        <p:cond delay="0"/>
                                      </p:stCondLst>
                                      <p:childTnLst>
                                        <p:set>
                                          <p:cBhvr>
                                            <p:cTn id="766" dur="1" fill="hold">
                                              <p:stCondLst>
                                                <p:cond delay="0"/>
                                              </p:stCondLst>
                                            </p:cTn>
                                            <p:tgtEl>
                                              <p:spTgt spid="249"/>
                                            </p:tgtEl>
                                            <p:attrNameLst>
                                              <p:attrName>style.visibility</p:attrName>
                                            </p:attrNameLst>
                                          </p:cBhvr>
                                          <p:to>
                                            <p:strVal val="visible"/>
                                          </p:to>
                                        </p:set>
                                        <p:anim calcmode="lin" valueType="num">
                                          <p:cBhvr additive="base">
                                            <p:cTn id="767" dur="3000" fill="hold"/>
                                            <p:tgtEl>
                                              <p:spTgt spid="249"/>
                                            </p:tgtEl>
                                            <p:attrNameLst>
                                              <p:attrName>ppt_x</p:attrName>
                                            </p:attrNameLst>
                                          </p:cBhvr>
                                          <p:tavLst>
                                            <p:tav tm="0">
                                              <p:val>
                                                <p:strVal val="#ppt_x"/>
                                              </p:val>
                                            </p:tav>
                                            <p:tav tm="100000">
                                              <p:val>
                                                <p:strVal val="#ppt_x"/>
                                              </p:val>
                                            </p:tav>
                                          </p:tavLst>
                                        </p:anim>
                                        <p:anim calcmode="lin" valueType="num">
                                          <p:cBhvr additive="base">
                                            <p:cTn id="768" dur="3000" fill="hold"/>
                                            <p:tgtEl>
                                              <p:spTgt spid="249"/>
                                            </p:tgtEl>
                                            <p:attrNameLst>
                                              <p:attrName>ppt_y</p:attrName>
                                            </p:attrNameLst>
                                          </p:cBhvr>
                                          <p:tavLst>
                                            <p:tav tm="0">
                                              <p:val>
                                                <p:strVal val="0-#ppt_h/2"/>
                                              </p:val>
                                            </p:tav>
                                            <p:tav tm="100000">
                                              <p:val>
                                                <p:strVal val="#ppt_y"/>
                                              </p:val>
                                            </p:tav>
                                          </p:tavLst>
                                        </p:anim>
                                      </p:childTnLst>
                                    </p:cTn>
                                  </p:par>
                                  <p:par>
                                    <p:cTn id="769" presetID="2" presetClass="entr" presetSubtype="1" fill="hold" grpId="0" nodeType="withEffect">
                                      <p:stCondLst>
                                        <p:cond delay="0"/>
                                      </p:stCondLst>
                                      <p:childTnLst>
                                        <p:set>
                                          <p:cBhvr>
                                            <p:cTn id="770" dur="1" fill="hold">
                                              <p:stCondLst>
                                                <p:cond delay="0"/>
                                              </p:stCondLst>
                                            </p:cTn>
                                            <p:tgtEl>
                                              <p:spTgt spid="250"/>
                                            </p:tgtEl>
                                            <p:attrNameLst>
                                              <p:attrName>style.visibility</p:attrName>
                                            </p:attrNameLst>
                                          </p:cBhvr>
                                          <p:to>
                                            <p:strVal val="visible"/>
                                          </p:to>
                                        </p:set>
                                        <p:anim calcmode="lin" valueType="num">
                                          <p:cBhvr additive="base">
                                            <p:cTn id="771" dur="3000" fill="hold"/>
                                            <p:tgtEl>
                                              <p:spTgt spid="250"/>
                                            </p:tgtEl>
                                            <p:attrNameLst>
                                              <p:attrName>ppt_x</p:attrName>
                                            </p:attrNameLst>
                                          </p:cBhvr>
                                          <p:tavLst>
                                            <p:tav tm="0">
                                              <p:val>
                                                <p:strVal val="#ppt_x"/>
                                              </p:val>
                                            </p:tav>
                                            <p:tav tm="100000">
                                              <p:val>
                                                <p:strVal val="#ppt_x"/>
                                              </p:val>
                                            </p:tav>
                                          </p:tavLst>
                                        </p:anim>
                                        <p:anim calcmode="lin" valueType="num">
                                          <p:cBhvr additive="base">
                                            <p:cTn id="772" dur="3000" fill="hold"/>
                                            <p:tgtEl>
                                              <p:spTgt spid="250"/>
                                            </p:tgtEl>
                                            <p:attrNameLst>
                                              <p:attrName>ppt_y</p:attrName>
                                            </p:attrNameLst>
                                          </p:cBhvr>
                                          <p:tavLst>
                                            <p:tav tm="0">
                                              <p:val>
                                                <p:strVal val="0-#ppt_h/2"/>
                                              </p:val>
                                            </p:tav>
                                            <p:tav tm="100000">
                                              <p:val>
                                                <p:strVal val="#ppt_y"/>
                                              </p:val>
                                            </p:tav>
                                          </p:tavLst>
                                        </p:anim>
                                      </p:childTnLst>
                                    </p:cTn>
                                  </p:par>
                                  <p:par>
                                    <p:cTn id="773" presetID="2" presetClass="entr" presetSubtype="1" fill="hold" grpId="0" nodeType="withEffect">
                                      <p:stCondLst>
                                        <p:cond delay="0"/>
                                      </p:stCondLst>
                                      <p:childTnLst>
                                        <p:set>
                                          <p:cBhvr>
                                            <p:cTn id="774" dur="1" fill="hold">
                                              <p:stCondLst>
                                                <p:cond delay="0"/>
                                              </p:stCondLst>
                                            </p:cTn>
                                            <p:tgtEl>
                                              <p:spTgt spid="251"/>
                                            </p:tgtEl>
                                            <p:attrNameLst>
                                              <p:attrName>style.visibility</p:attrName>
                                            </p:attrNameLst>
                                          </p:cBhvr>
                                          <p:to>
                                            <p:strVal val="visible"/>
                                          </p:to>
                                        </p:set>
                                        <p:anim calcmode="lin" valueType="num">
                                          <p:cBhvr additive="base">
                                            <p:cTn id="775" dur="3000" fill="hold"/>
                                            <p:tgtEl>
                                              <p:spTgt spid="251"/>
                                            </p:tgtEl>
                                            <p:attrNameLst>
                                              <p:attrName>ppt_x</p:attrName>
                                            </p:attrNameLst>
                                          </p:cBhvr>
                                          <p:tavLst>
                                            <p:tav tm="0">
                                              <p:val>
                                                <p:strVal val="#ppt_x"/>
                                              </p:val>
                                            </p:tav>
                                            <p:tav tm="100000">
                                              <p:val>
                                                <p:strVal val="#ppt_x"/>
                                              </p:val>
                                            </p:tav>
                                          </p:tavLst>
                                        </p:anim>
                                        <p:anim calcmode="lin" valueType="num">
                                          <p:cBhvr additive="base">
                                            <p:cTn id="776" dur="3000" fill="hold"/>
                                            <p:tgtEl>
                                              <p:spTgt spid="251"/>
                                            </p:tgtEl>
                                            <p:attrNameLst>
                                              <p:attrName>ppt_y</p:attrName>
                                            </p:attrNameLst>
                                          </p:cBhvr>
                                          <p:tavLst>
                                            <p:tav tm="0">
                                              <p:val>
                                                <p:strVal val="0-#ppt_h/2"/>
                                              </p:val>
                                            </p:tav>
                                            <p:tav tm="100000">
                                              <p:val>
                                                <p:strVal val="#ppt_y"/>
                                              </p:val>
                                            </p:tav>
                                          </p:tavLst>
                                        </p:anim>
                                      </p:childTnLst>
                                    </p:cTn>
                                  </p:par>
                                  <p:par>
                                    <p:cTn id="777" presetID="2" presetClass="entr" presetSubtype="1" fill="hold" grpId="0" nodeType="withEffect">
                                      <p:stCondLst>
                                        <p:cond delay="0"/>
                                      </p:stCondLst>
                                      <p:childTnLst>
                                        <p:set>
                                          <p:cBhvr>
                                            <p:cTn id="778" dur="1" fill="hold">
                                              <p:stCondLst>
                                                <p:cond delay="0"/>
                                              </p:stCondLst>
                                            </p:cTn>
                                            <p:tgtEl>
                                              <p:spTgt spid="252"/>
                                            </p:tgtEl>
                                            <p:attrNameLst>
                                              <p:attrName>style.visibility</p:attrName>
                                            </p:attrNameLst>
                                          </p:cBhvr>
                                          <p:to>
                                            <p:strVal val="visible"/>
                                          </p:to>
                                        </p:set>
                                        <p:anim calcmode="lin" valueType="num">
                                          <p:cBhvr additive="base">
                                            <p:cTn id="779" dur="3000" fill="hold"/>
                                            <p:tgtEl>
                                              <p:spTgt spid="252"/>
                                            </p:tgtEl>
                                            <p:attrNameLst>
                                              <p:attrName>ppt_x</p:attrName>
                                            </p:attrNameLst>
                                          </p:cBhvr>
                                          <p:tavLst>
                                            <p:tav tm="0">
                                              <p:val>
                                                <p:strVal val="#ppt_x"/>
                                              </p:val>
                                            </p:tav>
                                            <p:tav tm="100000">
                                              <p:val>
                                                <p:strVal val="#ppt_x"/>
                                              </p:val>
                                            </p:tav>
                                          </p:tavLst>
                                        </p:anim>
                                        <p:anim calcmode="lin" valueType="num">
                                          <p:cBhvr additive="base">
                                            <p:cTn id="780" dur="3000" fill="hold"/>
                                            <p:tgtEl>
                                              <p:spTgt spid="252"/>
                                            </p:tgtEl>
                                            <p:attrNameLst>
                                              <p:attrName>ppt_y</p:attrName>
                                            </p:attrNameLst>
                                          </p:cBhvr>
                                          <p:tavLst>
                                            <p:tav tm="0">
                                              <p:val>
                                                <p:strVal val="0-#ppt_h/2"/>
                                              </p:val>
                                            </p:tav>
                                            <p:tav tm="100000">
                                              <p:val>
                                                <p:strVal val="#ppt_y"/>
                                              </p:val>
                                            </p:tav>
                                          </p:tavLst>
                                        </p:anim>
                                      </p:childTnLst>
                                    </p:cTn>
                                  </p:par>
                                  <p:par>
                                    <p:cTn id="781" presetID="2" presetClass="entr" presetSubtype="1" fill="hold" grpId="0" nodeType="withEffect">
                                      <p:stCondLst>
                                        <p:cond delay="0"/>
                                      </p:stCondLst>
                                      <p:childTnLst>
                                        <p:set>
                                          <p:cBhvr>
                                            <p:cTn id="782" dur="1" fill="hold">
                                              <p:stCondLst>
                                                <p:cond delay="0"/>
                                              </p:stCondLst>
                                            </p:cTn>
                                            <p:tgtEl>
                                              <p:spTgt spid="253"/>
                                            </p:tgtEl>
                                            <p:attrNameLst>
                                              <p:attrName>style.visibility</p:attrName>
                                            </p:attrNameLst>
                                          </p:cBhvr>
                                          <p:to>
                                            <p:strVal val="visible"/>
                                          </p:to>
                                        </p:set>
                                        <p:anim calcmode="lin" valueType="num">
                                          <p:cBhvr additive="base">
                                            <p:cTn id="783" dur="3000" fill="hold"/>
                                            <p:tgtEl>
                                              <p:spTgt spid="253"/>
                                            </p:tgtEl>
                                            <p:attrNameLst>
                                              <p:attrName>ppt_x</p:attrName>
                                            </p:attrNameLst>
                                          </p:cBhvr>
                                          <p:tavLst>
                                            <p:tav tm="0">
                                              <p:val>
                                                <p:strVal val="#ppt_x"/>
                                              </p:val>
                                            </p:tav>
                                            <p:tav tm="100000">
                                              <p:val>
                                                <p:strVal val="#ppt_x"/>
                                              </p:val>
                                            </p:tav>
                                          </p:tavLst>
                                        </p:anim>
                                        <p:anim calcmode="lin" valueType="num">
                                          <p:cBhvr additive="base">
                                            <p:cTn id="784" dur="3000" fill="hold"/>
                                            <p:tgtEl>
                                              <p:spTgt spid="253"/>
                                            </p:tgtEl>
                                            <p:attrNameLst>
                                              <p:attrName>ppt_y</p:attrName>
                                            </p:attrNameLst>
                                          </p:cBhvr>
                                          <p:tavLst>
                                            <p:tav tm="0">
                                              <p:val>
                                                <p:strVal val="0-#ppt_h/2"/>
                                              </p:val>
                                            </p:tav>
                                            <p:tav tm="100000">
                                              <p:val>
                                                <p:strVal val="#ppt_y"/>
                                              </p:val>
                                            </p:tav>
                                          </p:tavLst>
                                        </p:anim>
                                      </p:childTnLst>
                                    </p:cTn>
                                  </p:par>
                                  <p:par>
                                    <p:cTn id="785" presetID="2" presetClass="entr" presetSubtype="1" fill="hold" grpId="0" nodeType="withEffect">
                                      <p:stCondLst>
                                        <p:cond delay="0"/>
                                      </p:stCondLst>
                                      <p:childTnLst>
                                        <p:set>
                                          <p:cBhvr>
                                            <p:cTn id="786" dur="1" fill="hold">
                                              <p:stCondLst>
                                                <p:cond delay="0"/>
                                              </p:stCondLst>
                                            </p:cTn>
                                            <p:tgtEl>
                                              <p:spTgt spid="254"/>
                                            </p:tgtEl>
                                            <p:attrNameLst>
                                              <p:attrName>style.visibility</p:attrName>
                                            </p:attrNameLst>
                                          </p:cBhvr>
                                          <p:to>
                                            <p:strVal val="visible"/>
                                          </p:to>
                                        </p:set>
                                        <p:anim calcmode="lin" valueType="num">
                                          <p:cBhvr additive="base">
                                            <p:cTn id="787" dur="3000" fill="hold"/>
                                            <p:tgtEl>
                                              <p:spTgt spid="254"/>
                                            </p:tgtEl>
                                            <p:attrNameLst>
                                              <p:attrName>ppt_x</p:attrName>
                                            </p:attrNameLst>
                                          </p:cBhvr>
                                          <p:tavLst>
                                            <p:tav tm="0">
                                              <p:val>
                                                <p:strVal val="#ppt_x"/>
                                              </p:val>
                                            </p:tav>
                                            <p:tav tm="100000">
                                              <p:val>
                                                <p:strVal val="#ppt_x"/>
                                              </p:val>
                                            </p:tav>
                                          </p:tavLst>
                                        </p:anim>
                                        <p:anim calcmode="lin" valueType="num">
                                          <p:cBhvr additive="base">
                                            <p:cTn id="788" dur="3000" fill="hold"/>
                                            <p:tgtEl>
                                              <p:spTgt spid="254"/>
                                            </p:tgtEl>
                                            <p:attrNameLst>
                                              <p:attrName>ppt_y</p:attrName>
                                            </p:attrNameLst>
                                          </p:cBhvr>
                                          <p:tavLst>
                                            <p:tav tm="0">
                                              <p:val>
                                                <p:strVal val="0-#ppt_h/2"/>
                                              </p:val>
                                            </p:tav>
                                            <p:tav tm="100000">
                                              <p:val>
                                                <p:strVal val="#ppt_y"/>
                                              </p:val>
                                            </p:tav>
                                          </p:tavLst>
                                        </p:anim>
                                      </p:childTnLst>
                                    </p:cTn>
                                  </p:par>
                                  <p:par>
                                    <p:cTn id="789" presetID="2" presetClass="entr" presetSubtype="1" fill="hold" grpId="0" nodeType="withEffect">
                                      <p:stCondLst>
                                        <p:cond delay="0"/>
                                      </p:stCondLst>
                                      <p:childTnLst>
                                        <p:set>
                                          <p:cBhvr>
                                            <p:cTn id="790" dur="1" fill="hold">
                                              <p:stCondLst>
                                                <p:cond delay="0"/>
                                              </p:stCondLst>
                                            </p:cTn>
                                            <p:tgtEl>
                                              <p:spTgt spid="255"/>
                                            </p:tgtEl>
                                            <p:attrNameLst>
                                              <p:attrName>style.visibility</p:attrName>
                                            </p:attrNameLst>
                                          </p:cBhvr>
                                          <p:to>
                                            <p:strVal val="visible"/>
                                          </p:to>
                                        </p:set>
                                        <p:anim calcmode="lin" valueType="num">
                                          <p:cBhvr additive="base">
                                            <p:cTn id="791" dur="3000" fill="hold"/>
                                            <p:tgtEl>
                                              <p:spTgt spid="255"/>
                                            </p:tgtEl>
                                            <p:attrNameLst>
                                              <p:attrName>ppt_x</p:attrName>
                                            </p:attrNameLst>
                                          </p:cBhvr>
                                          <p:tavLst>
                                            <p:tav tm="0">
                                              <p:val>
                                                <p:strVal val="#ppt_x"/>
                                              </p:val>
                                            </p:tav>
                                            <p:tav tm="100000">
                                              <p:val>
                                                <p:strVal val="#ppt_x"/>
                                              </p:val>
                                            </p:tav>
                                          </p:tavLst>
                                        </p:anim>
                                        <p:anim calcmode="lin" valueType="num">
                                          <p:cBhvr additive="base">
                                            <p:cTn id="792" dur="3000" fill="hold"/>
                                            <p:tgtEl>
                                              <p:spTgt spid="255"/>
                                            </p:tgtEl>
                                            <p:attrNameLst>
                                              <p:attrName>ppt_y</p:attrName>
                                            </p:attrNameLst>
                                          </p:cBhvr>
                                          <p:tavLst>
                                            <p:tav tm="0">
                                              <p:val>
                                                <p:strVal val="0-#ppt_h/2"/>
                                              </p:val>
                                            </p:tav>
                                            <p:tav tm="100000">
                                              <p:val>
                                                <p:strVal val="#ppt_y"/>
                                              </p:val>
                                            </p:tav>
                                          </p:tavLst>
                                        </p:anim>
                                      </p:childTnLst>
                                    </p:cTn>
                                  </p:par>
                                  <p:par>
                                    <p:cTn id="793" presetID="2" presetClass="entr" presetSubtype="1" fill="hold" grpId="0" nodeType="withEffect">
                                      <p:stCondLst>
                                        <p:cond delay="0"/>
                                      </p:stCondLst>
                                      <p:childTnLst>
                                        <p:set>
                                          <p:cBhvr>
                                            <p:cTn id="794" dur="1" fill="hold">
                                              <p:stCondLst>
                                                <p:cond delay="0"/>
                                              </p:stCondLst>
                                            </p:cTn>
                                            <p:tgtEl>
                                              <p:spTgt spid="256"/>
                                            </p:tgtEl>
                                            <p:attrNameLst>
                                              <p:attrName>style.visibility</p:attrName>
                                            </p:attrNameLst>
                                          </p:cBhvr>
                                          <p:to>
                                            <p:strVal val="visible"/>
                                          </p:to>
                                        </p:set>
                                        <p:anim calcmode="lin" valueType="num">
                                          <p:cBhvr additive="base">
                                            <p:cTn id="795" dur="3000" fill="hold"/>
                                            <p:tgtEl>
                                              <p:spTgt spid="256"/>
                                            </p:tgtEl>
                                            <p:attrNameLst>
                                              <p:attrName>ppt_x</p:attrName>
                                            </p:attrNameLst>
                                          </p:cBhvr>
                                          <p:tavLst>
                                            <p:tav tm="0">
                                              <p:val>
                                                <p:strVal val="#ppt_x"/>
                                              </p:val>
                                            </p:tav>
                                            <p:tav tm="100000">
                                              <p:val>
                                                <p:strVal val="#ppt_x"/>
                                              </p:val>
                                            </p:tav>
                                          </p:tavLst>
                                        </p:anim>
                                        <p:anim calcmode="lin" valueType="num">
                                          <p:cBhvr additive="base">
                                            <p:cTn id="796" dur="3000" fill="hold"/>
                                            <p:tgtEl>
                                              <p:spTgt spid="256"/>
                                            </p:tgtEl>
                                            <p:attrNameLst>
                                              <p:attrName>ppt_y</p:attrName>
                                            </p:attrNameLst>
                                          </p:cBhvr>
                                          <p:tavLst>
                                            <p:tav tm="0">
                                              <p:val>
                                                <p:strVal val="0-#ppt_h/2"/>
                                              </p:val>
                                            </p:tav>
                                            <p:tav tm="100000">
                                              <p:val>
                                                <p:strVal val="#ppt_y"/>
                                              </p:val>
                                            </p:tav>
                                          </p:tavLst>
                                        </p:anim>
                                      </p:childTnLst>
                                    </p:cTn>
                                  </p:par>
                                  <p:par>
                                    <p:cTn id="797" presetID="2" presetClass="entr" presetSubtype="1" fill="hold" grpId="0" nodeType="withEffect">
                                      <p:stCondLst>
                                        <p:cond delay="0"/>
                                      </p:stCondLst>
                                      <p:childTnLst>
                                        <p:set>
                                          <p:cBhvr>
                                            <p:cTn id="798" dur="1" fill="hold">
                                              <p:stCondLst>
                                                <p:cond delay="0"/>
                                              </p:stCondLst>
                                            </p:cTn>
                                            <p:tgtEl>
                                              <p:spTgt spid="257"/>
                                            </p:tgtEl>
                                            <p:attrNameLst>
                                              <p:attrName>style.visibility</p:attrName>
                                            </p:attrNameLst>
                                          </p:cBhvr>
                                          <p:to>
                                            <p:strVal val="visible"/>
                                          </p:to>
                                        </p:set>
                                        <p:anim calcmode="lin" valueType="num">
                                          <p:cBhvr additive="base">
                                            <p:cTn id="799" dur="3000" fill="hold"/>
                                            <p:tgtEl>
                                              <p:spTgt spid="257"/>
                                            </p:tgtEl>
                                            <p:attrNameLst>
                                              <p:attrName>ppt_x</p:attrName>
                                            </p:attrNameLst>
                                          </p:cBhvr>
                                          <p:tavLst>
                                            <p:tav tm="0">
                                              <p:val>
                                                <p:strVal val="#ppt_x"/>
                                              </p:val>
                                            </p:tav>
                                            <p:tav tm="100000">
                                              <p:val>
                                                <p:strVal val="#ppt_x"/>
                                              </p:val>
                                            </p:tav>
                                          </p:tavLst>
                                        </p:anim>
                                        <p:anim calcmode="lin" valueType="num">
                                          <p:cBhvr additive="base">
                                            <p:cTn id="800" dur="3000" fill="hold"/>
                                            <p:tgtEl>
                                              <p:spTgt spid="257"/>
                                            </p:tgtEl>
                                            <p:attrNameLst>
                                              <p:attrName>ppt_y</p:attrName>
                                            </p:attrNameLst>
                                          </p:cBhvr>
                                          <p:tavLst>
                                            <p:tav tm="0">
                                              <p:val>
                                                <p:strVal val="0-#ppt_h/2"/>
                                              </p:val>
                                            </p:tav>
                                            <p:tav tm="100000">
                                              <p:val>
                                                <p:strVal val="#ppt_y"/>
                                              </p:val>
                                            </p:tav>
                                          </p:tavLst>
                                        </p:anim>
                                      </p:childTnLst>
                                    </p:cTn>
                                  </p:par>
                                  <p:par>
                                    <p:cTn id="801" presetID="2" presetClass="entr" presetSubtype="1" fill="hold" grpId="0" nodeType="withEffect">
                                      <p:stCondLst>
                                        <p:cond delay="0"/>
                                      </p:stCondLst>
                                      <p:childTnLst>
                                        <p:set>
                                          <p:cBhvr>
                                            <p:cTn id="802" dur="1" fill="hold">
                                              <p:stCondLst>
                                                <p:cond delay="0"/>
                                              </p:stCondLst>
                                            </p:cTn>
                                            <p:tgtEl>
                                              <p:spTgt spid="258"/>
                                            </p:tgtEl>
                                            <p:attrNameLst>
                                              <p:attrName>style.visibility</p:attrName>
                                            </p:attrNameLst>
                                          </p:cBhvr>
                                          <p:to>
                                            <p:strVal val="visible"/>
                                          </p:to>
                                        </p:set>
                                        <p:anim calcmode="lin" valueType="num">
                                          <p:cBhvr additive="base">
                                            <p:cTn id="803" dur="3000" fill="hold"/>
                                            <p:tgtEl>
                                              <p:spTgt spid="258"/>
                                            </p:tgtEl>
                                            <p:attrNameLst>
                                              <p:attrName>ppt_x</p:attrName>
                                            </p:attrNameLst>
                                          </p:cBhvr>
                                          <p:tavLst>
                                            <p:tav tm="0">
                                              <p:val>
                                                <p:strVal val="#ppt_x"/>
                                              </p:val>
                                            </p:tav>
                                            <p:tav tm="100000">
                                              <p:val>
                                                <p:strVal val="#ppt_x"/>
                                              </p:val>
                                            </p:tav>
                                          </p:tavLst>
                                        </p:anim>
                                        <p:anim calcmode="lin" valueType="num">
                                          <p:cBhvr additive="base">
                                            <p:cTn id="804" dur="3000" fill="hold"/>
                                            <p:tgtEl>
                                              <p:spTgt spid="258"/>
                                            </p:tgtEl>
                                            <p:attrNameLst>
                                              <p:attrName>ppt_y</p:attrName>
                                            </p:attrNameLst>
                                          </p:cBhvr>
                                          <p:tavLst>
                                            <p:tav tm="0">
                                              <p:val>
                                                <p:strVal val="0-#ppt_h/2"/>
                                              </p:val>
                                            </p:tav>
                                            <p:tav tm="100000">
                                              <p:val>
                                                <p:strVal val="#ppt_y"/>
                                              </p:val>
                                            </p:tav>
                                          </p:tavLst>
                                        </p:anim>
                                      </p:childTnLst>
                                    </p:cTn>
                                  </p:par>
                                  <p:par>
                                    <p:cTn id="805" presetID="2" presetClass="entr" presetSubtype="1" fill="hold" grpId="0" nodeType="withEffect">
                                      <p:stCondLst>
                                        <p:cond delay="0"/>
                                      </p:stCondLst>
                                      <p:childTnLst>
                                        <p:set>
                                          <p:cBhvr>
                                            <p:cTn id="806" dur="1" fill="hold">
                                              <p:stCondLst>
                                                <p:cond delay="0"/>
                                              </p:stCondLst>
                                            </p:cTn>
                                            <p:tgtEl>
                                              <p:spTgt spid="259"/>
                                            </p:tgtEl>
                                            <p:attrNameLst>
                                              <p:attrName>style.visibility</p:attrName>
                                            </p:attrNameLst>
                                          </p:cBhvr>
                                          <p:to>
                                            <p:strVal val="visible"/>
                                          </p:to>
                                        </p:set>
                                        <p:anim calcmode="lin" valueType="num">
                                          <p:cBhvr additive="base">
                                            <p:cTn id="807" dur="3000" fill="hold"/>
                                            <p:tgtEl>
                                              <p:spTgt spid="259"/>
                                            </p:tgtEl>
                                            <p:attrNameLst>
                                              <p:attrName>ppt_x</p:attrName>
                                            </p:attrNameLst>
                                          </p:cBhvr>
                                          <p:tavLst>
                                            <p:tav tm="0">
                                              <p:val>
                                                <p:strVal val="#ppt_x"/>
                                              </p:val>
                                            </p:tav>
                                            <p:tav tm="100000">
                                              <p:val>
                                                <p:strVal val="#ppt_x"/>
                                              </p:val>
                                            </p:tav>
                                          </p:tavLst>
                                        </p:anim>
                                        <p:anim calcmode="lin" valueType="num">
                                          <p:cBhvr additive="base">
                                            <p:cTn id="808" dur="3000" fill="hold"/>
                                            <p:tgtEl>
                                              <p:spTgt spid="259"/>
                                            </p:tgtEl>
                                            <p:attrNameLst>
                                              <p:attrName>ppt_y</p:attrName>
                                            </p:attrNameLst>
                                          </p:cBhvr>
                                          <p:tavLst>
                                            <p:tav tm="0">
                                              <p:val>
                                                <p:strVal val="0-#ppt_h/2"/>
                                              </p:val>
                                            </p:tav>
                                            <p:tav tm="100000">
                                              <p:val>
                                                <p:strVal val="#ppt_y"/>
                                              </p:val>
                                            </p:tav>
                                          </p:tavLst>
                                        </p:anim>
                                      </p:childTnLst>
                                    </p:cTn>
                                  </p:par>
                                  <p:par>
                                    <p:cTn id="809" presetID="2" presetClass="entr" presetSubtype="1" fill="hold" grpId="0" nodeType="withEffect">
                                      <p:stCondLst>
                                        <p:cond delay="0"/>
                                      </p:stCondLst>
                                      <p:childTnLst>
                                        <p:set>
                                          <p:cBhvr>
                                            <p:cTn id="810" dur="1" fill="hold">
                                              <p:stCondLst>
                                                <p:cond delay="0"/>
                                              </p:stCondLst>
                                            </p:cTn>
                                            <p:tgtEl>
                                              <p:spTgt spid="260"/>
                                            </p:tgtEl>
                                            <p:attrNameLst>
                                              <p:attrName>style.visibility</p:attrName>
                                            </p:attrNameLst>
                                          </p:cBhvr>
                                          <p:to>
                                            <p:strVal val="visible"/>
                                          </p:to>
                                        </p:set>
                                        <p:anim calcmode="lin" valueType="num">
                                          <p:cBhvr additive="base">
                                            <p:cTn id="811" dur="3000" fill="hold"/>
                                            <p:tgtEl>
                                              <p:spTgt spid="260"/>
                                            </p:tgtEl>
                                            <p:attrNameLst>
                                              <p:attrName>ppt_x</p:attrName>
                                            </p:attrNameLst>
                                          </p:cBhvr>
                                          <p:tavLst>
                                            <p:tav tm="0">
                                              <p:val>
                                                <p:strVal val="#ppt_x"/>
                                              </p:val>
                                            </p:tav>
                                            <p:tav tm="100000">
                                              <p:val>
                                                <p:strVal val="#ppt_x"/>
                                              </p:val>
                                            </p:tav>
                                          </p:tavLst>
                                        </p:anim>
                                        <p:anim calcmode="lin" valueType="num">
                                          <p:cBhvr additive="base">
                                            <p:cTn id="812" dur="3000" fill="hold"/>
                                            <p:tgtEl>
                                              <p:spTgt spid="260"/>
                                            </p:tgtEl>
                                            <p:attrNameLst>
                                              <p:attrName>ppt_y</p:attrName>
                                            </p:attrNameLst>
                                          </p:cBhvr>
                                          <p:tavLst>
                                            <p:tav tm="0">
                                              <p:val>
                                                <p:strVal val="0-#ppt_h/2"/>
                                              </p:val>
                                            </p:tav>
                                            <p:tav tm="100000">
                                              <p:val>
                                                <p:strVal val="#ppt_y"/>
                                              </p:val>
                                            </p:tav>
                                          </p:tavLst>
                                        </p:anim>
                                      </p:childTnLst>
                                    </p:cTn>
                                  </p:par>
                                  <p:par>
                                    <p:cTn id="813" presetID="2" presetClass="entr" presetSubtype="1" fill="hold" grpId="0" nodeType="withEffect">
                                      <p:stCondLst>
                                        <p:cond delay="0"/>
                                      </p:stCondLst>
                                      <p:childTnLst>
                                        <p:set>
                                          <p:cBhvr>
                                            <p:cTn id="814" dur="1" fill="hold">
                                              <p:stCondLst>
                                                <p:cond delay="0"/>
                                              </p:stCondLst>
                                            </p:cTn>
                                            <p:tgtEl>
                                              <p:spTgt spid="261"/>
                                            </p:tgtEl>
                                            <p:attrNameLst>
                                              <p:attrName>style.visibility</p:attrName>
                                            </p:attrNameLst>
                                          </p:cBhvr>
                                          <p:to>
                                            <p:strVal val="visible"/>
                                          </p:to>
                                        </p:set>
                                        <p:anim calcmode="lin" valueType="num">
                                          <p:cBhvr additive="base">
                                            <p:cTn id="815" dur="3000" fill="hold"/>
                                            <p:tgtEl>
                                              <p:spTgt spid="261"/>
                                            </p:tgtEl>
                                            <p:attrNameLst>
                                              <p:attrName>ppt_x</p:attrName>
                                            </p:attrNameLst>
                                          </p:cBhvr>
                                          <p:tavLst>
                                            <p:tav tm="0">
                                              <p:val>
                                                <p:strVal val="#ppt_x"/>
                                              </p:val>
                                            </p:tav>
                                            <p:tav tm="100000">
                                              <p:val>
                                                <p:strVal val="#ppt_x"/>
                                              </p:val>
                                            </p:tav>
                                          </p:tavLst>
                                        </p:anim>
                                        <p:anim calcmode="lin" valueType="num">
                                          <p:cBhvr additive="base">
                                            <p:cTn id="816" dur="3000" fill="hold"/>
                                            <p:tgtEl>
                                              <p:spTgt spid="261"/>
                                            </p:tgtEl>
                                            <p:attrNameLst>
                                              <p:attrName>ppt_y</p:attrName>
                                            </p:attrNameLst>
                                          </p:cBhvr>
                                          <p:tavLst>
                                            <p:tav tm="0">
                                              <p:val>
                                                <p:strVal val="0-#ppt_h/2"/>
                                              </p:val>
                                            </p:tav>
                                            <p:tav tm="100000">
                                              <p:val>
                                                <p:strVal val="#ppt_y"/>
                                              </p:val>
                                            </p:tav>
                                          </p:tavLst>
                                        </p:anim>
                                      </p:childTnLst>
                                    </p:cTn>
                                  </p:par>
                                  <p:par>
                                    <p:cTn id="817" presetID="2" presetClass="entr" presetSubtype="1" fill="hold" grpId="0" nodeType="withEffect">
                                      <p:stCondLst>
                                        <p:cond delay="0"/>
                                      </p:stCondLst>
                                      <p:childTnLst>
                                        <p:set>
                                          <p:cBhvr>
                                            <p:cTn id="818" dur="1" fill="hold">
                                              <p:stCondLst>
                                                <p:cond delay="0"/>
                                              </p:stCondLst>
                                            </p:cTn>
                                            <p:tgtEl>
                                              <p:spTgt spid="262"/>
                                            </p:tgtEl>
                                            <p:attrNameLst>
                                              <p:attrName>style.visibility</p:attrName>
                                            </p:attrNameLst>
                                          </p:cBhvr>
                                          <p:to>
                                            <p:strVal val="visible"/>
                                          </p:to>
                                        </p:set>
                                        <p:anim calcmode="lin" valueType="num">
                                          <p:cBhvr additive="base">
                                            <p:cTn id="819" dur="3000" fill="hold"/>
                                            <p:tgtEl>
                                              <p:spTgt spid="262"/>
                                            </p:tgtEl>
                                            <p:attrNameLst>
                                              <p:attrName>ppt_x</p:attrName>
                                            </p:attrNameLst>
                                          </p:cBhvr>
                                          <p:tavLst>
                                            <p:tav tm="0">
                                              <p:val>
                                                <p:strVal val="#ppt_x"/>
                                              </p:val>
                                            </p:tav>
                                            <p:tav tm="100000">
                                              <p:val>
                                                <p:strVal val="#ppt_x"/>
                                              </p:val>
                                            </p:tav>
                                          </p:tavLst>
                                        </p:anim>
                                        <p:anim calcmode="lin" valueType="num">
                                          <p:cBhvr additive="base">
                                            <p:cTn id="820" dur="3000" fill="hold"/>
                                            <p:tgtEl>
                                              <p:spTgt spid="262"/>
                                            </p:tgtEl>
                                            <p:attrNameLst>
                                              <p:attrName>ppt_y</p:attrName>
                                            </p:attrNameLst>
                                          </p:cBhvr>
                                          <p:tavLst>
                                            <p:tav tm="0">
                                              <p:val>
                                                <p:strVal val="0-#ppt_h/2"/>
                                              </p:val>
                                            </p:tav>
                                            <p:tav tm="100000">
                                              <p:val>
                                                <p:strVal val="#ppt_y"/>
                                              </p:val>
                                            </p:tav>
                                          </p:tavLst>
                                        </p:anim>
                                      </p:childTnLst>
                                    </p:cTn>
                                  </p:par>
                                  <p:par>
                                    <p:cTn id="821" presetID="2" presetClass="entr" presetSubtype="1" fill="hold" grpId="0" nodeType="withEffect">
                                      <p:stCondLst>
                                        <p:cond delay="0"/>
                                      </p:stCondLst>
                                      <p:childTnLst>
                                        <p:set>
                                          <p:cBhvr>
                                            <p:cTn id="822" dur="1" fill="hold">
                                              <p:stCondLst>
                                                <p:cond delay="0"/>
                                              </p:stCondLst>
                                            </p:cTn>
                                            <p:tgtEl>
                                              <p:spTgt spid="263"/>
                                            </p:tgtEl>
                                            <p:attrNameLst>
                                              <p:attrName>style.visibility</p:attrName>
                                            </p:attrNameLst>
                                          </p:cBhvr>
                                          <p:to>
                                            <p:strVal val="visible"/>
                                          </p:to>
                                        </p:set>
                                        <p:anim calcmode="lin" valueType="num">
                                          <p:cBhvr additive="base">
                                            <p:cTn id="823" dur="3000" fill="hold"/>
                                            <p:tgtEl>
                                              <p:spTgt spid="263"/>
                                            </p:tgtEl>
                                            <p:attrNameLst>
                                              <p:attrName>ppt_x</p:attrName>
                                            </p:attrNameLst>
                                          </p:cBhvr>
                                          <p:tavLst>
                                            <p:tav tm="0">
                                              <p:val>
                                                <p:strVal val="#ppt_x"/>
                                              </p:val>
                                            </p:tav>
                                            <p:tav tm="100000">
                                              <p:val>
                                                <p:strVal val="#ppt_x"/>
                                              </p:val>
                                            </p:tav>
                                          </p:tavLst>
                                        </p:anim>
                                        <p:anim calcmode="lin" valueType="num">
                                          <p:cBhvr additive="base">
                                            <p:cTn id="824" dur="3000" fill="hold"/>
                                            <p:tgtEl>
                                              <p:spTgt spid="263"/>
                                            </p:tgtEl>
                                            <p:attrNameLst>
                                              <p:attrName>ppt_y</p:attrName>
                                            </p:attrNameLst>
                                          </p:cBhvr>
                                          <p:tavLst>
                                            <p:tav tm="0">
                                              <p:val>
                                                <p:strVal val="0-#ppt_h/2"/>
                                              </p:val>
                                            </p:tav>
                                            <p:tav tm="100000">
                                              <p:val>
                                                <p:strVal val="#ppt_y"/>
                                              </p:val>
                                            </p:tav>
                                          </p:tavLst>
                                        </p:anim>
                                      </p:childTnLst>
                                    </p:cTn>
                                  </p:par>
                                  <p:par>
                                    <p:cTn id="825" presetID="2" presetClass="entr" presetSubtype="1" fill="hold" grpId="0" nodeType="withEffect">
                                      <p:stCondLst>
                                        <p:cond delay="0"/>
                                      </p:stCondLst>
                                      <p:childTnLst>
                                        <p:set>
                                          <p:cBhvr>
                                            <p:cTn id="826" dur="1" fill="hold">
                                              <p:stCondLst>
                                                <p:cond delay="0"/>
                                              </p:stCondLst>
                                            </p:cTn>
                                            <p:tgtEl>
                                              <p:spTgt spid="264"/>
                                            </p:tgtEl>
                                            <p:attrNameLst>
                                              <p:attrName>style.visibility</p:attrName>
                                            </p:attrNameLst>
                                          </p:cBhvr>
                                          <p:to>
                                            <p:strVal val="visible"/>
                                          </p:to>
                                        </p:set>
                                        <p:anim calcmode="lin" valueType="num">
                                          <p:cBhvr additive="base">
                                            <p:cTn id="827" dur="3000" fill="hold"/>
                                            <p:tgtEl>
                                              <p:spTgt spid="264"/>
                                            </p:tgtEl>
                                            <p:attrNameLst>
                                              <p:attrName>ppt_x</p:attrName>
                                            </p:attrNameLst>
                                          </p:cBhvr>
                                          <p:tavLst>
                                            <p:tav tm="0">
                                              <p:val>
                                                <p:strVal val="#ppt_x"/>
                                              </p:val>
                                            </p:tav>
                                            <p:tav tm="100000">
                                              <p:val>
                                                <p:strVal val="#ppt_x"/>
                                              </p:val>
                                            </p:tav>
                                          </p:tavLst>
                                        </p:anim>
                                        <p:anim calcmode="lin" valueType="num">
                                          <p:cBhvr additive="base">
                                            <p:cTn id="828" dur="3000" fill="hold"/>
                                            <p:tgtEl>
                                              <p:spTgt spid="264"/>
                                            </p:tgtEl>
                                            <p:attrNameLst>
                                              <p:attrName>ppt_y</p:attrName>
                                            </p:attrNameLst>
                                          </p:cBhvr>
                                          <p:tavLst>
                                            <p:tav tm="0">
                                              <p:val>
                                                <p:strVal val="0-#ppt_h/2"/>
                                              </p:val>
                                            </p:tav>
                                            <p:tav tm="100000">
                                              <p:val>
                                                <p:strVal val="#ppt_y"/>
                                              </p:val>
                                            </p:tav>
                                          </p:tavLst>
                                        </p:anim>
                                      </p:childTnLst>
                                    </p:cTn>
                                  </p:par>
                                  <p:par>
                                    <p:cTn id="829" presetID="2" presetClass="entr" presetSubtype="1" fill="hold" grpId="0" nodeType="withEffect">
                                      <p:stCondLst>
                                        <p:cond delay="0"/>
                                      </p:stCondLst>
                                      <p:childTnLst>
                                        <p:set>
                                          <p:cBhvr>
                                            <p:cTn id="830" dur="1" fill="hold">
                                              <p:stCondLst>
                                                <p:cond delay="0"/>
                                              </p:stCondLst>
                                            </p:cTn>
                                            <p:tgtEl>
                                              <p:spTgt spid="265"/>
                                            </p:tgtEl>
                                            <p:attrNameLst>
                                              <p:attrName>style.visibility</p:attrName>
                                            </p:attrNameLst>
                                          </p:cBhvr>
                                          <p:to>
                                            <p:strVal val="visible"/>
                                          </p:to>
                                        </p:set>
                                        <p:anim calcmode="lin" valueType="num">
                                          <p:cBhvr additive="base">
                                            <p:cTn id="831" dur="3000" fill="hold"/>
                                            <p:tgtEl>
                                              <p:spTgt spid="265"/>
                                            </p:tgtEl>
                                            <p:attrNameLst>
                                              <p:attrName>ppt_x</p:attrName>
                                            </p:attrNameLst>
                                          </p:cBhvr>
                                          <p:tavLst>
                                            <p:tav tm="0">
                                              <p:val>
                                                <p:strVal val="#ppt_x"/>
                                              </p:val>
                                            </p:tav>
                                            <p:tav tm="100000">
                                              <p:val>
                                                <p:strVal val="#ppt_x"/>
                                              </p:val>
                                            </p:tav>
                                          </p:tavLst>
                                        </p:anim>
                                        <p:anim calcmode="lin" valueType="num">
                                          <p:cBhvr additive="base">
                                            <p:cTn id="832" dur="3000" fill="hold"/>
                                            <p:tgtEl>
                                              <p:spTgt spid="265"/>
                                            </p:tgtEl>
                                            <p:attrNameLst>
                                              <p:attrName>ppt_y</p:attrName>
                                            </p:attrNameLst>
                                          </p:cBhvr>
                                          <p:tavLst>
                                            <p:tav tm="0">
                                              <p:val>
                                                <p:strVal val="0-#ppt_h/2"/>
                                              </p:val>
                                            </p:tav>
                                            <p:tav tm="100000">
                                              <p:val>
                                                <p:strVal val="#ppt_y"/>
                                              </p:val>
                                            </p:tav>
                                          </p:tavLst>
                                        </p:anim>
                                      </p:childTnLst>
                                    </p:cTn>
                                  </p:par>
                                  <p:par>
                                    <p:cTn id="833" presetID="2" presetClass="entr" presetSubtype="1" fill="hold" grpId="0" nodeType="withEffect">
                                      <p:stCondLst>
                                        <p:cond delay="0"/>
                                      </p:stCondLst>
                                      <p:childTnLst>
                                        <p:set>
                                          <p:cBhvr>
                                            <p:cTn id="834" dur="1" fill="hold">
                                              <p:stCondLst>
                                                <p:cond delay="0"/>
                                              </p:stCondLst>
                                            </p:cTn>
                                            <p:tgtEl>
                                              <p:spTgt spid="266"/>
                                            </p:tgtEl>
                                            <p:attrNameLst>
                                              <p:attrName>style.visibility</p:attrName>
                                            </p:attrNameLst>
                                          </p:cBhvr>
                                          <p:to>
                                            <p:strVal val="visible"/>
                                          </p:to>
                                        </p:set>
                                        <p:anim calcmode="lin" valueType="num">
                                          <p:cBhvr additive="base">
                                            <p:cTn id="835" dur="3000" fill="hold"/>
                                            <p:tgtEl>
                                              <p:spTgt spid="266"/>
                                            </p:tgtEl>
                                            <p:attrNameLst>
                                              <p:attrName>ppt_x</p:attrName>
                                            </p:attrNameLst>
                                          </p:cBhvr>
                                          <p:tavLst>
                                            <p:tav tm="0">
                                              <p:val>
                                                <p:strVal val="#ppt_x"/>
                                              </p:val>
                                            </p:tav>
                                            <p:tav tm="100000">
                                              <p:val>
                                                <p:strVal val="#ppt_x"/>
                                              </p:val>
                                            </p:tav>
                                          </p:tavLst>
                                        </p:anim>
                                        <p:anim calcmode="lin" valueType="num">
                                          <p:cBhvr additive="base">
                                            <p:cTn id="836" dur="3000" fill="hold"/>
                                            <p:tgtEl>
                                              <p:spTgt spid="266"/>
                                            </p:tgtEl>
                                            <p:attrNameLst>
                                              <p:attrName>ppt_y</p:attrName>
                                            </p:attrNameLst>
                                          </p:cBhvr>
                                          <p:tavLst>
                                            <p:tav tm="0">
                                              <p:val>
                                                <p:strVal val="0-#ppt_h/2"/>
                                              </p:val>
                                            </p:tav>
                                            <p:tav tm="100000">
                                              <p:val>
                                                <p:strVal val="#ppt_y"/>
                                              </p:val>
                                            </p:tav>
                                          </p:tavLst>
                                        </p:anim>
                                      </p:childTnLst>
                                    </p:cTn>
                                  </p:par>
                                  <p:par>
                                    <p:cTn id="837" presetID="2" presetClass="entr" presetSubtype="1" fill="hold" grpId="0" nodeType="withEffect">
                                      <p:stCondLst>
                                        <p:cond delay="0"/>
                                      </p:stCondLst>
                                      <p:childTnLst>
                                        <p:set>
                                          <p:cBhvr>
                                            <p:cTn id="838" dur="1" fill="hold">
                                              <p:stCondLst>
                                                <p:cond delay="0"/>
                                              </p:stCondLst>
                                            </p:cTn>
                                            <p:tgtEl>
                                              <p:spTgt spid="267"/>
                                            </p:tgtEl>
                                            <p:attrNameLst>
                                              <p:attrName>style.visibility</p:attrName>
                                            </p:attrNameLst>
                                          </p:cBhvr>
                                          <p:to>
                                            <p:strVal val="visible"/>
                                          </p:to>
                                        </p:set>
                                        <p:anim calcmode="lin" valueType="num">
                                          <p:cBhvr additive="base">
                                            <p:cTn id="839" dur="3000" fill="hold"/>
                                            <p:tgtEl>
                                              <p:spTgt spid="267"/>
                                            </p:tgtEl>
                                            <p:attrNameLst>
                                              <p:attrName>ppt_x</p:attrName>
                                            </p:attrNameLst>
                                          </p:cBhvr>
                                          <p:tavLst>
                                            <p:tav tm="0">
                                              <p:val>
                                                <p:strVal val="#ppt_x"/>
                                              </p:val>
                                            </p:tav>
                                            <p:tav tm="100000">
                                              <p:val>
                                                <p:strVal val="#ppt_x"/>
                                              </p:val>
                                            </p:tav>
                                          </p:tavLst>
                                        </p:anim>
                                        <p:anim calcmode="lin" valueType="num">
                                          <p:cBhvr additive="base">
                                            <p:cTn id="840" dur="3000" fill="hold"/>
                                            <p:tgtEl>
                                              <p:spTgt spid="267"/>
                                            </p:tgtEl>
                                            <p:attrNameLst>
                                              <p:attrName>ppt_y</p:attrName>
                                            </p:attrNameLst>
                                          </p:cBhvr>
                                          <p:tavLst>
                                            <p:tav tm="0">
                                              <p:val>
                                                <p:strVal val="0-#ppt_h/2"/>
                                              </p:val>
                                            </p:tav>
                                            <p:tav tm="100000">
                                              <p:val>
                                                <p:strVal val="#ppt_y"/>
                                              </p:val>
                                            </p:tav>
                                          </p:tavLst>
                                        </p:anim>
                                      </p:childTnLst>
                                    </p:cTn>
                                  </p:par>
                                  <p:par>
                                    <p:cTn id="841" presetID="2" presetClass="entr" presetSubtype="1" fill="hold" grpId="0" nodeType="withEffect">
                                      <p:stCondLst>
                                        <p:cond delay="0"/>
                                      </p:stCondLst>
                                      <p:childTnLst>
                                        <p:set>
                                          <p:cBhvr>
                                            <p:cTn id="842" dur="1" fill="hold">
                                              <p:stCondLst>
                                                <p:cond delay="0"/>
                                              </p:stCondLst>
                                            </p:cTn>
                                            <p:tgtEl>
                                              <p:spTgt spid="268"/>
                                            </p:tgtEl>
                                            <p:attrNameLst>
                                              <p:attrName>style.visibility</p:attrName>
                                            </p:attrNameLst>
                                          </p:cBhvr>
                                          <p:to>
                                            <p:strVal val="visible"/>
                                          </p:to>
                                        </p:set>
                                        <p:anim calcmode="lin" valueType="num">
                                          <p:cBhvr additive="base">
                                            <p:cTn id="843" dur="3000" fill="hold"/>
                                            <p:tgtEl>
                                              <p:spTgt spid="268"/>
                                            </p:tgtEl>
                                            <p:attrNameLst>
                                              <p:attrName>ppt_x</p:attrName>
                                            </p:attrNameLst>
                                          </p:cBhvr>
                                          <p:tavLst>
                                            <p:tav tm="0">
                                              <p:val>
                                                <p:strVal val="#ppt_x"/>
                                              </p:val>
                                            </p:tav>
                                            <p:tav tm="100000">
                                              <p:val>
                                                <p:strVal val="#ppt_x"/>
                                              </p:val>
                                            </p:tav>
                                          </p:tavLst>
                                        </p:anim>
                                        <p:anim calcmode="lin" valueType="num">
                                          <p:cBhvr additive="base">
                                            <p:cTn id="844" dur="3000" fill="hold"/>
                                            <p:tgtEl>
                                              <p:spTgt spid="268"/>
                                            </p:tgtEl>
                                            <p:attrNameLst>
                                              <p:attrName>ppt_y</p:attrName>
                                            </p:attrNameLst>
                                          </p:cBhvr>
                                          <p:tavLst>
                                            <p:tav tm="0">
                                              <p:val>
                                                <p:strVal val="0-#ppt_h/2"/>
                                              </p:val>
                                            </p:tav>
                                            <p:tav tm="100000">
                                              <p:val>
                                                <p:strVal val="#ppt_y"/>
                                              </p:val>
                                            </p:tav>
                                          </p:tavLst>
                                        </p:anim>
                                      </p:childTnLst>
                                    </p:cTn>
                                  </p:par>
                                  <p:par>
                                    <p:cTn id="845" presetID="2" presetClass="entr" presetSubtype="1" fill="hold" grpId="0" nodeType="withEffect">
                                      <p:stCondLst>
                                        <p:cond delay="0"/>
                                      </p:stCondLst>
                                      <p:childTnLst>
                                        <p:set>
                                          <p:cBhvr>
                                            <p:cTn id="846" dur="1" fill="hold">
                                              <p:stCondLst>
                                                <p:cond delay="0"/>
                                              </p:stCondLst>
                                            </p:cTn>
                                            <p:tgtEl>
                                              <p:spTgt spid="269"/>
                                            </p:tgtEl>
                                            <p:attrNameLst>
                                              <p:attrName>style.visibility</p:attrName>
                                            </p:attrNameLst>
                                          </p:cBhvr>
                                          <p:to>
                                            <p:strVal val="visible"/>
                                          </p:to>
                                        </p:set>
                                        <p:anim calcmode="lin" valueType="num">
                                          <p:cBhvr additive="base">
                                            <p:cTn id="847" dur="3000" fill="hold"/>
                                            <p:tgtEl>
                                              <p:spTgt spid="269"/>
                                            </p:tgtEl>
                                            <p:attrNameLst>
                                              <p:attrName>ppt_x</p:attrName>
                                            </p:attrNameLst>
                                          </p:cBhvr>
                                          <p:tavLst>
                                            <p:tav tm="0">
                                              <p:val>
                                                <p:strVal val="#ppt_x"/>
                                              </p:val>
                                            </p:tav>
                                            <p:tav tm="100000">
                                              <p:val>
                                                <p:strVal val="#ppt_x"/>
                                              </p:val>
                                            </p:tav>
                                          </p:tavLst>
                                        </p:anim>
                                        <p:anim calcmode="lin" valueType="num">
                                          <p:cBhvr additive="base">
                                            <p:cTn id="848" dur="3000" fill="hold"/>
                                            <p:tgtEl>
                                              <p:spTgt spid="269"/>
                                            </p:tgtEl>
                                            <p:attrNameLst>
                                              <p:attrName>ppt_y</p:attrName>
                                            </p:attrNameLst>
                                          </p:cBhvr>
                                          <p:tavLst>
                                            <p:tav tm="0">
                                              <p:val>
                                                <p:strVal val="0-#ppt_h/2"/>
                                              </p:val>
                                            </p:tav>
                                            <p:tav tm="100000">
                                              <p:val>
                                                <p:strVal val="#ppt_y"/>
                                              </p:val>
                                            </p:tav>
                                          </p:tavLst>
                                        </p:anim>
                                      </p:childTnLst>
                                    </p:cTn>
                                  </p:par>
                                  <p:par>
                                    <p:cTn id="849" presetID="2" presetClass="entr" presetSubtype="1" fill="hold" grpId="0" nodeType="withEffect">
                                      <p:stCondLst>
                                        <p:cond delay="0"/>
                                      </p:stCondLst>
                                      <p:childTnLst>
                                        <p:set>
                                          <p:cBhvr>
                                            <p:cTn id="850" dur="1" fill="hold">
                                              <p:stCondLst>
                                                <p:cond delay="0"/>
                                              </p:stCondLst>
                                            </p:cTn>
                                            <p:tgtEl>
                                              <p:spTgt spid="270"/>
                                            </p:tgtEl>
                                            <p:attrNameLst>
                                              <p:attrName>style.visibility</p:attrName>
                                            </p:attrNameLst>
                                          </p:cBhvr>
                                          <p:to>
                                            <p:strVal val="visible"/>
                                          </p:to>
                                        </p:set>
                                        <p:anim calcmode="lin" valueType="num">
                                          <p:cBhvr additive="base">
                                            <p:cTn id="851" dur="3000" fill="hold"/>
                                            <p:tgtEl>
                                              <p:spTgt spid="270"/>
                                            </p:tgtEl>
                                            <p:attrNameLst>
                                              <p:attrName>ppt_x</p:attrName>
                                            </p:attrNameLst>
                                          </p:cBhvr>
                                          <p:tavLst>
                                            <p:tav tm="0">
                                              <p:val>
                                                <p:strVal val="#ppt_x"/>
                                              </p:val>
                                            </p:tav>
                                            <p:tav tm="100000">
                                              <p:val>
                                                <p:strVal val="#ppt_x"/>
                                              </p:val>
                                            </p:tav>
                                          </p:tavLst>
                                        </p:anim>
                                        <p:anim calcmode="lin" valueType="num">
                                          <p:cBhvr additive="base">
                                            <p:cTn id="852" dur="3000" fill="hold"/>
                                            <p:tgtEl>
                                              <p:spTgt spid="270"/>
                                            </p:tgtEl>
                                            <p:attrNameLst>
                                              <p:attrName>ppt_y</p:attrName>
                                            </p:attrNameLst>
                                          </p:cBhvr>
                                          <p:tavLst>
                                            <p:tav tm="0">
                                              <p:val>
                                                <p:strVal val="0-#ppt_h/2"/>
                                              </p:val>
                                            </p:tav>
                                            <p:tav tm="100000">
                                              <p:val>
                                                <p:strVal val="#ppt_y"/>
                                              </p:val>
                                            </p:tav>
                                          </p:tavLst>
                                        </p:anim>
                                      </p:childTnLst>
                                    </p:cTn>
                                  </p:par>
                                  <p:par>
                                    <p:cTn id="853" presetID="2" presetClass="entr" presetSubtype="1" fill="hold" grpId="0" nodeType="withEffect">
                                      <p:stCondLst>
                                        <p:cond delay="0"/>
                                      </p:stCondLst>
                                      <p:childTnLst>
                                        <p:set>
                                          <p:cBhvr>
                                            <p:cTn id="854" dur="1" fill="hold">
                                              <p:stCondLst>
                                                <p:cond delay="0"/>
                                              </p:stCondLst>
                                            </p:cTn>
                                            <p:tgtEl>
                                              <p:spTgt spid="271"/>
                                            </p:tgtEl>
                                            <p:attrNameLst>
                                              <p:attrName>style.visibility</p:attrName>
                                            </p:attrNameLst>
                                          </p:cBhvr>
                                          <p:to>
                                            <p:strVal val="visible"/>
                                          </p:to>
                                        </p:set>
                                        <p:anim calcmode="lin" valueType="num">
                                          <p:cBhvr additive="base">
                                            <p:cTn id="855" dur="3000" fill="hold"/>
                                            <p:tgtEl>
                                              <p:spTgt spid="271"/>
                                            </p:tgtEl>
                                            <p:attrNameLst>
                                              <p:attrName>ppt_x</p:attrName>
                                            </p:attrNameLst>
                                          </p:cBhvr>
                                          <p:tavLst>
                                            <p:tav tm="0">
                                              <p:val>
                                                <p:strVal val="#ppt_x"/>
                                              </p:val>
                                            </p:tav>
                                            <p:tav tm="100000">
                                              <p:val>
                                                <p:strVal val="#ppt_x"/>
                                              </p:val>
                                            </p:tav>
                                          </p:tavLst>
                                        </p:anim>
                                        <p:anim calcmode="lin" valueType="num">
                                          <p:cBhvr additive="base">
                                            <p:cTn id="856" dur="3000" fill="hold"/>
                                            <p:tgtEl>
                                              <p:spTgt spid="271"/>
                                            </p:tgtEl>
                                            <p:attrNameLst>
                                              <p:attrName>ppt_y</p:attrName>
                                            </p:attrNameLst>
                                          </p:cBhvr>
                                          <p:tavLst>
                                            <p:tav tm="0">
                                              <p:val>
                                                <p:strVal val="0-#ppt_h/2"/>
                                              </p:val>
                                            </p:tav>
                                            <p:tav tm="100000">
                                              <p:val>
                                                <p:strVal val="#ppt_y"/>
                                              </p:val>
                                            </p:tav>
                                          </p:tavLst>
                                        </p:anim>
                                      </p:childTnLst>
                                    </p:cTn>
                                  </p:par>
                                  <p:par>
                                    <p:cTn id="857" presetID="2" presetClass="entr" presetSubtype="1" fill="hold" grpId="0" nodeType="withEffect">
                                      <p:stCondLst>
                                        <p:cond delay="0"/>
                                      </p:stCondLst>
                                      <p:childTnLst>
                                        <p:set>
                                          <p:cBhvr>
                                            <p:cTn id="858" dur="1" fill="hold">
                                              <p:stCondLst>
                                                <p:cond delay="0"/>
                                              </p:stCondLst>
                                            </p:cTn>
                                            <p:tgtEl>
                                              <p:spTgt spid="272"/>
                                            </p:tgtEl>
                                            <p:attrNameLst>
                                              <p:attrName>style.visibility</p:attrName>
                                            </p:attrNameLst>
                                          </p:cBhvr>
                                          <p:to>
                                            <p:strVal val="visible"/>
                                          </p:to>
                                        </p:set>
                                        <p:anim calcmode="lin" valueType="num">
                                          <p:cBhvr additive="base">
                                            <p:cTn id="859" dur="3000" fill="hold"/>
                                            <p:tgtEl>
                                              <p:spTgt spid="272"/>
                                            </p:tgtEl>
                                            <p:attrNameLst>
                                              <p:attrName>ppt_x</p:attrName>
                                            </p:attrNameLst>
                                          </p:cBhvr>
                                          <p:tavLst>
                                            <p:tav tm="0">
                                              <p:val>
                                                <p:strVal val="#ppt_x"/>
                                              </p:val>
                                            </p:tav>
                                            <p:tav tm="100000">
                                              <p:val>
                                                <p:strVal val="#ppt_x"/>
                                              </p:val>
                                            </p:tav>
                                          </p:tavLst>
                                        </p:anim>
                                        <p:anim calcmode="lin" valueType="num">
                                          <p:cBhvr additive="base">
                                            <p:cTn id="860" dur="3000" fill="hold"/>
                                            <p:tgtEl>
                                              <p:spTgt spid="272"/>
                                            </p:tgtEl>
                                            <p:attrNameLst>
                                              <p:attrName>ppt_y</p:attrName>
                                            </p:attrNameLst>
                                          </p:cBhvr>
                                          <p:tavLst>
                                            <p:tav tm="0">
                                              <p:val>
                                                <p:strVal val="0-#ppt_h/2"/>
                                              </p:val>
                                            </p:tav>
                                            <p:tav tm="100000">
                                              <p:val>
                                                <p:strVal val="#ppt_y"/>
                                              </p:val>
                                            </p:tav>
                                          </p:tavLst>
                                        </p:anim>
                                      </p:childTnLst>
                                    </p:cTn>
                                  </p:par>
                                  <p:par>
                                    <p:cTn id="861" presetID="2" presetClass="entr" presetSubtype="1" fill="hold" grpId="0" nodeType="withEffect">
                                      <p:stCondLst>
                                        <p:cond delay="0"/>
                                      </p:stCondLst>
                                      <p:childTnLst>
                                        <p:set>
                                          <p:cBhvr>
                                            <p:cTn id="862" dur="1" fill="hold">
                                              <p:stCondLst>
                                                <p:cond delay="0"/>
                                              </p:stCondLst>
                                            </p:cTn>
                                            <p:tgtEl>
                                              <p:spTgt spid="273"/>
                                            </p:tgtEl>
                                            <p:attrNameLst>
                                              <p:attrName>style.visibility</p:attrName>
                                            </p:attrNameLst>
                                          </p:cBhvr>
                                          <p:to>
                                            <p:strVal val="visible"/>
                                          </p:to>
                                        </p:set>
                                        <p:anim calcmode="lin" valueType="num">
                                          <p:cBhvr additive="base">
                                            <p:cTn id="863" dur="3000" fill="hold"/>
                                            <p:tgtEl>
                                              <p:spTgt spid="273"/>
                                            </p:tgtEl>
                                            <p:attrNameLst>
                                              <p:attrName>ppt_x</p:attrName>
                                            </p:attrNameLst>
                                          </p:cBhvr>
                                          <p:tavLst>
                                            <p:tav tm="0">
                                              <p:val>
                                                <p:strVal val="#ppt_x"/>
                                              </p:val>
                                            </p:tav>
                                            <p:tav tm="100000">
                                              <p:val>
                                                <p:strVal val="#ppt_x"/>
                                              </p:val>
                                            </p:tav>
                                          </p:tavLst>
                                        </p:anim>
                                        <p:anim calcmode="lin" valueType="num">
                                          <p:cBhvr additive="base">
                                            <p:cTn id="864" dur="3000" fill="hold"/>
                                            <p:tgtEl>
                                              <p:spTgt spid="273"/>
                                            </p:tgtEl>
                                            <p:attrNameLst>
                                              <p:attrName>ppt_y</p:attrName>
                                            </p:attrNameLst>
                                          </p:cBhvr>
                                          <p:tavLst>
                                            <p:tav tm="0">
                                              <p:val>
                                                <p:strVal val="0-#ppt_h/2"/>
                                              </p:val>
                                            </p:tav>
                                            <p:tav tm="100000">
                                              <p:val>
                                                <p:strVal val="#ppt_y"/>
                                              </p:val>
                                            </p:tav>
                                          </p:tavLst>
                                        </p:anim>
                                      </p:childTnLst>
                                    </p:cTn>
                                  </p:par>
                                  <p:par>
                                    <p:cTn id="865" presetID="2" presetClass="entr" presetSubtype="1" fill="hold" grpId="0" nodeType="withEffect">
                                      <p:stCondLst>
                                        <p:cond delay="0"/>
                                      </p:stCondLst>
                                      <p:childTnLst>
                                        <p:set>
                                          <p:cBhvr>
                                            <p:cTn id="866" dur="1" fill="hold">
                                              <p:stCondLst>
                                                <p:cond delay="0"/>
                                              </p:stCondLst>
                                            </p:cTn>
                                            <p:tgtEl>
                                              <p:spTgt spid="274"/>
                                            </p:tgtEl>
                                            <p:attrNameLst>
                                              <p:attrName>style.visibility</p:attrName>
                                            </p:attrNameLst>
                                          </p:cBhvr>
                                          <p:to>
                                            <p:strVal val="visible"/>
                                          </p:to>
                                        </p:set>
                                        <p:anim calcmode="lin" valueType="num">
                                          <p:cBhvr additive="base">
                                            <p:cTn id="867" dur="3000" fill="hold"/>
                                            <p:tgtEl>
                                              <p:spTgt spid="274"/>
                                            </p:tgtEl>
                                            <p:attrNameLst>
                                              <p:attrName>ppt_x</p:attrName>
                                            </p:attrNameLst>
                                          </p:cBhvr>
                                          <p:tavLst>
                                            <p:tav tm="0">
                                              <p:val>
                                                <p:strVal val="#ppt_x"/>
                                              </p:val>
                                            </p:tav>
                                            <p:tav tm="100000">
                                              <p:val>
                                                <p:strVal val="#ppt_x"/>
                                              </p:val>
                                            </p:tav>
                                          </p:tavLst>
                                        </p:anim>
                                        <p:anim calcmode="lin" valueType="num">
                                          <p:cBhvr additive="base">
                                            <p:cTn id="868" dur="3000" fill="hold"/>
                                            <p:tgtEl>
                                              <p:spTgt spid="274"/>
                                            </p:tgtEl>
                                            <p:attrNameLst>
                                              <p:attrName>ppt_y</p:attrName>
                                            </p:attrNameLst>
                                          </p:cBhvr>
                                          <p:tavLst>
                                            <p:tav tm="0">
                                              <p:val>
                                                <p:strVal val="0-#ppt_h/2"/>
                                              </p:val>
                                            </p:tav>
                                            <p:tav tm="100000">
                                              <p:val>
                                                <p:strVal val="#ppt_y"/>
                                              </p:val>
                                            </p:tav>
                                          </p:tavLst>
                                        </p:anim>
                                      </p:childTnLst>
                                    </p:cTn>
                                  </p:par>
                                  <p:par>
                                    <p:cTn id="869" presetID="2" presetClass="entr" presetSubtype="1" fill="hold" grpId="0" nodeType="withEffect">
                                      <p:stCondLst>
                                        <p:cond delay="0"/>
                                      </p:stCondLst>
                                      <p:childTnLst>
                                        <p:set>
                                          <p:cBhvr>
                                            <p:cTn id="870" dur="1" fill="hold">
                                              <p:stCondLst>
                                                <p:cond delay="0"/>
                                              </p:stCondLst>
                                            </p:cTn>
                                            <p:tgtEl>
                                              <p:spTgt spid="275"/>
                                            </p:tgtEl>
                                            <p:attrNameLst>
                                              <p:attrName>style.visibility</p:attrName>
                                            </p:attrNameLst>
                                          </p:cBhvr>
                                          <p:to>
                                            <p:strVal val="visible"/>
                                          </p:to>
                                        </p:set>
                                        <p:anim calcmode="lin" valueType="num">
                                          <p:cBhvr additive="base">
                                            <p:cTn id="871" dur="3000" fill="hold"/>
                                            <p:tgtEl>
                                              <p:spTgt spid="275"/>
                                            </p:tgtEl>
                                            <p:attrNameLst>
                                              <p:attrName>ppt_x</p:attrName>
                                            </p:attrNameLst>
                                          </p:cBhvr>
                                          <p:tavLst>
                                            <p:tav tm="0">
                                              <p:val>
                                                <p:strVal val="#ppt_x"/>
                                              </p:val>
                                            </p:tav>
                                            <p:tav tm="100000">
                                              <p:val>
                                                <p:strVal val="#ppt_x"/>
                                              </p:val>
                                            </p:tav>
                                          </p:tavLst>
                                        </p:anim>
                                        <p:anim calcmode="lin" valueType="num">
                                          <p:cBhvr additive="base">
                                            <p:cTn id="872" dur="3000" fill="hold"/>
                                            <p:tgtEl>
                                              <p:spTgt spid="275"/>
                                            </p:tgtEl>
                                            <p:attrNameLst>
                                              <p:attrName>ppt_y</p:attrName>
                                            </p:attrNameLst>
                                          </p:cBhvr>
                                          <p:tavLst>
                                            <p:tav tm="0">
                                              <p:val>
                                                <p:strVal val="0-#ppt_h/2"/>
                                              </p:val>
                                            </p:tav>
                                            <p:tav tm="100000">
                                              <p:val>
                                                <p:strVal val="#ppt_y"/>
                                              </p:val>
                                            </p:tav>
                                          </p:tavLst>
                                        </p:anim>
                                      </p:childTnLst>
                                    </p:cTn>
                                  </p:par>
                                  <p:par>
                                    <p:cTn id="873" presetID="2" presetClass="entr" presetSubtype="1" fill="hold" grpId="0" nodeType="withEffect">
                                      <p:stCondLst>
                                        <p:cond delay="0"/>
                                      </p:stCondLst>
                                      <p:childTnLst>
                                        <p:set>
                                          <p:cBhvr>
                                            <p:cTn id="874" dur="1" fill="hold">
                                              <p:stCondLst>
                                                <p:cond delay="0"/>
                                              </p:stCondLst>
                                            </p:cTn>
                                            <p:tgtEl>
                                              <p:spTgt spid="276"/>
                                            </p:tgtEl>
                                            <p:attrNameLst>
                                              <p:attrName>style.visibility</p:attrName>
                                            </p:attrNameLst>
                                          </p:cBhvr>
                                          <p:to>
                                            <p:strVal val="visible"/>
                                          </p:to>
                                        </p:set>
                                        <p:anim calcmode="lin" valueType="num">
                                          <p:cBhvr additive="base">
                                            <p:cTn id="875" dur="3000" fill="hold"/>
                                            <p:tgtEl>
                                              <p:spTgt spid="276"/>
                                            </p:tgtEl>
                                            <p:attrNameLst>
                                              <p:attrName>ppt_x</p:attrName>
                                            </p:attrNameLst>
                                          </p:cBhvr>
                                          <p:tavLst>
                                            <p:tav tm="0">
                                              <p:val>
                                                <p:strVal val="#ppt_x"/>
                                              </p:val>
                                            </p:tav>
                                            <p:tav tm="100000">
                                              <p:val>
                                                <p:strVal val="#ppt_x"/>
                                              </p:val>
                                            </p:tav>
                                          </p:tavLst>
                                        </p:anim>
                                        <p:anim calcmode="lin" valueType="num">
                                          <p:cBhvr additive="base">
                                            <p:cTn id="876" dur="3000" fill="hold"/>
                                            <p:tgtEl>
                                              <p:spTgt spid="276"/>
                                            </p:tgtEl>
                                            <p:attrNameLst>
                                              <p:attrName>ppt_y</p:attrName>
                                            </p:attrNameLst>
                                          </p:cBhvr>
                                          <p:tavLst>
                                            <p:tav tm="0">
                                              <p:val>
                                                <p:strVal val="0-#ppt_h/2"/>
                                              </p:val>
                                            </p:tav>
                                            <p:tav tm="100000">
                                              <p:val>
                                                <p:strVal val="#ppt_y"/>
                                              </p:val>
                                            </p:tav>
                                          </p:tavLst>
                                        </p:anim>
                                      </p:childTnLst>
                                    </p:cTn>
                                  </p:par>
                                  <p:par>
                                    <p:cTn id="877" presetID="2" presetClass="entr" presetSubtype="1" fill="hold" grpId="0" nodeType="withEffect">
                                      <p:stCondLst>
                                        <p:cond delay="0"/>
                                      </p:stCondLst>
                                      <p:childTnLst>
                                        <p:set>
                                          <p:cBhvr>
                                            <p:cTn id="878" dur="1" fill="hold">
                                              <p:stCondLst>
                                                <p:cond delay="0"/>
                                              </p:stCondLst>
                                            </p:cTn>
                                            <p:tgtEl>
                                              <p:spTgt spid="277"/>
                                            </p:tgtEl>
                                            <p:attrNameLst>
                                              <p:attrName>style.visibility</p:attrName>
                                            </p:attrNameLst>
                                          </p:cBhvr>
                                          <p:to>
                                            <p:strVal val="visible"/>
                                          </p:to>
                                        </p:set>
                                        <p:anim calcmode="lin" valueType="num">
                                          <p:cBhvr additive="base">
                                            <p:cTn id="879" dur="3000" fill="hold"/>
                                            <p:tgtEl>
                                              <p:spTgt spid="277"/>
                                            </p:tgtEl>
                                            <p:attrNameLst>
                                              <p:attrName>ppt_x</p:attrName>
                                            </p:attrNameLst>
                                          </p:cBhvr>
                                          <p:tavLst>
                                            <p:tav tm="0">
                                              <p:val>
                                                <p:strVal val="#ppt_x"/>
                                              </p:val>
                                            </p:tav>
                                            <p:tav tm="100000">
                                              <p:val>
                                                <p:strVal val="#ppt_x"/>
                                              </p:val>
                                            </p:tav>
                                          </p:tavLst>
                                        </p:anim>
                                        <p:anim calcmode="lin" valueType="num">
                                          <p:cBhvr additive="base">
                                            <p:cTn id="880" dur="3000" fill="hold"/>
                                            <p:tgtEl>
                                              <p:spTgt spid="277"/>
                                            </p:tgtEl>
                                            <p:attrNameLst>
                                              <p:attrName>ppt_y</p:attrName>
                                            </p:attrNameLst>
                                          </p:cBhvr>
                                          <p:tavLst>
                                            <p:tav tm="0">
                                              <p:val>
                                                <p:strVal val="0-#ppt_h/2"/>
                                              </p:val>
                                            </p:tav>
                                            <p:tav tm="100000">
                                              <p:val>
                                                <p:strVal val="#ppt_y"/>
                                              </p:val>
                                            </p:tav>
                                          </p:tavLst>
                                        </p:anim>
                                      </p:childTnLst>
                                    </p:cTn>
                                  </p:par>
                                  <p:par>
                                    <p:cTn id="881" presetID="2" presetClass="entr" presetSubtype="1" fill="hold" grpId="0" nodeType="withEffect">
                                      <p:stCondLst>
                                        <p:cond delay="0"/>
                                      </p:stCondLst>
                                      <p:childTnLst>
                                        <p:set>
                                          <p:cBhvr>
                                            <p:cTn id="882" dur="1" fill="hold">
                                              <p:stCondLst>
                                                <p:cond delay="0"/>
                                              </p:stCondLst>
                                            </p:cTn>
                                            <p:tgtEl>
                                              <p:spTgt spid="278"/>
                                            </p:tgtEl>
                                            <p:attrNameLst>
                                              <p:attrName>style.visibility</p:attrName>
                                            </p:attrNameLst>
                                          </p:cBhvr>
                                          <p:to>
                                            <p:strVal val="visible"/>
                                          </p:to>
                                        </p:set>
                                        <p:anim calcmode="lin" valueType="num">
                                          <p:cBhvr additive="base">
                                            <p:cTn id="883" dur="3000" fill="hold"/>
                                            <p:tgtEl>
                                              <p:spTgt spid="278"/>
                                            </p:tgtEl>
                                            <p:attrNameLst>
                                              <p:attrName>ppt_x</p:attrName>
                                            </p:attrNameLst>
                                          </p:cBhvr>
                                          <p:tavLst>
                                            <p:tav tm="0">
                                              <p:val>
                                                <p:strVal val="#ppt_x"/>
                                              </p:val>
                                            </p:tav>
                                            <p:tav tm="100000">
                                              <p:val>
                                                <p:strVal val="#ppt_x"/>
                                              </p:val>
                                            </p:tav>
                                          </p:tavLst>
                                        </p:anim>
                                        <p:anim calcmode="lin" valueType="num">
                                          <p:cBhvr additive="base">
                                            <p:cTn id="884" dur="3000" fill="hold"/>
                                            <p:tgtEl>
                                              <p:spTgt spid="278"/>
                                            </p:tgtEl>
                                            <p:attrNameLst>
                                              <p:attrName>ppt_y</p:attrName>
                                            </p:attrNameLst>
                                          </p:cBhvr>
                                          <p:tavLst>
                                            <p:tav tm="0">
                                              <p:val>
                                                <p:strVal val="0-#ppt_h/2"/>
                                              </p:val>
                                            </p:tav>
                                            <p:tav tm="100000">
                                              <p:val>
                                                <p:strVal val="#ppt_y"/>
                                              </p:val>
                                            </p:tav>
                                          </p:tavLst>
                                        </p:anim>
                                      </p:childTnLst>
                                    </p:cTn>
                                  </p:par>
                                  <p:par>
                                    <p:cTn id="885" presetID="2" presetClass="entr" presetSubtype="1" fill="hold" grpId="0" nodeType="withEffect">
                                      <p:stCondLst>
                                        <p:cond delay="0"/>
                                      </p:stCondLst>
                                      <p:childTnLst>
                                        <p:set>
                                          <p:cBhvr>
                                            <p:cTn id="886" dur="1" fill="hold">
                                              <p:stCondLst>
                                                <p:cond delay="0"/>
                                              </p:stCondLst>
                                            </p:cTn>
                                            <p:tgtEl>
                                              <p:spTgt spid="279"/>
                                            </p:tgtEl>
                                            <p:attrNameLst>
                                              <p:attrName>style.visibility</p:attrName>
                                            </p:attrNameLst>
                                          </p:cBhvr>
                                          <p:to>
                                            <p:strVal val="visible"/>
                                          </p:to>
                                        </p:set>
                                        <p:anim calcmode="lin" valueType="num">
                                          <p:cBhvr additive="base">
                                            <p:cTn id="887" dur="3000" fill="hold"/>
                                            <p:tgtEl>
                                              <p:spTgt spid="279"/>
                                            </p:tgtEl>
                                            <p:attrNameLst>
                                              <p:attrName>ppt_x</p:attrName>
                                            </p:attrNameLst>
                                          </p:cBhvr>
                                          <p:tavLst>
                                            <p:tav tm="0">
                                              <p:val>
                                                <p:strVal val="#ppt_x"/>
                                              </p:val>
                                            </p:tav>
                                            <p:tav tm="100000">
                                              <p:val>
                                                <p:strVal val="#ppt_x"/>
                                              </p:val>
                                            </p:tav>
                                          </p:tavLst>
                                        </p:anim>
                                        <p:anim calcmode="lin" valueType="num">
                                          <p:cBhvr additive="base">
                                            <p:cTn id="888" dur="3000" fill="hold"/>
                                            <p:tgtEl>
                                              <p:spTgt spid="279"/>
                                            </p:tgtEl>
                                            <p:attrNameLst>
                                              <p:attrName>ppt_y</p:attrName>
                                            </p:attrNameLst>
                                          </p:cBhvr>
                                          <p:tavLst>
                                            <p:tav tm="0">
                                              <p:val>
                                                <p:strVal val="0-#ppt_h/2"/>
                                              </p:val>
                                            </p:tav>
                                            <p:tav tm="100000">
                                              <p:val>
                                                <p:strVal val="#ppt_y"/>
                                              </p:val>
                                            </p:tav>
                                          </p:tavLst>
                                        </p:anim>
                                      </p:childTnLst>
                                    </p:cTn>
                                  </p:par>
                                  <p:par>
                                    <p:cTn id="889" presetID="2" presetClass="entr" presetSubtype="1" fill="hold" grpId="0" nodeType="withEffect">
                                      <p:stCondLst>
                                        <p:cond delay="0"/>
                                      </p:stCondLst>
                                      <p:childTnLst>
                                        <p:set>
                                          <p:cBhvr>
                                            <p:cTn id="890" dur="1" fill="hold">
                                              <p:stCondLst>
                                                <p:cond delay="0"/>
                                              </p:stCondLst>
                                            </p:cTn>
                                            <p:tgtEl>
                                              <p:spTgt spid="280"/>
                                            </p:tgtEl>
                                            <p:attrNameLst>
                                              <p:attrName>style.visibility</p:attrName>
                                            </p:attrNameLst>
                                          </p:cBhvr>
                                          <p:to>
                                            <p:strVal val="visible"/>
                                          </p:to>
                                        </p:set>
                                        <p:anim calcmode="lin" valueType="num">
                                          <p:cBhvr additive="base">
                                            <p:cTn id="891" dur="3000" fill="hold"/>
                                            <p:tgtEl>
                                              <p:spTgt spid="280"/>
                                            </p:tgtEl>
                                            <p:attrNameLst>
                                              <p:attrName>ppt_x</p:attrName>
                                            </p:attrNameLst>
                                          </p:cBhvr>
                                          <p:tavLst>
                                            <p:tav tm="0">
                                              <p:val>
                                                <p:strVal val="#ppt_x"/>
                                              </p:val>
                                            </p:tav>
                                            <p:tav tm="100000">
                                              <p:val>
                                                <p:strVal val="#ppt_x"/>
                                              </p:val>
                                            </p:tav>
                                          </p:tavLst>
                                        </p:anim>
                                        <p:anim calcmode="lin" valueType="num">
                                          <p:cBhvr additive="base">
                                            <p:cTn id="892" dur="3000" fill="hold"/>
                                            <p:tgtEl>
                                              <p:spTgt spid="280"/>
                                            </p:tgtEl>
                                            <p:attrNameLst>
                                              <p:attrName>ppt_y</p:attrName>
                                            </p:attrNameLst>
                                          </p:cBhvr>
                                          <p:tavLst>
                                            <p:tav tm="0">
                                              <p:val>
                                                <p:strVal val="0-#ppt_h/2"/>
                                              </p:val>
                                            </p:tav>
                                            <p:tav tm="100000">
                                              <p:val>
                                                <p:strVal val="#ppt_y"/>
                                              </p:val>
                                            </p:tav>
                                          </p:tavLst>
                                        </p:anim>
                                      </p:childTnLst>
                                    </p:cTn>
                                  </p:par>
                                  <p:par>
                                    <p:cTn id="893" presetID="2" presetClass="entr" presetSubtype="1" fill="hold" grpId="0" nodeType="withEffect">
                                      <p:stCondLst>
                                        <p:cond delay="0"/>
                                      </p:stCondLst>
                                      <p:childTnLst>
                                        <p:set>
                                          <p:cBhvr>
                                            <p:cTn id="894" dur="1" fill="hold">
                                              <p:stCondLst>
                                                <p:cond delay="0"/>
                                              </p:stCondLst>
                                            </p:cTn>
                                            <p:tgtEl>
                                              <p:spTgt spid="281"/>
                                            </p:tgtEl>
                                            <p:attrNameLst>
                                              <p:attrName>style.visibility</p:attrName>
                                            </p:attrNameLst>
                                          </p:cBhvr>
                                          <p:to>
                                            <p:strVal val="visible"/>
                                          </p:to>
                                        </p:set>
                                        <p:anim calcmode="lin" valueType="num">
                                          <p:cBhvr additive="base">
                                            <p:cTn id="895" dur="3000" fill="hold"/>
                                            <p:tgtEl>
                                              <p:spTgt spid="281"/>
                                            </p:tgtEl>
                                            <p:attrNameLst>
                                              <p:attrName>ppt_x</p:attrName>
                                            </p:attrNameLst>
                                          </p:cBhvr>
                                          <p:tavLst>
                                            <p:tav tm="0">
                                              <p:val>
                                                <p:strVal val="#ppt_x"/>
                                              </p:val>
                                            </p:tav>
                                            <p:tav tm="100000">
                                              <p:val>
                                                <p:strVal val="#ppt_x"/>
                                              </p:val>
                                            </p:tav>
                                          </p:tavLst>
                                        </p:anim>
                                        <p:anim calcmode="lin" valueType="num">
                                          <p:cBhvr additive="base">
                                            <p:cTn id="896" dur="3000" fill="hold"/>
                                            <p:tgtEl>
                                              <p:spTgt spid="281"/>
                                            </p:tgtEl>
                                            <p:attrNameLst>
                                              <p:attrName>ppt_y</p:attrName>
                                            </p:attrNameLst>
                                          </p:cBhvr>
                                          <p:tavLst>
                                            <p:tav tm="0">
                                              <p:val>
                                                <p:strVal val="0-#ppt_h/2"/>
                                              </p:val>
                                            </p:tav>
                                            <p:tav tm="100000">
                                              <p:val>
                                                <p:strVal val="#ppt_y"/>
                                              </p:val>
                                            </p:tav>
                                          </p:tavLst>
                                        </p:anim>
                                      </p:childTnLst>
                                    </p:cTn>
                                  </p:par>
                                  <p:par>
                                    <p:cTn id="897" presetID="2" presetClass="entr" presetSubtype="1" fill="hold" grpId="0" nodeType="withEffect">
                                      <p:stCondLst>
                                        <p:cond delay="0"/>
                                      </p:stCondLst>
                                      <p:childTnLst>
                                        <p:set>
                                          <p:cBhvr>
                                            <p:cTn id="898" dur="1" fill="hold">
                                              <p:stCondLst>
                                                <p:cond delay="0"/>
                                              </p:stCondLst>
                                            </p:cTn>
                                            <p:tgtEl>
                                              <p:spTgt spid="282"/>
                                            </p:tgtEl>
                                            <p:attrNameLst>
                                              <p:attrName>style.visibility</p:attrName>
                                            </p:attrNameLst>
                                          </p:cBhvr>
                                          <p:to>
                                            <p:strVal val="visible"/>
                                          </p:to>
                                        </p:set>
                                        <p:anim calcmode="lin" valueType="num">
                                          <p:cBhvr additive="base">
                                            <p:cTn id="899" dur="3000" fill="hold"/>
                                            <p:tgtEl>
                                              <p:spTgt spid="282"/>
                                            </p:tgtEl>
                                            <p:attrNameLst>
                                              <p:attrName>ppt_x</p:attrName>
                                            </p:attrNameLst>
                                          </p:cBhvr>
                                          <p:tavLst>
                                            <p:tav tm="0">
                                              <p:val>
                                                <p:strVal val="#ppt_x"/>
                                              </p:val>
                                            </p:tav>
                                            <p:tav tm="100000">
                                              <p:val>
                                                <p:strVal val="#ppt_x"/>
                                              </p:val>
                                            </p:tav>
                                          </p:tavLst>
                                        </p:anim>
                                        <p:anim calcmode="lin" valueType="num">
                                          <p:cBhvr additive="base">
                                            <p:cTn id="900" dur="3000" fill="hold"/>
                                            <p:tgtEl>
                                              <p:spTgt spid="282"/>
                                            </p:tgtEl>
                                            <p:attrNameLst>
                                              <p:attrName>ppt_y</p:attrName>
                                            </p:attrNameLst>
                                          </p:cBhvr>
                                          <p:tavLst>
                                            <p:tav tm="0">
                                              <p:val>
                                                <p:strVal val="0-#ppt_h/2"/>
                                              </p:val>
                                            </p:tav>
                                            <p:tav tm="100000">
                                              <p:val>
                                                <p:strVal val="#ppt_y"/>
                                              </p:val>
                                            </p:tav>
                                          </p:tavLst>
                                        </p:anim>
                                      </p:childTnLst>
                                    </p:cTn>
                                  </p:par>
                                  <p:par>
                                    <p:cTn id="901" presetID="2" presetClass="entr" presetSubtype="1" fill="hold" grpId="0" nodeType="withEffect">
                                      <p:stCondLst>
                                        <p:cond delay="0"/>
                                      </p:stCondLst>
                                      <p:childTnLst>
                                        <p:set>
                                          <p:cBhvr>
                                            <p:cTn id="902" dur="1" fill="hold">
                                              <p:stCondLst>
                                                <p:cond delay="0"/>
                                              </p:stCondLst>
                                            </p:cTn>
                                            <p:tgtEl>
                                              <p:spTgt spid="283"/>
                                            </p:tgtEl>
                                            <p:attrNameLst>
                                              <p:attrName>style.visibility</p:attrName>
                                            </p:attrNameLst>
                                          </p:cBhvr>
                                          <p:to>
                                            <p:strVal val="visible"/>
                                          </p:to>
                                        </p:set>
                                        <p:anim calcmode="lin" valueType="num">
                                          <p:cBhvr additive="base">
                                            <p:cTn id="903" dur="3000" fill="hold"/>
                                            <p:tgtEl>
                                              <p:spTgt spid="283"/>
                                            </p:tgtEl>
                                            <p:attrNameLst>
                                              <p:attrName>ppt_x</p:attrName>
                                            </p:attrNameLst>
                                          </p:cBhvr>
                                          <p:tavLst>
                                            <p:tav tm="0">
                                              <p:val>
                                                <p:strVal val="#ppt_x"/>
                                              </p:val>
                                            </p:tav>
                                            <p:tav tm="100000">
                                              <p:val>
                                                <p:strVal val="#ppt_x"/>
                                              </p:val>
                                            </p:tav>
                                          </p:tavLst>
                                        </p:anim>
                                        <p:anim calcmode="lin" valueType="num">
                                          <p:cBhvr additive="base">
                                            <p:cTn id="904" dur="3000" fill="hold"/>
                                            <p:tgtEl>
                                              <p:spTgt spid="283"/>
                                            </p:tgtEl>
                                            <p:attrNameLst>
                                              <p:attrName>ppt_y</p:attrName>
                                            </p:attrNameLst>
                                          </p:cBhvr>
                                          <p:tavLst>
                                            <p:tav tm="0">
                                              <p:val>
                                                <p:strVal val="0-#ppt_h/2"/>
                                              </p:val>
                                            </p:tav>
                                            <p:tav tm="100000">
                                              <p:val>
                                                <p:strVal val="#ppt_y"/>
                                              </p:val>
                                            </p:tav>
                                          </p:tavLst>
                                        </p:anim>
                                      </p:childTnLst>
                                    </p:cTn>
                                  </p:par>
                                  <p:par>
                                    <p:cTn id="905" presetID="2" presetClass="entr" presetSubtype="1" fill="hold" grpId="0" nodeType="withEffect">
                                      <p:stCondLst>
                                        <p:cond delay="0"/>
                                      </p:stCondLst>
                                      <p:childTnLst>
                                        <p:set>
                                          <p:cBhvr>
                                            <p:cTn id="906" dur="1" fill="hold">
                                              <p:stCondLst>
                                                <p:cond delay="0"/>
                                              </p:stCondLst>
                                            </p:cTn>
                                            <p:tgtEl>
                                              <p:spTgt spid="284"/>
                                            </p:tgtEl>
                                            <p:attrNameLst>
                                              <p:attrName>style.visibility</p:attrName>
                                            </p:attrNameLst>
                                          </p:cBhvr>
                                          <p:to>
                                            <p:strVal val="visible"/>
                                          </p:to>
                                        </p:set>
                                        <p:anim calcmode="lin" valueType="num">
                                          <p:cBhvr additive="base">
                                            <p:cTn id="907" dur="3000" fill="hold"/>
                                            <p:tgtEl>
                                              <p:spTgt spid="284"/>
                                            </p:tgtEl>
                                            <p:attrNameLst>
                                              <p:attrName>ppt_x</p:attrName>
                                            </p:attrNameLst>
                                          </p:cBhvr>
                                          <p:tavLst>
                                            <p:tav tm="0">
                                              <p:val>
                                                <p:strVal val="#ppt_x"/>
                                              </p:val>
                                            </p:tav>
                                            <p:tav tm="100000">
                                              <p:val>
                                                <p:strVal val="#ppt_x"/>
                                              </p:val>
                                            </p:tav>
                                          </p:tavLst>
                                        </p:anim>
                                        <p:anim calcmode="lin" valueType="num">
                                          <p:cBhvr additive="base">
                                            <p:cTn id="908" dur="3000" fill="hold"/>
                                            <p:tgtEl>
                                              <p:spTgt spid="284"/>
                                            </p:tgtEl>
                                            <p:attrNameLst>
                                              <p:attrName>ppt_y</p:attrName>
                                            </p:attrNameLst>
                                          </p:cBhvr>
                                          <p:tavLst>
                                            <p:tav tm="0">
                                              <p:val>
                                                <p:strVal val="0-#ppt_h/2"/>
                                              </p:val>
                                            </p:tav>
                                            <p:tav tm="100000">
                                              <p:val>
                                                <p:strVal val="#ppt_y"/>
                                              </p:val>
                                            </p:tav>
                                          </p:tavLst>
                                        </p:anim>
                                      </p:childTnLst>
                                    </p:cTn>
                                  </p:par>
                                  <p:par>
                                    <p:cTn id="909" presetID="2" presetClass="entr" presetSubtype="1" fill="hold" grpId="0" nodeType="withEffect">
                                      <p:stCondLst>
                                        <p:cond delay="0"/>
                                      </p:stCondLst>
                                      <p:childTnLst>
                                        <p:set>
                                          <p:cBhvr>
                                            <p:cTn id="910" dur="1" fill="hold">
                                              <p:stCondLst>
                                                <p:cond delay="0"/>
                                              </p:stCondLst>
                                            </p:cTn>
                                            <p:tgtEl>
                                              <p:spTgt spid="285"/>
                                            </p:tgtEl>
                                            <p:attrNameLst>
                                              <p:attrName>style.visibility</p:attrName>
                                            </p:attrNameLst>
                                          </p:cBhvr>
                                          <p:to>
                                            <p:strVal val="visible"/>
                                          </p:to>
                                        </p:set>
                                        <p:anim calcmode="lin" valueType="num">
                                          <p:cBhvr additive="base">
                                            <p:cTn id="911" dur="3000" fill="hold"/>
                                            <p:tgtEl>
                                              <p:spTgt spid="285"/>
                                            </p:tgtEl>
                                            <p:attrNameLst>
                                              <p:attrName>ppt_x</p:attrName>
                                            </p:attrNameLst>
                                          </p:cBhvr>
                                          <p:tavLst>
                                            <p:tav tm="0">
                                              <p:val>
                                                <p:strVal val="#ppt_x"/>
                                              </p:val>
                                            </p:tav>
                                            <p:tav tm="100000">
                                              <p:val>
                                                <p:strVal val="#ppt_x"/>
                                              </p:val>
                                            </p:tav>
                                          </p:tavLst>
                                        </p:anim>
                                        <p:anim calcmode="lin" valueType="num">
                                          <p:cBhvr additive="base">
                                            <p:cTn id="912" dur="3000" fill="hold"/>
                                            <p:tgtEl>
                                              <p:spTgt spid="285"/>
                                            </p:tgtEl>
                                            <p:attrNameLst>
                                              <p:attrName>ppt_y</p:attrName>
                                            </p:attrNameLst>
                                          </p:cBhvr>
                                          <p:tavLst>
                                            <p:tav tm="0">
                                              <p:val>
                                                <p:strVal val="0-#ppt_h/2"/>
                                              </p:val>
                                            </p:tav>
                                            <p:tav tm="100000">
                                              <p:val>
                                                <p:strVal val="#ppt_y"/>
                                              </p:val>
                                            </p:tav>
                                          </p:tavLst>
                                        </p:anim>
                                      </p:childTnLst>
                                    </p:cTn>
                                  </p:par>
                                  <p:par>
                                    <p:cTn id="913" presetID="2" presetClass="entr" presetSubtype="1" fill="hold" grpId="0" nodeType="withEffect">
                                      <p:stCondLst>
                                        <p:cond delay="0"/>
                                      </p:stCondLst>
                                      <p:childTnLst>
                                        <p:set>
                                          <p:cBhvr>
                                            <p:cTn id="914" dur="1" fill="hold">
                                              <p:stCondLst>
                                                <p:cond delay="0"/>
                                              </p:stCondLst>
                                            </p:cTn>
                                            <p:tgtEl>
                                              <p:spTgt spid="286"/>
                                            </p:tgtEl>
                                            <p:attrNameLst>
                                              <p:attrName>style.visibility</p:attrName>
                                            </p:attrNameLst>
                                          </p:cBhvr>
                                          <p:to>
                                            <p:strVal val="visible"/>
                                          </p:to>
                                        </p:set>
                                        <p:anim calcmode="lin" valueType="num">
                                          <p:cBhvr additive="base">
                                            <p:cTn id="915" dur="3000" fill="hold"/>
                                            <p:tgtEl>
                                              <p:spTgt spid="286"/>
                                            </p:tgtEl>
                                            <p:attrNameLst>
                                              <p:attrName>ppt_x</p:attrName>
                                            </p:attrNameLst>
                                          </p:cBhvr>
                                          <p:tavLst>
                                            <p:tav tm="0">
                                              <p:val>
                                                <p:strVal val="#ppt_x"/>
                                              </p:val>
                                            </p:tav>
                                            <p:tav tm="100000">
                                              <p:val>
                                                <p:strVal val="#ppt_x"/>
                                              </p:val>
                                            </p:tav>
                                          </p:tavLst>
                                        </p:anim>
                                        <p:anim calcmode="lin" valueType="num">
                                          <p:cBhvr additive="base">
                                            <p:cTn id="916" dur="3000" fill="hold"/>
                                            <p:tgtEl>
                                              <p:spTgt spid="286"/>
                                            </p:tgtEl>
                                            <p:attrNameLst>
                                              <p:attrName>ppt_y</p:attrName>
                                            </p:attrNameLst>
                                          </p:cBhvr>
                                          <p:tavLst>
                                            <p:tav tm="0">
                                              <p:val>
                                                <p:strVal val="0-#ppt_h/2"/>
                                              </p:val>
                                            </p:tav>
                                            <p:tav tm="100000">
                                              <p:val>
                                                <p:strVal val="#ppt_y"/>
                                              </p:val>
                                            </p:tav>
                                          </p:tavLst>
                                        </p:anim>
                                      </p:childTnLst>
                                    </p:cTn>
                                  </p:par>
                                  <p:par>
                                    <p:cTn id="917" presetID="2" presetClass="entr" presetSubtype="1" fill="hold" grpId="0" nodeType="withEffect">
                                      <p:stCondLst>
                                        <p:cond delay="0"/>
                                      </p:stCondLst>
                                      <p:childTnLst>
                                        <p:set>
                                          <p:cBhvr>
                                            <p:cTn id="918" dur="1" fill="hold">
                                              <p:stCondLst>
                                                <p:cond delay="0"/>
                                              </p:stCondLst>
                                            </p:cTn>
                                            <p:tgtEl>
                                              <p:spTgt spid="287"/>
                                            </p:tgtEl>
                                            <p:attrNameLst>
                                              <p:attrName>style.visibility</p:attrName>
                                            </p:attrNameLst>
                                          </p:cBhvr>
                                          <p:to>
                                            <p:strVal val="visible"/>
                                          </p:to>
                                        </p:set>
                                        <p:anim calcmode="lin" valueType="num">
                                          <p:cBhvr additive="base">
                                            <p:cTn id="919" dur="3000" fill="hold"/>
                                            <p:tgtEl>
                                              <p:spTgt spid="287"/>
                                            </p:tgtEl>
                                            <p:attrNameLst>
                                              <p:attrName>ppt_x</p:attrName>
                                            </p:attrNameLst>
                                          </p:cBhvr>
                                          <p:tavLst>
                                            <p:tav tm="0">
                                              <p:val>
                                                <p:strVal val="#ppt_x"/>
                                              </p:val>
                                            </p:tav>
                                            <p:tav tm="100000">
                                              <p:val>
                                                <p:strVal val="#ppt_x"/>
                                              </p:val>
                                            </p:tav>
                                          </p:tavLst>
                                        </p:anim>
                                        <p:anim calcmode="lin" valueType="num">
                                          <p:cBhvr additive="base">
                                            <p:cTn id="920" dur="3000" fill="hold"/>
                                            <p:tgtEl>
                                              <p:spTgt spid="287"/>
                                            </p:tgtEl>
                                            <p:attrNameLst>
                                              <p:attrName>ppt_y</p:attrName>
                                            </p:attrNameLst>
                                          </p:cBhvr>
                                          <p:tavLst>
                                            <p:tav tm="0">
                                              <p:val>
                                                <p:strVal val="0-#ppt_h/2"/>
                                              </p:val>
                                            </p:tav>
                                            <p:tav tm="100000">
                                              <p:val>
                                                <p:strVal val="#ppt_y"/>
                                              </p:val>
                                            </p:tav>
                                          </p:tavLst>
                                        </p:anim>
                                      </p:childTnLst>
                                    </p:cTn>
                                  </p:par>
                                  <p:par>
                                    <p:cTn id="921" presetID="2" presetClass="entr" presetSubtype="1" fill="hold" grpId="0" nodeType="withEffect">
                                      <p:stCondLst>
                                        <p:cond delay="0"/>
                                      </p:stCondLst>
                                      <p:childTnLst>
                                        <p:set>
                                          <p:cBhvr>
                                            <p:cTn id="922" dur="1" fill="hold">
                                              <p:stCondLst>
                                                <p:cond delay="0"/>
                                              </p:stCondLst>
                                            </p:cTn>
                                            <p:tgtEl>
                                              <p:spTgt spid="288"/>
                                            </p:tgtEl>
                                            <p:attrNameLst>
                                              <p:attrName>style.visibility</p:attrName>
                                            </p:attrNameLst>
                                          </p:cBhvr>
                                          <p:to>
                                            <p:strVal val="visible"/>
                                          </p:to>
                                        </p:set>
                                        <p:anim calcmode="lin" valueType="num">
                                          <p:cBhvr additive="base">
                                            <p:cTn id="923" dur="3000" fill="hold"/>
                                            <p:tgtEl>
                                              <p:spTgt spid="288"/>
                                            </p:tgtEl>
                                            <p:attrNameLst>
                                              <p:attrName>ppt_x</p:attrName>
                                            </p:attrNameLst>
                                          </p:cBhvr>
                                          <p:tavLst>
                                            <p:tav tm="0">
                                              <p:val>
                                                <p:strVal val="#ppt_x"/>
                                              </p:val>
                                            </p:tav>
                                            <p:tav tm="100000">
                                              <p:val>
                                                <p:strVal val="#ppt_x"/>
                                              </p:val>
                                            </p:tav>
                                          </p:tavLst>
                                        </p:anim>
                                        <p:anim calcmode="lin" valueType="num">
                                          <p:cBhvr additive="base">
                                            <p:cTn id="924" dur="3000" fill="hold"/>
                                            <p:tgtEl>
                                              <p:spTgt spid="288"/>
                                            </p:tgtEl>
                                            <p:attrNameLst>
                                              <p:attrName>ppt_y</p:attrName>
                                            </p:attrNameLst>
                                          </p:cBhvr>
                                          <p:tavLst>
                                            <p:tav tm="0">
                                              <p:val>
                                                <p:strVal val="0-#ppt_h/2"/>
                                              </p:val>
                                            </p:tav>
                                            <p:tav tm="100000">
                                              <p:val>
                                                <p:strVal val="#ppt_y"/>
                                              </p:val>
                                            </p:tav>
                                          </p:tavLst>
                                        </p:anim>
                                      </p:childTnLst>
                                    </p:cTn>
                                  </p:par>
                                  <p:par>
                                    <p:cTn id="925" presetID="2" presetClass="entr" presetSubtype="1" fill="hold" grpId="0" nodeType="withEffect">
                                      <p:stCondLst>
                                        <p:cond delay="0"/>
                                      </p:stCondLst>
                                      <p:childTnLst>
                                        <p:set>
                                          <p:cBhvr>
                                            <p:cTn id="926" dur="1" fill="hold">
                                              <p:stCondLst>
                                                <p:cond delay="0"/>
                                              </p:stCondLst>
                                            </p:cTn>
                                            <p:tgtEl>
                                              <p:spTgt spid="289"/>
                                            </p:tgtEl>
                                            <p:attrNameLst>
                                              <p:attrName>style.visibility</p:attrName>
                                            </p:attrNameLst>
                                          </p:cBhvr>
                                          <p:to>
                                            <p:strVal val="visible"/>
                                          </p:to>
                                        </p:set>
                                        <p:anim calcmode="lin" valueType="num">
                                          <p:cBhvr additive="base">
                                            <p:cTn id="927" dur="3000" fill="hold"/>
                                            <p:tgtEl>
                                              <p:spTgt spid="289"/>
                                            </p:tgtEl>
                                            <p:attrNameLst>
                                              <p:attrName>ppt_x</p:attrName>
                                            </p:attrNameLst>
                                          </p:cBhvr>
                                          <p:tavLst>
                                            <p:tav tm="0">
                                              <p:val>
                                                <p:strVal val="#ppt_x"/>
                                              </p:val>
                                            </p:tav>
                                            <p:tav tm="100000">
                                              <p:val>
                                                <p:strVal val="#ppt_x"/>
                                              </p:val>
                                            </p:tav>
                                          </p:tavLst>
                                        </p:anim>
                                        <p:anim calcmode="lin" valueType="num">
                                          <p:cBhvr additive="base">
                                            <p:cTn id="928" dur="3000" fill="hold"/>
                                            <p:tgtEl>
                                              <p:spTgt spid="289"/>
                                            </p:tgtEl>
                                            <p:attrNameLst>
                                              <p:attrName>ppt_y</p:attrName>
                                            </p:attrNameLst>
                                          </p:cBhvr>
                                          <p:tavLst>
                                            <p:tav tm="0">
                                              <p:val>
                                                <p:strVal val="0-#ppt_h/2"/>
                                              </p:val>
                                            </p:tav>
                                            <p:tav tm="100000">
                                              <p:val>
                                                <p:strVal val="#ppt_y"/>
                                              </p:val>
                                            </p:tav>
                                          </p:tavLst>
                                        </p:anim>
                                      </p:childTnLst>
                                    </p:cTn>
                                  </p:par>
                                  <p:par>
                                    <p:cTn id="929" presetID="2" presetClass="entr" presetSubtype="1" fill="hold" grpId="0" nodeType="withEffect">
                                      <p:stCondLst>
                                        <p:cond delay="0"/>
                                      </p:stCondLst>
                                      <p:childTnLst>
                                        <p:set>
                                          <p:cBhvr>
                                            <p:cTn id="930" dur="1" fill="hold">
                                              <p:stCondLst>
                                                <p:cond delay="0"/>
                                              </p:stCondLst>
                                            </p:cTn>
                                            <p:tgtEl>
                                              <p:spTgt spid="290"/>
                                            </p:tgtEl>
                                            <p:attrNameLst>
                                              <p:attrName>style.visibility</p:attrName>
                                            </p:attrNameLst>
                                          </p:cBhvr>
                                          <p:to>
                                            <p:strVal val="visible"/>
                                          </p:to>
                                        </p:set>
                                        <p:anim calcmode="lin" valueType="num">
                                          <p:cBhvr additive="base">
                                            <p:cTn id="931" dur="3000" fill="hold"/>
                                            <p:tgtEl>
                                              <p:spTgt spid="290"/>
                                            </p:tgtEl>
                                            <p:attrNameLst>
                                              <p:attrName>ppt_x</p:attrName>
                                            </p:attrNameLst>
                                          </p:cBhvr>
                                          <p:tavLst>
                                            <p:tav tm="0">
                                              <p:val>
                                                <p:strVal val="#ppt_x"/>
                                              </p:val>
                                            </p:tav>
                                            <p:tav tm="100000">
                                              <p:val>
                                                <p:strVal val="#ppt_x"/>
                                              </p:val>
                                            </p:tav>
                                          </p:tavLst>
                                        </p:anim>
                                        <p:anim calcmode="lin" valueType="num">
                                          <p:cBhvr additive="base">
                                            <p:cTn id="932" dur="3000" fill="hold"/>
                                            <p:tgtEl>
                                              <p:spTgt spid="290"/>
                                            </p:tgtEl>
                                            <p:attrNameLst>
                                              <p:attrName>ppt_y</p:attrName>
                                            </p:attrNameLst>
                                          </p:cBhvr>
                                          <p:tavLst>
                                            <p:tav tm="0">
                                              <p:val>
                                                <p:strVal val="0-#ppt_h/2"/>
                                              </p:val>
                                            </p:tav>
                                            <p:tav tm="100000">
                                              <p:val>
                                                <p:strVal val="#ppt_y"/>
                                              </p:val>
                                            </p:tav>
                                          </p:tavLst>
                                        </p:anim>
                                      </p:childTnLst>
                                    </p:cTn>
                                  </p:par>
                                  <p:par>
                                    <p:cTn id="933" presetID="2" presetClass="entr" presetSubtype="1" fill="hold" grpId="0" nodeType="withEffect">
                                      <p:stCondLst>
                                        <p:cond delay="0"/>
                                      </p:stCondLst>
                                      <p:childTnLst>
                                        <p:set>
                                          <p:cBhvr>
                                            <p:cTn id="934" dur="1" fill="hold">
                                              <p:stCondLst>
                                                <p:cond delay="0"/>
                                              </p:stCondLst>
                                            </p:cTn>
                                            <p:tgtEl>
                                              <p:spTgt spid="291"/>
                                            </p:tgtEl>
                                            <p:attrNameLst>
                                              <p:attrName>style.visibility</p:attrName>
                                            </p:attrNameLst>
                                          </p:cBhvr>
                                          <p:to>
                                            <p:strVal val="visible"/>
                                          </p:to>
                                        </p:set>
                                        <p:anim calcmode="lin" valueType="num">
                                          <p:cBhvr additive="base">
                                            <p:cTn id="935" dur="3000" fill="hold"/>
                                            <p:tgtEl>
                                              <p:spTgt spid="291"/>
                                            </p:tgtEl>
                                            <p:attrNameLst>
                                              <p:attrName>ppt_x</p:attrName>
                                            </p:attrNameLst>
                                          </p:cBhvr>
                                          <p:tavLst>
                                            <p:tav tm="0">
                                              <p:val>
                                                <p:strVal val="#ppt_x"/>
                                              </p:val>
                                            </p:tav>
                                            <p:tav tm="100000">
                                              <p:val>
                                                <p:strVal val="#ppt_x"/>
                                              </p:val>
                                            </p:tav>
                                          </p:tavLst>
                                        </p:anim>
                                        <p:anim calcmode="lin" valueType="num">
                                          <p:cBhvr additive="base">
                                            <p:cTn id="936" dur="3000" fill="hold"/>
                                            <p:tgtEl>
                                              <p:spTgt spid="291"/>
                                            </p:tgtEl>
                                            <p:attrNameLst>
                                              <p:attrName>ppt_y</p:attrName>
                                            </p:attrNameLst>
                                          </p:cBhvr>
                                          <p:tavLst>
                                            <p:tav tm="0">
                                              <p:val>
                                                <p:strVal val="0-#ppt_h/2"/>
                                              </p:val>
                                            </p:tav>
                                            <p:tav tm="100000">
                                              <p:val>
                                                <p:strVal val="#ppt_y"/>
                                              </p:val>
                                            </p:tav>
                                          </p:tavLst>
                                        </p:anim>
                                      </p:childTnLst>
                                    </p:cTn>
                                  </p:par>
                                  <p:par>
                                    <p:cTn id="937" presetID="2" presetClass="entr" presetSubtype="1" fill="hold" grpId="0" nodeType="withEffect">
                                      <p:stCondLst>
                                        <p:cond delay="0"/>
                                      </p:stCondLst>
                                      <p:childTnLst>
                                        <p:set>
                                          <p:cBhvr>
                                            <p:cTn id="938" dur="1" fill="hold">
                                              <p:stCondLst>
                                                <p:cond delay="0"/>
                                              </p:stCondLst>
                                            </p:cTn>
                                            <p:tgtEl>
                                              <p:spTgt spid="292"/>
                                            </p:tgtEl>
                                            <p:attrNameLst>
                                              <p:attrName>style.visibility</p:attrName>
                                            </p:attrNameLst>
                                          </p:cBhvr>
                                          <p:to>
                                            <p:strVal val="visible"/>
                                          </p:to>
                                        </p:set>
                                        <p:anim calcmode="lin" valueType="num">
                                          <p:cBhvr additive="base">
                                            <p:cTn id="939" dur="3000" fill="hold"/>
                                            <p:tgtEl>
                                              <p:spTgt spid="292"/>
                                            </p:tgtEl>
                                            <p:attrNameLst>
                                              <p:attrName>ppt_x</p:attrName>
                                            </p:attrNameLst>
                                          </p:cBhvr>
                                          <p:tavLst>
                                            <p:tav tm="0">
                                              <p:val>
                                                <p:strVal val="#ppt_x"/>
                                              </p:val>
                                            </p:tav>
                                            <p:tav tm="100000">
                                              <p:val>
                                                <p:strVal val="#ppt_x"/>
                                              </p:val>
                                            </p:tav>
                                          </p:tavLst>
                                        </p:anim>
                                        <p:anim calcmode="lin" valueType="num">
                                          <p:cBhvr additive="base">
                                            <p:cTn id="940" dur="3000" fill="hold"/>
                                            <p:tgtEl>
                                              <p:spTgt spid="292"/>
                                            </p:tgtEl>
                                            <p:attrNameLst>
                                              <p:attrName>ppt_y</p:attrName>
                                            </p:attrNameLst>
                                          </p:cBhvr>
                                          <p:tavLst>
                                            <p:tav tm="0">
                                              <p:val>
                                                <p:strVal val="0-#ppt_h/2"/>
                                              </p:val>
                                            </p:tav>
                                            <p:tav tm="100000">
                                              <p:val>
                                                <p:strVal val="#ppt_y"/>
                                              </p:val>
                                            </p:tav>
                                          </p:tavLst>
                                        </p:anim>
                                      </p:childTnLst>
                                    </p:cTn>
                                  </p:par>
                                  <p:par>
                                    <p:cTn id="941" presetID="2" presetClass="entr" presetSubtype="1" fill="hold" grpId="0" nodeType="withEffect">
                                      <p:stCondLst>
                                        <p:cond delay="0"/>
                                      </p:stCondLst>
                                      <p:childTnLst>
                                        <p:set>
                                          <p:cBhvr>
                                            <p:cTn id="942" dur="1" fill="hold">
                                              <p:stCondLst>
                                                <p:cond delay="0"/>
                                              </p:stCondLst>
                                            </p:cTn>
                                            <p:tgtEl>
                                              <p:spTgt spid="293"/>
                                            </p:tgtEl>
                                            <p:attrNameLst>
                                              <p:attrName>style.visibility</p:attrName>
                                            </p:attrNameLst>
                                          </p:cBhvr>
                                          <p:to>
                                            <p:strVal val="visible"/>
                                          </p:to>
                                        </p:set>
                                        <p:anim calcmode="lin" valueType="num">
                                          <p:cBhvr additive="base">
                                            <p:cTn id="943" dur="3000" fill="hold"/>
                                            <p:tgtEl>
                                              <p:spTgt spid="293"/>
                                            </p:tgtEl>
                                            <p:attrNameLst>
                                              <p:attrName>ppt_x</p:attrName>
                                            </p:attrNameLst>
                                          </p:cBhvr>
                                          <p:tavLst>
                                            <p:tav tm="0">
                                              <p:val>
                                                <p:strVal val="#ppt_x"/>
                                              </p:val>
                                            </p:tav>
                                            <p:tav tm="100000">
                                              <p:val>
                                                <p:strVal val="#ppt_x"/>
                                              </p:val>
                                            </p:tav>
                                          </p:tavLst>
                                        </p:anim>
                                        <p:anim calcmode="lin" valueType="num">
                                          <p:cBhvr additive="base">
                                            <p:cTn id="944" dur="3000" fill="hold"/>
                                            <p:tgtEl>
                                              <p:spTgt spid="293"/>
                                            </p:tgtEl>
                                            <p:attrNameLst>
                                              <p:attrName>ppt_y</p:attrName>
                                            </p:attrNameLst>
                                          </p:cBhvr>
                                          <p:tavLst>
                                            <p:tav tm="0">
                                              <p:val>
                                                <p:strVal val="0-#ppt_h/2"/>
                                              </p:val>
                                            </p:tav>
                                            <p:tav tm="100000">
                                              <p:val>
                                                <p:strVal val="#ppt_y"/>
                                              </p:val>
                                            </p:tav>
                                          </p:tavLst>
                                        </p:anim>
                                      </p:childTnLst>
                                    </p:cTn>
                                  </p:par>
                                  <p:par>
                                    <p:cTn id="945" presetID="2" presetClass="entr" presetSubtype="1" fill="hold" grpId="0" nodeType="withEffect">
                                      <p:stCondLst>
                                        <p:cond delay="0"/>
                                      </p:stCondLst>
                                      <p:childTnLst>
                                        <p:set>
                                          <p:cBhvr>
                                            <p:cTn id="946" dur="1" fill="hold">
                                              <p:stCondLst>
                                                <p:cond delay="0"/>
                                              </p:stCondLst>
                                            </p:cTn>
                                            <p:tgtEl>
                                              <p:spTgt spid="294"/>
                                            </p:tgtEl>
                                            <p:attrNameLst>
                                              <p:attrName>style.visibility</p:attrName>
                                            </p:attrNameLst>
                                          </p:cBhvr>
                                          <p:to>
                                            <p:strVal val="visible"/>
                                          </p:to>
                                        </p:set>
                                        <p:anim calcmode="lin" valueType="num">
                                          <p:cBhvr additive="base">
                                            <p:cTn id="947" dur="3000" fill="hold"/>
                                            <p:tgtEl>
                                              <p:spTgt spid="294"/>
                                            </p:tgtEl>
                                            <p:attrNameLst>
                                              <p:attrName>ppt_x</p:attrName>
                                            </p:attrNameLst>
                                          </p:cBhvr>
                                          <p:tavLst>
                                            <p:tav tm="0">
                                              <p:val>
                                                <p:strVal val="#ppt_x"/>
                                              </p:val>
                                            </p:tav>
                                            <p:tav tm="100000">
                                              <p:val>
                                                <p:strVal val="#ppt_x"/>
                                              </p:val>
                                            </p:tav>
                                          </p:tavLst>
                                        </p:anim>
                                        <p:anim calcmode="lin" valueType="num">
                                          <p:cBhvr additive="base">
                                            <p:cTn id="948" dur="3000" fill="hold"/>
                                            <p:tgtEl>
                                              <p:spTgt spid="294"/>
                                            </p:tgtEl>
                                            <p:attrNameLst>
                                              <p:attrName>ppt_y</p:attrName>
                                            </p:attrNameLst>
                                          </p:cBhvr>
                                          <p:tavLst>
                                            <p:tav tm="0">
                                              <p:val>
                                                <p:strVal val="0-#ppt_h/2"/>
                                              </p:val>
                                            </p:tav>
                                            <p:tav tm="100000">
                                              <p:val>
                                                <p:strVal val="#ppt_y"/>
                                              </p:val>
                                            </p:tav>
                                          </p:tavLst>
                                        </p:anim>
                                      </p:childTnLst>
                                    </p:cTn>
                                  </p:par>
                                  <p:par>
                                    <p:cTn id="949" presetID="2" presetClass="entr" presetSubtype="1" fill="hold" grpId="0" nodeType="withEffect">
                                      <p:stCondLst>
                                        <p:cond delay="0"/>
                                      </p:stCondLst>
                                      <p:childTnLst>
                                        <p:set>
                                          <p:cBhvr>
                                            <p:cTn id="950" dur="1" fill="hold">
                                              <p:stCondLst>
                                                <p:cond delay="0"/>
                                              </p:stCondLst>
                                            </p:cTn>
                                            <p:tgtEl>
                                              <p:spTgt spid="295"/>
                                            </p:tgtEl>
                                            <p:attrNameLst>
                                              <p:attrName>style.visibility</p:attrName>
                                            </p:attrNameLst>
                                          </p:cBhvr>
                                          <p:to>
                                            <p:strVal val="visible"/>
                                          </p:to>
                                        </p:set>
                                        <p:anim calcmode="lin" valueType="num">
                                          <p:cBhvr additive="base">
                                            <p:cTn id="951" dur="3000" fill="hold"/>
                                            <p:tgtEl>
                                              <p:spTgt spid="295"/>
                                            </p:tgtEl>
                                            <p:attrNameLst>
                                              <p:attrName>ppt_x</p:attrName>
                                            </p:attrNameLst>
                                          </p:cBhvr>
                                          <p:tavLst>
                                            <p:tav tm="0">
                                              <p:val>
                                                <p:strVal val="#ppt_x"/>
                                              </p:val>
                                            </p:tav>
                                            <p:tav tm="100000">
                                              <p:val>
                                                <p:strVal val="#ppt_x"/>
                                              </p:val>
                                            </p:tav>
                                          </p:tavLst>
                                        </p:anim>
                                        <p:anim calcmode="lin" valueType="num">
                                          <p:cBhvr additive="base">
                                            <p:cTn id="952" dur="3000" fill="hold"/>
                                            <p:tgtEl>
                                              <p:spTgt spid="295"/>
                                            </p:tgtEl>
                                            <p:attrNameLst>
                                              <p:attrName>ppt_y</p:attrName>
                                            </p:attrNameLst>
                                          </p:cBhvr>
                                          <p:tavLst>
                                            <p:tav tm="0">
                                              <p:val>
                                                <p:strVal val="0-#ppt_h/2"/>
                                              </p:val>
                                            </p:tav>
                                            <p:tav tm="100000">
                                              <p:val>
                                                <p:strVal val="#ppt_y"/>
                                              </p:val>
                                            </p:tav>
                                          </p:tavLst>
                                        </p:anim>
                                      </p:childTnLst>
                                    </p:cTn>
                                  </p:par>
                                  <p:par>
                                    <p:cTn id="953" presetID="2" presetClass="entr" presetSubtype="1" fill="hold" grpId="0" nodeType="withEffect">
                                      <p:stCondLst>
                                        <p:cond delay="0"/>
                                      </p:stCondLst>
                                      <p:childTnLst>
                                        <p:set>
                                          <p:cBhvr>
                                            <p:cTn id="954" dur="1" fill="hold">
                                              <p:stCondLst>
                                                <p:cond delay="0"/>
                                              </p:stCondLst>
                                            </p:cTn>
                                            <p:tgtEl>
                                              <p:spTgt spid="296"/>
                                            </p:tgtEl>
                                            <p:attrNameLst>
                                              <p:attrName>style.visibility</p:attrName>
                                            </p:attrNameLst>
                                          </p:cBhvr>
                                          <p:to>
                                            <p:strVal val="visible"/>
                                          </p:to>
                                        </p:set>
                                        <p:anim calcmode="lin" valueType="num">
                                          <p:cBhvr additive="base">
                                            <p:cTn id="955" dur="3000" fill="hold"/>
                                            <p:tgtEl>
                                              <p:spTgt spid="296"/>
                                            </p:tgtEl>
                                            <p:attrNameLst>
                                              <p:attrName>ppt_x</p:attrName>
                                            </p:attrNameLst>
                                          </p:cBhvr>
                                          <p:tavLst>
                                            <p:tav tm="0">
                                              <p:val>
                                                <p:strVal val="#ppt_x"/>
                                              </p:val>
                                            </p:tav>
                                            <p:tav tm="100000">
                                              <p:val>
                                                <p:strVal val="#ppt_x"/>
                                              </p:val>
                                            </p:tav>
                                          </p:tavLst>
                                        </p:anim>
                                        <p:anim calcmode="lin" valueType="num">
                                          <p:cBhvr additive="base">
                                            <p:cTn id="956" dur="3000" fill="hold"/>
                                            <p:tgtEl>
                                              <p:spTgt spid="296"/>
                                            </p:tgtEl>
                                            <p:attrNameLst>
                                              <p:attrName>ppt_y</p:attrName>
                                            </p:attrNameLst>
                                          </p:cBhvr>
                                          <p:tavLst>
                                            <p:tav tm="0">
                                              <p:val>
                                                <p:strVal val="0-#ppt_h/2"/>
                                              </p:val>
                                            </p:tav>
                                            <p:tav tm="100000">
                                              <p:val>
                                                <p:strVal val="#ppt_y"/>
                                              </p:val>
                                            </p:tav>
                                          </p:tavLst>
                                        </p:anim>
                                      </p:childTnLst>
                                    </p:cTn>
                                  </p:par>
                                  <p:par>
                                    <p:cTn id="957" presetID="2" presetClass="entr" presetSubtype="1" fill="hold" grpId="0" nodeType="withEffect">
                                      <p:stCondLst>
                                        <p:cond delay="0"/>
                                      </p:stCondLst>
                                      <p:childTnLst>
                                        <p:set>
                                          <p:cBhvr>
                                            <p:cTn id="958" dur="1" fill="hold">
                                              <p:stCondLst>
                                                <p:cond delay="0"/>
                                              </p:stCondLst>
                                            </p:cTn>
                                            <p:tgtEl>
                                              <p:spTgt spid="297"/>
                                            </p:tgtEl>
                                            <p:attrNameLst>
                                              <p:attrName>style.visibility</p:attrName>
                                            </p:attrNameLst>
                                          </p:cBhvr>
                                          <p:to>
                                            <p:strVal val="visible"/>
                                          </p:to>
                                        </p:set>
                                        <p:anim calcmode="lin" valueType="num">
                                          <p:cBhvr additive="base">
                                            <p:cTn id="959" dur="3000" fill="hold"/>
                                            <p:tgtEl>
                                              <p:spTgt spid="297"/>
                                            </p:tgtEl>
                                            <p:attrNameLst>
                                              <p:attrName>ppt_x</p:attrName>
                                            </p:attrNameLst>
                                          </p:cBhvr>
                                          <p:tavLst>
                                            <p:tav tm="0">
                                              <p:val>
                                                <p:strVal val="#ppt_x"/>
                                              </p:val>
                                            </p:tav>
                                            <p:tav tm="100000">
                                              <p:val>
                                                <p:strVal val="#ppt_x"/>
                                              </p:val>
                                            </p:tav>
                                          </p:tavLst>
                                        </p:anim>
                                        <p:anim calcmode="lin" valueType="num">
                                          <p:cBhvr additive="base">
                                            <p:cTn id="960" dur="3000" fill="hold"/>
                                            <p:tgtEl>
                                              <p:spTgt spid="297"/>
                                            </p:tgtEl>
                                            <p:attrNameLst>
                                              <p:attrName>ppt_y</p:attrName>
                                            </p:attrNameLst>
                                          </p:cBhvr>
                                          <p:tavLst>
                                            <p:tav tm="0">
                                              <p:val>
                                                <p:strVal val="0-#ppt_h/2"/>
                                              </p:val>
                                            </p:tav>
                                            <p:tav tm="100000">
                                              <p:val>
                                                <p:strVal val="#ppt_y"/>
                                              </p:val>
                                            </p:tav>
                                          </p:tavLst>
                                        </p:anim>
                                      </p:childTnLst>
                                    </p:cTn>
                                  </p:par>
                                  <p:par>
                                    <p:cTn id="961" presetID="2" presetClass="entr" presetSubtype="1" fill="hold" grpId="0" nodeType="withEffect">
                                      <p:stCondLst>
                                        <p:cond delay="0"/>
                                      </p:stCondLst>
                                      <p:childTnLst>
                                        <p:set>
                                          <p:cBhvr>
                                            <p:cTn id="962" dur="1" fill="hold">
                                              <p:stCondLst>
                                                <p:cond delay="0"/>
                                              </p:stCondLst>
                                            </p:cTn>
                                            <p:tgtEl>
                                              <p:spTgt spid="298"/>
                                            </p:tgtEl>
                                            <p:attrNameLst>
                                              <p:attrName>style.visibility</p:attrName>
                                            </p:attrNameLst>
                                          </p:cBhvr>
                                          <p:to>
                                            <p:strVal val="visible"/>
                                          </p:to>
                                        </p:set>
                                        <p:anim calcmode="lin" valueType="num">
                                          <p:cBhvr additive="base">
                                            <p:cTn id="963" dur="3000" fill="hold"/>
                                            <p:tgtEl>
                                              <p:spTgt spid="298"/>
                                            </p:tgtEl>
                                            <p:attrNameLst>
                                              <p:attrName>ppt_x</p:attrName>
                                            </p:attrNameLst>
                                          </p:cBhvr>
                                          <p:tavLst>
                                            <p:tav tm="0">
                                              <p:val>
                                                <p:strVal val="#ppt_x"/>
                                              </p:val>
                                            </p:tav>
                                            <p:tav tm="100000">
                                              <p:val>
                                                <p:strVal val="#ppt_x"/>
                                              </p:val>
                                            </p:tav>
                                          </p:tavLst>
                                        </p:anim>
                                        <p:anim calcmode="lin" valueType="num">
                                          <p:cBhvr additive="base">
                                            <p:cTn id="964" dur="3000" fill="hold"/>
                                            <p:tgtEl>
                                              <p:spTgt spid="298"/>
                                            </p:tgtEl>
                                            <p:attrNameLst>
                                              <p:attrName>ppt_y</p:attrName>
                                            </p:attrNameLst>
                                          </p:cBhvr>
                                          <p:tavLst>
                                            <p:tav tm="0">
                                              <p:val>
                                                <p:strVal val="0-#ppt_h/2"/>
                                              </p:val>
                                            </p:tav>
                                            <p:tav tm="100000">
                                              <p:val>
                                                <p:strVal val="#ppt_y"/>
                                              </p:val>
                                            </p:tav>
                                          </p:tavLst>
                                        </p:anim>
                                      </p:childTnLst>
                                    </p:cTn>
                                  </p:par>
                                  <p:par>
                                    <p:cTn id="965" presetID="2" presetClass="entr" presetSubtype="1" fill="hold" grpId="0" nodeType="withEffect">
                                      <p:stCondLst>
                                        <p:cond delay="0"/>
                                      </p:stCondLst>
                                      <p:childTnLst>
                                        <p:set>
                                          <p:cBhvr>
                                            <p:cTn id="966" dur="1" fill="hold">
                                              <p:stCondLst>
                                                <p:cond delay="0"/>
                                              </p:stCondLst>
                                            </p:cTn>
                                            <p:tgtEl>
                                              <p:spTgt spid="299"/>
                                            </p:tgtEl>
                                            <p:attrNameLst>
                                              <p:attrName>style.visibility</p:attrName>
                                            </p:attrNameLst>
                                          </p:cBhvr>
                                          <p:to>
                                            <p:strVal val="visible"/>
                                          </p:to>
                                        </p:set>
                                        <p:anim calcmode="lin" valueType="num">
                                          <p:cBhvr additive="base">
                                            <p:cTn id="967" dur="3000" fill="hold"/>
                                            <p:tgtEl>
                                              <p:spTgt spid="299"/>
                                            </p:tgtEl>
                                            <p:attrNameLst>
                                              <p:attrName>ppt_x</p:attrName>
                                            </p:attrNameLst>
                                          </p:cBhvr>
                                          <p:tavLst>
                                            <p:tav tm="0">
                                              <p:val>
                                                <p:strVal val="#ppt_x"/>
                                              </p:val>
                                            </p:tav>
                                            <p:tav tm="100000">
                                              <p:val>
                                                <p:strVal val="#ppt_x"/>
                                              </p:val>
                                            </p:tav>
                                          </p:tavLst>
                                        </p:anim>
                                        <p:anim calcmode="lin" valueType="num">
                                          <p:cBhvr additive="base">
                                            <p:cTn id="968" dur="3000" fill="hold"/>
                                            <p:tgtEl>
                                              <p:spTgt spid="299"/>
                                            </p:tgtEl>
                                            <p:attrNameLst>
                                              <p:attrName>ppt_y</p:attrName>
                                            </p:attrNameLst>
                                          </p:cBhvr>
                                          <p:tavLst>
                                            <p:tav tm="0">
                                              <p:val>
                                                <p:strVal val="0-#ppt_h/2"/>
                                              </p:val>
                                            </p:tav>
                                            <p:tav tm="100000">
                                              <p:val>
                                                <p:strVal val="#ppt_y"/>
                                              </p:val>
                                            </p:tav>
                                          </p:tavLst>
                                        </p:anim>
                                      </p:childTnLst>
                                    </p:cTn>
                                  </p:par>
                                  <p:par>
                                    <p:cTn id="969" presetID="2" presetClass="entr" presetSubtype="1" fill="hold" grpId="0" nodeType="withEffect">
                                      <p:stCondLst>
                                        <p:cond delay="0"/>
                                      </p:stCondLst>
                                      <p:childTnLst>
                                        <p:set>
                                          <p:cBhvr>
                                            <p:cTn id="970" dur="1" fill="hold">
                                              <p:stCondLst>
                                                <p:cond delay="0"/>
                                              </p:stCondLst>
                                            </p:cTn>
                                            <p:tgtEl>
                                              <p:spTgt spid="300"/>
                                            </p:tgtEl>
                                            <p:attrNameLst>
                                              <p:attrName>style.visibility</p:attrName>
                                            </p:attrNameLst>
                                          </p:cBhvr>
                                          <p:to>
                                            <p:strVal val="visible"/>
                                          </p:to>
                                        </p:set>
                                        <p:anim calcmode="lin" valueType="num">
                                          <p:cBhvr additive="base">
                                            <p:cTn id="971" dur="3000" fill="hold"/>
                                            <p:tgtEl>
                                              <p:spTgt spid="300"/>
                                            </p:tgtEl>
                                            <p:attrNameLst>
                                              <p:attrName>ppt_x</p:attrName>
                                            </p:attrNameLst>
                                          </p:cBhvr>
                                          <p:tavLst>
                                            <p:tav tm="0">
                                              <p:val>
                                                <p:strVal val="#ppt_x"/>
                                              </p:val>
                                            </p:tav>
                                            <p:tav tm="100000">
                                              <p:val>
                                                <p:strVal val="#ppt_x"/>
                                              </p:val>
                                            </p:tav>
                                          </p:tavLst>
                                        </p:anim>
                                        <p:anim calcmode="lin" valueType="num">
                                          <p:cBhvr additive="base">
                                            <p:cTn id="972" dur="3000" fill="hold"/>
                                            <p:tgtEl>
                                              <p:spTgt spid="300"/>
                                            </p:tgtEl>
                                            <p:attrNameLst>
                                              <p:attrName>ppt_y</p:attrName>
                                            </p:attrNameLst>
                                          </p:cBhvr>
                                          <p:tavLst>
                                            <p:tav tm="0">
                                              <p:val>
                                                <p:strVal val="0-#ppt_h/2"/>
                                              </p:val>
                                            </p:tav>
                                            <p:tav tm="100000">
                                              <p:val>
                                                <p:strVal val="#ppt_y"/>
                                              </p:val>
                                            </p:tav>
                                          </p:tavLst>
                                        </p:anim>
                                      </p:childTnLst>
                                    </p:cTn>
                                  </p:par>
                                  <p:par>
                                    <p:cTn id="973" presetID="2" presetClass="entr" presetSubtype="1" fill="hold" grpId="0" nodeType="withEffect">
                                      <p:stCondLst>
                                        <p:cond delay="0"/>
                                      </p:stCondLst>
                                      <p:childTnLst>
                                        <p:set>
                                          <p:cBhvr>
                                            <p:cTn id="974" dur="1" fill="hold">
                                              <p:stCondLst>
                                                <p:cond delay="0"/>
                                              </p:stCondLst>
                                            </p:cTn>
                                            <p:tgtEl>
                                              <p:spTgt spid="301"/>
                                            </p:tgtEl>
                                            <p:attrNameLst>
                                              <p:attrName>style.visibility</p:attrName>
                                            </p:attrNameLst>
                                          </p:cBhvr>
                                          <p:to>
                                            <p:strVal val="visible"/>
                                          </p:to>
                                        </p:set>
                                        <p:anim calcmode="lin" valueType="num">
                                          <p:cBhvr additive="base">
                                            <p:cTn id="975" dur="3000" fill="hold"/>
                                            <p:tgtEl>
                                              <p:spTgt spid="301"/>
                                            </p:tgtEl>
                                            <p:attrNameLst>
                                              <p:attrName>ppt_x</p:attrName>
                                            </p:attrNameLst>
                                          </p:cBhvr>
                                          <p:tavLst>
                                            <p:tav tm="0">
                                              <p:val>
                                                <p:strVal val="#ppt_x"/>
                                              </p:val>
                                            </p:tav>
                                            <p:tav tm="100000">
                                              <p:val>
                                                <p:strVal val="#ppt_x"/>
                                              </p:val>
                                            </p:tav>
                                          </p:tavLst>
                                        </p:anim>
                                        <p:anim calcmode="lin" valueType="num">
                                          <p:cBhvr additive="base">
                                            <p:cTn id="976" dur="3000" fill="hold"/>
                                            <p:tgtEl>
                                              <p:spTgt spid="301"/>
                                            </p:tgtEl>
                                            <p:attrNameLst>
                                              <p:attrName>ppt_y</p:attrName>
                                            </p:attrNameLst>
                                          </p:cBhvr>
                                          <p:tavLst>
                                            <p:tav tm="0">
                                              <p:val>
                                                <p:strVal val="0-#ppt_h/2"/>
                                              </p:val>
                                            </p:tav>
                                            <p:tav tm="100000">
                                              <p:val>
                                                <p:strVal val="#ppt_y"/>
                                              </p:val>
                                            </p:tav>
                                          </p:tavLst>
                                        </p:anim>
                                      </p:childTnLst>
                                    </p:cTn>
                                  </p:par>
                                  <p:par>
                                    <p:cTn id="977" presetID="2" presetClass="entr" presetSubtype="1" fill="hold" grpId="0" nodeType="withEffect">
                                      <p:stCondLst>
                                        <p:cond delay="0"/>
                                      </p:stCondLst>
                                      <p:childTnLst>
                                        <p:set>
                                          <p:cBhvr>
                                            <p:cTn id="978" dur="1" fill="hold">
                                              <p:stCondLst>
                                                <p:cond delay="0"/>
                                              </p:stCondLst>
                                            </p:cTn>
                                            <p:tgtEl>
                                              <p:spTgt spid="302"/>
                                            </p:tgtEl>
                                            <p:attrNameLst>
                                              <p:attrName>style.visibility</p:attrName>
                                            </p:attrNameLst>
                                          </p:cBhvr>
                                          <p:to>
                                            <p:strVal val="visible"/>
                                          </p:to>
                                        </p:set>
                                        <p:anim calcmode="lin" valueType="num">
                                          <p:cBhvr additive="base">
                                            <p:cTn id="979" dur="3000" fill="hold"/>
                                            <p:tgtEl>
                                              <p:spTgt spid="302"/>
                                            </p:tgtEl>
                                            <p:attrNameLst>
                                              <p:attrName>ppt_x</p:attrName>
                                            </p:attrNameLst>
                                          </p:cBhvr>
                                          <p:tavLst>
                                            <p:tav tm="0">
                                              <p:val>
                                                <p:strVal val="#ppt_x"/>
                                              </p:val>
                                            </p:tav>
                                            <p:tav tm="100000">
                                              <p:val>
                                                <p:strVal val="#ppt_x"/>
                                              </p:val>
                                            </p:tav>
                                          </p:tavLst>
                                        </p:anim>
                                        <p:anim calcmode="lin" valueType="num">
                                          <p:cBhvr additive="base">
                                            <p:cTn id="980" dur="3000" fill="hold"/>
                                            <p:tgtEl>
                                              <p:spTgt spid="302"/>
                                            </p:tgtEl>
                                            <p:attrNameLst>
                                              <p:attrName>ppt_y</p:attrName>
                                            </p:attrNameLst>
                                          </p:cBhvr>
                                          <p:tavLst>
                                            <p:tav tm="0">
                                              <p:val>
                                                <p:strVal val="0-#ppt_h/2"/>
                                              </p:val>
                                            </p:tav>
                                            <p:tav tm="100000">
                                              <p:val>
                                                <p:strVal val="#ppt_y"/>
                                              </p:val>
                                            </p:tav>
                                          </p:tavLst>
                                        </p:anim>
                                      </p:childTnLst>
                                    </p:cTn>
                                  </p:par>
                                  <p:par>
                                    <p:cTn id="981" presetID="2" presetClass="entr" presetSubtype="1" fill="hold" grpId="0" nodeType="withEffect">
                                      <p:stCondLst>
                                        <p:cond delay="0"/>
                                      </p:stCondLst>
                                      <p:childTnLst>
                                        <p:set>
                                          <p:cBhvr>
                                            <p:cTn id="982" dur="1" fill="hold">
                                              <p:stCondLst>
                                                <p:cond delay="0"/>
                                              </p:stCondLst>
                                            </p:cTn>
                                            <p:tgtEl>
                                              <p:spTgt spid="303"/>
                                            </p:tgtEl>
                                            <p:attrNameLst>
                                              <p:attrName>style.visibility</p:attrName>
                                            </p:attrNameLst>
                                          </p:cBhvr>
                                          <p:to>
                                            <p:strVal val="visible"/>
                                          </p:to>
                                        </p:set>
                                        <p:anim calcmode="lin" valueType="num">
                                          <p:cBhvr additive="base">
                                            <p:cTn id="983" dur="3000" fill="hold"/>
                                            <p:tgtEl>
                                              <p:spTgt spid="303"/>
                                            </p:tgtEl>
                                            <p:attrNameLst>
                                              <p:attrName>ppt_x</p:attrName>
                                            </p:attrNameLst>
                                          </p:cBhvr>
                                          <p:tavLst>
                                            <p:tav tm="0">
                                              <p:val>
                                                <p:strVal val="#ppt_x"/>
                                              </p:val>
                                            </p:tav>
                                            <p:tav tm="100000">
                                              <p:val>
                                                <p:strVal val="#ppt_x"/>
                                              </p:val>
                                            </p:tav>
                                          </p:tavLst>
                                        </p:anim>
                                        <p:anim calcmode="lin" valueType="num">
                                          <p:cBhvr additive="base">
                                            <p:cTn id="984" dur="3000" fill="hold"/>
                                            <p:tgtEl>
                                              <p:spTgt spid="303"/>
                                            </p:tgtEl>
                                            <p:attrNameLst>
                                              <p:attrName>ppt_y</p:attrName>
                                            </p:attrNameLst>
                                          </p:cBhvr>
                                          <p:tavLst>
                                            <p:tav tm="0">
                                              <p:val>
                                                <p:strVal val="0-#ppt_h/2"/>
                                              </p:val>
                                            </p:tav>
                                            <p:tav tm="100000">
                                              <p:val>
                                                <p:strVal val="#ppt_y"/>
                                              </p:val>
                                            </p:tav>
                                          </p:tavLst>
                                        </p:anim>
                                      </p:childTnLst>
                                    </p:cTn>
                                  </p:par>
                                  <p:par>
                                    <p:cTn id="985" presetID="2" presetClass="entr" presetSubtype="1" fill="hold" grpId="0" nodeType="withEffect">
                                      <p:stCondLst>
                                        <p:cond delay="0"/>
                                      </p:stCondLst>
                                      <p:childTnLst>
                                        <p:set>
                                          <p:cBhvr>
                                            <p:cTn id="986" dur="1" fill="hold">
                                              <p:stCondLst>
                                                <p:cond delay="0"/>
                                              </p:stCondLst>
                                            </p:cTn>
                                            <p:tgtEl>
                                              <p:spTgt spid="304"/>
                                            </p:tgtEl>
                                            <p:attrNameLst>
                                              <p:attrName>style.visibility</p:attrName>
                                            </p:attrNameLst>
                                          </p:cBhvr>
                                          <p:to>
                                            <p:strVal val="visible"/>
                                          </p:to>
                                        </p:set>
                                        <p:anim calcmode="lin" valueType="num">
                                          <p:cBhvr additive="base">
                                            <p:cTn id="987" dur="3000" fill="hold"/>
                                            <p:tgtEl>
                                              <p:spTgt spid="304"/>
                                            </p:tgtEl>
                                            <p:attrNameLst>
                                              <p:attrName>ppt_x</p:attrName>
                                            </p:attrNameLst>
                                          </p:cBhvr>
                                          <p:tavLst>
                                            <p:tav tm="0">
                                              <p:val>
                                                <p:strVal val="#ppt_x"/>
                                              </p:val>
                                            </p:tav>
                                            <p:tav tm="100000">
                                              <p:val>
                                                <p:strVal val="#ppt_x"/>
                                              </p:val>
                                            </p:tav>
                                          </p:tavLst>
                                        </p:anim>
                                        <p:anim calcmode="lin" valueType="num">
                                          <p:cBhvr additive="base">
                                            <p:cTn id="988" dur="3000" fill="hold"/>
                                            <p:tgtEl>
                                              <p:spTgt spid="304"/>
                                            </p:tgtEl>
                                            <p:attrNameLst>
                                              <p:attrName>ppt_y</p:attrName>
                                            </p:attrNameLst>
                                          </p:cBhvr>
                                          <p:tavLst>
                                            <p:tav tm="0">
                                              <p:val>
                                                <p:strVal val="0-#ppt_h/2"/>
                                              </p:val>
                                            </p:tav>
                                            <p:tav tm="100000">
                                              <p:val>
                                                <p:strVal val="#ppt_y"/>
                                              </p:val>
                                            </p:tav>
                                          </p:tavLst>
                                        </p:anim>
                                      </p:childTnLst>
                                    </p:cTn>
                                  </p:par>
                                  <p:par>
                                    <p:cTn id="989" presetID="2" presetClass="entr" presetSubtype="1" fill="hold" grpId="0" nodeType="withEffect">
                                      <p:stCondLst>
                                        <p:cond delay="0"/>
                                      </p:stCondLst>
                                      <p:childTnLst>
                                        <p:set>
                                          <p:cBhvr>
                                            <p:cTn id="990" dur="1" fill="hold">
                                              <p:stCondLst>
                                                <p:cond delay="0"/>
                                              </p:stCondLst>
                                            </p:cTn>
                                            <p:tgtEl>
                                              <p:spTgt spid="305"/>
                                            </p:tgtEl>
                                            <p:attrNameLst>
                                              <p:attrName>style.visibility</p:attrName>
                                            </p:attrNameLst>
                                          </p:cBhvr>
                                          <p:to>
                                            <p:strVal val="visible"/>
                                          </p:to>
                                        </p:set>
                                        <p:anim calcmode="lin" valueType="num">
                                          <p:cBhvr additive="base">
                                            <p:cTn id="991" dur="3000" fill="hold"/>
                                            <p:tgtEl>
                                              <p:spTgt spid="305"/>
                                            </p:tgtEl>
                                            <p:attrNameLst>
                                              <p:attrName>ppt_x</p:attrName>
                                            </p:attrNameLst>
                                          </p:cBhvr>
                                          <p:tavLst>
                                            <p:tav tm="0">
                                              <p:val>
                                                <p:strVal val="#ppt_x"/>
                                              </p:val>
                                            </p:tav>
                                            <p:tav tm="100000">
                                              <p:val>
                                                <p:strVal val="#ppt_x"/>
                                              </p:val>
                                            </p:tav>
                                          </p:tavLst>
                                        </p:anim>
                                        <p:anim calcmode="lin" valueType="num">
                                          <p:cBhvr additive="base">
                                            <p:cTn id="992" dur="3000" fill="hold"/>
                                            <p:tgtEl>
                                              <p:spTgt spid="305"/>
                                            </p:tgtEl>
                                            <p:attrNameLst>
                                              <p:attrName>ppt_y</p:attrName>
                                            </p:attrNameLst>
                                          </p:cBhvr>
                                          <p:tavLst>
                                            <p:tav tm="0">
                                              <p:val>
                                                <p:strVal val="0-#ppt_h/2"/>
                                              </p:val>
                                            </p:tav>
                                            <p:tav tm="100000">
                                              <p:val>
                                                <p:strVal val="#ppt_y"/>
                                              </p:val>
                                            </p:tav>
                                          </p:tavLst>
                                        </p:anim>
                                      </p:childTnLst>
                                    </p:cTn>
                                  </p:par>
                                  <p:par>
                                    <p:cTn id="993" presetID="2" presetClass="entr" presetSubtype="1" fill="hold" grpId="0" nodeType="withEffect">
                                      <p:stCondLst>
                                        <p:cond delay="0"/>
                                      </p:stCondLst>
                                      <p:childTnLst>
                                        <p:set>
                                          <p:cBhvr>
                                            <p:cTn id="994" dur="1" fill="hold">
                                              <p:stCondLst>
                                                <p:cond delay="0"/>
                                              </p:stCondLst>
                                            </p:cTn>
                                            <p:tgtEl>
                                              <p:spTgt spid="306"/>
                                            </p:tgtEl>
                                            <p:attrNameLst>
                                              <p:attrName>style.visibility</p:attrName>
                                            </p:attrNameLst>
                                          </p:cBhvr>
                                          <p:to>
                                            <p:strVal val="visible"/>
                                          </p:to>
                                        </p:set>
                                        <p:anim calcmode="lin" valueType="num">
                                          <p:cBhvr additive="base">
                                            <p:cTn id="995" dur="3000" fill="hold"/>
                                            <p:tgtEl>
                                              <p:spTgt spid="306"/>
                                            </p:tgtEl>
                                            <p:attrNameLst>
                                              <p:attrName>ppt_x</p:attrName>
                                            </p:attrNameLst>
                                          </p:cBhvr>
                                          <p:tavLst>
                                            <p:tav tm="0">
                                              <p:val>
                                                <p:strVal val="#ppt_x"/>
                                              </p:val>
                                            </p:tav>
                                            <p:tav tm="100000">
                                              <p:val>
                                                <p:strVal val="#ppt_x"/>
                                              </p:val>
                                            </p:tav>
                                          </p:tavLst>
                                        </p:anim>
                                        <p:anim calcmode="lin" valueType="num">
                                          <p:cBhvr additive="base">
                                            <p:cTn id="996" dur="3000" fill="hold"/>
                                            <p:tgtEl>
                                              <p:spTgt spid="306"/>
                                            </p:tgtEl>
                                            <p:attrNameLst>
                                              <p:attrName>ppt_y</p:attrName>
                                            </p:attrNameLst>
                                          </p:cBhvr>
                                          <p:tavLst>
                                            <p:tav tm="0">
                                              <p:val>
                                                <p:strVal val="0-#ppt_h/2"/>
                                              </p:val>
                                            </p:tav>
                                            <p:tav tm="100000">
                                              <p:val>
                                                <p:strVal val="#ppt_y"/>
                                              </p:val>
                                            </p:tav>
                                          </p:tavLst>
                                        </p:anim>
                                      </p:childTnLst>
                                    </p:cTn>
                                  </p:par>
                                  <p:par>
                                    <p:cTn id="997" presetID="2" presetClass="entr" presetSubtype="1" fill="hold" grpId="0" nodeType="withEffect">
                                      <p:stCondLst>
                                        <p:cond delay="0"/>
                                      </p:stCondLst>
                                      <p:childTnLst>
                                        <p:set>
                                          <p:cBhvr>
                                            <p:cTn id="998" dur="1" fill="hold">
                                              <p:stCondLst>
                                                <p:cond delay="0"/>
                                              </p:stCondLst>
                                            </p:cTn>
                                            <p:tgtEl>
                                              <p:spTgt spid="307"/>
                                            </p:tgtEl>
                                            <p:attrNameLst>
                                              <p:attrName>style.visibility</p:attrName>
                                            </p:attrNameLst>
                                          </p:cBhvr>
                                          <p:to>
                                            <p:strVal val="visible"/>
                                          </p:to>
                                        </p:set>
                                        <p:anim calcmode="lin" valueType="num">
                                          <p:cBhvr additive="base">
                                            <p:cTn id="999" dur="3000" fill="hold"/>
                                            <p:tgtEl>
                                              <p:spTgt spid="307"/>
                                            </p:tgtEl>
                                            <p:attrNameLst>
                                              <p:attrName>ppt_x</p:attrName>
                                            </p:attrNameLst>
                                          </p:cBhvr>
                                          <p:tavLst>
                                            <p:tav tm="0">
                                              <p:val>
                                                <p:strVal val="#ppt_x"/>
                                              </p:val>
                                            </p:tav>
                                            <p:tav tm="100000">
                                              <p:val>
                                                <p:strVal val="#ppt_x"/>
                                              </p:val>
                                            </p:tav>
                                          </p:tavLst>
                                        </p:anim>
                                        <p:anim calcmode="lin" valueType="num">
                                          <p:cBhvr additive="base">
                                            <p:cTn id="1000" dur="3000" fill="hold"/>
                                            <p:tgtEl>
                                              <p:spTgt spid="307"/>
                                            </p:tgtEl>
                                            <p:attrNameLst>
                                              <p:attrName>ppt_y</p:attrName>
                                            </p:attrNameLst>
                                          </p:cBhvr>
                                          <p:tavLst>
                                            <p:tav tm="0">
                                              <p:val>
                                                <p:strVal val="0-#ppt_h/2"/>
                                              </p:val>
                                            </p:tav>
                                            <p:tav tm="100000">
                                              <p:val>
                                                <p:strVal val="#ppt_y"/>
                                              </p:val>
                                            </p:tav>
                                          </p:tavLst>
                                        </p:anim>
                                      </p:childTnLst>
                                    </p:cTn>
                                  </p:par>
                                  <p:par>
                                    <p:cTn id="1001" presetID="2" presetClass="entr" presetSubtype="1" fill="hold" grpId="0" nodeType="withEffect">
                                      <p:stCondLst>
                                        <p:cond delay="0"/>
                                      </p:stCondLst>
                                      <p:childTnLst>
                                        <p:set>
                                          <p:cBhvr>
                                            <p:cTn id="1002" dur="1" fill="hold">
                                              <p:stCondLst>
                                                <p:cond delay="0"/>
                                              </p:stCondLst>
                                            </p:cTn>
                                            <p:tgtEl>
                                              <p:spTgt spid="308"/>
                                            </p:tgtEl>
                                            <p:attrNameLst>
                                              <p:attrName>style.visibility</p:attrName>
                                            </p:attrNameLst>
                                          </p:cBhvr>
                                          <p:to>
                                            <p:strVal val="visible"/>
                                          </p:to>
                                        </p:set>
                                        <p:anim calcmode="lin" valueType="num">
                                          <p:cBhvr additive="base">
                                            <p:cTn id="1003" dur="3000" fill="hold"/>
                                            <p:tgtEl>
                                              <p:spTgt spid="308"/>
                                            </p:tgtEl>
                                            <p:attrNameLst>
                                              <p:attrName>ppt_x</p:attrName>
                                            </p:attrNameLst>
                                          </p:cBhvr>
                                          <p:tavLst>
                                            <p:tav tm="0">
                                              <p:val>
                                                <p:strVal val="#ppt_x"/>
                                              </p:val>
                                            </p:tav>
                                            <p:tav tm="100000">
                                              <p:val>
                                                <p:strVal val="#ppt_x"/>
                                              </p:val>
                                            </p:tav>
                                          </p:tavLst>
                                        </p:anim>
                                        <p:anim calcmode="lin" valueType="num">
                                          <p:cBhvr additive="base">
                                            <p:cTn id="1004" dur="3000" fill="hold"/>
                                            <p:tgtEl>
                                              <p:spTgt spid="308"/>
                                            </p:tgtEl>
                                            <p:attrNameLst>
                                              <p:attrName>ppt_y</p:attrName>
                                            </p:attrNameLst>
                                          </p:cBhvr>
                                          <p:tavLst>
                                            <p:tav tm="0">
                                              <p:val>
                                                <p:strVal val="0-#ppt_h/2"/>
                                              </p:val>
                                            </p:tav>
                                            <p:tav tm="100000">
                                              <p:val>
                                                <p:strVal val="#ppt_y"/>
                                              </p:val>
                                            </p:tav>
                                          </p:tavLst>
                                        </p:anim>
                                      </p:childTnLst>
                                    </p:cTn>
                                  </p:par>
                                  <p:par>
                                    <p:cTn id="1005" presetID="2" presetClass="entr" presetSubtype="1" fill="hold" grpId="0" nodeType="withEffect">
                                      <p:stCondLst>
                                        <p:cond delay="0"/>
                                      </p:stCondLst>
                                      <p:childTnLst>
                                        <p:set>
                                          <p:cBhvr>
                                            <p:cTn id="1006" dur="1" fill="hold">
                                              <p:stCondLst>
                                                <p:cond delay="0"/>
                                              </p:stCondLst>
                                            </p:cTn>
                                            <p:tgtEl>
                                              <p:spTgt spid="309"/>
                                            </p:tgtEl>
                                            <p:attrNameLst>
                                              <p:attrName>style.visibility</p:attrName>
                                            </p:attrNameLst>
                                          </p:cBhvr>
                                          <p:to>
                                            <p:strVal val="visible"/>
                                          </p:to>
                                        </p:set>
                                        <p:anim calcmode="lin" valueType="num">
                                          <p:cBhvr additive="base">
                                            <p:cTn id="1007" dur="3000" fill="hold"/>
                                            <p:tgtEl>
                                              <p:spTgt spid="309"/>
                                            </p:tgtEl>
                                            <p:attrNameLst>
                                              <p:attrName>ppt_x</p:attrName>
                                            </p:attrNameLst>
                                          </p:cBhvr>
                                          <p:tavLst>
                                            <p:tav tm="0">
                                              <p:val>
                                                <p:strVal val="#ppt_x"/>
                                              </p:val>
                                            </p:tav>
                                            <p:tav tm="100000">
                                              <p:val>
                                                <p:strVal val="#ppt_x"/>
                                              </p:val>
                                            </p:tav>
                                          </p:tavLst>
                                        </p:anim>
                                        <p:anim calcmode="lin" valueType="num">
                                          <p:cBhvr additive="base">
                                            <p:cTn id="1008" dur="3000" fill="hold"/>
                                            <p:tgtEl>
                                              <p:spTgt spid="309"/>
                                            </p:tgtEl>
                                            <p:attrNameLst>
                                              <p:attrName>ppt_y</p:attrName>
                                            </p:attrNameLst>
                                          </p:cBhvr>
                                          <p:tavLst>
                                            <p:tav tm="0">
                                              <p:val>
                                                <p:strVal val="0-#ppt_h/2"/>
                                              </p:val>
                                            </p:tav>
                                            <p:tav tm="100000">
                                              <p:val>
                                                <p:strVal val="#ppt_y"/>
                                              </p:val>
                                            </p:tav>
                                          </p:tavLst>
                                        </p:anim>
                                      </p:childTnLst>
                                    </p:cTn>
                                  </p:par>
                                  <p:par>
                                    <p:cTn id="1009" presetID="2" presetClass="entr" presetSubtype="1" fill="hold" grpId="0" nodeType="withEffect">
                                      <p:stCondLst>
                                        <p:cond delay="0"/>
                                      </p:stCondLst>
                                      <p:childTnLst>
                                        <p:set>
                                          <p:cBhvr>
                                            <p:cTn id="1010" dur="1" fill="hold">
                                              <p:stCondLst>
                                                <p:cond delay="0"/>
                                              </p:stCondLst>
                                            </p:cTn>
                                            <p:tgtEl>
                                              <p:spTgt spid="310"/>
                                            </p:tgtEl>
                                            <p:attrNameLst>
                                              <p:attrName>style.visibility</p:attrName>
                                            </p:attrNameLst>
                                          </p:cBhvr>
                                          <p:to>
                                            <p:strVal val="visible"/>
                                          </p:to>
                                        </p:set>
                                        <p:anim calcmode="lin" valueType="num">
                                          <p:cBhvr additive="base">
                                            <p:cTn id="1011" dur="3000" fill="hold"/>
                                            <p:tgtEl>
                                              <p:spTgt spid="310"/>
                                            </p:tgtEl>
                                            <p:attrNameLst>
                                              <p:attrName>ppt_x</p:attrName>
                                            </p:attrNameLst>
                                          </p:cBhvr>
                                          <p:tavLst>
                                            <p:tav tm="0">
                                              <p:val>
                                                <p:strVal val="#ppt_x"/>
                                              </p:val>
                                            </p:tav>
                                            <p:tav tm="100000">
                                              <p:val>
                                                <p:strVal val="#ppt_x"/>
                                              </p:val>
                                            </p:tav>
                                          </p:tavLst>
                                        </p:anim>
                                        <p:anim calcmode="lin" valueType="num">
                                          <p:cBhvr additive="base">
                                            <p:cTn id="1012" dur="3000" fill="hold"/>
                                            <p:tgtEl>
                                              <p:spTgt spid="310"/>
                                            </p:tgtEl>
                                            <p:attrNameLst>
                                              <p:attrName>ppt_y</p:attrName>
                                            </p:attrNameLst>
                                          </p:cBhvr>
                                          <p:tavLst>
                                            <p:tav tm="0">
                                              <p:val>
                                                <p:strVal val="0-#ppt_h/2"/>
                                              </p:val>
                                            </p:tav>
                                            <p:tav tm="100000">
                                              <p:val>
                                                <p:strVal val="#ppt_y"/>
                                              </p:val>
                                            </p:tav>
                                          </p:tavLst>
                                        </p:anim>
                                      </p:childTnLst>
                                    </p:cTn>
                                  </p:par>
                                  <p:par>
                                    <p:cTn id="1013" presetID="2" presetClass="entr" presetSubtype="1" fill="hold" grpId="0" nodeType="withEffect">
                                      <p:stCondLst>
                                        <p:cond delay="0"/>
                                      </p:stCondLst>
                                      <p:childTnLst>
                                        <p:set>
                                          <p:cBhvr>
                                            <p:cTn id="1014" dur="1" fill="hold">
                                              <p:stCondLst>
                                                <p:cond delay="0"/>
                                              </p:stCondLst>
                                            </p:cTn>
                                            <p:tgtEl>
                                              <p:spTgt spid="311"/>
                                            </p:tgtEl>
                                            <p:attrNameLst>
                                              <p:attrName>style.visibility</p:attrName>
                                            </p:attrNameLst>
                                          </p:cBhvr>
                                          <p:to>
                                            <p:strVal val="visible"/>
                                          </p:to>
                                        </p:set>
                                        <p:anim calcmode="lin" valueType="num">
                                          <p:cBhvr additive="base">
                                            <p:cTn id="1015" dur="3000" fill="hold"/>
                                            <p:tgtEl>
                                              <p:spTgt spid="311"/>
                                            </p:tgtEl>
                                            <p:attrNameLst>
                                              <p:attrName>ppt_x</p:attrName>
                                            </p:attrNameLst>
                                          </p:cBhvr>
                                          <p:tavLst>
                                            <p:tav tm="0">
                                              <p:val>
                                                <p:strVal val="#ppt_x"/>
                                              </p:val>
                                            </p:tav>
                                            <p:tav tm="100000">
                                              <p:val>
                                                <p:strVal val="#ppt_x"/>
                                              </p:val>
                                            </p:tav>
                                          </p:tavLst>
                                        </p:anim>
                                        <p:anim calcmode="lin" valueType="num">
                                          <p:cBhvr additive="base">
                                            <p:cTn id="1016" dur="3000" fill="hold"/>
                                            <p:tgtEl>
                                              <p:spTgt spid="311"/>
                                            </p:tgtEl>
                                            <p:attrNameLst>
                                              <p:attrName>ppt_y</p:attrName>
                                            </p:attrNameLst>
                                          </p:cBhvr>
                                          <p:tavLst>
                                            <p:tav tm="0">
                                              <p:val>
                                                <p:strVal val="0-#ppt_h/2"/>
                                              </p:val>
                                            </p:tav>
                                            <p:tav tm="100000">
                                              <p:val>
                                                <p:strVal val="#ppt_y"/>
                                              </p:val>
                                            </p:tav>
                                          </p:tavLst>
                                        </p:anim>
                                      </p:childTnLst>
                                    </p:cTn>
                                  </p:par>
                                  <p:par>
                                    <p:cTn id="1017" presetID="2" presetClass="entr" presetSubtype="1" fill="hold" grpId="0" nodeType="withEffect">
                                      <p:stCondLst>
                                        <p:cond delay="0"/>
                                      </p:stCondLst>
                                      <p:childTnLst>
                                        <p:set>
                                          <p:cBhvr>
                                            <p:cTn id="1018" dur="1" fill="hold">
                                              <p:stCondLst>
                                                <p:cond delay="0"/>
                                              </p:stCondLst>
                                            </p:cTn>
                                            <p:tgtEl>
                                              <p:spTgt spid="312"/>
                                            </p:tgtEl>
                                            <p:attrNameLst>
                                              <p:attrName>style.visibility</p:attrName>
                                            </p:attrNameLst>
                                          </p:cBhvr>
                                          <p:to>
                                            <p:strVal val="visible"/>
                                          </p:to>
                                        </p:set>
                                        <p:anim calcmode="lin" valueType="num">
                                          <p:cBhvr additive="base">
                                            <p:cTn id="1019" dur="3000" fill="hold"/>
                                            <p:tgtEl>
                                              <p:spTgt spid="312"/>
                                            </p:tgtEl>
                                            <p:attrNameLst>
                                              <p:attrName>ppt_x</p:attrName>
                                            </p:attrNameLst>
                                          </p:cBhvr>
                                          <p:tavLst>
                                            <p:tav tm="0">
                                              <p:val>
                                                <p:strVal val="#ppt_x"/>
                                              </p:val>
                                            </p:tav>
                                            <p:tav tm="100000">
                                              <p:val>
                                                <p:strVal val="#ppt_x"/>
                                              </p:val>
                                            </p:tav>
                                          </p:tavLst>
                                        </p:anim>
                                        <p:anim calcmode="lin" valueType="num">
                                          <p:cBhvr additive="base">
                                            <p:cTn id="1020" dur="3000" fill="hold"/>
                                            <p:tgtEl>
                                              <p:spTgt spid="312"/>
                                            </p:tgtEl>
                                            <p:attrNameLst>
                                              <p:attrName>ppt_y</p:attrName>
                                            </p:attrNameLst>
                                          </p:cBhvr>
                                          <p:tavLst>
                                            <p:tav tm="0">
                                              <p:val>
                                                <p:strVal val="0-#ppt_h/2"/>
                                              </p:val>
                                            </p:tav>
                                            <p:tav tm="100000">
                                              <p:val>
                                                <p:strVal val="#ppt_y"/>
                                              </p:val>
                                            </p:tav>
                                          </p:tavLst>
                                        </p:anim>
                                      </p:childTnLst>
                                    </p:cTn>
                                  </p:par>
                                  <p:par>
                                    <p:cTn id="1021" presetID="2" presetClass="entr" presetSubtype="1" fill="hold" grpId="0" nodeType="withEffect">
                                      <p:stCondLst>
                                        <p:cond delay="0"/>
                                      </p:stCondLst>
                                      <p:childTnLst>
                                        <p:set>
                                          <p:cBhvr>
                                            <p:cTn id="1022" dur="1" fill="hold">
                                              <p:stCondLst>
                                                <p:cond delay="0"/>
                                              </p:stCondLst>
                                            </p:cTn>
                                            <p:tgtEl>
                                              <p:spTgt spid="313"/>
                                            </p:tgtEl>
                                            <p:attrNameLst>
                                              <p:attrName>style.visibility</p:attrName>
                                            </p:attrNameLst>
                                          </p:cBhvr>
                                          <p:to>
                                            <p:strVal val="visible"/>
                                          </p:to>
                                        </p:set>
                                        <p:anim calcmode="lin" valueType="num">
                                          <p:cBhvr additive="base">
                                            <p:cTn id="1023" dur="3000" fill="hold"/>
                                            <p:tgtEl>
                                              <p:spTgt spid="313"/>
                                            </p:tgtEl>
                                            <p:attrNameLst>
                                              <p:attrName>ppt_x</p:attrName>
                                            </p:attrNameLst>
                                          </p:cBhvr>
                                          <p:tavLst>
                                            <p:tav tm="0">
                                              <p:val>
                                                <p:strVal val="#ppt_x"/>
                                              </p:val>
                                            </p:tav>
                                            <p:tav tm="100000">
                                              <p:val>
                                                <p:strVal val="#ppt_x"/>
                                              </p:val>
                                            </p:tav>
                                          </p:tavLst>
                                        </p:anim>
                                        <p:anim calcmode="lin" valueType="num">
                                          <p:cBhvr additive="base">
                                            <p:cTn id="1024" dur="3000" fill="hold"/>
                                            <p:tgtEl>
                                              <p:spTgt spid="313"/>
                                            </p:tgtEl>
                                            <p:attrNameLst>
                                              <p:attrName>ppt_y</p:attrName>
                                            </p:attrNameLst>
                                          </p:cBhvr>
                                          <p:tavLst>
                                            <p:tav tm="0">
                                              <p:val>
                                                <p:strVal val="0-#ppt_h/2"/>
                                              </p:val>
                                            </p:tav>
                                            <p:tav tm="100000">
                                              <p:val>
                                                <p:strVal val="#ppt_y"/>
                                              </p:val>
                                            </p:tav>
                                          </p:tavLst>
                                        </p:anim>
                                      </p:childTnLst>
                                    </p:cTn>
                                  </p:par>
                                  <p:par>
                                    <p:cTn id="1025" presetID="2" presetClass="entr" presetSubtype="1" fill="hold" grpId="0" nodeType="withEffect">
                                      <p:stCondLst>
                                        <p:cond delay="0"/>
                                      </p:stCondLst>
                                      <p:childTnLst>
                                        <p:set>
                                          <p:cBhvr>
                                            <p:cTn id="1026" dur="1" fill="hold">
                                              <p:stCondLst>
                                                <p:cond delay="0"/>
                                              </p:stCondLst>
                                            </p:cTn>
                                            <p:tgtEl>
                                              <p:spTgt spid="314"/>
                                            </p:tgtEl>
                                            <p:attrNameLst>
                                              <p:attrName>style.visibility</p:attrName>
                                            </p:attrNameLst>
                                          </p:cBhvr>
                                          <p:to>
                                            <p:strVal val="visible"/>
                                          </p:to>
                                        </p:set>
                                        <p:anim calcmode="lin" valueType="num">
                                          <p:cBhvr additive="base">
                                            <p:cTn id="1027" dur="3000" fill="hold"/>
                                            <p:tgtEl>
                                              <p:spTgt spid="314"/>
                                            </p:tgtEl>
                                            <p:attrNameLst>
                                              <p:attrName>ppt_x</p:attrName>
                                            </p:attrNameLst>
                                          </p:cBhvr>
                                          <p:tavLst>
                                            <p:tav tm="0">
                                              <p:val>
                                                <p:strVal val="#ppt_x"/>
                                              </p:val>
                                            </p:tav>
                                            <p:tav tm="100000">
                                              <p:val>
                                                <p:strVal val="#ppt_x"/>
                                              </p:val>
                                            </p:tav>
                                          </p:tavLst>
                                        </p:anim>
                                        <p:anim calcmode="lin" valueType="num">
                                          <p:cBhvr additive="base">
                                            <p:cTn id="1028" dur="3000" fill="hold"/>
                                            <p:tgtEl>
                                              <p:spTgt spid="314"/>
                                            </p:tgtEl>
                                            <p:attrNameLst>
                                              <p:attrName>ppt_y</p:attrName>
                                            </p:attrNameLst>
                                          </p:cBhvr>
                                          <p:tavLst>
                                            <p:tav tm="0">
                                              <p:val>
                                                <p:strVal val="0-#ppt_h/2"/>
                                              </p:val>
                                            </p:tav>
                                            <p:tav tm="100000">
                                              <p:val>
                                                <p:strVal val="#ppt_y"/>
                                              </p:val>
                                            </p:tav>
                                          </p:tavLst>
                                        </p:anim>
                                      </p:childTnLst>
                                    </p:cTn>
                                  </p:par>
                                  <p:par>
                                    <p:cTn id="1029" presetID="2" presetClass="entr" presetSubtype="1" fill="hold" grpId="0" nodeType="withEffect">
                                      <p:stCondLst>
                                        <p:cond delay="0"/>
                                      </p:stCondLst>
                                      <p:childTnLst>
                                        <p:set>
                                          <p:cBhvr>
                                            <p:cTn id="1030" dur="1" fill="hold">
                                              <p:stCondLst>
                                                <p:cond delay="0"/>
                                              </p:stCondLst>
                                            </p:cTn>
                                            <p:tgtEl>
                                              <p:spTgt spid="315"/>
                                            </p:tgtEl>
                                            <p:attrNameLst>
                                              <p:attrName>style.visibility</p:attrName>
                                            </p:attrNameLst>
                                          </p:cBhvr>
                                          <p:to>
                                            <p:strVal val="visible"/>
                                          </p:to>
                                        </p:set>
                                        <p:anim calcmode="lin" valueType="num">
                                          <p:cBhvr additive="base">
                                            <p:cTn id="1031" dur="3000" fill="hold"/>
                                            <p:tgtEl>
                                              <p:spTgt spid="315"/>
                                            </p:tgtEl>
                                            <p:attrNameLst>
                                              <p:attrName>ppt_x</p:attrName>
                                            </p:attrNameLst>
                                          </p:cBhvr>
                                          <p:tavLst>
                                            <p:tav tm="0">
                                              <p:val>
                                                <p:strVal val="#ppt_x"/>
                                              </p:val>
                                            </p:tav>
                                            <p:tav tm="100000">
                                              <p:val>
                                                <p:strVal val="#ppt_x"/>
                                              </p:val>
                                            </p:tav>
                                          </p:tavLst>
                                        </p:anim>
                                        <p:anim calcmode="lin" valueType="num">
                                          <p:cBhvr additive="base">
                                            <p:cTn id="1032" dur="3000" fill="hold"/>
                                            <p:tgtEl>
                                              <p:spTgt spid="315"/>
                                            </p:tgtEl>
                                            <p:attrNameLst>
                                              <p:attrName>ppt_y</p:attrName>
                                            </p:attrNameLst>
                                          </p:cBhvr>
                                          <p:tavLst>
                                            <p:tav tm="0">
                                              <p:val>
                                                <p:strVal val="0-#ppt_h/2"/>
                                              </p:val>
                                            </p:tav>
                                            <p:tav tm="100000">
                                              <p:val>
                                                <p:strVal val="#ppt_y"/>
                                              </p:val>
                                            </p:tav>
                                          </p:tavLst>
                                        </p:anim>
                                      </p:childTnLst>
                                    </p:cTn>
                                  </p:par>
                                  <p:par>
                                    <p:cTn id="1033" presetID="2" presetClass="entr" presetSubtype="1" fill="hold" grpId="0" nodeType="withEffect">
                                      <p:stCondLst>
                                        <p:cond delay="0"/>
                                      </p:stCondLst>
                                      <p:childTnLst>
                                        <p:set>
                                          <p:cBhvr>
                                            <p:cTn id="1034" dur="1" fill="hold">
                                              <p:stCondLst>
                                                <p:cond delay="0"/>
                                              </p:stCondLst>
                                            </p:cTn>
                                            <p:tgtEl>
                                              <p:spTgt spid="316"/>
                                            </p:tgtEl>
                                            <p:attrNameLst>
                                              <p:attrName>style.visibility</p:attrName>
                                            </p:attrNameLst>
                                          </p:cBhvr>
                                          <p:to>
                                            <p:strVal val="visible"/>
                                          </p:to>
                                        </p:set>
                                        <p:anim calcmode="lin" valueType="num">
                                          <p:cBhvr additive="base">
                                            <p:cTn id="1035" dur="3000" fill="hold"/>
                                            <p:tgtEl>
                                              <p:spTgt spid="316"/>
                                            </p:tgtEl>
                                            <p:attrNameLst>
                                              <p:attrName>ppt_x</p:attrName>
                                            </p:attrNameLst>
                                          </p:cBhvr>
                                          <p:tavLst>
                                            <p:tav tm="0">
                                              <p:val>
                                                <p:strVal val="#ppt_x"/>
                                              </p:val>
                                            </p:tav>
                                            <p:tav tm="100000">
                                              <p:val>
                                                <p:strVal val="#ppt_x"/>
                                              </p:val>
                                            </p:tav>
                                          </p:tavLst>
                                        </p:anim>
                                        <p:anim calcmode="lin" valueType="num">
                                          <p:cBhvr additive="base">
                                            <p:cTn id="1036" dur="3000" fill="hold"/>
                                            <p:tgtEl>
                                              <p:spTgt spid="316"/>
                                            </p:tgtEl>
                                            <p:attrNameLst>
                                              <p:attrName>ppt_y</p:attrName>
                                            </p:attrNameLst>
                                          </p:cBhvr>
                                          <p:tavLst>
                                            <p:tav tm="0">
                                              <p:val>
                                                <p:strVal val="0-#ppt_h/2"/>
                                              </p:val>
                                            </p:tav>
                                            <p:tav tm="100000">
                                              <p:val>
                                                <p:strVal val="#ppt_y"/>
                                              </p:val>
                                            </p:tav>
                                          </p:tavLst>
                                        </p:anim>
                                      </p:childTnLst>
                                    </p:cTn>
                                  </p:par>
                                  <p:par>
                                    <p:cTn id="1037" presetID="2" presetClass="entr" presetSubtype="1" fill="hold" grpId="0" nodeType="withEffect">
                                      <p:stCondLst>
                                        <p:cond delay="0"/>
                                      </p:stCondLst>
                                      <p:childTnLst>
                                        <p:set>
                                          <p:cBhvr>
                                            <p:cTn id="1038" dur="1" fill="hold">
                                              <p:stCondLst>
                                                <p:cond delay="0"/>
                                              </p:stCondLst>
                                            </p:cTn>
                                            <p:tgtEl>
                                              <p:spTgt spid="317"/>
                                            </p:tgtEl>
                                            <p:attrNameLst>
                                              <p:attrName>style.visibility</p:attrName>
                                            </p:attrNameLst>
                                          </p:cBhvr>
                                          <p:to>
                                            <p:strVal val="visible"/>
                                          </p:to>
                                        </p:set>
                                        <p:anim calcmode="lin" valueType="num">
                                          <p:cBhvr additive="base">
                                            <p:cTn id="1039" dur="3000" fill="hold"/>
                                            <p:tgtEl>
                                              <p:spTgt spid="317"/>
                                            </p:tgtEl>
                                            <p:attrNameLst>
                                              <p:attrName>ppt_x</p:attrName>
                                            </p:attrNameLst>
                                          </p:cBhvr>
                                          <p:tavLst>
                                            <p:tav tm="0">
                                              <p:val>
                                                <p:strVal val="#ppt_x"/>
                                              </p:val>
                                            </p:tav>
                                            <p:tav tm="100000">
                                              <p:val>
                                                <p:strVal val="#ppt_x"/>
                                              </p:val>
                                            </p:tav>
                                          </p:tavLst>
                                        </p:anim>
                                        <p:anim calcmode="lin" valueType="num">
                                          <p:cBhvr additive="base">
                                            <p:cTn id="1040" dur="3000" fill="hold"/>
                                            <p:tgtEl>
                                              <p:spTgt spid="317"/>
                                            </p:tgtEl>
                                            <p:attrNameLst>
                                              <p:attrName>ppt_y</p:attrName>
                                            </p:attrNameLst>
                                          </p:cBhvr>
                                          <p:tavLst>
                                            <p:tav tm="0">
                                              <p:val>
                                                <p:strVal val="0-#ppt_h/2"/>
                                              </p:val>
                                            </p:tav>
                                            <p:tav tm="100000">
                                              <p:val>
                                                <p:strVal val="#ppt_y"/>
                                              </p:val>
                                            </p:tav>
                                          </p:tavLst>
                                        </p:anim>
                                      </p:childTnLst>
                                    </p:cTn>
                                  </p:par>
                                  <p:par>
                                    <p:cTn id="1041" presetID="2" presetClass="entr" presetSubtype="1" fill="hold" grpId="0" nodeType="withEffect">
                                      <p:stCondLst>
                                        <p:cond delay="0"/>
                                      </p:stCondLst>
                                      <p:childTnLst>
                                        <p:set>
                                          <p:cBhvr>
                                            <p:cTn id="1042" dur="1" fill="hold">
                                              <p:stCondLst>
                                                <p:cond delay="0"/>
                                              </p:stCondLst>
                                            </p:cTn>
                                            <p:tgtEl>
                                              <p:spTgt spid="318"/>
                                            </p:tgtEl>
                                            <p:attrNameLst>
                                              <p:attrName>style.visibility</p:attrName>
                                            </p:attrNameLst>
                                          </p:cBhvr>
                                          <p:to>
                                            <p:strVal val="visible"/>
                                          </p:to>
                                        </p:set>
                                        <p:anim calcmode="lin" valueType="num">
                                          <p:cBhvr additive="base">
                                            <p:cTn id="1043" dur="3000" fill="hold"/>
                                            <p:tgtEl>
                                              <p:spTgt spid="318"/>
                                            </p:tgtEl>
                                            <p:attrNameLst>
                                              <p:attrName>ppt_x</p:attrName>
                                            </p:attrNameLst>
                                          </p:cBhvr>
                                          <p:tavLst>
                                            <p:tav tm="0">
                                              <p:val>
                                                <p:strVal val="#ppt_x"/>
                                              </p:val>
                                            </p:tav>
                                            <p:tav tm="100000">
                                              <p:val>
                                                <p:strVal val="#ppt_x"/>
                                              </p:val>
                                            </p:tav>
                                          </p:tavLst>
                                        </p:anim>
                                        <p:anim calcmode="lin" valueType="num">
                                          <p:cBhvr additive="base">
                                            <p:cTn id="1044" dur="3000" fill="hold"/>
                                            <p:tgtEl>
                                              <p:spTgt spid="318"/>
                                            </p:tgtEl>
                                            <p:attrNameLst>
                                              <p:attrName>ppt_y</p:attrName>
                                            </p:attrNameLst>
                                          </p:cBhvr>
                                          <p:tavLst>
                                            <p:tav tm="0">
                                              <p:val>
                                                <p:strVal val="0-#ppt_h/2"/>
                                              </p:val>
                                            </p:tav>
                                            <p:tav tm="100000">
                                              <p:val>
                                                <p:strVal val="#ppt_y"/>
                                              </p:val>
                                            </p:tav>
                                          </p:tavLst>
                                        </p:anim>
                                      </p:childTnLst>
                                    </p:cTn>
                                  </p:par>
                                  <p:par>
                                    <p:cTn id="1045" presetID="2" presetClass="entr" presetSubtype="1" fill="hold" grpId="0" nodeType="withEffect">
                                      <p:stCondLst>
                                        <p:cond delay="0"/>
                                      </p:stCondLst>
                                      <p:childTnLst>
                                        <p:set>
                                          <p:cBhvr>
                                            <p:cTn id="1046" dur="1" fill="hold">
                                              <p:stCondLst>
                                                <p:cond delay="0"/>
                                              </p:stCondLst>
                                            </p:cTn>
                                            <p:tgtEl>
                                              <p:spTgt spid="319"/>
                                            </p:tgtEl>
                                            <p:attrNameLst>
                                              <p:attrName>style.visibility</p:attrName>
                                            </p:attrNameLst>
                                          </p:cBhvr>
                                          <p:to>
                                            <p:strVal val="visible"/>
                                          </p:to>
                                        </p:set>
                                        <p:anim calcmode="lin" valueType="num">
                                          <p:cBhvr additive="base">
                                            <p:cTn id="1047" dur="3000" fill="hold"/>
                                            <p:tgtEl>
                                              <p:spTgt spid="319"/>
                                            </p:tgtEl>
                                            <p:attrNameLst>
                                              <p:attrName>ppt_x</p:attrName>
                                            </p:attrNameLst>
                                          </p:cBhvr>
                                          <p:tavLst>
                                            <p:tav tm="0">
                                              <p:val>
                                                <p:strVal val="#ppt_x"/>
                                              </p:val>
                                            </p:tav>
                                            <p:tav tm="100000">
                                              <p:val>
                                                <p:strVal val="#ppt_x"/>
                                              </p:val>
                                            </p:tav>
                                          </p:tavLst>
                                        </p:anim>
                                        <p:anim calcmode="lin" valueType="num">
                                          <p:cBhvr additive="base">
                                            <p:cTn id="1048" dur="3000" fill="hold"/>
                                            <p:tgtEl>
                                              <p:spTgt spid="319"/>
                                            </p:tgtEl>
                                            <p:attrNameLst>
                                              <p:attrName>ppt_y</p:attrName>
                                            </p:attrNameLst>
                                          </p:cBhvr>
                                          <p:tavLst>
                                            <p:tav tm="0">
                                              <p:val>
                                                <p:strVal val="0-#ppt_h/2"/>
                                              </p:val>
                                            </p:tav>
                                            <p:tav tm="100000">
                                              <p:val>
                                                <p:strVal val="#ppt_y"/>
                                              </p:val>
                                            </p:tav>
                                          </p:tavLst>
                                        </p:anim>
                                      </p:childTnLst>
                                    </p:cTn>
                                  </p:par>
                                  <p:par>
                                    <p:cTn id="1049" presetID="2" presetClass="entr" presetSubtype="1" fill="hold" grpId="0" nodeType="withEffect">
                                      <p:stCondLst>
                                        <p:cond delay="0"/>
                                      </p:stCondLst>
                                      <p:childTnLst>
                                        <p:set>
                                          <p:cBhvr>
                                            <p:cTn id="1050" dur="1" fill="hold">
                                              <p:stCondLst>
                                                <p:cond delay="0"/>
                                              </p:stCondLst>
                                            </p:cTn>
                                            <p:tgtEl>
                                              <p:spTgt spid="320"/>
                                            </p:tgtEl>
                                            <p:attrNameLst>
                                              <p:attrName>style.visibility</p:attrName>
                                            </p:attrNameLst>
                                          </p:cBhvr>
                                          <p:to>
                                            <p:strVal val="visible"/>
                                          </p:to>
                                        </p:set>
                                        <p:anim calcmode="lin" valueType="num">
                                          <p:cBhvr additive="base">
                                            <p:cTn id="1051" dur="3000" fill="hold"/>
                                            <p:tgtEl>
                                              <p:spTgt spid="320"/>
                                            </p:tgtEl>
                                            <p:attrNameLst>
                                              <p:attrName>ppt_x</p:attrName>
                                            </p:attrNameLst>
                                          </p:cBhvr>
                                          <p:tavLst>
                                            <p:tav tm="0">
                                              <p:val>
                                                <p:strVal val="#ppt_x"/>
                                              </p:val>
                                            </p:tav>
                                            <p:tav tm="100000">
                                              <p:val>
                                                <p:strVal val="#ppt_x"/>
                                              </p:val>
                                            </p:tav>
                                          </p:tavLst>
                                        </p:anim>
                                        <p:anim calcmode="lin" valueType="num">
                                          <p:cBhvr additive="base">
                                            <p:cTn id="1052" dur="3000" fill="hold"/>
                                            <p:tgtEl>
                                              <p:spTgt spid="320"/>
                                            </p:tgtEl>
                                            <p:attrNameLst>
                                              <p:attrName>ppt_y</p:attrName>
                                            </p:attrNameLst>
                                          </p:cBhvr>
                                          <p:tavLst>
                                            <p:tav tm="0">
                                              <p:val>
                                                <p:strVal val="0-#ppt_h/2"/>
                                              </p:val>
                                            </p:tav>
                                            <p:tav tm="100000">
                                              <p:val>
                                                <p:strVal val="#ppt_y"/>
                                              </p:val>
                                            </p:tav>
                                          </p:tavLst>
                                        </p:anim>
                                      </p:childTnLst>
                                    </p:cTn>
                                  </p:par>
                                  <p:par>
                                    <p:cTn id="1053" presetID="2" presetClass="entr" presetSubtype="1" fill="hold" grpId="0" nodeType="withEffect">
                                      <p:stCondLst>
                                        <p:cond delay="0"/>
                                      </p:stCondLst>
                                      <p:childTnLst>
                                        <p:set>
                                          <p:cBhvr>
                                            <p:cTn id="1054" dur="1" fill="hold">
                                              <p:stCondLst>
                                                <p:cond delay="0"/>
                                              </p:stCondLst>
                                            </p:cTn>
                                            <p:tgtEl>
                                              <p:spTgt spid="321"/>
                                            </p:tgtEl>
                                            <p:attrNameLst>
                                              <p:attrName>style.visibility</p:attrName>
                                            </p:attrNameLst>
                                          </p:cBhvr>
                                          <p:to>
                                            <p:strVal val="visible"/>
                                          </p:to>
                                        </p:set>
                                        <p:anim calcmode="lin" valueType="num">
                                          <p:cBhvr additive="base">
                                            <p:cTn id="1055" dur="3000" fill="hold"/>
                                            <p:tgtEl>
                                              <p:spTgt spid="321"/>
                                            </p:tgtEl>
                                            <p:attrNameLst>
                                              <p:attrName>ppt_x</p:attrName>
                                            </p:attrNameLst>
                                          </p:cBhvr>
                                          <p:tavLst>
                                            <p:tav tm="0">
                                              <p:val>
                                                <p:strVal val="#ppt_x"/>
                                              </p:val>
                                            </p:tav>
                                            <p:tav tm="100000">
                                              <p:val>
                                                <p:strVal val="#ppt_x"/>
                                              </p:val>
                                            </p:tav>
                                          </p:tavLst>
                                        </p:anim>
                                        <p:anim calcmode="lin" valueType="num">
                                          <p:cBhvr additive="base">
                                            <p:cTn id="1056" dur="3000" fill="hold"/>
                                            <p:tgtEl>
                                              <p:spTgt spid="321"/>
                                            </p:tgtEl>
                                            <p:attrNameLst>
                                              <p:attrName>ppt_y</p:attrName>
                                            </p:attrNameLst>
                                          </p:cBhvr>
                                          <p:tavLst>
                                            <p:tav tm="0">
                                              <p:val>
                                                <p:strVal val="0-#ppt_h/2"/>
                                              </p:val>
                                            </p:tav>
                                            <p:tav tm="100000">
                                              <p:val>
                                                <p:strVal val="#ppt_y"/>
                                              </p:val>
                                            </p:tav>
                                          </p:tavLst>
                                        </p:anim>
                                      </p:childTnLst>
                                    </p:cTn>
                                  </p:par>
                                  <p:par>
                                    <p:cTn id="1057" presetID="2" presetClass="entr" presetSubtype="1" fill="hold" grpId="0" nodeType="withEffect">
                                      <p:stCondLst>
                                        <p:cond delay="0"/>
                                      </p:stCondLst>
                                      <p:childTnLst>
                                        <p:set>
                                          <p:cBhvr>
                                            <p:cTn id="1058" dur="1" fill="hold">
                                              <p:stCondLst>
                                                <p:cond delay="0"/>
                                              </p:stCondLst>
                                            </p:cTn>
                                            <p:tgtEl>
                                              <p:spTgt spid="322"/>
                                            </p:tgtEl>
                                            <p:attrNameLst>
                                              <p:attrName>style.visibility</p:attrName>
                                            </p:attrNameLst>
                                          </p:cBhvr>
                                          <p:to>
                                            <p:strVal val="visible"/>
                                          </p:to>
                                        </p:set>
                                        <p:anim calcmode="lin" valueType="num">
                                          <p:cBhvr additive="base">
                                            <p:cTn id="1059" dur="3000" fill="hold"/>
                                            <p:tgtEl>
                                              <p:spTgt spid="322"/>
                                            </p:tgtEl>
                                            <p:attrNameLst>
                                              <p:attrName>ppt_x</p:attrName>
                                            </p:attrNameLst>
                                          </p:cBhvr>
                                          <p:tavLst>
                                            <p:tav tm="0">
                                              <p:val>
                                                <p:strVal val="#ppt_x"/>
                                              </p:val>
                                            </p:tav>
                                            <p:tav tm="100000">
                                              <p:val>
                                                <p:strVal val="#ppt_x"/>
                                              </p:val>
                                            </p:tav>
                                          </p:tavLst>
                                        </p:anim>
                                        <p:anim calcmode="lin" valueType="num">
                                          <p:cBhvr additive="base">
                                            <p:cTn id="1060" dur="3000" fill="hold"/>
                                            <p:tgtEl>
                                              <p:spTgt spid="322"/>
                                            </p:tgtEl>
                                            <p:attrNameLst>
                                              <p:attrName>ppt_y</p:attrName>
                                            </p:attrNameLst>
                                          </p:cBhvr>
                                          <p:tavLst>
                                            <p:tav tm="0">
                                              <p:val>
                                                <p:strVal val="0-#ppt_h/2"/>
                                              </p:val>
                                            </p:tav>
                                            <p:tav tm="100000">
                                              <p:val>
                                                <p:strVal val="#ppt_y"/>
                                              </p:val>
                                            </p:tav>
                                          </p:tavLst>
                                        </p:anim>
                                      </p:childTnLst>
                                    </p:cTn>
                                  </p:par>
                                  <p:par>
                                    <p:cTn id="1061" presetID="2" presetClass="entr" presetSubtype="1" fill="hold" grpId="0" nodeType="withEffect">
                                      <p:stCondLst>
                                        <p:cond delay="0"/>
                                      </p:stCondLst>
                                      <p:childTnLst>
                                        <p:set>
                                          <p:cBhvr>
                                            <p:cTn id="1062" dur="1" fill="hold">
                                              <p:stCondLst>
                                                <p:cond delay="0"/>
                                              </p:stCondLst>
                                            </p:cTn>
                                            <p:tgtEl>
                                              <p:spTgt spid="323"/>
                                            </p:tgtEl>
                                            <p:attrNameLst>
                                              <p:attrName>style.visibility</p:attrName>
                                            </p:attrNameLst>
                                          </p:cBhvr>
                                          <p:to>
                                            <p:strVal val="visible"/>
                                          </p:to>
                                        </p:set>
                                        <p:anim calcmode="lin" valueType="num">
                                          <p:cBhvr additive="base">
                                            <p:cTn id="1063" dur="3000" fill="hold"/>
                                            <p:tgtEl>
                                              <p:spTgt spid="323"/>
                                            </p:tgtEl>
                                            <p:attrNameLst>
                                              <p:attrName>ppt_x</p:attrName>
                                            </p:attrNameLst>
                                          </p:cBhvr>
                                          <p:tavLst>
                                            <p:tav tm="0">
                                              <p:val>
                                                <p:strVal val="#ppt_x"/>
                                              </p:val>
                                            </p:tav>
                                            <p:tav tm="100000">
                                              <p:val>
                                                <p:strVal val="#ppt_x"/>
                                              </p:val>
                                            </p:tav>
                                          </p:tavLst>
                                        </p:anim>
                                        <p:anim calcmode="lin" valueType="num">
                                          <p:cBhvr additive="base">
                                            <p:cTn id="1064" dur="3000" fill="hold"/>
                                            <p:tgtEl>
                                              <p:spTgt spid="323"/>
                                            </p:tgtEl>
                                            <p:attrNameLst>
                                              <p:attrName>ppt_y</p:attrName>
                                            </p:attrNameLst>
                                          </p:cBhvr>
                                          <p:tavLst>
                                            <p:tav tm="0">
                                              <p:val>
                                                <p:strVal val="0-#ppt_h/2"/>
                                              </p:val>
                                            </p:tav>
                                            <p:tav tm="100000">
                                              <p:val>
                                                <p:strVal val="#ppt_y"/>
                                              </p:val>
                                            </p:tav>
                                          </p:tavLst>
                                        </p:anim>
                                      </p:childTnLst>
                                    </p:cTn>
                                  </p:par>
                                  <p:par>
                                    <p:cTn id="1065" presetID="2" presetClass="entr" presetSubtype="1" fill="hold" grpId="0" nodeType="withEffect">
                                      <p:stCondLst>
                                        <p:cond delay="0"/>
                                      </p:stCondLst>
                                      <p:childTnLst>
                                        <p:set>
                                          <p:cBhvr>
                                            <p:cTn id="1066" dur="1" fill="hold">
                                              <p:stCondLst>
                                                <p:cond delay="0"/>
                                              </p:stCondLst>
                                            </p:cTn>
                                            <p:tgtEl>
                                              <p:spTgt spid="324"/>
                                            </p:tgtEl>
                                            <p:attrNameLst>
                                              <p:attrName>style.visibility</p:attrName>
                                            </p:attrNameLst>
                                          </p:cBhvr>
                                          <p:to>
                                            <p:strVal val="visible"/>
                                          </p:to>
                                        </p:set>
                                        <p:anim calcmode="lin" valueType="num">
                                          <p:cBhvr additive="base">
                                            <p:cTn id="1067" dur="3000" fill="hold"/>
                                            <p:tgtEl>
                                              <p:spTgt spid="324"/>
                                            </p:tgtEl>
                                            <p:attrNameLst>
                                              <p:attrName>ppt_x</p:attrName>
                                            </p:attrNameLst>
                                          </p:cBhvr>
                                          <p:tavLst>
                                            <p:tav tm="0">
                                              <p:val>
                                                <p:strVal val="#ppt_x"/>
                                              </p:val>
                                            </p:tav>
                                            <p:tav tm="100000">
                                              <p:val>
                                                <p:strVal val="#ppt_x"/>
                                              </p:val>
                                            </p:tav>
                                          </p:tavLst>
                                        </p:anim>
                                        <p:anim calcmode="lin" valueType="num">
                                          <p:cBhvr additive="base">
                                            <p:cTn id="1068" dur="3000" fill="hold"/>
                                            <p:tgtEl>
                                              <p:spTgt spid="324"/>
                                            </p:tgtEl>
                                            <p:attrNameLst>
                                              <p:attrName>ppt_y</p:attrName>
                                            </p:attrNameLst>
                                          </p:cBhvr>
                                          <p:tavLst>
                                            <p:tav tm="0">
                                              <p:val>
                                                <p:strVal val="0-#ppt_h/2"/>
                                              </p:val>
                                            </p:tav>
                                            <p:tav tm="100000">
                                              <p:val>
                                                <p:strVal val="#ppt_y"/>
                                              </p:val>
                                            </p:tav>
                                          </p:tavLst>
                                        </p:anim>
                                      </p:childTnLst>
                                    </p:cTn>
                                  </p:par>
                                  <p:par>
                                    <p:cTn id="1069" presetID="2" presetClass="entr" presetSubtype="1" fill="hold" grpId="0" nodeType="withEffect">
                                      <p:stCondLst>
                                        <p:cond delay="0"/>
                                      </p:stCondLst>
                                      <p:childTnLst>
                                        <p:set>
                                          <p:cBhvr>
                                            <p:cTn id="1070" dur="1" fill="hold">
                                              <p:stCondLst>
                                                <p:cond delay="0"/>
                                              </p:stCondLst>
                                            </p:cTn>
                                            <p:tgtEl>
                                              <p:spTgt spid="325"/>
                                            </p:tgtEl>
                                            <p:attrNameLst>
                                              <p:attrName>style.visibility</p:attrName>
                                            </p:attrNameLst>
                                          </p:cBhvr>
                                          <p:to>
                                            <p:strVal val="visible"/>
                                          </p:to>
                                        </p:set>
                                        <p:anim calcmode="lin" valueType="num">
                                          <p:cBhvr additive="base">
                                            <p:cTn id="1071" dur="3000" fill="hold"/>
                                            <p:tgtEl>
                                              <p:spTgt spid="325"/>
                                            </p:tgtEl>
                                            <p:attrNameLst>
                                              <p:attrName>ppt_x</p:attrName>
                                            </p:attrNameLst>
                                          </p:cBhvr>
                                          <p:tavLst>
                                            <p:tav tm="0">
                                              <p:val>
                                                <p:strVal val="#ppt_x"/>
                                              </p:val>
                                            </p:tav>
                                            <p:tav tm="100000">
                                              <p:val>
                                                <p:strVal val="#ppt_x"/>
                                              </p:val>
                                            </p:tav>
                                          </p:tavLst>
                                        </p:anim>
                                        <p:anim calcmode="lin" valueType="num">
                                          <p:cBhvr additive="base">
                                            <p:cTn id="1072" dur="3000" fill="hold"/>
                                            <p:tgtEl>
                                              <p:spTgt spid="325"/>
                                            </p:tgtEl>
                                            <p:attrNameLst>
                                              <p:attrName>ppt_y</p:attrName>
                                            </p:attrNameLst>
                                          </p:cBhvr>
                                          <p:tavLst>
                                            <p:tav tm="0">
                                              <p:val>
                                                <p:strVal val="0-#ppt_h/2"/>
                                              </p:val>
                                            </p:tav>
                                            <p:tav tm="100000">
                                              <p:val>
                                                <p:strVal val="#ppt_y"/>
                                              </p:val>
                                            </p:tav>
                                          </p:tavLst>
                                        </p:anim>
                                      </p:childTnLst>
                                    </p:cTn>
                                  </p:par>
                                  <p:par>
                                    <p:cTn id="1073" presetID="2" presetClass="entr" presetSubtype="1" fill="hold" grpId="0" nodeType="withEffect">
                                      <p:stCondLst>
                                        <p:cond delay="0"/>
                                      </p:stCondLst>
                                      <p:childTnLst>
                                        <p:set>
                                          <p:cBhvr>
                                            <p:cTn id="1074" dur="1" fill="hold">
                                              <p:stCondLst>
                                                <p:cond delay="0"/>
                                              </p:stCondLst>
                                            </p:cTn>
                                            <p:tgtEl>
                                              <p:spTgt spid="326"/>
                                            </p:tgtEl>
                                            <p:attrNameLst>
                                              <p:attrName>style.visibility</p:attrName>
                                            </p:attrNameLst>
                                          </p:cBhvr>
                                          <p:to>
                                            <p:strVal val="visible"/>
                                          </p:to>
                                        </p:set>
                                        <p:anim calcmode="lin" valueType="num">
                                          <p:cBhvr additive="base">
                                            <p:cTn id="1075" dur="3000" fill="hold"/>
                                            <p:tgtEl>
                                              <p:spTgt spid="326"/>
                                            </p:tgtEl>
                                            <p:attrNameLst>
                                              <p:attrName>ppt_x</p:attrName>
                                            </p:attrNameLst>
                                          </p:cBhvr>
                                          <p:tavLst>
                                            <p:tav tm="0">
                                              <p:val>
                                                <p:strVal val="#ppt_x"/>
                                              </p:val>
                                            </p:tav>
                                            <p:tav tm="100000">
                                              <p:val>
                                                <p:strVal val="#ppt_x"/>
                                              </p:val>
                                            </p:tav>
                                          </p:tavLst>
                                        </p:anim>
                                        <p:anim calcmode="lin" valueType="num">
                                          <p:cBhvr additive="base">
                                            <p:cTn id="1076" dur="3000" fill="hold"/>
                                            <p:tgtEl>
                                              <p:spTgt spid="326"/>
                                            </p:tgtEl>
                                            <p:attrNameLst>
                                              <p:attrName>ppt_y</p:attrName>
                                            </p:attrNameLst>
                                          </p:cBhvr>
                                          <p:tavLst>
                                            <p:tav tm="0">
                                              <p:val>
                                                <p:strVal val="0-#ppt_h/2"/>
                                              </p:val>
                                            </p:tav>
                                            <p:tav tm="100000">
                                              <p:val>
                                                <p:strVal val="#ppt_y"/>
                                              </p:val>
                                            </p:tav>
                                          </p:tavLst>
                                        </p:anim>
                                      </p:childTnLst>
                                    </p:cTn>
                                  </p:par>
                                  <p:par>
                                    <p:cTn id="1077" presetID="2" presetClass="entr" presetSubtype="1" fill="hold" grpId="0" nodeType="withEffect">
                                      <p:stCondLst>
                                        <p:cond delay="0"/>
                                      </p:stCondLst>
                                      <p:childTnLst>
                                        <p:set>
                                          <p:cBhvr>
                                            <p:cTn id="1078" dur="1" fill="hold">
                                              <p:stCondLst>
                                                <p:cond delay="0"/>
                                              </p:stCondLst>
                                            </p:cTn>
                                            <p:tgtEl>
                                              <p:spTgt spid="327"/>
                                            </p:tgtEl>
                                            <p:attrNameLst>
                                              <p:attrName>style.visibility</p:attrName>
                                            </p:attrNameLst>
                                          </p:cBhvr>
                                          <p:to>
                                            <p:strVal val="visible"/>
                                          </p:to>
                                        </p:set>
                                        <p:anim calcmode="lin" valueType="num">
                                          <p:cBhvr additive="base">
                                            <p:cTn id="1079" dur="3000" fill="hold"/>
                                            <p:tgtEl>
                                              <p:spTgt spid="327"/>
                                            </p:tgtEl>
                                            <p:attrNameLst>
                                              <p:attrName>ppt_x</p:attrName>
                                            </p:attrNameLst>
                                          </p:cBhvr>
                                          <p:tavLst>
                                            <p:tav tm="0">
                                              <p:val>
                                                <p:strVal val="#ppt_x"/>
                                              </p:val>
                                            </p:tav>
                                            <p:tav tm="100000">
                                              <p:val>
                                                <p:strVal val="#ppt_x"/>
                                              </p:val>
                                            </p:tav>
                                          </p:tavLst>
                                        </p:anim>
                                        <p:anim calcmode="lin" valueType="num">
                                          <p:cBhvr additive="base">
                                            <p:cTn id="1080" dur="3000" fill="hold"/>
                                            <p:tgtEl>
                                              <p:spTgt spid="327"/>
                                            </p:tgtEl>
                                            <p:attrNameLst>
                                              <p:attrName>ppt_y</p:attrName>
                                            </p:attrNameLst>
                                          </p:cBhvr>
                                          <p:tavLst>
                                            <p:tav tm="0">
                                              <p:val>
                                                <p:strVal val="0-#ppt_h/2"/>
                                              </p:val>
                                            </p:tav>
                                            <p:tav tm="100000">
                                              <p:val>
                                                <p:strVal val="#ppt_y"/>
                                              </p:val>
                                            </p:tav>
                                          </p:tavLst>
                                        </p:anim>
                                      </p:childTnLst>
                                    </p:cTn>
                                  </p:par>
                                  <p:par>
                                    <p:cTn id="1081" presetID="2" presetClass="entr" presetSubtype="1" fill="hold" grpId="0" nodeType="withEffect">
                                      <p:stCondLst>
                                        <p:cond delay="0"/>
                                      </p:stCondLst>
                                      <p:childTnLst>
                                        <p:set>
                                          <p:cBhvr>
                                            <p:cTn id="1082" dur="1" fill="hold">
                                              <p:stCondLst>
                                                <p:cond delay="0"/>
                                              </p:stCondLst>
                                            </p:cTn>
                                            <p:tgtEl>
                                              <p:spTgt spid="328"/>
                                            </p:tgtEl>
                                            <p:attrNameLst>
                                              <p:attrName>style.visibility</p:attrName>
                                            </p:attrNameLst>
                                          </p:cBhvr>
                                          <p:to>
                                            <p:strVal val="visible"/>
                                          </p:to>
                                        </p:set>
                                        <p:anim calcmode="lin" valueType="num">
                                          <p:cBhvr additive="base">
                                            <p:cTn id="1083" dur="3000" fill="hold"/>
                                            <p:tgtEl>
                                              <p:spTgt spid="328"/>
                                            </p:tgtEl>
                                            <p:attrNameLst>
                                              <p:attrName>ppt_x</p:attrName>
                                            </p:attrNameLst>
                                          </p:cBhvr>
                                          <p:tavLst>
                                            <p:tav tm="0">
                                              <p:val>
                                                <p:strVal val="#ppt_x"/>
                                              </p:val>
                                            </p:tav>
                                            <p:tav tm="100000">
                                              <p:val>
                                                <p:strVal val="#ppt_x"/>
                                              </p:val>
                                            </p:tav>
                                          </p:tavLst>
                                        </p:anim>
                                        <p:anim calcmode="lin" valueType="num">
                                          <p:cBhvr additive="base">
                                            <p:cTn id="1084" dur="3000" fill="hold"/>
                                            <p:tgtEl>
                                              <p:spTgt spid="328"/>
                                            </p:tgtEl>
                                            <p:attrNameLst>
                                              <p:attrName>ppt_y</p:attrName>
                                            </p:attrNameLst>
                                          </p:cBhvr>
                                          <p:tavLst>
                                            <p:tav tm="0">
                                              <p:val>
                                                <p:strVal val="0-#ppt_h/2"/>
                                              </p:val>
                                            </p:tav>
                                            <p:tav tm="100000">
                                              <p:val>
                                                <p:strVal val="#ppt_y"/>
                                              </p:val>
                                            </p:tav>
                                          </p:tavLst>
                                        </p:anim>
                                      </p:childTnLst>
                                    </p:cTn>
                                  </p:par>
                                  <p:par>
                                    <p:cTn id="1085" presetID="2" presetClass="entr" presetSubtype="1" fill="hold" grpId="0" nodeType="withEffect">
                                      <p:stCondLst>
                                        <p:cond delay="0"/>
                                      </p:stCondLst>
                                      <p:childTnLst>
                                        <p:set>
                                          <p:cBhvr>
                                            <p:cTn id="1086" dur="1" fill="hold">
                                              <p:stCondLst>
                                                <p:cond delay="0"/>
                                              </p:stCondLst>
                                            </p:cTn>
                                            <p:tgtEl>
                                              <p:spTgt spid="329"/>
                                            </p:tgtEl>
                                            <p:attrNameLst>
                                              <p:attrName>style.visibility</p:attrName>
                                            </p:attrNameLst>
                                          </p:cBhvr>
                                          <p:to>
                                            <p:strVal val="visible"/>
                                          </p:to>
                                        </p:set>
                                        <p:anim calcmode="lin" valueType="num">
                                          <p:cBhvr additive="base">
                                            <p:cTn id="1087" dur="3000" fill="hold"/>
                                            <p:tgtEl>
                                              <p:spTgt spid="329"/>
                                            </p:tgtEl>
                                            <p:attrNameLst>
                                              <p:attrName>ppt_x</p:attrName>
                                            </p:attrNameLst>
                                          </p:cBhvr>
                                          <p:tavLst>
                                            <p:tav tm="0">
                                              <p:val>
                                                <p:strVal val="#ppt_x"/>
                                              </p:val>
                                            </p:tav>
                                            <p:tav tm="100000">
                                              <p:val>
                                                <p:strVal val="#ppt_x"/>
                                              </p:val>
                                            </p:tav>
                                          </p:tavLst>
                                        </p:anim>
                                        <p:anim calcmode="lin" valueType="num">
                                          <p:cBhvr additive="base">
                                            <p:cTn id="1088" dur="3000" fill="hold"/>
                                            <p:tgtEl>
                                              <p:spTgt spid="329"/>
                                            </p:tgtEl>
                                            <p:attrNameLst>
                                              <p:attrName>ppt_y</p:attrName>
                                            </p:attrNameLst>
                                          </p:cBhvr>
                                          <p:tavLst>
                                            <p:tav tm="0">
                                              <p:val>
                                                <p:strVal val="0-#ppt_h/2"/>
                                              </p:val>
                                            </p:tav>
                                            <p:tav tm="100000">
                                              <p:val>
                                                <p:strVal val="#ppt_y"/>
                                              </p:val>
                                            </p:tav>
                                          </p:tavLst>
                                        </p:anim>
                                      </p:childTnLst>
                                    </p:cTn>
                                  </p:par>
                                  <p:par>
                                    <p:cTn id="1089" presetID="2" presetClass="entr" presetSubtype="1" fill="hold" grpId="0" nodeType="withEffect">
                                      <p:stCondLst>
                                        <p:cond delay="0"/>
                                      </p:stCondLst>
                                      <p:childTnLst>
                                        <p:set>
                                          <p:cBhvr>
                                            <p:cTn id="1090" dur="1" fill="hold">
                                              <p:stCondLst>
                                                <p:cond delay="0"/>
                                              </p:stCondLst>
                                            </p:cTn>
                                            <p:tgtEl>
                                              <p:spTgt spid="330"/>
                                            </p:tgtEl>
                                            <p:attrNameLst>
                                              <p:attrName>style.visibility</p:attrName>
                                            </p:attrNameLst>
                                          </p:cBhvr>
                                          <p:to>
                                            <p:strVal val="visible"/>
                                          </p:to>
                                        </p:set>
                                        <p:anim calcmode="lin" valueType="num">
                                          <p:cBhvr additive="base">
                                            <p:cTn id="1091" dur="3000" fill="hold"/>
                                            <p:tgtEl>
                                              <p:spTgt spid="330"/>
                                            </p:tgtEl>
                                            <p:attrNameLst>
                                              <p:attrName>ppt_x</p:attrName>
                                            </p:attrNameLst>
                                          </p:cBhvr>
                                          <p:tavLst>
                                            <p:tav tm="0">
                                              <p:val>
                                                <p:strVal val="#ppt_x"/>
                                              </p:val>
                                            </p:tav>
                                            <p:tav tm="100000">
                                              <p:val>
                                                <p:strVal val="#ppt_x"/>
                                              </p:val>
                                            </p:tav>
                                          </p:tavLst>
                                        </p:anim>
                                        <p:anim calcmode="lin" valueType="num">
                                          <p:cBhvr additive="base">
                                            <p:cTn id="1092" dur="3000" fill="hold"/>
                                            <p:tgtEl>
                                              <p:spTgt spid="330"/>
                                            </p:tgtEl>
                                            <p:attrNameLst>
                                              <p:attrName>ppt_y</p:attrName>
                                            </p:attrNameLst>
                                          </p:cBhvr>
                                          <p:tavLst>
                                            <p:tav tm="0">
                                              <p:val>
                                                <p:strVal val="0-#ppt_h/2"/>
                                              </p:val>
                                            </p:tav>
                                            <p:tav tm="100000">
                                              <p:val>
                                                <p:strVal val="#ppt_y"/>
                                              </p:val>
                                            </p:tav>
                                          </p:tavLst>
                                        </p:anim>
                                      </p:childTnLst>
                                    </p:cTn>
                                  </p:par>
                                  <p:par>
                                    <p:cTn id="1093" presetID="2" presetClass="entr" presetSubtype="1" fill="hold" grpId="0" nodeType="withEffect">
                                      <p:stCondLst>
                                        <p:cond delay="0"/>
                                      </p:stCondLst>
                                      <p:childTnLst>
                                        <p:set>
                                          <p:cBhvr>
                                            <p:cTn id="1094" dur="1" fill="hold">
                                              <p:stCondLst>
                                                <p:cond delay="0"/>
                                              </p:stCondLst>
                                            </p:cTn>
                                            <p:tgtEl>
                                              <p:spTgt spid="331"/>
                                            </p:tgtEl>
                                            <p:attrNameLst>
                                              <p:attrName>style.visibility</p:attrName>
                                            </p:attrNameLst>
                                          </p:cBhvr>
                                          <p:to>
                                            <p:strVal val="visible"/>
                                          </p:to>
                                        </p:set>
                                        <p:anim calcmode="lin" valueType="num">
                                          <p:cBhvr additive="base">
                                            <p:cTn id="1095" dur="3000" fill="hold"/>
                                            <p:tgtEl>
                                              <p:spTgt spid="331"/>
                                            </p:tgtEl>
                                            <p:attrNameLst>
                                              <p:attrName>ppt_x</p:attrName>
                                            </p:attrNameLst>
                                          </p:cBhvr>
                                          <p:tavLst>
                                            <p:tav tm="0">
                                              <p:val>
                                                <p:strVal val="#ppt_x"/>
                                              </p:val>
                                            </p:tav>
                                            <p:tav tm="100000">
                                              <p:val>
                                                <p:strVal val="#ppt_x"/>
                                              </p:val>
                                            </p:tav>
                                          </p:tavLst>
                                        </p:anim>
                                        <p:anim calcmode="lin" valueType="num">
                                          <p:cBhvr additive="base">
                                            <p:cTn id="1096" dur="3000" fill="hold"/>
                                            <p:tgtEl>
                                              <p:spTgt spid="331"/>
                                            </p:tgtEl>
                                            <p:attrNameLst>
                                              <p:attrName>ppt_y</p:attrName>
                                            </p:attrNameLst>
                                          </p:cBhvr>
                                          <p:tavLst>
                                            <p:tav tm="0">
                                              <p:val>
                                                <p:strVal val="0-#ppt_h/2"/>
                                              </p:val>
                                            </p:tav>
                                            <p:tav tm="100000">
                                              <p:val>
                                                <p:strVal val="#ppt_y"/>
                                              </p:val>
                                            </p:tav>
                                          </p:tavLst>
                                        </p:anim>
                                      </p:childTnLst>
                                    </p:cTn>
                                  </p:par>
                                  <p:par>
                                    <p:cTn id="1097" presetID="2" presetClass="entr" presetSubtype="1" fill="hold" grpId="0" nodeType="withEffect">
                                      <p:stCondLst>
                                        <p:cond delay="0"/>
                                      </p:stCondLst>
                                      <p:childTnLst>
                                        <p:set>
                                          <p:cBhvr>
                                            <p:cTn id="1098" dur="1" fill="hold">
                                              <p:stCondLst>
                                                <p:cond delay="0"/>
                                              </p:stCondLst>
                                            </p:cTn>
                                            <p:tgtEl>
                                              <p:spTgt spid="332"/>
                                            </p:tgtEl>
                                            <p:attrNameLst>
                                              <p:attrName>style.visibility</p:attrName>
                                            </p:attrNameLst>
                                          </p:cBhvr>
                                          <p:to>
                                            <p:strVal val="visible"/>
                                          </p:to>
                                        </p:set>
                                        <p:anim calcmode="lin" valueType="num">
                                          <p:cBhvr additive="base">
                                            <p:cTn id="1099" dur="3000" fill="hold"/>
                                            <p:tgtEl>
                                              <p:spTgt spid="332"/>
                                            </p:tgtEl>
                                            <p:attrNameLst>
                                              <p:attrName>ppt_x</p:attrName>
                                            </p:attrNameLst>
                                          </p:cBhvr>
                                          <p:tavLst>
                                            <p:tav tm="0">
                                              <p:val>
                                                <p:strVal val="#ppt_x"/>
                                              </p:val>
                                            </p:tav>
                                            <p:tav tm="100000">
                                              <p:val>
                                                <p:strVal val="#ppt_x"/>
                                              </p:val>
                                            </p:tav>
                                          </p:tavLst>
                                        </p:anim>
                                        <p:anim calcmode="lin" valueType="num">
                                          <p:cBhvr additive="base">
                                            <p:cTn id="1100" dur="3000" fill="hold"/>
                                            <p:tgtEl>
                                              <p:spTgt spid="332"/>
                                            </p:tgtEl>
                                            <p:attrNameLst>
                                              <p:attrName>ppt_y</p:attrName>
                                            </p:attrNameLst>
                                          </p:cBhvr>
                                          <p:tavLst>
                                            <p:tav tm="0">
                                              <p:val>
                                                <p:strVal val="0-#ppt_h/2"/>
                                              </p:val>
                                            </p:tav>
                                            <p:tav tm="100000">
                                              <p:val>
                                                <p:strVal val="#ppt_y"/>
                                              </p:val>
                                            </p:tav>
                                          </p:tavLst>
                                        </p:anim>
                                      </p:childTnLst>
                                    </p:cTn>
                                  </p:par>
                                  <p:par>
                                    <p:cTn id="1101" presetID="2" presetClass="entr" presetSubtype="1" fill="hold" grpId="0" nodeType="withEffect">
                                      <p:stCondLst>
                                        <p:cond delay="0"/>
                                      </p:stCondLst>
                                      <p:childTnLst>
                                        <p:set>
                                          <p:cBhvr>
                                            <p:cTn id="1102" dur="1" fill="hold">
                                              <p:stCondLst>
                                                <p:cond delay="0"/>
                                              </p:stCondLst>
                                            </p:cTn>
                                            <p:tgtEl>
                                              <p:spTgt spid="333"/>
                                            </p:tgtEl>
                                            <p:attrNameLst>
                                              <p:attrName>style.visibility</p:attrName>
                                            </p:attrNameLst>
                                          </p:cBhvr>
                                          <p:to>
                                            <p:strVal val="visible"/>
                                          </p:to>
                                        </p:set>
                                        <p:anim calcmode="lin" valueType="num">
                                          <p:cBhvr additive="base">
                                            <p:cTn id="1103" dur="3000" fill="hold"/>
                                            <p:tgtEl>
                                              <p:spTgt spid="333"/>
                                            </p:tgtEl>
                                            <p:attrNameLst>
                                              <p:attrName>ppt_x</p:attrName>
                                            </p:attrNameLst>
                                          </p:cBhvr>
                                          <p:tavLst>
                                            <p:tav tm="0">
                                              <p:val>
                                                <p:strVal val="#ppt_x"/>
                                              </p:val>
                                            </p:tav>
                                            <p:tav tm="100000">
                                              <p:val>
                                                <p:strVal val="#ppt_x"/>
                                              </p:val>
                                            </p:tav>
                                          </p:tavLst>
                                        </p:anim>
                                        <p:anim calcmode="lin" valueType="num">
                                          <p:cBhvr additive="base">
                                            <p:cTn id="1104" dur="3000" fill="hold"/>
                                            <p:tgtEl>
                                              <p:spTgt spid="333"/>
                                            </p:tgtEl>
                                            <p:attrNameLst>
                                              <p:attrName>ppt_y</p:attrName>
                                            </p:attrNameLst>
                                          </p:cBhvr>
                                          <p:tavLst>
                                            <p:tav tm="0">
                                              <p:val>
                                                <p:strVal val="0-#ppt_h/2"/>
                                              </p:val>
                                            </p:tav>
                                            <p:tav tm="100000">
                                              <p:val>
                                                <p:strVal val="#ppt_y"/>
                                              </p:val>
                                            </p:tav>
                                          </p:tavLst>
                                        </p:anim>
                                      </p:childTnLst>
                                    </p:cTn>
                                  </p:par>
                                  <p:par>
                                    <p:cTn id="1105" presetID="2" presetClass="entr" presetSubtype="1" fill="hold" grpId="0" nodeType="withEffect">
                                      <p:stCondLst>
                                        <p:cond delay="0"/>
                                      </p:stCondLst>
                                      <p:childTnLst>
                                        <p:set>
                                          <p:cBhvr>
                                            <p:cTn id="1106" dur="1" fill="hold">
                                              <p:stCondLst>
                                                <p:cond delay="0"/>
                                              </p:stCondLst>
                                            </p:cTn>
                                            <p:tgtEl>
                                              <p:spTgt spid="334"/>
                                            </p:tgtEl>
                                            <p:attrNameLst>
                                              <p:attrName>style.visibility</p:attrName>
                                            </p:attrNameLst>
                                          </p:cBhvr>
                                          <p:to>
                                            <p:strVal val="visible"/>
                                          </p:to>
                                        </p:set>
                                        <p:anim calcmode="lin" valueType="num">
                                          <p:cBhvr additive="base">
                                            <p:cTn id="1107" dur="3000" fill="hold"/>
                                            <p:tgtEl>
                                              <p:spTgt spid="334"/>
                                            </p:tgtEl>
                                            <p:attrNameLst>
                                              <p:attrName>ppt_x</p:attrName>
                                            </p:attrNameLst>
                                          </p:cBhvr>
                                          <p:tavLst>
                                            <p:tav tm="0">
                                              <p:val>
                                                <p:strVal val="#ppt_x"/>
                                              </p:val>
                                            </p:tav>
                                            <p:tav tm="100000">
                                              <p:val>
                                                <p:strVal val="#ppt_x"/>
                                              </p:val>
                                            </p:tav>
                                          </p:tavLst>
                                        </p:anim>
                                        <p:anim calcmode="lin" valueType="num">
                                          <p:cBhvr additive="base">
                                            <p:cTn id="1108" dur="3000" fill="hold"/>
                                            <p:tgtEl>
                                              <p:spTgt spid="334"/>
                                            </p:tgtEl>
                                            <p:attrNameLst>
                                              <p:attrName>ppt_y</p:attrName>
                                            </p:attrNameLst>
                                          </p:cBhvr>
                                          <p:tavLst>
                                            <p:tav tm="0">
                                              <p:val>
                                                <p:strVal val="0-#ppt_h/2"/>
                                              </p:val>
                                            </p:tav>
                                            <p:tav tm="100000">
                                              <p:val>
                                                <p:strVal val="#ppt_y"/>
                                              </p:val>
                                            </p:tav>
                                          </p:tavLst>
                                        </p:anim>
                                      </p:childTnLst>
                                    </p:cTn>
                                  </p:par>
                                  <p:par>
                                    <p:cTn id="1109" presetID="2" presetClass="entr" presetSubtype="1" fill="hold" grpId="0" nodeType="withEffect">
                                      <p:stCondLst>
                                        <p:cond delay="0"/>
                                      </p:stCondLst>
                                      <p:childTnLst>
                                        <p:set>
                                          <p:cBhvr>
                                            <p:cTn id="1110" dur="1" fill="hold">
                                              <p:stCondLst>
                                                <p:cond delay="0"/>
                                              </p:stCondLst>
                                            </p:cTn>
                                            <p:tgtEl>
                                              <p:spTgt spid="335"/>
                                            </p:tgtEl>
                                            <p:attrNameLst>
                                              <p:attrName>style.visibility</p:attrName>
                                            </p:attrNameLst>
                                          </p:cBhvr>
                                          <p:to>
                                            <p:strVal val="visible"/>
                                          </p:to>
                                        </p:set>
                                        <p:anim calcmode="lin" valueType="num">
                                          <p:cBhvr additive="base">
                                            <p:cTn id="1111" dur="3000" fill="hold"/>
                                            <p:tgtEl>
                                              <p:spTgt spid="335"/>
                                            </p:tgtEl>
                                            <p:attrNameLst>
                                              <p:attrName>ppt_x</p:attrName>
                                            </p:attrNameLst>
                                          </p:cBhvr>
                                          <p:tavLst>
                                            <p:tav tm="0">
                                              <p:val>
                                                <p:strVal val="#ppt_x"/>
                                              </p:val>
                                            </p:tav>
                                            <p:tav tm="100000">
                                              <p:val>
                                                <p:strVal val="#ppt_x"/>
                                              </p:val>
                                            </p:tav>
                                          </p:tavLst>
                                        </p:anim>
                                        <p:anim calcmode="lin" valueType="num">
                                          <p:cBhvr additive="base">
                                            <p:cTn id="1112" dur="3000" fill="hold"/>
                                            <p:tgtEl>
                                              <p:spTgt spid="335"/>
                                            </p:tgtEl>
                                            <p:attrNameLst>
                                              <p:attrName>ppt_y</p:attrName>
                                            </p:attrNameLst>
                                          </p:cBhvr>
                                          <p:tavLst>
                                            <p:tav tm="0">
                                              <p:val>
                                                <p:strVal val="0-#ppt_h/2"/>
                                              </p:val>
                                            </p:tav>
                                            <p:tav tm="100000">
                                              <p:val>
                                                <p:strVal val="#ppt_y"/>
                                              </p:val>
                                            </p:tav>
                                          </p:tavLst>
                                        </p:anim>
                                      </p:childTnLst>
                                    </p:cTn>
                                  </p:par>
                                  <p:par>
                                    <p:cTn id="1113" presetID="2" presetClass="entr" presetSubtype="1" fill="hold" grpId="0" nodeType="withEffect">
                                      <p:stCondLst>
                                        <p:cond delay="0"/>
                                      </p:stCondLst>
                                      <p:childTnLst>
                                        <p:set>
                                          <p:cBhvr>
                                            <p:cTn id="1114" dur="1" fill="hold">
                                              <p:stCondLst>
                                                <p:cond delay="0"/>
                                              </p:stCondLst>
                                            </p:cTn>
                                            <p:tgtEl>
                                              <p:spTgt spid="336"/>
                                            </p:tgtEl>
                                            <p:attrNameLst>
                                              <p:attrName>style.visibility</p:attrName>
                                            </p:attrNameLst>
                                          </p:cBhvr>
                                          <p:to>
                                            <p:strVal val="visible"/>
                                          </p:to>
                                        </p:set>
                                        <p:anim calcmode="lin" valueType="num">
                                          <p:cBhvr additive="base">
                                            <p:cTn id="1115" dur="3000" fill="hold"/>
                                            <p:tgtEl>
                                              <p:spTgt spid="336"/>
                                            </p:tgtEl>
                                            <p:attrNameLst>
                                              <p:attrName>ppt_x</p:attrName>
                                            </p:attrNameLst>
                                          </p:cBhvr>
                                          <p:tavLst>
                                            <p:tav tm="0">
                                              <p:val>
                                                <p:strVal val="#ppt_x"/>
                                              </p:val>
                                            </p:tav>
                                            <p:tav tm="100000">
                                              <p:val>
                                                <p:strVal val="#ppt_x"/>
                                              </p:val>
                                            </p:tav>
                                          </p:tavLst>
                                        </p:anim>
                                        <p:anim calcmode="lin" valueType="num">
                                          <p:cBhvr additive="base">
                                            <p:cTn id="1116" dur="3000" fill="hold"/>
                                            <p:tgtEl>
                                              <p:spTgt spid="336"/>
                                            </p:tgtEl>
                                            <p:attrNameLst>
                                              <p:attrName>ppt_y</p:attrName>
                                            </p:attrNameLst>
                                          </p:cBhvr>
                                          <p:tavLst>
                                            <p:tav tm="0">
                                              <p:val>
                                                <p:strVal val="0-#ppt_h/2"/>
                                              </p:val>
                                            </p:tav>
                                            <p:tav tm="100000">
                                              <p:val>
                                                <p:strVal val="#ppt_y"/>
                                              </p:val>
                                            </p:tav>
                                          </p:tavLst>
                                        </p:anim>
                                      </p:childTnLst>
                                    </p:cTn>
                                  </p:par>
                                  <p:par>
                                    <p:cTn id="1117" presetID="2" presetClass="entr" presetSubtype="1" fill="hold" grpId="0" nodeType="withEffect">
                                      <p:stCondLst>
                                        <p:cond delay="0"/>
                                      </p:stCondLst>
                                      <p:childTnLst>
                                        <p:set>
                                          <p:cBhvr>
                                            <p:cTn id="1118" dur="1" fill="hold">
                                              <p:stCondLst>
                                                <p:cond delay="0"/>
                                              </p:stCondLst>
                                            </p:cTn>
                                            <p:tgtEl>
                                              <p:spTgt spid="337"/>
                                            </p:tgtEl>
                                            <p:attrNameLst>
                                              <p:attrName>style.visibility</p:attrName>
                                            </p:attrNameLst>
                                          </p:cBhvr>
                                          <p:to>
                                            <p:strVal val="visible"/>
                                          </p:to>
                                        </p:set>
                                        <p:anim calcmode="lin" valueType="num">
                                          <p:cBhvr additive="base">
                                            <p:cTn id="1119" dur="3000" fill="hold"/>
                                            <p:tgtEl>
                                              <p:spTgt spid="337"/>
                                            </p:tgtEl>
                                            <p:attrNameLst>
                                              <p:attrName>ppt_x</p:attrName>
                                            </p:attrNameLst>
                                          </p:cBhvr>
                                          <p:tavLst>
                                            <p:tav tm="0">
                                              <p:val>
                                                <p:strVal val="#ppt_x"/>
                                              </p:val>
                                            </p:tav>
                                            <p:tav tm="100000">
                                              <p:val>
                                                <p:strVal val="#ppt_x"/>
                                              </p:val>
                                            </p:tav>
                                          </p:tavLst>
                                        </p:anim>
                                        <p:anim calcmode="lin" valueType="num">
                                          <p:cBhvr additive="base">
                                            <p:cTn id="1120" dur="3000" fill="hold"/>
                                            <p:tgtEl>
                                              <p:spTgt spid="337"/>
                                            </p:tgtEl>
                                            <p:attrNameLst>
                                              <p:attrName>ppt_y</p:attrName>
                                            </p:attrNameLst>
                                          </p:cBhvr>
                                          <p:tavLst>
                                            <p:tav tm="0">
                                              <p:val>
                                                <p:strVal val="0-#ppt_h/2"/>
                                              </p:val>
                                            </p:tav>
                                            <p:tav tm="100000">
                                              <p:val>
                                                <p:strVal val="#ppt_y"/>
                                              </p:val>
                                            </p:tav>
                                          </p:tavLst>
                                        </p:anim>
                                      </p:childTnLst>
                                    </p:cTn>
                                  </p:par>
                                  <p:par>
                                    <p:cTn id="1121" presetID="2" presetClass="entr" presetSubtype="1" fill="hold" grpId="0" nodeType="withEffect">
                                      <p:stCondLst>
                                        <p:cond delay="0"/>
                                      </p:stCondLst>
                                      <p:childTnLst>
                                        <p:set>
                                          <p:cBhvr>
                                            <p:cTn id="1122" dur="1" fill="hold">
                                              <p:stCondLst>
                                                <p:cond delay="0"/>
                                              </p:stCondLst>
                                            </p:cTn>
                                            <p:tgtEl>
                                              <p:spTgt spid="338"/>
                                            </p:tgtEl>
                                            <p:attrNameLst>
                                              <p:attrName>style.visibility</p:attrName>
                                            </p:attrNameLst>
                                          </p:cBhvr>
                                          <p:to>
                                            <p:strVal val="visible"/>
                                          </p:to>
                                        </p:set>
                                        <p:anim calcmode="lin" valueType="num">
                                          <p:cBhvr additive="base">
                                            <p:cTn id="1123" dur="3000" fill="hold"/>
                                            <p:tgtEl>
                                              <p:spTgt spid="338"/>
                                            </p:tgtEl>
                                            <p:attrNameLst>
                                              <p:attrName>ppt_x</p:attrName>
                                            </p:attrNameLst>
                                          </p:cBhvr>
                                          <p:tavLst>
                                            <p:tav tm="0">
                                              <p:val>
                                                <p:strVal val="#ppt_x"/>
                                              </p:val>
                                            </p:tav>
                                            <p:tav tm="100000">
                                              <p:val>
                                                <p:strVal val="#ppt_x"/>
                                              </p:val>
                                            </p:tav>
                                          </p:tavLst>
                                        </p:anim>
                                        <p:anim calcmode="lin" valueType="num">
                                          <p:cBhvr additive="base">
                                            <p:cTn id="1124" dur="3000" fill="hold"/>
                                            <p:tgtEl>
                                              <p:spTgt spid="338"/>
                                            </p:tgtEl>
                                            <p:attrNameLst>
                                              <p:attrName>ppt_y</p:attrName>
                                            </p:attrNameLst>
                                          </p:cBhvr>
                                          <p:tavLst>
                                            <p:tav tm="0">
                                              <p:val>
                                                <p:strVal val="0-#ppt_h/2"/>
                                              </p:val>
                                            </p:tav>
                                            <p:tav tm="100000">
                                              <p:val>
                                                <p:strVal val="#ppt_y"/>
                                              </p:val>
                                            </p:tav>
                                          </p:tavLst>
                                        </p:anim>
                                      </p:childTnLst>
                                    </p:cTn>
                                  </p:par>
                                  <p:par>
                                    <p:cTn id="1125" presetID="2" presetClass="entr" presetSubtype="1" fill="hold" grpId="0" nodeType="withEffect">
                                      <p:stCondLst>
                                        <p:cond delay="0"/>
                                      </p:stCondLst>
                                      <p:childTnLst>
                                        <p:set>
                                          <p:cBhvr>
                                            <p:cTn id="1126" dur="1" fill="hold">
                                              <p:stCondLst>
                                                <p:cond delay="0"/>
                                              </p:stCondLst>
                                            </p:cTn>
                                            <p:tgtEl>
                                              <p:spTgt spid="339"/>
                                            </p:tgtEl>
                                            <p:attrNameLst>
                                              <p:attrName>style.visibility</p:attrName>
                                            </p:attrNameLst>
                                          </p:cBhvr>
                                          <p:to>
                                            <p:strVal val="visible"/>
                                          </p:to>
                                        </p:set>
                                        <p:anim calcmode="lin" valueType="num">
                                          <p:cBhvr additive="base">
                                            <p:cTn id="1127" dur="3000" fill="hold"/>
                                            <p:tgtEl>
                                              <p:spTgt spid="339"/>
                                            </p:tgtEl>
                                            <p:attrNameLst>
                                              <p:attrName>ppt_x</p:attrName>
                                            </p:attrNameLst>
                                          </p:cBhvr>
                                          <p:tavLst>
                                            <p:tav tm="0">
                                              <p:val>
                                                <p:strVal val="#ppt_x"/>
                                              </p:val>
                                            </p:tav>
                                            <p:tav tm="100000">
                                              <p:val>
                                                <p:strVal val="#ppt_x"/>
                                              </p:val>
                                            </p:tav>
                                          </p:tavLst>
                                        </p:anim>
                                        <p:anim calcmode="lin" valueType="num">
                                          <p:cBhvr additive="base">
                                            <p:cTn id="1128" dur="3000" fill="hold"/>
                                            <p:tgtEl>
                                              <p:spTgt spid="339"/>
                                            </p:tgtEl>
                                            <p:attrNameLst>
                                              <p:attrName>ppt_y</p:attrName>
                                            </p:attrNameLst>
                                          </p:cBhvr>
                                          <p:tavLst>
                                            <p:tav tm="0">
                                              <p:val>
                                                <p:strVal val="0-#ppt_h/2"/>
                                              </p:val>
                                            </p:tav>
                                            <p:tav tm="100000">
                                              <p:val>
                                                <p:strVal val="#ppt_y"/>
                                              </p:val>
                                            </p:tav>
                                          </p:tavLst>
                                        </p:anim>
                                      </p:childTnLst>
                                    </p:cTn>
                                  </p:par>
                                  <p:par>
                                    <p:cTn id="1129" presetID="2" presetClass="entr" presetSubtype="1" fill="hold" grpId="0" nodeType="withEffect">
                                      <p:stCondLst>
                                        <p:cond delay="0"/>
                                      </p:stCondLst>
                                      <p:childTnLst>
                                        <p:set>
                                          <p:cBhvr>
                                            <p:cTn id="1130" dur="1" fill="hold">
                                              <p:stCondLst>
                                                <p:cond delay="0"/>
                                              </p:stCondLst>
                                            </p:cTn>
                                            <p:tgtEl>
                                              <p:spTgt spid="340"/>
                                            </p:tgtEl>
                                            <p:attrNameLst>
                                              <p:attrName>style.visibility</p:attrName>
                                            </p:attrNameLst>
                                          </p:cBhvr>
                                          <p:to>
                                            <p:strVal val="visible"/>
                                          </p:to>
                                        </p:set>
                                        <p:anim calcmode="lin" valueType="num">
                                          <p:cBhvr additive="base">
                                            <p:cTn id="1131" dur="3000" fill="hold"/>
                                            <p:tgtEl>
                                              <p:spTgt spid="340"/>
                                            </p:tgtEl>
                                            <p:attrNameLst>
                                              <p:attrName>ppt_x</p:attrName>
                                            </p:attrNameLst>
                                          </p:cBhvr>
                                          <p:tavLst>
                                            <p:tav tm="0">
                                              <p:val>
                                                <p:strVal val="#ppt_x"/>
                                              </p:val>
                                            </p:tav>
                                            <p:tav tm="100000">
                                              <p:val>
                                                <p:strVal val="#ppt_x"/>
                                              </p:val>
                                            </p:tav>
                                          </p:tavLst>
                                        </p:anim>
                                        <p:anim calcmode="lin" valueType="num">
                                          <p:cBhvr additive="base">
                                            <p:cTn id="1132" dur="3000" fill="hold"/>
                                            <p:tgtEl>
                                              <p:spTgt spid="340"/>
                                            </p:tgtEl>
                                            <p:attrNameLst>
                                              <p:attrName>ppt_y</p:attrName>
                                            </p:attrNameLst>
                                          </p:cBhvr>
                                          <p:tavLst>
                                            <p:tav tm="0">
                                              <p:val>
                                                <p:strVal val="0-#ppt_h/2"/>
                                              </p:val>
                                            </p:tav>
                                            <p:tav tm="100000">
                                              <p:val>
                                                <p:strVal val="#ppt_y"/>
                                              </p:val>
                                            </p:tav>
                                          </p:tavLst>
                                        </p:anim>
                                      </p:childTnLst>
                                    </p:cTn>
                                  </p:par>
                                  <p:par>
                                    <p:cTn id="1133" presetID="2" presetClass="entr" presetSubtype="1" fill="hold" grpId="0" nodeType="withEffect">
                                      <p:stCondLst>
                                        <p:cond delay="0"/>
                                      </p:stCondLst>
                                      <p:childTnLst>
                                        <p:set>
                                          <p:cBhvr>
                                            <p:cTn id="1134" dur="1" fill="hold">
                                              <p:stCondLst>
                                                <p:cond delay="0"/>
                                              </p:stCondLst>
                                            </p:cTn>
                                            <p:tgtEl>
                                              <p:spTgt spid="341"/>
                                            </p:tgtEl>
                                            <p:attrNameLst>
                                              <p:attrName>style.visibility</p:attrName>
                                            </p:attrNameLst>
                                          </p:cBhvr>
                                          <p:to>
                                            <p:strVal val="visible"/>
                                          </p:to>
                                        </p:set>
                                        <p:anim calcmode="lin" valueType="num">
                                          <p:cBhvr additive="base">
                                            <p:cTn id="1135" dur="3000" fill="hold"/>
                                            <p:tgtEl>
                                              <p:spTgt spid="341"/>
                                            </p:tgtEl>
                                            <p:attrNameLst>
                                              <p:attrName>ppt_x</p:attrName>
                                            </p:attrNameLst>
                                          </p:cBhvr>
                                          <p:tavLst>
                                            <p:tav tm="0">
                                              <p:val>
                                                <p:strVal val="#ppt_x"/>
                                              </p:val>
                                            </p:tav>
                                            <p:tav tm="100000">
                                              <p:val>
                                                <p:strVal val="#ppt_x"/>
                                              </p:val>
                                            </p:tav>
                                          </p:tavLst>
                                        </p:anim>
                                        <p:anim calcmode="lin" valueType="num">
                                          <p:cBhvr additive="base">
                                            <p:cTn id="1136" dur="3000" fill="hold"/>
                                            <p:tgtEl>
                                              <p:spTgt spid="341"/>
                                            </p:tgtEl>
                                            <p:attrNameLst>
                                              <p:attrName>ppt_y</p:attrName>
                                            </p:attrNameLst>
                                          </p:cBhvr>
                                          <p:tavLst>
                                            <p:tav tm="0">
                                              <p:val>
                                                <p:strVal val="0-#ppt_h/2"/>
                                              </p:val>
                                            </p:tav>
                                            <p:tav tm="100000">
                                              <p:val>
                                                <p:strVal val="#ppt_y"/>
                                              </p:val>
                                            </p:tav>
                                          </p:tavLst>
                                        </p:anim>
                                      </p:childTnLst>
                                    </p:cTn>
                                  </p:par>
                                  <p:par>
                                    <p:cTn id="1137" presetID="2" presetClass="entr" presetSubtype="1" fill="hold" grpId="0" nodeType="withEffect">
                                      <p:stCondLst>
                                        <p:cond delay="0"/>
                                      </p:stCondLst>
                                      <p:childTnLst>
                                        <p:set>
                                          <p:cBhvr>
                                            <p:cTn id="1138" dur="1" fill="hold">
                                              <p:stCondLst>
                                                <p:cond delay="0"/>
                                              </p:stCondLst>
                                            </p:cTn>
                                            <p:tgtEl>
                                              <p:spTgt spid="342"/>
                                            </p:tgtEl>
                                            <p:attrNameLst>
                                              <p:attrName>style.visibility</p:attrName>
                                            </p:attrNameLst>
                                          </p:cBhvr>
                                          <p:to>
                                            <p:strVal val="visible"/>
                                          </p:to>
                                        </p:set>
                                        <p:anim calcmode="lin" valueType="num">
                                          <p:cBhvr additive="base">
                                            <p:cTn id="1139" dur="3000" fill="hold"/>
                                            <p:tgtEl>
                                              <p:spTgt spid="342"/>
                                            </p:tgtEl>
                                            <p:attrNameLst>
                                              <p:attrName>ppt_x</p:attrName>
                                            </p:attrNameLst>
                                          </p:cBhvr>
                                          <p:tavLst>
                                            <p:tav tm="0">
                                              <p:val>
                                                <p:strVal val="#ppt_x"/>
                                              </p:val>
                                            </p:tav>
                                            <p:tav tm="100000">
                                              <p:val>
                                                <p:strVal val="#ppt_x"/>
                                              </p:val>
                                            </p:tav>
                                          </p:tavLst>
                                        </p:anim>
                                        <p:anim calcmode="lin" valueType="num">
                                          <p:cBhvr additive="base">
                                            <p:cTn id="1140" dur="3000" fill="hold"/>
                                            <p:tgtEl>
                                              <p:spTgt spid="342"/>
                                            </p:tgtEl>
                                            <p:attrNameLst>
                                              <p:attrName>ppt_y</p:attrName>
                                            </p:attrNameLst>
                                          </p:cBhvr>
                                          <p:tavLst>
                                            <p:tav tm="0">
                                              <p:val>
                                                <p:strVal val="0-#ppt_h/2"/>
                                              </p:val>
                                            </p:tav>
                                            <p:tav tm="100000">
                                              <p:val>
                                                <p:strVal val="#ppt_y"/>
                                              </p:val>
                                            </p:tav>
                                          </p:tavLst>
                                        </p:anim>
                                      </p:childTnLst>
                                    </p:cTn>
                                  </p:par>
                                  <p:par>
                                    <p:cTn id="1141" presetID="2" presetClass="entr" presetSubtype="1" fill="hold" grpId="0" nodeType="withEffect">
                                      <p:stCondLst>
                                        <p:cond delay="0"/>
                                      </p:stCondLst>
                                      <p:childTnLst>
                                        <p:set>
                                          <p:cBhvr>
                                            <p:cTn id="1142" dur="1" fill="hold">
                                              <p:stCondLst>
                                                <p:cond delay="0"/>
                                              </p:stCondLst>
                                            </p:cTn>
                                            <p:tgtEl>
                                              <p:spTgt spid="343"/>
                                            </p:tgtEl>
                                            <p:attrNameLst>
                                              <p:attrName>style.visibility</p:attrName>
                                            </p:attrNameLst>
                                          </p:cBhvr>
                                          <p:to>
                                            <p:strVal val="visible"/>
                                          </p:to>
                                        </p:set>
                                        <p:anim calcmode="lin" valueType="num">
                                          <p:cBhvr additive="base">
                                            <p:cTn id="1143" dur="3000" fill="hold"/>
                                            <p:tgtEl>
                                              <p:spTgt spid="343"/>
                                            </p:tgtEl>
                                            <p:attrNameLst>
                                              <p:attrName>ppt_x</p:attrName>
                                            </p:attrNameLst>
                                          </p:cBhvr>
                                          <p:tavLst>
                                            <p:tav tm="0">
                                              <p:val>
                                                <p:strVal val="#ppt_x"/>
                                              </p:val>
                                            </p:tav>
                                            <p:tav tm="100000">
                                              <p:val>
                                                <p:strVal val="#ppt_x"/>
                                              </p:val>
                                            </p:tav>
                                          </p:tavLst>
                                        </p:anim>
                                        <p:anim calcmode="lin" valueType="num">
                                          <p:cBhvr additive="base">
                                            <p:cTn id="1144" dur="3000" fill="hold"/>
                                            <p:tgtEl>
                                              <p:spTgt spid="343"/>
                                            </p:tgtEl>
                                            <p:attrNameLst>
                                              <p:attrName>ppt_y</p:attrName>
                                            </p:attrNameLst>
                                          </p:cBhvr>
                                          <p:tavLst>
                                            <p:tav tm="0">
                                              <p:val>
                                                <p:strVal val="0-#ppt_h/2"/>
                                              </p:val>
                                            </p:tav>
                                            <p:tav tm="100000">
                                              <p:val>
                                                <p:strVal val="#ppt_y"/>
                                              </p:val>
                                            </p:tav>
                                          </p:tavLst>
                                        </p:anim>
                                      </p:childTnLst>
                                    </p:cTn>
                                  </p:par>
                                  <p:par>
                                    <p:cTn id="1145" presetID="2" presetClass="entr" presetSubtype="1" fill="hold" grpId="0" nodeType="withEffect">
                                      <p:stCondLst>
                                        <p:cond delay="0"/>
                                      </p:stCondLst>
                                      <p:childTnLst>
                                        <p:set>
                                          <p:cBhvr>
                                            <p:cTn id="1146" dur="1" fill="hold">
                                              <p:stCondLst>
                                                <p:cond delay="0"/>
                                              </p:stCondLst>
                                            </p:cTn>
                                            <p:tgtEl>
                                              <p:spTgt spid="344"/>
                                            </p:tgtEl>
                                            <p:attrNameLst>
                                              <p:attrName>style.visibility</p:attrName>
                                            </p:attrNameLst>
                                          </p:cBhvr>
                                          <p:to>
                                            <p:strVal val="visible"/>
                                          </p:to>
                                        </p:set>
                                        <p:anim calcmode="lin" valueType="num">
                                          <p:cBhvr additive="base">
                                            <p:cTn id="1147" dur="3000" fill="hold"/>
                                            <p:tgtEl>
                                              <p:spTgt spid="344"/>
                                            </p:tgtEl>
                                            <p:attrNameLst>
                                              <p:attrName>ppt_x</p:attrName>
                                            </p:attrNameLst>
                                          </p:cBhvr>
                                          <p:tavLst>
                                            <p:tav tm="0">
                                              <p:val>
                                                <p:strVal val="#ppt_x"/>
                                              </p:val>
                                            </p:tav>
                                            <p:tav tm="100000">
                                              <p:val>
                                                <p:strVal val="#ppt_x"/>
                                              </p:val>
                                            </p:tav>
                                          </p:tavLst>
                                        </p:anim>
                                        <p:anim calcmode="lin" valueType="num">
                                          <p:cBhvr additive="base">
                                            <p:cTn id="1148" dur="3000" fill="hold"/>
                                            <p:tgtEl>
                                              <p:spTgt spid="344"/>
                                            </p:tgtEl>
                                            <p:attrNameLst>
                                              <p:attrName>ppt_y</p:attrName>
                                            </p:attrNameLst>
                                          </p:cBhvr>
                                          <p:tavLst>
                                            <p:tav tm="0">
                                              <p:val>
                                                <p:strVal val="0-#ppt_h/2"/>
                                              </p:val>
                                            </p:tav>
                                            <p:tav tm="100000">
                                              <p:val>
                                                <p:strVal val="#ppt_y"/>
                                              </p:val>
                                            </p:tav>
                                          </p:tavLst>
                                        </p:anim>
                                      </p:childTnLst>
                                    </p:cTn>
                                  </p:par>
                                  <p:par>
                                    <p:cTn id="1149" presetID="2" presetClass="entr" presetSubtype="1" fill="hold" grpId="0" nodeType="withEffect">
                                      <p:stCondLst>
                                        <p:cond delay="0"/>
                                      </p:stCondLst>
                                      <p:childTnLst>
                                        <p:set>
                                          <p:cBhvr>
                                            <p:cTn id="1150" dur="1" fill="hold">
                                              <p:stCondLst>
                                                <p:cond delay="0"/>
                                              </p:stCondLst>
                                            </p:cTn>
                                            <p:tgtEl>
                                              <p:spTgt spid="345"/>
                                            </p:tgtEl>
                                            <p:attrNameLst>
                                              <p:attrName>style.visibility</p:attrName>
                                            </p:attrNameLst>
                                          </p:cBhvr>
                                          <p:to>
                                            <p:strVal val="visible"/>
                                          </p:to>
                                        </p:set>
                                        <p:anim calcmode="lin" valueType="num">
                                          <p:cBhvr additive="base">
                                            <p:cTn id="1151" dur="3000" fill="hold"/>
                                            <p:tgtEl>
                                              <p:spTgt spid="345"/>
                                            </p:tgtEl>
                                            <p:attrNameLst>
                                              <p:attrName>ppt_x</p:attrName>
                                            </p:attrNameLst>
                                          </p:cBhvr>
                                          <p:tavLst>
                                            <p:tav tm="0">
                                              <p:val>
                                                <p:strVal val="#ppt_x"/>
                                              </p:val>
                                            </p:tav>
                                            <p:tav tm="100000">
                                              <p:val>
                                                <p:strVal val="#ppt_x"/>
                                              </p:val>
                                            </p:tav>
                                          </p:tavLst>
                                        </p:anim>
                                        <p:anim calcmode="lin" valueType="num">
                                          <p:cBhvr additive="base">
                                            <p:cTn id="1152" dur="3000" fill="hold"/>
                                            <p:tgtEl>
                                              <p:spTgt spid="345"/>
                                            </p:tgtEl>
                                            <p:attrNameLst>
                                              <p:attrName>ppt_y</p:attrName>
                                            </p:attrNameLst>
                                          </p:cBhvr>
                                          <p:tavLst>
                                            <p:tav tm="0">
                                              <p:val>
                                                <p:strVal val="0-#ppt_h/2"/>
                                              </p:val>
                                            </p:tav>
                                            <p:tav tm="100000">
                                              <p:val>
                                                <p:strVal val="#ppt_y"/>
                                              </p:val>
                                            </p:tav>
                                          </p:tavLst>
                                        </p:anim>
                                      </p:childTnLst>
                                    </p:cTn>
                                  </p:par>
                                  <p:par>
                                    <p:cTn id="1153" presetID="2" presetClass="entr" presetSubtype="1" fill="hold" grpId="0" nodeType="withEffect">
                                      <p:stCondLst>
                                        <p:cond delay="0"/>
                                      </p:stCondLst>
                                      <p:childTnLst>
                                        <p:set>
                                          <p:cBhvr>
                                            <p:cTn id="1154" dur="1" fill="hold">
                                              <p:stCondLst>
                                                <p:cond delay="0"/>
                                              </p:stCondLst>
                                            </p:cTn>
                                            <p:tgtEl>
                                              <p:spTgt spid="346"/>
                                            </p:tgtEl>
                                            <p:attrNameLst>
                                              <p:attrName>style.visibility</p:attrName>
                                            </p:attrNameLst>
                                          </p:cBhvr>
                                          <p:to>
                                            <p:strVal val="visible"/>
                                          </p:to>
                                        </p:set>
                                        <p:anim calcmode="lin" valueType="num">
                                          <p:cBhvr additive="base">
                                            <p:cTn id="1155" dur="3000" fill="hold"/>
                                            <p:tgtEl>
                                              <p:spTgt spid="346"/>
                                            </p:tgtEl>
                                            <p:attrNameLst>
                                              <p:attrName>ppt_x</p:attrName>
                                            </p:attrNameLst>
                                          </p:cBhvr>
                                          <p:tavLst>
                                            <p:tav tm="0">
                                              <p:val>
                                                <p:strVal val="#ppt_x"/>
                                              </p:val>
                                            </p:tav>
                                            <p:tav tm="100000">
                                              <p:val>
                                                <p:strVal val="#ppt_x"/>
                                              </p:val>
                                            </p:tav>
                                          </p:tavLst>
                                        </p:anim>
                                        <p:anim calcmode="lin" valueType="num">
                                          <p:cBhvr additive="base">
                                            <p:cTn id="1156" dur="3000" fill="hold"/>
                                            <p:tgtEl>
                                              <p:spTgt spid="346"/>
                                            </p:tgtEl>
                                            <p:attrNameLst>
                                              <p:attrName>ppt_y</p:attrName>
                                            </p:attrNameLst>
                                          </p:cBhvr>
                                          <p:tavLst>
                                            <p:tav tm="0">
                                              <p:val>
                                                <p:strVal val="0-#ppt_h/2"/>
                                              </p:val>
                                            </p:tav>
                                            <p:tav tm="100000">
                                              <p:val>
                                                <p:strVal val="#ppt_y"/>
                                              </p:val>
                                            </p:tav>
                                          </p:tavLst>
                                        </p:anim>
                                      </p:childTnLst>
                                    </p:cTn>
                                  </p:par>
                                  <p:par>
                                    <p:cTn id="1157" presetID="2" presetClass="entr" presetSubtype="1" fill="hold" grpId="0" nodeType="withEffect">
                                      <p:stCondLst>
                                        <p:cond delay="0"/>
                                      </p:stCondLst>
                                      <p:childTnLst>
                                        <p:set>
                                          <p:cBhvr>
                                            <p:cTn id="1158" dur="1" fill="hold">
                                              <p:stCondLst>
                                                <p:cond delay="0"/>
                                              </p:stCondLst>
                                            </p:cTn>
                                            <p:tgtEl>
                                              <p:spTgt spid="347"/>
                                            </p:tgtEl>
                                            <p:attrNameLst>
                                              <p:attrName>style.visibility</p:attrName>
                                            </p:attrNameLst>
                                          </p:cBhvr>
                                          <p:to>
                                            <p:strVal val="visible"/>
                                          </p:to>
                                        </p:set>
                                        <p:anim calcmode="lin" valueType="num">
                                          <p:cBhvr additive="base">
                                            <p:cTn id="1159" dur="3000" fill="hold"/>
                                            <p:tgtEl>
                                              <p:spTgt spid="347"/>
                                            </p:tgtEl>
                                            <p:attrNameLst>
                                              <p:attrName>ppt_x</p:attrName>
                                            </p:attrNameLst>
                                          </p:cBhvr>
                                          <p:tavLst>
                                            <p:tav tm="0">
                                              <p:val>
                                                <p:strVal val="#ppt_x"/>
                                              </p:val>
                                            </p:tav>
                                            <p:tav tm="100000">
                                              <p:val>
                                                <p:strVal val="#ppt_x"/>
                                              </p:val>
                                            </p:tav>
                                          </p:tavLst>
                                        </p:anim>
                                        <p:anim calcmode="lin" valueType="num">
                                          <p:cBhvr additive="base">
                                            <p:cTn id="1160" dur="3000" fill="hold"/>
                                            <p:tgtEl>
                                              <p:spTgt spid="347"/>
                                            </p:tgtEl>
                                            <p:attrNameLst>
                                              <p:attrName>ppt_y</p:attrName>
                                            </p:attrNameLst>
                                          </p:cBhvr>
                                          <p:tavLst>
                                            <p:tav tm="0">
                                              <p:val>
                                                <p:strVal val="0-#ppt_h/2"/>
                                              </p:val>
                                            </p:tav>
                                            <p:tav tm="100000">
                                              <p:val>
                                                <p:strVal val="#ppt_y"/>
                                              </p:val>
                                            </p:tav>
                                          </p:tavLst>
                                        </p:anim>
                                      </p:childTnLst>
                                    </p:cTn>
                                  </p:par>
                                  <p:par>
                                    <p:cTn id="1161" presetID="2" presetClass="entr" presetSubtype="1" fill="hold" grpId="0" nodeType="withEffect">
                                      <p:stCondLst>
                                        <p:cond delay="0"/>
                                      </p:stCondLst>
                                      <p:childTnLst>
                                        <p:set>
                                          <p:cBhvr>
                                            <p:cTn id="1162" dur="1" fill="hold">
                                              <p:stCondLst>
                                                <p:cond delay="0"/>
                                              </p:stCondLst>
                                            </p:cTn>
                                            <p:tgtEl>
                                              <p:spTgt spid="348"/>
                                            </p:tgtEl>
                                            <p:attrNameLst>
                                              <p:attrName>style.visibility</p:attrName>
                                            </p:attrNameLst>
                                          </p:cBhvr>
                                          <p:to>
                                            <p:strVal val="visible"/>
                                          </p:to>
                                        </p:set>
                                        <p:anim calcmode="lin" valueType="num">
                                          <p:cBhvr additive="base">
                                            <p:cTn id="1163" dur="3000" fill="hold"/>
                                            <p:tgtEl>
                                              <p:spTgt spid="348"/>
                                            </p:tgtEl>
                                            <p:attrNameLst>
                                              <p:attrName>ppt_x</p:attrName>
                                            </p:attrNameLst>
                                          </p:cBhvr>
                                          <p:tavLst>
                                            <p:tav tm="0">
                                              <p:val>
                                                <p:strVal val="#ppt_x"/>
                                              </p:val>
                                            </p:tav>
                                            <p:tav tm="100000">
                                              <p:val>
                                                <p:strVal val="#ppt_x"/>
                                              </p:val>
                                            </p:tav>
                                          </p:tavLst>
                                        </p:anim>
                                        <p:anim calcmode="lin" valueType="num">
                                          <p:cBhvr additive="base">
                                            <p:cTn id="1164" dur="3000" fill="hold"/>
                                            <p:tgtEl>
                                              <p:spTgt spid="348"/>
                                            </p:tgtEl>
                                            <p:attrNameLst>
                                              <p:attrName>ppt_y</p:attrName>
                                            </p:attrNameLst>
                                          </p:cBhvr>
                                          <p:tavLst>
                                            <p:tav tm="0">
                                              <p:val>
                                                <p:strVal val="0-#ppt_h/2"/>
                                              </p:val>
                                            </p:tav>
                                            <p:tav tm="100000">
                                              <p:val>
                                                <p:strVal val="#ppt_y"/>
                                              </p:val>
                                            </p:tav>
                                          </p:tavLst>
                                        </p:anim>
                                      </p:childTnLst>
                                    </p:cTn>
                                  </p:par>
                                  <p:par>
                                    <p:cTn id="1165" presetID="2" presetClass="entr" presetSubtype="1" fill="hold" grpId="0" nodeType="withEffect">
                                      <p:stCondLst>
                                        <p:cond delay="0"/>
                                      </p:stCondLst>
                                      <p:childTnLst>
                                        <p:set>
                                          <p:cBhvr>
                                            <p:cTn id="1166" dur="1" fill="hold">
                                              <p:stCondLst>
                                                <p:cond delay="0"/>
                                              </p:stCondLst>
                                            </p:cTn>
                                            <p:tgtEl>
                                              <p:spTgt spid="349"/>
                                            </p:tgtEl>
                                            <p:attrNameLst>
                                              <p:attrName>style.visibility</p:attrName>
                                            </p:attrNameLst>
                                          </p:cBhvr>
                                          <p:to>
                                            <p:strVal val="visible"/>
                                          </p:to>
                                        </p:set>
                                        <p:anim calcmode="lin" valueType="num">
                                          <p:cBhvr additive="base">
                                            <p:cTn id="1167" dur="3000" fill="hold"/>
                                            <p:tgtEl>
                                              <p:spTgt spid="349"/>
                                            </p:tgtEl>
                                            <p:attrNameLst>
                                              <p:attrName>ppt_x</p:attrName>
                                            </p:attrNameLst>
                                          </p:cBhvr>
                                          <p:tavLst>
                                            <p:tav tm="0">
                                              <p:val>
                                                <p:strVal val="#ppt_x"/>
                                              </p:val>
                                            </p:tav>
                                            <p:tav tm="100000">
                                              <p:val>
                                                <p:strVal val="#ppt_x"/>
                                              </p:val>
                                            </p:tav>
                                          </p:tavLst>
                                        </p:anim>
                                        <p:anim calcmode="lin" valueType="num">
                                          <p:cBhvr additive="base">
                                            <p:cTn id="1168" dur="3000" fill="hold"/>
                                            <p:tgtEl>
                                              <p:spTgt spid="349"/>
                                            </p:tgtEl>
                                            <p:attrNameLst>
                                              <p:attrName>ppt_y</p:attrName>
                                            </p:attrNameLst>
                                          </p:cBhvr>
                                          <p:tavLst>
                                            <p:tav tm="0">
                                              <p:val>
                                                <p:strVal val="0-#ppt_h/2"/>
                                              </p:val>
                                            </p:tav>
                                            <p:tav tm="100000">
                                              <p:val>
                                                <p:strVal val="#ppt_y"/>
                                              </p:val>
                                            </p:tav>
                                          </p:tavLst>
                                        </p:anim>
                                      </p:childTnLst>
                                    </p:cTn>
                                  </p:par>
                                  <p:par>
                                    <p:cTn id="1169" presetID="2" presetClass="entr" presetSubtype="1" fill="hold" grpId="0" nodeType="withEffect">
                                      <p:stCondLst>
                                        <p:cond delay="0"/>
                                      </p:stCondLst>
                                      <p:childTnLst>
                                        <p:set>
                                          <p:cBhvr>
                                            <p:cTn id="1170" dur="1" fill="hold">
                                              <p:stCondLst>
                                                <p:cond delay="0"/>
                                              </p:stCondLst>
                                            </p:cTn>
                                            <p:tgtEl>
                                              <p:spTgt spid="11"/>
                                            </p:tgtEl>
                                            <p:attrNameLst>
                                              <p:attrName>style.visibility</p:attrName>
                                            </p:attrNameLst>
                                          </p:cBhvr>
                                          <p:to>
                                            <p:strVal val="visible"/>
                                          </p:to>
                                        </p:set>
                                        <p:anim calcmode="lin" valueType="num">
                                          <p:cBhvr additive="base">
                                            <p:cTn id="1171" dur="3000" fill="hold"/>
                                            <p:tgtEl>
                                              <p:spTgt spid="11"/>
                                            </p:tgtEl>
                                            <p:attrNameLst>
                                              <p:attrName>ppt_x</p:attrName>
                                            </p:attrNameLst>
                                          </p:cBhvr>
                                          <p:tavLst>
                                            <p:tav tm="0">
                                              <p:val>
                                                <p:strVal val="#ppt_x"/>
                                              </p:val>
                                            </p:tav>
                                            <p:tav tm="100000">
                                              <p:val>
                                                <p:strVal val="#ppt_x"/>
                                              </p:val>
                                            </p:tav>
                                          </p:tavLst>
                                        </p:anim>
                                        <p:anim calcmode="lin" valueType="num">
                                          <p:cBhvr additive="base">
                                            <p:cTn id="1172" dur="3000" fill="hold"/>
                                            <p:tgtEl>
                                              <p:spTgt spid="11"/>
                                            </p:tgtEl>
                                            <p:attrNameLst>
                                              <p:attrName>ppt_y</p:attrName>
                                            </p:attrNameLst>
                                          </p:cBhvr>
                                          <p:tavLst>
                                            <p:tav tm="0">
                                              <p:val>
                                                <p:strVal val="0-#ppt_h/2"/>
                                              </p:val>
                                            </p:tav>
                                            <p:tav tm="100000">
                                              <p:val>
                                                <p:strVal val="#ppt_y"/>
                                              </p:val>
                                            </p:tav>
                                          </p:tavLst>
                                        </p:anim>
                                      </p:childTnLst>
                                    </p:cTn>
                                  </p:par>
                                  <p:par>
                                    <p:cTn id="1173" presetID="2" presetClass="entr" presetSubtype="1" fill="hold" grpId="0" nodeType="withEffect">
                                      <p:stCondLst>
                                        <p:cond delay="0"/>
                                      </p:stCondLst>
                                      <p:childTnLst>
                                        <p:set>
                                          <p:cBhvr>
                                            <p:cTn id="1174" dur="1" fill="hold">
                                              <p:stCondLst>
                                                <p:cond delay="0"/>
                                              </p:stCondLst>
                                            </p:cTn>
                                            <p:tgtEl>
                                              <p:spTgt spid="10"/>
                                            </p:tgtEl>
                                            <p:attrNameLst>
                                              <p:attrName>style.visibility</p:attrName>
                                            </p:attrNameLst>
                                          </p:cBhvr>
                                          <p:to>
                                            <p:strVal val="visible"/>
                                          </p:to>
                                        </p:set>
                                        <p:anim calcmode="lin" valueType="num">
                                          <p:cBhvr additive="base">
                                            <p:cTn id="1175" dur="3000" fill="hold"/>
                                            <p:tgtEl>
                                              <p:spTgt spid="10"/>
                                            </p:tgtEl>
                                            <p:attrNameLst>
                                              <p:attrName>ppt_x</p:attrName>
                                            </p:attrNameLst>
                                          </p:cBhvr>
                                          <p:tavLst>
                                            <p:tav tm="0">
                                              <p:val>
                                                <p:strVal val="#ppt_x"/>
                                              </p:val>
                                            </p:tav>
                                            <p:tav tm="100000">
                                              <p:val>
                                                <p:strVal val="#ppt_x"/>
                                              </p:val>
                                            </p:tav>
                                          </p:tavLst>
                                        </p:anim>
                                        <p:anim calcmode="lin" valueType="num">
                                          <p:cBhvr additive="base">
                                            <p:cTn id="1176" dur="3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177" fill="hold">
                          <p:stCondLst>
                            <p:cond delay="indefinite"/>
                          </p:stCondLst>
                          <p:childTnLst>
                            <p:par>
                              <p:cTn id="1178" fill="hold">
                                <p:stCondLst>
                                  <p:cond delay="0"/>
                                </p:stCondLst>
                                <p:childTnLst>
                                  <p:par>
                                    <p:cTn id="1179" presetID="2" presetClass="entr" presetSubtype="8" fill="hold" nodeType="clickEffect">
                                      <p:stCondLst>
                                        <p:cond delay="0"/>
                                      </p:stCondLst>
                                      <p:childTnLst>
                                        <p:set>
                                          <p:cBhvr>
                                            <p:cTn id="1180" dur="1" fill="hold">
                                              <p:stCondLst>
                                                <p:cond delay="0"/>
                                              </p:stCondLst>
                                            </p:cTn>
                                            <p:tgtEl>
                                              <p:spTgt spid="361"/>
                                            </p:tgtEl>
                                            <p:attrNameLst>
                                              <p:attrName>style.visibility</p:attrName>
                                            </p:attrNameLst>
                                          </p:cBhvr>
                                          <p:to>
                                            <p:strVal val="visible"/>
                                          </p:to>
                                        </p:set>
                                        <p:anim calcmode="lin" valueType="num">
                                          <p:cBhvr additive="base">
                                            <p:cTn id="1181" dur="500" fill="hold"/>
                                            <p:tgtEl>
                                              <p:spTgt spid="361"/>
                                            </p:tgtEl>
                                            <p:attrNameLst>
                                              <p:attrName>ppt_x</p:attrName>
                                            </p:attrNameLst>
                                          </p:cBhvr>
                                          <p:tavLst>
                                            <p:tav tm="0">
                                              <p:val>
                                                <p:strVal val="0-#ppt_w/2"/>
                                              </p:val>
                                            </p:tav>
                                            <p:tav tm="100000">
                                              <p:val>
                                                <p:strVal val="#ppt_x"/>
                                              </p:val>
                                            </p:tav>
                                          </p:tavLst>
                                        </p:anim>
                                        <p:anim calcmode="lin" valueType="num">
                                          <p:cBhvr additive="base">
                                            <p:cTn id="1182" dur="500" fill="hold"/>
                                            <p:tgtEl>
                                              <p:spTgt spid="361"/>
                                            </p:tgtEl>
                                            <p:attrNameLst>
                                              <p:attrName>ppt_y</p:attrName>
                                            </p:attrNameLst>
                                          </p:cBhvr>
                                          <p:tavLst>
                                            <p:tav tm="0">
                                              <p:val>
                                                <p:strVal val="#ppt_y"/>
                                              </p:val>
                                            </p:tav>
                                            <p:tav tm="100000">
                                              <p:val>
                                                <p:strVal val="#ppt_y"/>
                                              </p:val>
                                            </p:tav>
                                          </p:tavLst>
                                        </p:anim>
                                      </p:childTnLst>
                                    </p:cTn>
                                  </p:par>
                                  <p:par>
                                    <p:cTn id="1183" presetID="2" presetClass="entr" presetSubtype="8" fill="hold" grpId="0" nodeType="withEffect">
                                      <p:stCondLst>
                                        <p:cond delay="0"/>
                                      </p:stCondLst>
                                      <p:childTnLst>
                                        <p:set>
                                          <p:cBhvr>
                                            <p:cTn id="1184" dur="1" fill="hold">
                                              <p:stCondLst>
                                                <p:cond delay="0"/>
                                              </p:stCondLst>
                                            </p:cTn>
                                            <p:tgtEl>
                                              <p:spTgt spid="350"/>
                                            </p:tgtEl>
                                            <p:attrNameLst>
                                              <p:attrName>style.visibility</p:attrName>
                                            </p:attrNameLst>
                                          </p:cBhvr>
                                          <p:to>
                                            <p:strVal val="visible"/>
                                          </p:to>
                                        </p:set>
                                        <p:anim calcmode="lin" valueType="num">
                                          <p:cBhvr additive="base">
                                            <p:cTn id="1185" dur="500" fill="hold"/>
                                            <p:tgtEl>
                                              <p:spTgt spid="350"/>
                                            </p:tgtEl>
                                            <p:attrNameLst>
                                              <p:attrName>ppt_x</p:attrName>
                                            </p:attrNameLst>
                                          </p:cBhvr>
                                          <p:tavLst>
                                            <p:tav tm="0">
                                              <p:val>
                                                <p:strVal val="0-#ppt_w/2"/>
                                              </p:val>
                                            </p:tav>
                                            <p:tav tm="100000">
                                              <p:val>
                                                <p:strVal val="#ppt_x"/>
                                              </p:val>
                                            </p:tav>
                                          </p:tavLst>
                                        </p:anim>
                                        <p:anim calcmode="lin" valueType="num">
                                          <p:cBhvr additive="base">
                                            <p:cTn id="1186" dur="500" fill="hold"/>
                                            <p:tgtEl>
                                              <p:spTgt spid="350"/>
                                            </p:tgtEl>
                                            <p:attrNameLst>
                                              <p:attrName>ppt_y</p:attrName>
                                            </p:attrNameLst>
                                          </p:cBhvr>
                                          <p:tavLst>
                                            <p:tav tm="0">
                                              <p:val>
                                                <p:strVal val="#ppt_y"/>
                                              </p:val>
                                            </p:tav>
                                            <p:tav tm="100000">
                                              <p:val>
                                                <p:strVal val="#ppt_y"/>
                                              </p:val>
                                            </p:tav>
                                          </p:tavLst>
                                        </p:anim>
                                      </p:childTnLst>
                                    </p:cTn>
                                  </p:par>
                                </p:childTnLst>
                              </p:cTn>
                            </p:par>
                          </p:childTnLst>
                        </p:cTn>
                      </p:par>
                      <p:par>
                        <p:cTn id="1187" fill="hold">
                          <p:stCondLst>
                            <p:cond delay="indefinite"/>
                          </p:stCondLst>
                          <p:childTnLst>
                            <p:par>
                              <p:cTn id="1188" fill="hold">
                                <p:stCondLst>
                                  <p:cond delay="0"/>
                                </p:stCondLst>
                                <p:childTnLst>
                                  <p:par>
                                    <p:cTn id="1189" presetID="2" presetClass="entr" presetSubtype="8" fill="hold" grpId="0" nodeType="clickEffect">
                                      <p:stCondLst>
                                        <p:cond delay="0"/>
                                      </p:stCondLst>
                                      <p:childTnLst>
                                        <p:set>
                                          <p:cBhvr>
                                            <p:cTn id="1190" dur="1" fill="hold">
                                              <p:stCondLst>
                                                <p:cond delay="0"/>
                                              </p:stCondLst>
                                            </p:cTn>
                                            <p:tgtEl>
                                              <p:spTgt spid="351"/>
                                            </p:tgtEl>
                                            <p:attrNameLst>
                                              <p:attrName>style.visibility</p:attrName>
                                            </p:attrNameLst>
                                          </p:cBhvr>
                                          <p:to>
                                            <p:strVal val="visible"/>
                                          </p:to>
                                        </p:set>
                                        <p:anim calcmode="lin" valueType="num">
                                          <p:cBhvr additive="base">
                                            <p:cTn id="1191" dur="500" fill="hold"/>
                                            <p:tgtEl>
                                              <p:spTgt spid="351"/>
                                            </p:tgtEl>
                                            <p:attrNameLst>
                                              <p:attrName>ppt_x</p:attrName>
                                            </p:attrNameLst>
                                          </p:cBhvr>
                                          <p:tavLst>
                                            <p:tav tm="0">
                                              <p:val>
                                                <p:strVal val="0-#ppt_w/2"/>
                                              </p:val>
                                            </p:tav>
                                            <p:tav tm="100000">
                                              <p:val>
                                                <p:strVal val="#ppt_x"/>
                                              </p:val>
                                            </p:tav>
                                          </p:tavLst>
                                        </p:anim>
                                        <p:anim calcmode="lin" valueType="num">
                                          <p:cBhvr additive="base">
                                            <p:cTn id="1192" dur="500" fill="hold"/>
                                            <p:tgtEl>
                                              <p:spTgt spid="351"/>
                                            </p:tgtEl>
                                            <p:attrNameLst>
                                              <p:attrName>ppt_y</p:attrName>
                                            </p:attrNameLst>
                                          </p:cBhvr>
                                          <p:tavLst>
                                            <p:tav tm="0">
                                              <p:val>
                                                <p:strVal val="#ppt_y"/>
                                              </p:val>
                                            </p:tav>
                                            <p:tav tm="100000">
                                              <p:val>
                                                <p:strVal val="#ppt_y"/>
                                              </p:val>
                                            </p:tav>
                                          </p:tavLst>
                                        </p:anim>
                                      </p:childTnLst>
                                    </p:cTn>
                                  </p:par>
                                  <p:par>
                                    <p:cTn id="1193" presetID="2" presetClass="entr" presetSubtype="8" fill="hold" nodeType="withEffect">
                                      <p:stCondLst>
                                        <p:cond delay="0"/>
                                      </p:stCondLst>
                                      <p:childTnLst>
                                        <p:set>
                                          <p:cBhvr>
                                            <p:cTn id="1194" dur="1" fill="hold">
                                              <p:stCondLst>
                                                <p:cond delay="0"/>
                                              </p:stCondLst>
                                            </p:cTn>
                                            <p:tgtEl>
                                              <p:spTgt spid="359"/>
                                            </p:tgtEl>
                                            <p:attrNameLst>
                                              <p:attrName>style.visibility</p:attrName>
                                            </p:attrNameLst>
                                          </p:cBhvr>
                                          <p:to>
                                            <p:strVal val="visible"/>
                                          </p:to>
                                        </p:set>
                                        <p:anim calcmode="lin" valueType="num">
                                          <p:cBhvr additive="base">
                                            <p:cTn id="1195" dur="500" fill="hold"/>
                                            <p:tgtEl>
                                              <p:spTgt spid="359"/>
                                            </p:tgtEl>
                                            <p:attrNameLst>
                                              <p:attrName>ppt_x</p:attrName>
                                            </p:attrNameLst>
                                          </p:cBhvr>
                                          <p:tavLst>
                                            <p:tav tm="0">
                                              <p:val>
                                                <p:strVal val="0-#ppt_w/2"/>
                                              </p:val>
                                            </p:tav>
                                            <p:tav tm="100000">
                                              <p:val>
                                                <p:strVal val="#ppt_x"/>
                                              </p:val>
                                            </p:tav>
                                          </p:tavLst>
                                        </p:anim>
                                        <p:anim calcmode="lin" valueType="num">
                                          <p:cBhvr additive="base">
                                            <p:cTn id="1196" dur="500" fill="hold"/>
                                            <p:tgtEl>
                                              <p:spTgt spid="359"/>
                                            </p:tgtEl>
                                            <p:attrNameLst>
                                              <p:attrName>ppt_y</p:attrName>
                                            </p:attrNameLst>
                                          </p:cBhvr>
                                          <p:tavLst>
                                            <p:tav tm="0">
                                              <p:val>
                                                <p:strVal val="#ppt_y"/>
                                              </p:val>
                                            </p:tav>
                                            <p:tav tm="100000">
                                              <p:val>
                                                <p:strVal val="#ppt_y"/>
                                              </p:val>
                                            </p:tav>
                                          </p:tavLst>
                                        </p:anim>
                                      </p:childTnLst>
                                    </p:cTn>
                                  </p:par>
                                </p:childTnLst>
                              </p:cTn>
                            </p:par>
                          </p:childTnLst>
                        </p:cTn>
                      </p:par>
                      <p:par>
                        <p:cTn id="1197" fill="hold">
                          <p:stCondLst>
                            <p:cond delay="indefinite"/>
                          </p:stCondLst>
                          <p:childTnLst>
                            <p:par>
                              <p:cTn id="1198" fill="hold">
                                <p:stCondLst>
                                  <p:cond delay="0"/>
                                </p:stCondLst>
                                <p:childTnLst>
                                  <p:par>
                                    <p:cTn id="1199" presetID="2" presetClass="entr" presetSubtype="8" fill="hold" grpId="0" nodeType="clickEffect">
                                      <p:stCondLst>
                                        <p:cond delay="0"/>
                                      </p:stCondLst>
                                      <p:childTnLst>
                                        <p:set>
                                          <p:cBhvr>
                                            <p:cTn id="1200" dur="1" fill="hold">
                                              <p:stCondLst>
                                                <p:cond delay="0"/>
                                              </p:stCondLst>
                                            </p:cTn>
                                            <p:tgtEl>
                                              <p:spTgt spid="352"/>
                                            </p:tgtEl>
                                            <p:attrNameLst>
                                              <p:attrName>style.visibility</p:attrName>
                                            </p:attrNameLst>
                                          </p:cBhvr>
                                          <p:to>
                                            <p:strVal val="visible"/>
                                          </p:to>
                                        </p:set>
                                        <p:anim calcmode="lin" valueType="num">
                                          <p:cBhvr additive="base">
                                            <p:cTn id="1201" dur="500" fill="hold"/>
                                            <p:tgtEl>
                                              <p:spTgt spid="352"/>
                                            </p:tgtEl>
                                            <p:attrNameLst>
                                              <p:attrName>ppt_x</p:attrName>
                                            </p:attrNameLst>
                                          </p:cBhvr>
                                          <p:tavLst>
                                            <p:tav tm="0">
                                              <p:val>
                                                <p:strVal val="0-#ppt_w/2"/>
                                              </p:val>
                                            </p:tav>
                                            <p:tav tm="100000">
                                              <p:val>
                                                <p:strVal val="#ppt_x"/>
                                              </p:val>
                                            </p:tav>
                                          </p:tavLst>
                                        </p:anim>
                                        <p:anim calcmode="lin" valueType="num">
                                          <p:cBhvr additive="base">
                                            <p:cTn id="1202" dur="500" fill="hold"/>
                                            <p:tgtEl>
                                              <p:spTgt spid="352"/>
                                            </p:tgtEl>
                                            <p:attrNameLst>
                                              <p:attrName>ppt_y</p:attrName>
                                            </p:attrNameLst>
                                          </p:cBhvr>
                                          <p:tavLst>
                                            <p:tav tm="0">
                                              <p:val>
                                                <p:strVal val="#ppt_y"/>
                                              </p:val>
                                            </p:tav>
                                            <p:tav tm="100000">
                                              <p:val>
                                                <p:strVal val="#ppt_y"/>
                                              </p:val>
                                            </p:tav>
                                          </p:tavLst>
                                        </p:anim>
                                      </p:childTnLst>
                                    </p:cTn>
                                  </p:par>
                                  <p:par>
                                    <p:cTn id="1203" presetID="2" presetClass="entr" presetSubtype="8" fill="hold" nodeType="withEffect">
                                      <p:stCondLst>
                                        <p:cond delay="0"/>
                                      </p:stCondLst>
                                      <p:childTnLst>
                                        <p:set>
                                          <p:cBhvr>
                                            <p:cTn id="1204" dur="1" fill="hold">
                                              <p:stCondLst>
                                                <p:cond delay="0"/>
                                              </p:stCondLst>
                                            </p:cTn>
                                            <p:tgtEl>
                                              <p:spTgt spid="357"/>
                                            </p:tgtEl>
                                            <p:attrNameLst>
                                              <p:attrName>style.visibility</p:attrName>
                                            </p:attrNameLst>
                                          </p:cBhvr>
                                          <p:to>
                                            <p:strVal val="visible"/>
                                          </p:to>
                                        </p:set>
                                        <p:anim calcmode="lin" valueType="num">
                                          <p:cBhvr additive="base">
                                            <p:cTn id="1205" dur="500" fill="hold"/>
                                            <p:tgtEl>
                                              <p:spTgt spid="357"/>
                                            </p:tgtEl>
                                            <p:attrNameLst>
                                              <p:attrName>ppt_x</p:attrName>
                                            </p:attrNameLst>
                                          </p:cBhvr>
                                          <p:tavLst>
                                            <p:tav tm="0">
                                              <p:val>
                                                <p:strVal val="0-#ppt_w/2"/>
                                              </p:val>
                                            </p:tav>
                                            <p:tav tm="100000">
                                              <p:val>
                                                <p:strVal val="#ppt_x"/>
                                              </p:val>
                                            </p:tav>
                                          </p:tavLst>
                                        </p:anim>
                                        <p:anim calcmode="lin" valueType="num">
                                          <p:cBhvr additive="base">
                                            <p:cTn id="1206" dur="500" fill="hold"/>
                                            <p:tgtEl>
                                              <p:spTgt spid="357"/>
                                            </p:tgtEl>
                                            <p:attrNameLst>
                                              <p:attrName>ppt_y</p:attrName>
                                            </p:attrNameLst>
                                          </p:cBhvr>
                                          <p:tavLst>
                                            <p:tav tm="0">
                                              <p:val>
                                                <p:strVal val="#ppt_y"/>
                                              </p:val>
                                            </p:tav>
                                            <p:tav tm="100000">
                                              <p:val>
                                                <p:strVal val="#ppt_y"/>
                                              </p:val>
                                            </p:tav>
                                          </p:tavLst>
                                        </p:anim>
                                      </p:childTnLst>
                                    </p:cTn>
                                  </p:par>
                                </p:childTnLst>
                              </p:cTn>
                            </p:par>
                          </p:childTnLst>
                        </p:cTn>
                      </p:par>
                      <p:par>
                        <p:cTn id="1207" fill="hold">
                          <p:stCondLst>
                            <p:cond delay="indefinite"/>
                          </p:stCondLst>
                          <p:childTnLst>
                            <p:par>
                              <p:cTn id="1208" fill="hold">
                                <p:stCondLst>
                                  <p:cond delay="0"/>
                                </p:stCondLst>
                                <p:childTnLst>
                                  <p:par>
                                    <p:cTn id="1209" presetID="2" presetClass="entr" presetSubtype="8" fill="hold" nodeType="clickEffect">
                                      <p:stCondLst>
                                        <p:cond delay="0"/>
                                      </p:stCondLst>
                                      <p:childTnLst>
                                        <p:set>
                                          <p:cBhvr>
                                            <p:cTn id="1210" dur="1" fill="hold">
                                              <p:stCondLst>
                                                <p:cond delay="0"/>
                                              </p:stCondLst>
                                            </p:cTn>
                                            <p:tgtEl>
                                              <p:spTgt spid="355"/>
                                            </p:tgtEl>
                                            <p:attrNameLst>
                                              <p:attrName>style.visibility</p:attrName>
                                            </p:attrNameLst>
                                          </p:cBhvr>
                                          <p:to>
                                            <p:strVal val="visible"/>
                                          </p:to>
                                        </p:set>
                                        <p:anim calcmode="lin" valueType="num">
                                          <p:cBhvr additive="base">
                                            <p:cTn id="1211" dur="500" fill="hold"/>
                                            <p:tgtEl>
                                              <p:spTgt spid="355"/>
                                            </p:tgtEl>
                                            <p:attrNameLst>
                                              <p:attrName>ppt_x</p:attrName>
                                            </p:attrNameLst>
                                          </p:cBhvr>
                                          <p:tavLst>
                                            <p:tav tm="0">
                                              <p:val>
                                                <p:strVal val="0-#ppt_w/2"/>
                                              </p:val>
                                            </p:tav>
                                            <p:tav tm="100000">
                                              <p:val>
                                                <p:strVal val="#ppt_x"/>
                                              </p:val>
                                            </p:tav>
                                          </p:tavLst>
                                        </p:anim>
                                        <p:anim calcmode="lin" valueType="num">
                                          <p:cBhvr additive="base">
                                            <p:cTn id="1212" dur="500" fill="hold"/>
                                            <p:tgtEl>
                                              <p:spTgt spid="355"/>
                                            </p:tgtEl>
                                            <p:attrNameLst>
                                              <p:attrName>ppt_y</p:attrName>
                                            </p:attrNameLst>
                                          </p:cBhvr>
                                          <p:tavLst>
                                            <p:tav tm="0">
                                              <p:val>
                                                <p:strVal val="#ppt_y"/>
                                              </p:val>
                                            </p:tav>
                                            <p:tav tm="100000">
                                              <p:val>
                                                <p:strVal val="#ppt_y"/>
                                              </p:val>
                                            </p:tav>
                                          </p:tavLst>
                                        </p:anim>
                                      </p:childTnLst>
                                    </p:cTn>
                                  </p:par>
                                  <p:par>
                                    <p:cTn id="1213" presetID="2" presetClass="entr" presetSubtype="8" fill="hold" grpId="0" nodeType="withEffect">
                                      <p:stCondLst>
                                        <p:cond delay="0"/>
                                      </p:stCondLst>
                                      <p:childTnLst>
                                        <p:set>
                                          <p:cBhvr>
                                            <p:cTn id="1214" dur="1" fill="hold">
                                              <p:stCondLst>
                                                <p:cond delay="0"/>
                                              </p:stCondLst>
                                            </p:cTn>
                                            <p:tgtEl>
                                              <p:spTgt spid="353"/>
                                            </p:tgtEl>
                                            <p:attrNameLst>
                                              <p:attrName>style.visibility</p:attrName>
                                            </p:attrNameLst>
                                          </p:cBhvr>
                                          <p:to>
                                            <p:strVal val="visible"/>
                                          </p:to>
                                        </p:set>
                                        <p:anim calcmode="lin" valueType="num">
                                          <p:cBhvr additive="base">
                                            <p:cTn id="1215" dur="500" fill="hold"/>
                                            <p:tgtEl>
                                              <p:spTgt spid="353"/>
                                            </p:tgtEl>
                                            <p:attrNameLst>
                                              <p:attrName>ppt_x</p:attrName>
                                            </p:attrNameLst>
                                          </p:cBhvr>
                                          <p:tavLst>
                                            <p:tav tm="0">
                                              <p:val>
                                                <p:strVal val="0-#ppt_w/2"/>
                                              </p:val>
                                            </p:tav>
                                            <p:tav tm="100000">
                                              <p:val>
                                                <p:strVal val="#ppt_x"/>
                                              </p:val>
                                            </p:tav>
                                          </p:tavLst>
                                        </p:anim>
                                        <p:anim calcmode="lin" valueType="num">
                                          <p:cBhvr additive="base">
                                            <p:cTn id="1216" dur="500" fill="hold"/>
                                            <p:tgtEl>
                                              <p:spTgt spid="3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A52F2-A10E-4E96-A328-2E3EDCE9E7BB}"/>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3. Một số nhánh nghiên cứu của Vật lí học cổ điển</a:t>
            </a:r>
            <a:endParaRPr lang="vi-VN" sz="2800">
              <a:latin typeface="Times New Roman" panose="02020603050405020304" pitchFamily="18" charset="0"/>
              <a:cs typeface="Times New Roman" panose="02020603050405020304" pitchFamily="18" charset="0"/>
            </a:endParaRPr>
          </a:p>
        </p:txBody>
      </p:sp>
      <p:sp>
        <p:nvSpPr>
          <p:cNvPr id="350" name="Rectangle 349">
            <a:extLst>
              <a:ext uri="{FF2B5EF4-FFF2-40B4-BE49-F238E27FC236}">
                <a16:creationId xmlns:a16="http://schemas.microsoft.com/office/drawing/2014/main" id="{FABA14F5-684B-4CAA-8D6B-C9869E9AAA9A}"/>
              </a:ext>
            </a:extLst>
          </p:cNvPr>
          <p:cNvSpPr/>
          <p:nvPr/>
        </p:nvSpPr>
        <p:spPr>
          <a:xfrm>
            <a:off x="831894" y="1297582"/>
            <a:ext cx="2646947" cy="111156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Cơ học</a:t>
            </a:r>
            <a:endParaRPr lang="vi-VN" sz="2400">
              <a:latin typeface="Times New Roman" panose="02020603050405020304" pitchFamily="18" charset="0"/>
              <a:cs typeface="Times New Roman" panose="02020603050405020304" pitchFamily="18" charset="0"/>
            </a:endParaRPr>
          </a:p>
        </p:txBody>
      </p:sp>
      <p:pic>
        <p:nvPicPr>
          <p:cNvPr id="361" name="Graphic 360">
            <a:extLst>
              <a:ext uri="{FF2B5EF4-FFF2-40B4-BE49-F238E27FC236}">
                <a16:creationId xmlns:a16="http://schemas.microsoft.com/office/drawing/2014/main" id="{3FCAD412-65DD-44E9-B93F-790C7701ACB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77158" y="774982"/>
            <a:ext cx="2374754" cy="2374754"/>
          </a:xfrm>
          <a:prstGeom prst="rect">
            <a:avLst/>
          </a:prstGeom>
        </p:spPr>
      </p:pic>
      <p:sp>
        <p:nvSpPr>
          <p:cNvPr id="2" name="TextBox 1">
            <a:extLst>
              <a:ext uri="{FF2B5EF4-FFF2-40B4-BE49-F238E27FC236}">
                <a16:creationId xmlns:a16="http://schemas.microsoft.com/office/drawing/2014/main" id="{C83E717A-02E3-4EE9-93DF-868A8AF26B13}"/>
              </a:ext>
            </a:extLst>
          </p:cNvPr>
          <p:cNvSpPr txBox="1"/>
          <p:nvPr/>
        </p:nvSpPr>
        <p:spPr>
          <a:xfrm>
            <a:off x="431995" y="3149736"/>
            <a:ext cx="5727032"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Nghiên cứu các trạng thái cơ bản của vật chất ở cấp độ vĩ mô khi chịu tác dụng của lực	</a:t>
            </a:r>
            <a:endParaRPr lang="vi-VN" sz="2800">
              <a:latin typeface="Times New Roman" panose="02020603050405020304" pitchFamily="18" charset="0"/>
              <a:cs typeface="Times New Roman" panose="02020603050405020304" pitchFamily="18" charset="0"/>
            </a:endParaRPr>
          </a:p>
        </p:txBody>
      </p:sp>
      <p:graphicFrame>
        <p:nvGraphicFramePr>
          <p:cNvPr id="3" name="Diagram 2">
            <a:extLst>
              <a:ext uri="{FF2B5EF4-FFF2-40B4-BE49-F238E27FC236}">
                <a16:creationId xmlns:a16="http://schemas.microsoft.com/office/drawing/2014/main" id="{C7B59AB9-107C-4598-8CC2-3930CE2AB596}"/>
              </a:ext>
            </a:extLst>
          </p:cNvPr>
          <p:cNvGraphicFramePr/>
          <p:nvPr>
            <p:extLst>
              <p:ext uri="{D42A27DB-BD31-4B8C-83A1-F6EECF244321}">
                <p14:modId xmlns:p14="http://schemas.microsoft.com/office/powerpoint/2010/main" val="1193200478"/>
              </p:ext>
            </p:extLst>
          </p:nvPr>
        </p:nvGraphicFramePr>
        <p:xfrm>
          <a:off x="4246505" y="774982"/>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78963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1"/>
                                        </p:tgtEl>
                                        <p:attrNameLst>
                                          <p:attrName>style.visibility</p:attrName>
                                        </p:attrNameLst>
                                      </p:cBhvr>
                                      <p:to>
                                        <p:strVal val="visible"/>
                                      </p:to>
                                    </p:set>
                                    <p:anim calcmode="lin" valueType="num">
                                      <p:cBhvr additive="base">
                                        <p:cTn id="7" dur="500" fill="hold"/>
                                        <p:tgtEl>
                                          <p:spTgt spid="361"/>
                                        </p:tgtEl>
                                        <p:attrNameLst>
                                          <p:attrName>ppt_x</p:attrName>
                                        </p:attrNameLst>
                                      </p:cBhvr>
                                      <p:tavLst>
                                        <p:tav tm="0">
                                          <p:val>
                                            <p:strVal val="0-#ppt_w/2"/>
                                          </p:val>
                                        </p:tav>
                                        <p:tav tm="100000">
                                          <p:val>
                                            <p:strVal val="#ppt_x"/>
                                          </p:val>
                                        </p:tav>
                                      </p:tavLst>
                                    </p:anim>
                                    <p:anim calcmode="lin" valueType="num">
                                      <p:cBhvr additive="base">
                                        <p:cTn id="8" dur="500" fill="hold"/>
                                        <p:tgtEl>
                                          <p:spTgt spid="36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0"/>
                                        </p:tgtEl>
                                        <p:attrNameLst>
                                          <p:attrName>style.visibility</p:attrName>
                                        </p:attrNameLst>
                                      </p:cBhvr>
                                      <p:to>
                                        <p:strVal val="visible"/>
                                      </p:to>
                                    </p:set>
                                    <p:anim calcmode="lin" valueType="num">
                                      <p:cBhvr additive="base">
                                        <p:cTn id="11" dur="500" fill="hold"/>
                                        <p:tgtEl>
                                          <p:spTgt spid="350"/>
                                        </p:tgtEl>
                                        <p:attrNameLst>
                                          <p:attrName>ppt_x</p:attrName>
                                        </p:attrNameLst>
                                      </p:cBhvr>
                                      <p:tavLst>
                                        <p:tav tm="0">
                                          <p:val>
                                            <p:strVal val="0-#ppt_w/2"/>
                                          </p:val>
                                        </p:tav>
                                        <p:tav tm="100000">
                                          <p:val>
                                            <p:strVal val="#ppt_x"/>
                                          </p:val>
                                        </p:tav>
                                      </p:tavLst>
                                    </p:anim>
                                    <p:anim calcmode="lin" valueType="num">
                                      <p:cBhvr additive="base">
                                        <p:cTn id="12" dur="500" fill="hold"/>
                                        <p:tgtEl>
                                          <p:spTgt spid="3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2" grpId="0"/>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1907-5510-4B2B-A9ED-90D24BB3F537}"/>
              </a:ext>
            </a:extLst>
          </p:cNvPr>
          <p:cNvSpPr>
            <a:spLocks noGrp="1"/>
          </p:cNvSpPr>
          <p:nvPr>
            <p:ph type="title"/>
          </p:nvPr>
        </p:nvSpPr>
        <p:spPr>
          <a:xfrm>
            <a:off x="1046747" y="2555915"/>
            <a:ext cx="2290011" cy="1325563"/>
          </a:xfrm>
        </p:spPr>
        <p:txBody>
          <a:bodyPr/>
          <a:lstStyle/>
          <a:p>
            <a:r>
              <a:rPr lang="en-US">
                <a:latin typeface="Times New Roman" panose="02020603050405020304" pitchFamily="18" charset="0"/>
                <a:cs typeface="Times New Roman" panose="02020603050405020304" pitchFamily="18" charset="0"/>
              </a:rPr>
              <a:t>Tĩnh học</a:t>
            </a:r>
            <a:endParaRPr lang="vi-VN">
              <a:latin typeface="Times New Roman" panose="02020603050405020304" pitchFamily="18" charset="0"/>
              <a:cs typeface="Times New Roman" panose="02020603050405020304" pitchFamily="18" charset="0"/>
            </a:endParaRPr>
          </a:p>
        </p:txBody>
      </p:sp>
      <p:pic>
        <p:nvPicPr>
          <p:cNvPr id="1026" name="Picture 2" descr="What is Tensile Strength">
            <a:extLst>
              <a:ext uri="{FF2B5EF4-FFF2-40B4-BE49-F238E27FC236}">
                <a16:creationId xmlns:a16="http://schemas.microsoft.com/office/drawing/2014/main" id="{B00E40EE-F434-4AD1-A2C4-61D2D431C2B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46" b="89720" l="835" r="97997">
                        <a14:foregroundMark x1="38230" y1="54673" x2="47245" y2="54206"/>
                        <a14:foregroundMark x1="47245" y1="54206" x2="59265" y2="54673"/>
                        <a14:foregroundMark x1="14524" y1="55607" x2="4674" y2="57477"/>
                        <a14:foregroundMark x1="4674" y1="57477" x2="4508" y2="57944"/>
                        <a14:foregroundMark x1="74791" y1="53738" x2="97997" y2="50000"/>
                        <a14:foregroundMark x1="59599" y1="57009" x2="835" y2="53271"/>
                      </a14:backgroundRemoval>
                    </a14:imgEffect>
                  </a14:imgLayer>
                </a14:imgProps>
              </a:ext>
              <a:ext uri="{28A0092B-C50C-407E-A947-70E740481C1C}">
                <a14:useLocalDpi xmlns:a14="http://schemas.microsoft.com/office/drawing/2010/main" val="0"/>
              </a:ext>
            </a:extLst>
          </a:blip>
          <a:srcRect/>
          <a:stretch>
            <a:fillRect/>
          </a:stretch>
        </p:blipFill>
        <p:spPr bwMode="auto">
          <a:xfrm>
            <a:off x="4477251" y="719638"/>
            <a:ext cx="570547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nsion (physics) - Wikipedia">
            <a:extLst>
              <a:ext uri="{FF2B5EF4-FFF2-40B4-BE49-F238E27FC236}">
                <a16:creationId xmlns:a16="http://schemas.microsoft.com/office/drawing/2014/main" id="{D5B6D06A-D048-4860-9946-D7628A22B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084" y="3218697"/>
            <a:ext cx="6507118" cy="308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00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9EEA34-C3EC-4EDA-A9B3-8B74849D676B}"/>
              </a:ext>
            </a:extLst>
          </p:cNvPr>
          <p:cNvSpPr>
            <a:spLocks noGrp="1"/>
          </p:cNvSpPr>
          <p:nvPr>
            <p:ph type="title"/>
          </p:nvPr>
        </p:nvSpPr>
        <p:spPr>
          <a:xfrm>
            <a:off x="1046747" y="2555915"/>
            <a:ext cx="2787316" cy="1325563"/>
          </a:xfrm>
        </p:spPr>
        <p:txBody>
          <a:bodyPr/>
          <a:lstStyle/>
          <a:p>
            <a:r>
              <a:rPr lang="en-US">
                <a:latin typeface="Times New Roman" panose="02020603050405020304" pitchFamily="18" charset="0"/>
                <a:cs typeface="Times New Roman" panose="02020603050405020304" pitchFamily="18" charset="0"/>
              </a:rPr>
              <a:t>Động học</a:t>
            </a:r>
            <a:endParaRPr lang="vi-VN">
              <a:latin typeface="Times New Roman" panose="02020603050405020304" pitchFamily="18" charset="0"/>
              <a:cs typeface="Times New Roman" panose="02020603050405020304" pitchFamily="18" charset="0"/>
            </a:endParaRPr>
          </a:p>
        </p:txBody>
      </p:sp>
      <p:pic>
        <p:nvPicPr>
          <p:cNvPr id="2052" name="Picture 4" descr="Cộng đồng Steam :: :: Lamborghini Aventador">
            <a:extLst>
              <a:ext uri="{FF2B5EF4-FFF2-40B4-BE49-F238E27FC236}">
                <a16:creationId xmlns:a16="http://schemas.microsoft.com/office/drawing/2014/main" id="{6DECDC4C-EBB2-48A8-A2DF-082F2C1574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34063" y="1568156"/>
            <a:ext cx="7992090" cy="3388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11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39EEA34-C3EC-4EDA-A9B3-8B74849D676B}"/>
              </a:ext>
            </a:extLst>
          </p:cNvPr>
          <p:cNvSpPr>
            <a:spLocks noGrp="1"/>
          </p:cNvSpPr>
          <p:nvPr>
            <p:ph type="title"/>
          </p:nvPr>
        </p:nvSpPr>
        <p:spPr>
          <a:xfrm>
            <a:off x="1046746" y="2555915"/>
            <a:ext cx="3461085" cy="1325563"/>
          </a:xfrm>
        </p:spPr>
        <p:txBody>
          <a:bodyPr/>
          <a:lstStyle/>
          <a:p>
            <a:r>
              <a:rPr lang="en-US">
                <a:latin typeface="Times New Roman" panose="02020603050405020304" pitchFamily="18" charset="0"/>
                <a:cs typeface="Times New Roman" panose="02020603050405020304" pitchFamily="18" charset="0"/>
              </a:rPr>
              <a:t>Động lực học</a:t>
            </a:r>
            <a:endParaRPr lang="vi-VN">
              <a:latin typeface="Times New Roman" panose="02020603050405020304" pitchFamily="18" charset="0"/>
              <a:cs typeface="Times New Roman" panose="02020603050405020304" pitchFamily="18" charset="0"/>
            </a:endParaRPr>
          </a:p>
        </p:txBody>
      </p:sp>
      <p:pic>
        <p:nvPicPr>
          <p:cNvPr id="3076" name="Picture 4" descr="Con lắc Newton Phát sáng – Vài Thứ Hay">
            <a:extLst>
              <a:ext uri="{FF2B5EF4-FFF2-40B4-BE49-F238E27FC236}">
                <a16:creationId xmlns:a16="http://schemas.microsoft.com/office/drawing/2014/main" id="{0BC7FE98-295A-4796-A7F6-AE04196F46F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33473" y="527384"/>
            <a:ext cx="5803232" cy="580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7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A52F2-A10E-4E96-A328-2E3EDCE9E7BB}"/>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3. Một số nhánh nghiên cứu của Vật lí học cổ điển</a:t>
            </a:r>
            <a:endParaRPr lang="vi-VN" sz="2800">
              <a:latin typeface="Times New Roman" panose="02020603050405020304" pitchFamily="18" charset="0"/>
              <a:cs typeface="Times New Roman" panose="02020603050405020304" pitchFamily="18" charset="0"/>
            </a:endParaRPr>
          </a:p>
        </p:txBody>
      </p:sp>
      <p:sp>
        <p:nvSpPr>
          <p:cNvPr id="352" name="Rectangle 351">
            <a:extLst>
              <a:ext uri="{FF2B5EF4-FFF2-40B4-BE49-F238E27FC236}">
                <a16:creationId xmlns:a16="http://schemas.microsoft.com/office/drawing/2014/main" id="{141062CE-6756-4642-87B5-0F93D25CB85F}"/>
              </a:ext>
            </a:extLst>
          </p:cNvPr>
          <p:cNvSpPr/>
          <p:nvPr/>
        </p:nvSpPr>
        <p:spPr>
          <a:xfrm>
            <a:off x="1688277" y="1451645"/>
            <a:ext cx="2646947" cy="11115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Quang học</a:t>
            </a:r>
            <a:endParaRPr lang="vi-VN" sz="2400">
              <a:latin typeface="Times New Roman" panose="02020603050405020304" pitchFamily="18" charset="0"/>
              <a:cs typeface="Times New Roman" panose="02020603050405020304" pitchFamily="18" charset="0"/>
            </a:endParaRPr>
          </a:p>
        </p:txBody>
      </p:sp>
      <p:pic>
        <p:nvPicPr>
          <p:cNvPr id="357" name="Graphic 356">
            <a:extLst>
              <a:ext uri="{FF2B5EF4-FFF2-40B4-BE49-F238E27FC236}">
                <a16:creationId xmlns:a16="http://schemas.microsoft.com/office/drawing/2014/main" id="{6EA6B8D2-B07C-4C45-9910-1100530C58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3658" y="1113384"/>
            <a:ext cx="1963712" cy="1963712"/>
          </a:xfrm>
          <a:prstGeom prst="rect">
            <a:avLst/>
          </a:prstGeom>
        </p:spPr>
      </p:pic>
      <p:sp>
        <p:nvSpPr>
          <p:cNvPr id="2" name="TextBox 1">
            <a:extLst>
              <a:ext uri="{FF2B5EF4-FFF2-40B4-BE49-F238E27FC236}">
                <a16:creationId xmlns:a16="http://schemas.microsoft.com/office/drawing/2014/main" id="{960CE614-E113-40C2-8032-87AE3989B80B}"/>
              </a:ext>
            </a:extLst>
          </p:cNvPr>
          <p:cNvSpPr txBox="1"/>
          <p:nvPr/>
        </p:nvSpPr>
        <p:spPr>
          <a:xfrm>
            <a:off x="713328" y="3602290"/>
            <a:ext cx="5053263"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Nghiên cứu các hiện tượng liên quan đến ánh sáng và tính chất quang học của các loại tinh thể</a:t>
            </a:r>
            <a:endParaRPr lang="vi-VN" sz="2800">
              <a:latin typeface="Times New Roman" panose="02020603050405020304" pitchFamily="18" charset="0"/>
              <a:cs typeface="Times New Roman" panose="02020603050405020304" pitchFamily="18" charset="0"/>
            </a:endParaRPr>
          </a:p>
        </p:txBody>
      </p:sp>
      <p:pic>
        <p:nvPicPr>
          <p:cNvPr id="4098" name="Picture 2" descr="Understanding people's obsession with crystals | Stanford News">
            <a:extLst>
              <a:ext uri="{FF2B5EF4-FFF2-40B4-BE49-F238E27FC236}">
                <a16:creationId xmlns:a16="http://schemas.microsoft.com/office/drawing/2014/main" id="{CDD473FA-7581-48DE-8A65-62AB42FB8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064" y="881922"/>
            <a:ext cx="5043873" cy="33625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Light and Its Properties | Let's Talk Science">
            <a:extLst>
              <a:ext uri="{FF2B5EF4-FFF2-40B4-BE49-F238E27FC236}">
                <a16:creationId xmlns:a16="http://schemas.microsoft.com/office/drawing/2014/main" id="{2BF94519-C92D-4D31-AB5C-F834CE6B54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4994" y="4244504"/>
            <a:ext cx="5358063" cy="23822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0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500" fill="hold"/>
                                        <p:tgtEl>
                                          <p:spTgt spid="352"/>
                                        </p:tgtEl>
                                        <p:attrNameLst>
                                          <p:attrName>ppt_x</p:attrName>
                                        </p:attrNameLst>
                                      </p:cBhvr>
                                      <p:tavLst>
                                        <p:tav tm="0">
                                          <p:val>
                                            <p:strVal val="0-#ppt_w/2"/>
                                          </p:val>
                                        </p:tav>
                                        <p:tav tm="100000">
                                          <p:val>
                                            <p:strVal val="#ppt_x"/>
                                          </p:val>
                                        </p:tav>
                                      </p:tavLst>
                                    </p:anim>
                                    <p:anim calcmode="lin" valueType="num">
                                      <p:cBhvr additive="base">
                                        <p:cTn id="8" dur="500" fill="hold"/>
                                        <p:tgtEl>
                                          <p:spTgt spid="35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57"/>
                                        </p:tgtEl>
                                        <p:attrNameLst>
                                          <p:attrName>style.visibility</p:attrName>
                                        </p:attrNameLst>
                                      </p:cBhvr>
                                      <p:to>
                                        <p:strVal val="visible"/>
                                      </p:to>
                                    </p:set>
                                    <p:anim calcmode="lin" valueType="num">
                                      <p:cBhvr additive="base">
                                        <p:cTn id="11" dur="500" fill="hold"/>
                                        <p:tgtEl>
                                          <p:spTgt spid="357"/>
                                        </p:tgtEl>
                                        <p:attrNameLst>
                                          <p:attrName>ppt_x</p:attrName>
                                        </p:attrNameLst>
                                      </p:cBhvr>
                                      <p:tavLst>
                                        <p:tav tm="0">
                                          <p:val>
                                            <p:strVal val="0-#ppt_w/2"/>
                                          </p:val>
                                        </p:tav>
                                        <p:tav tm="100000">
                                          <p:val>
                                            <p:strVal val="#ppt_x"/>
                                          </p:val>
                                        </p:tav>
                                      </p:tavLst>
                                    </p:anim>
                                    <p:anim calcmode="lin" valueType="num">
                                      <p:cBhvr additive="base">
                                        <p:cTn id="12" dur="500" fill="hold"/>
                                        <p:tgtEl>
                                          <p:spTgt spid="35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20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par>
                                <p:cTn id="21" presetID="10" presetClass="entr" presetSubtype="0" fill="hold" nodeType="withEffect">
                                  <p:stCondLst>
                                    <p:cond delay="40"/>
                                  </p:stCondLst>
                                  <p:childTnLst>
                                    <p:set>
                                      <p:cBhvr>
                                        <p:cTn id="22" dur="1" fill="hold">
                                          <p:stCondLst>
                                            <p:cond delay="0"/>
                                          </p:stCondLst>
                                        </p:cTn>
                                        <p:tgtEl>
                                          <p:spTgt spid="4100"/>
                                        </p:tgtEl>
                                        <p:attrNameLst>
                                          <p:attrName>style.visibility</p:attrName>
                                        </p:attrNameLst>
                                      </p:cBhvr>
                                      <p:to>
                                        <p:strVal val="visible"/>
                                      </p:to>
                                    </p:set>
                                    <p:animEffect transition="in" filter="fade">
                                      <p:cBhvr>
                                        <p:cTn id="23"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A52F2-A10E-4E96-A328-2E3EDCE9E7BB}"/>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3. Một số nhánh nghiên cứu của Vật lí học cổ điển</a:t>
            </a:r>
            <a:endParaRPr lang="vi-VN" sz="2800">
              <a:latin typeface="Times New Roman" panose="02020603050405020304" pitchFamily="18" charset="0"/>
              <a:cs typeface="Times New Roman" panose="02020603050405020304" pitchFamily="18" charset="0"/>
            </a:endParaRPr>
          </a:p>
        </p:txBody>
      </p:sp>
      <p:sp>
        <p:nvSpPr>
          <p:cNvPr id="351" name="Rectangle 350">
            <a:extLst>
              <a:ext uri="{FF2B5EF4-FFF2-40B4-BE49-F238E27FC236}">
                <a16:creationId xmlns:a16="http://schemas.microsoft.com/office/drawing/2014/main" id="{70A3AF6C-32E3-4E47-81B6-80BD4AEED78E}"/>
              </a:ext>
            </a:extLst>
          </p:cNvPr>
          <p:cNvSpPr/>
          <p:nvPr/>
        </p:nvSpPr>
        <p:spPr>
          <a:xfrm>
            <a:off x="2289824" y="1426546"/>
            <a:ext cx="2646947" cy="11115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Nhiệt động lực học</a:t>
            </a:r>
            <a:endParaRPr lang="vi-VN" sz="2400">
              <a:latin typeface="Times New Roman" panose="02020603050405020304" pitchFamily="18" charset="0"/>
              <a:cs typeface="Times New Roman" panose="02020603050405020304" pitchFamily="18" charset="0"/>
            </a:endParaRPr>
          </a:p>
        </p:txBody>
      </p:sp>
      <p:pic>
        <p:nvPicPr>
          <p:cNvPr id="359" name="Graphic 358">
            <a:extLst>
              <a:ext uri="{FF2B5EF4-FFF2-40B4-BE49-F238E27FC236}">
                <a16:creationId xmlns:a16="http://schemas.microsoft.com/office/drawing/2014/main" id="{76F75941-7ABE-49EC-B799-5957C479F15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68048" y="1734135"/>
            <a:ext cx="2411937" cy="1607958"/>
          </a:xfrm>
          <a:prstGeom prst="rect">
            <a:avLst/>
          </a:prstGeom>
        </p:spPr>
      </p:pic>
      <p:sp>
        <p:nvSpPr>
          <p:cNvPr id="2" name="TextBox 1">
            <a:extLst>
              <a:ext uri="{FF2B5EF4-FFF2-40B4-BE49-F238E27FC236}">
                <a16:creationId xmlns:a16="http://schemas.microsoft.com/office/drawing/2014/main" id="{87426FED-3F06-47F2-855E-1C08C8169764}"/>
              </a:ext>
            </a:extLst>
          </p:cNvPr>
          <p:cNvSpPr txBox="1"/>
          <p:nvPr/>
        </p:nvSpPr>
        <p:spPr>
          <a:xfrm>
            <a:off x="1138988" y="3945954"/>
            <a:ext cx="4459706" cy="1815882"/>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Nghiên cứu các hiện tượng nhiệt và khả năng chuyển hóa năng lượng nhiệt thành công cơ học.</a:t>
            </a:r>
            <a:endParaRPr lang="vi-VN" sz="2800">
              <a:latin typeface="Times New Roman" panose="02020603050405020304" pitchFamily="18" charset="0"/>
              <a:cs typeface="Times New Roman" panose="02020603050405020304" pitchFamily="18" charset="0"/>
            </a:endParaRPr>
          </a:p>
        </p:txBody>
      </p:sp>
      <p:pic>
        <p:nvPicPr>
          <p:cNvPr id="5122" name="Picture 2" descr="Temperature and particle motion - tec-science">
            <a:extLst>
              <a:ext uri="{FF2B5EF4-FFF2-40B4-BE49-F238E27FC236}">
                <a16:creationId xmlns:a16="http://schemas.microsoft.com/office/drawing/2014/main" id="{82115090-F1F2-4DE1-A857-21F769886A1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97526" y="1734135"/>
            <a:ext cx="5822834" cy="385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7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1"/>
                                        </p:tgtEl>
                                        <p:attrNameLst>
                                          <p:attrName>style.visibility</p:attrName>
                                        </p:attrNameLst>
                                      </p:cBhvr>
                                      <p:to>
                                        <p:strVal val="visible"/>
                                      </p:to>
                                    </p:set>
                                    <p:anim calcmode="lin" valueType="num">
                                      <p:cBhvr additive="base">
                                        <p:cTn id="7" dur="500" fill="hold"/>
                                        <p:tgtEl>
                                          <p:spTgt spid="351"/>
                                        </p:tgtEl>
                                        <p:attrNameLst>
                                          <p:attrName>ppt_x</p:attrName>
                                        </p:attrNameLst>
                                      </p:cBhvr>
                                      <p:tavLst>
                                        <p:tav tm="0">
                                          <p:val>
                                            <p:strVal val="0-#ppt_w/2"/>
                                          </p:val>
                                        </p:tav>
                                        <p:tav tm="100000">
                                          <p:val>
                                            <p:strVal val="#ppt_x"/>
                                          </p:val>
                                        </p:tav>
                                      </p:tavLst>
                                    </p:anim>
                                    <p:anim calcmode="lin" valueType="num">
                                      <p:cBhvr additive="base">
                                        <p:cTn id="8" dur="500" fill="hold"/>
                                        <p:tgtEl>
                                          <p:spTgt spid="35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59"/>
                                        </p:tgtEl>
                                        <p:attrNameLst>
                                          <p:attrName>style.visibility</p:attrName>
                                        </p:attrNameLst>
                                      </p:cBhvr>
                                      <p:to>
                                        <p:strVal val="visible"/>
                                      </p:to>
                                    </p:set>
                                    <p:anim calcmode="lin" valueType="num">
                                      <p:cBhvr additive="base">
                                        <p:cTn id="11" dur="500" fill="hold"/>
                                        <p:tgtEl>
                                          <p:spTgt spid="359"/>
                                        </p:tgtEl>
                                        <p:attrNameLst>
                                          <p:attrName>ppt_x</p:attrName>
                                        </p:attrNameLst>
                                      </p:cBhvr>
                                      <p:tavLst>
                                        <p:tav tm="0">
                                          <p:val>
                                            <p:strVal val="0-#ppt_w/2"/>
                                          </p:val>
                                        </p:tav>
                                        <p:tav tm="100000">
                                          <p:val>
                                            <p:strVal val="#ppt_x"/>
                                          </p:val>
                                        </p:tav>
                                      </p:tavLst>
                                    </p:anim>
                                    <p:anim calcmode="lin" valueType="num">
                                      <p:cBhvr additive="base">
                                        <p:cTn id="12" dur="500" fill="hold"/>
                                        <p:tgtEl>
                                          <p:spTgt spid="3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100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ISTOTLE">
            <a:extLst>
              <a:ext uri="{FF2B5EF4-FFF2-40B4-BE49-F238E27FC236}">
                <a16:creationId xmlns:a16="http://schemas.microsoft.com/office/drawing/2014/main" id="{51C19E9D-0856-4F47-A2C6-0266AE261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590" y="1635511"/>
            <a:ext cx="2568074" cy="25680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225594-1B33-4D2F-9908-1D1025ADDF94}"/>
              </a:ext>
            </a:extLst>
          </p:cNvPr>
          <p:cNvSpPr txBox="1"/>
          <p:nvPr/>
        </p:nvSpPr>
        <p:spPr>
          <a:xfrm>
            <a:off x="869986" y="4806990"/>
            <a:ext cx="2409678" cy="1200329"/>
          </a:xfrm>
          <a:prstGeom prst="rect">
            <a:avLst/>
          </a:prstGeom>
          <a:noFill/>
        </p:spPr>
        <p:txBody>
          <a:bodyPr wrap="square">
            <a:spAutoFit/>
          </a:bodyPr>
          <a:lstStyle/>
          <a:p>
            <a:pPr algn="ctr"/>
            <a:r>
              <a:rPr lang="vi-VN" sz="2400" b="0" i="0">
                <a:solidFill>
                  <a:srgbClr val="000000"/>
                </a:solidFill>
                <a:effectLst/>
                <a:latin typeface="Linux Libertine"/>
              </a:rPr>
              <a:t>Các vật nặng rơi nhanh hơn các vật nhẹ</a:t>
            </a:r>
            <a:endParaRPr lang="vi-VN" sz="2400">
              <a:latin typeface="+mj-lt"/>
            </a:endParaRPr>
          </a:p>
        </p:txBody>
      </p:sp>
      <p:pic>
        <p:nvPicPr>
          <p:cNvPr id="2050" name="Picture 2" descr="Galilê - “ Cha đẻ của khoa học cận đại” - KhoaHoc.tv">
            <a:extLst>
              <a:ext uri="{FF2B5EF4-FFF2-40B4-BE49-F238E27FC236}">
                <a16:creationId xmlns:a16="http://schemas.microsoft.com/office/drawing/2014/main" id="{38BA497A-728A-4C7E-939B-B05280A972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5317" y="1635511"/>
            <a:ext cx="3445538" cy="25680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BFFA713-8A89-494A-8B62-5AA9BDACE4AD}"/>
              </a:ext>
            </a:extLst>
          </p:cNvPr>
          <p:cNvSpPr txBox="1"/>
          <p:nvPr/>
        </p:nvSpPr>
        <p:spPr>
          <a:xfrm>
            <a:off x="6988647" y="4622324"/>
            <a:ext cx="3038878" cy="1569660"/>
          </a:xfrm>
          <a:prstGeom prst="rect">
            <a:avLst/>
          </a:prstGeom>
          <a:noFill/>
        </p:spPr>
        <p:txBody>
          <a:bodyPr wrap="square">
            <a:spAutoFit/>
          </a:bodyPr>
          <a:lstStyle/>
          <a:p>
            <a:pPr algn="ctr"/>
            <a:r>
              <a:rPr lang="vi-VN" sz="2400" b="0" i="0">
                <a:solidFill>
                  <a:srgbClr val="000000"/>
                </a:solidFill>
                <a:effectLst/>
                <a:latin typeface="Linux Libertine"/>
              </a:rPr>
              <a:t>Không có sức cản của không khí thì các vật nặng, nhẹ rơi như nhau</a:t>
            </a:r>
            <a:endParaRPr lang="vi-VN" sz="2400">
              <a:latin typeface="+mj-lt"/>
            </a:endParaRPr>
          </a:p>
        </p:txBody>
      </p:sp>
      <p:sp>
        <p:nvSpPr>
          <p:cNvPr id="10" name="Title 1">
            <a:extLst>
              <a:ext uri="{FF2B5EF4-FFF2-40B4-BE49-F238E27FC236}">
                <a16:creationId xmlns:a16="http://schemas.microsoft.com/office/drawing/2014/main" id="{4F6B34FD-F9CD-44D7-936B-8226AEFCE057}"/>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7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5A52F2-A10E-4E96-A328-2E3EDCE9E7BB}"/>
              </a:ext>
            </a:extLst>
          </p:cNvPr>
          <p:cNvSpPr txBox="1"/>
          <p:nvPr/>
        </p:nvSpPr>
        <p:spPr>
          <a:xfrm>
            <a:off x="431995" y="407963"/>
            <a:ext cx="11131062"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3. Một số nhánh nghiên cứu của Vật lí học cổ điển</a:t>
            </a:r>
            <a:endParaRPr lang="vi-VN" sz="2800">
              <a:latin typeface="Times New Roman" panose="02020603050405020304" pitchFamily="18" charset="0"/>
              <a:cs typeface="Times New Roman" panose="02020603050405020304" pitchFamily="18" charset="0"/>
            </a:endParaRPr>
          </a:p>
        </p:txBody>
      </p:sp>
      <p:sp>
        <p:nvSpPr>
          <p:cNvPr id="353" name="Rectangle 352">
            <a:extLst>
              <a:ext uri="{FF2B5EF4-FFF2-40B4-BE49-F238E27FC236}">
                <a16:creationId xmlns:a16="http://schemas.microsoft.com/office/drawing/2014/main" id="{CFF81026-8DF8-4848-A5AE-CF15FA981871}"/>
              </a:ext>
            </a:extLst>
          </p:cNvPr>
          <p:cNvSpPr/>
          <p:nvPr/>
        </p:nvSpPr>
        <p:spPr>
          <a:xfrm>
            <a:off x="1606126" y="1681899"/>
            <a:ext cx="2646947" cy="11115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Điện và từ học</a:t>
            </a:r>
            <a:endParaRPr lang="vi-VN" sz="2400">
              <a:latin typeface="Times New Roman" panose="02020603050405020304" pitchFamily="18" charset="0"/>
              <a:cs typeface="Times New Roman" panose="02020603050405020304" pitchFamily="18" charset="0"/>
            </a:endParaRPr>
          </a:p>
        </p:txBody>
      </p:sp>
      <p:pic>
        <p:nvPicPr>
          <p:cNvPr id="355" name="Graphic 354">
            <a:extLst>
              <a:ext uri="{FF2B5EF4-FFF2-40B4-BE49-F238E27FC236}">
                <a16:creationId xmlns:a16="http://schemas.microsoft.com/office/drawing/2014/main" id="{9327AA68-B5FE-43A3-95D0-C0F13FDE56FB}"/>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1995" y="1478193"/>
            <a:ext cx="1547742" cy="1547742"/>
          </a:xfrm>
          <a:prstGeom prst="rect">
            <a:avLst/>
          </a:prstGeom>
        </p:spPr>
      </p:pic>
      <p:pic>
        <p:nvPicPr>
          <p:cNvPr id="6148" name="Picture 4" descr="1, 2, and 3 buttons don't change magnet direction if magnet caught on  object · Issue #196 · phetsims/faradays-law · GitHub">
            <a:extLst>
              <a:ext uri="{FF2B5EF4-FFF2-40B4-BE49-F238E27FC236}">
                <a16:creationId xmlns:a16="http://schemas.microsoft.com/office/drawing/2014/main" id="{7D3403E1-FC75-4014-9C9E-F31B793CB88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8404" y="1681899"/>
            <a:ext cx="6671601" cy="39212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0B55A5F-75AD-4980-916F-8315E541A3B4}"/>
              </a:ext>
            </a:extLst>
          </p:cNvPr>
          <p:cNvSpPr txBox="1"/>
          <p:nvPr/>
        </p:nvSpPr>
        <p:spPr>
          <a:xfrm>
            <a:off x="431995" y="3356422"/>
            <a:ext cx="4459706" cy="2246769"/>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Nghiên cứu các vấn đề liên quan tương tác giữa các điện tích đứng yên hoặc chuyển động, mối quan hệ tương hỗ điện và từ.</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833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anim calcmode="lin" valueType="num">
                                      <p:cBhvr additive="base">
                                        <p:cTn id="7" dur="500" fill="hold"/>
                                        <p:tgtEl>
                                          <p:spTgt spid="355"/>
                                        </p:tgtEl>
                                        <p:attrNameLst>
                                          <p:attrName>ppt_x</p:attrName>
                                        </p:attrNameLst>
                                      </p:cBhvr>
                                      <p:tavLst>
                                        <p:tav tm="0">
                                          <p:val>
                                            <p:strVal val="0-#ppt_w/2"/>
                                          </p:val>
                                        </p:tav>
                                        <p:tav tm="100000">
                                          <p:val>
                                            <p:strVal val="#ppt_x"/>
                                          </p:val>
                                        </p:tav>
                                      </p:tavLst>
                                    </p:anim>
                                    <p:anim calcmode="lin" valueType="num">
                                      <p:cBhvr additive="base">
                                        <p:cTn id="8" dur="500" fill="hold"/>
                                        <p:tgtEl>
                                          <p:spTgt spid="3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53"/>
                                        </p:tgtEl>
                                        <p:attrNameLst>
                                          <p:attrName>style.visibility</p:attrName>
                                        </p:attrNameLst>
                                      </p:cBhvr>
                                      <p:to>
                                        <p:strVal val="visible"/>
                                      </p:to>
                                    </p:set>
                                    <p:anim calcmode="lin" valueType="num">
                                      <p:cBhvr additive="base">
                                        <p:cTn id="11" dur="500" fill="hold"/>
                                        <p:tgtEl>
                                          <p:spTgt spid="353"/>
                                        </p:tgtEl>
                                        <p:attrNameLst>
                                          <p:attrName>ppt_x</p:attrName>
                                        </p:attrNameLst>
                                      </p:cBhvr>
                                      <p:tavLst>
                                        <p:tav tm="0">
                                          <p:val>
                                            <p:strVal val="0-#ppt_w/2"/>
                                          </p:val>
                                        </p:tav>
                                        <p:tav tm="100000">
                                          <p:val>
                                            <p:strVal val="#ppt_x"/>
                                          </p:val>
                                        </p:tav>
                                      </p:tavLst>
                                    </p:anim>
                                    <p:anim calcmode="lin" valueType="num">
                                      <p:cBhvr additive="base">
                                        <p:cTn id="12" dur="500" fill="hold"/>
                                        <p:tgtEl>
                                          <p:spTgt spid="35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50115-FF1B-4DB3-84C2-D7E0E98D0599}"/>
              </a:ext>
            </a:extLst>
          </p:cNvPr>
          <p:cNvSpPr txBox="1"/>
          <p:nvPr/>
        </p:nvSpPr>
        <p:spPr>
          <a:xfrm>
            <a:off x="431995" y="407963"/>
            <a:ext cx="11535416"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pic>
        <p:nvPicPr>
          <p:cNvPr id="7170" name="Picture 2" descr="James Prescott Joule – Wikipedia tiếng Việt">
            <a:extLst>
              <a:ext uri="{FF2B5EF4-FFF2-40B4-BE49-F238E27FC236}">
                <a16:creationId xmlns:a16="http://schemas.microsoft.com/office/drawing/2014/main" id="{C3386BA2-C9FB-455D-B3AA-5A65B69DD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762" y="1105396"/>
            <a:ext cx="4151209" cy="5495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0669EB-4B6F-48EA-BDFE-AB881B9974BF}"/>
              </a:ext>
            </a:extLst>
          </p:cNvPr>
          <p:cNvSpPr txBox="1"/>
          <p:nvPr/>
        </p:nvSpPr>
        <p:spPr>
          <a:xfrm>
            <a:off x="821970" y="2360638"/>
            <a:ext cx="4459706" cy="2600199"/>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Joule phát biểu định luật bảo toàn năng lượng và khẳng định nhiệt cũng là một dạng năng lượng.</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797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650115-FF1B-4DB3-84C2-D7E0E98D0599}"/>
              </a:ext>
            </a:extLst>
          </p:cNvPr>
          <p:cNvSpPr txBox="1"/>
          <p:nvPr/>
        </p:nvSpPr>
        <p:spPr>
          <a:xfrm>
            <a:off x="431995" y="407963"/>
            <a:ext cx="11374994"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20669EB-4B6F-48EA-BDFE-AB881B9974BF}"/>
              </a:ext>
            </a:extLst>
          </p:cNvPr>
          <p:cNvSpPr txBox="1"/>
          <p:nvPr/>
        </p:nvSpPr>
        <p:spPr>
          <a:xfrm>
            <a:off x="1027542" y="2037472"/>
            <a:ext cx="4459706" cy="3246530"/>
          </a:xfrm>
          <a:prstGeom prst="rect">
            <a:avLst/>
          </a:prstGeom>
          <a:noFill/>
        </p:spPr>
        <p:txBody>
          <a:bodyPr wrap="square" rtlCol="0">
            <a:spAutoFit/>
          </a:bodyPr>
          <a:lstStyle/>
          <a:p>
            <a:pPr algn="just">
              <a:lnSpc>
                <a:spcPct val="150000"/>
              </a:lnSpc>
            </a:pPr>
            <a:r>
              <a:rPr lang="en-US" sz="2800">
                <a:latin typeface="Times New Roman" panose="02020603050405020304" pitchFamily="18" charset="0"/>
                <a:cs typeface="Times New Roman" panose="02020603050405020304" pitchFamily="18" charset="0"/>
              </a:rPr>
              <a:t>Maxwell đưa ra hệ phương trình và lí thuyết trường điện từ, sau đó mở rộng lí thuyết điện từ cho các hiện tượng quang học.</a:t>
            </a:r>
            <a:endParaRPr lang="vi-VN" sz="2800">
              <a:latin typeface="Times New Roman" panose="02020603050405020304" pitchFamily="18" charset="0"/>
              <a:cs typeface="Times New Roman" panose="02020603050405020304" pitchFamily="18" charset="0"/>
            </a:endParaRPr>
          </a:p>
        </p:txBody>
      </p:sp>
      <p:pic>
        <p:nvPicPr>
          <p:cNvPr id="8196" name="Picture 4" descr="Tiểu sử James Clerk Maxwell: Nhà vật lý hoàn thiện lý thuyết Điện Từ người  Scotland">
            <a:extLst>
              <a:ext uri="{FF2B5EF4-FFF2-40B4-BE49-F238E27FC236}">
                <a16:creationId xmlns:a16="http://schemas.microsoft.com/office/drawing/2014/main" id="{35F10E3D-F56B-453D-AE24-26DD36B869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4753" y="1017800"/>
            <a:ext cx="4155284" cy="5285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858397-9805-4345-97C6-478E657D157B}"/>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6" name="Freeform: Shape 5">
            <a:extLst>
              <a:ext uri="{FF2B5EF4-FFF2-40B4-BE49-F238E27FC236}">
                <a16:creationId xmlns:a16="http://schemas.microsoft.com/office/drawing/2014/main" id="{BEDAE512-E345-4061-B214-EF4E3D742381}"/>
              </a:ext>
            </a:extLst>
          </p:cNvPr>
          <p:cNvSpPr/>
          <p:nvPr/>
        </p:nvSpPr>
        <p:spPr>
          <a:xfrm>
            <a:off x="6646314" y="3213143"/>
            <a:ext cx="4353686" cy="2513647"/>
          </a:xfrm>
          <a:custGeom>
            <a:avLst/>
            <a:gdLst>
              <a:gd name="connsiteX0" fmla="*/ 4353687 w 4353686"/>
              <a:gd name="connsiteY0" fmla="*/ 1256824 h 2513647"/>
              <a:gd name="connsiteX1" fmla="*/ 2176844 w 4353686"/>
              <a:gd name="connsiteY1" fmla="*/ 2513648 h 2513647"/>
              <a:gd name="connsiteX2" fmla="*/ 0 w 4353686"/>
              <a:gd name="connsiteY2" fmla="*/ 1256824 h 2513647"/>
              <a:gd name="connsiteX3" fmla="*/ 2176844 w 4353686"/>
              <a:gd name="connsiteY3" fmla="*/ 0 h 2513647"/>
              <a:gd name="connsiteX4" fmla="*/ 4353687 w 4353686"/>
              <a:gd name="connsiteY4" fmla="*/ 1256824 h 251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686" h="2513647">
                <a:moveTo>
                  <a:pt x="4353687" y="1256824"/>
                </a:moveTo>
                <a:cubicBezTo>
                  <a:pt x="4353687" y="1950948"/>
                  <a:pt x="3379081" y="2513648"/>
                  <a:pt x="2176844" y="2513648"/>
                </a:cubicBezTo>
                <a:cubicBezTo>
                  <a:pt x="974606" y="2513648"/>
                  <a:pt x="0" y="1950949"/>
                  <a:pt x="0" y="1256824"/>
                </a:cubicBezTo>
                <a:cubicBezTo>
                  <a:pt x="0" y="562699"/>
                  <a:pt x="974606" y="0"/>
                  <a:pt x="2176844" y="0"/>
                </a:cubicBezTo>
                <a:cubicBezTo>
                  <a:pt x="3379081" y="0"/>
                  <a:pt x="4353687" y="562699"/>
                  <a:pt x="4353687" y="1256824"/>
                </a:cubicBezTo>
                <a:close/>
              </a:path>
            </a:pathLst>
          </a:custGeom>
          <a:solidFill>
            <a:srgbClr val="F0F0F0">
              <a:alpha val="70000"/>
            </a:srgbClr>
          </a:solidFill>
          <a:ln w="9525" cap="flat">
            <a:noFill/>
            <a:prstDash val="solid"/>
            <a:miter/>
          </a:ln>
        </p:spPr>
        <p:txBody>
          <a:bodyPr rtlCol="0" anchor="ctr"/>
          <a:lstStyle/>
          <a:p>
            <a:endParaRPr lang="vi-VN"/>
          </a:p>
        </p:txBody>
      </p:sp>
      <p:grpSp>
        <p:nvGrpSpPr>
          <p:cNvPr id="7" name="Graphic 3" hidden="1">
            <a:extLst>
              <a:ext uri="{FF2B5EF4-FFF2-40B4-BE49-F238E27FC236}">
                <a16:creationId xmlns:a16="http://schemas.microsoft.com/office/drawing/2014/main" id="{4A53AC2D-804D-4CCE-B880-9BB7DF9E7B26}"/>
              </a:ext>
            </a:extLst>
          </p:cNvPr>
          <p:cNvGrpSpPr/>
          <p:nvPr/>
        </p:nvGrpSpPr>
        <p:grpSpPr>
          <a:xfrm>
            <a:off x="6751518" y="3369524"/>
            <a:ext cx="4042816" cy="1873301"/>
            <a:chOff x="6751518" y="3369524"/>
            <a:chExt cx="4042816" cy="1873301"/>
          </a:xfrm>
          <a:solidFill>
            <a:srgbClr val="E0E0E0"/>
          </a:solidFill>
        </p:grpSpPr>
        <p:sp>
          <p:nvSpPr>
            <p:cNvPr id="8" name="Freeform: Shape 7">
              <a:extLst>
                <a:ext uri="{FF2B5EF4-FFF2-40B4-BE49-F238E27FC236}">
                  <a16:creationId xmlns:a16="http://schemas.microsoft.com/office/drawing/2014/main" id="{273BF40E-3D96-46A9-A0EB-5210BD76B4DC}"/>
                </a:ext>
              </a:extLst>
            </p:cNvPr>
            <p:cNvSpPr/>
            <p:nvPr/>
          </p:nvSpPr>
          <p:spPr>
            <a:xfrm>
              <a:off x="9451617" y="4629225"/>
              <a:ext cx="1062990" cy="613600"/>
            </a:xfrm>
            <a:custGeom>
              <a:avLst/>
              <a:gdLst>
                <a:gd name="connsiteX0" fmla="*/ 1062990 w 1062990"/>
                <a:gd name="connsiteY0" fmla="*/ 306800 h 613600"/>
                <a:gd name="connsiteX1" fmla="*/ 531495 w 1062990"/>
                <a:gd name="connsiteY1" fmla="*/ 613600 h 613600"/>
                <a:gd name="connsiteX2" fmla="*/ 0 w 1062990"/>
                <a:gd name="connsiteY2" fmla="*/ 306800 h 613600"/>
                <a:gd name="connsiteX3" fmla="*/ 531495 w 1062990"/>
                <a:gd name="connsiteY3" fmla="*/ 0 h 613600"/>
                <a:gd name="connsiteX4" fmla="*/ 1062990 w 1062990"/>
                <a:gd name="connsiteY4" fmla="*/ 306800 h 6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990" h="613600">
                  <a:moveTo>
                    <a:pt x="1062990" y="306800"/>
                  </a:moveTo>
                  <a:cubicBezTo>
                    <a:pt x="1062990" y="476241"/>
                    <a:pt x="825031" y="613600"/>
                    <a:pt x="531495" y="613600"/>
                  </a:cubicBezTo>
                  <a:cubicBezTo>
                    <a:pt x="237959" y="613600"/>
                    <a:pt x="0" y="476241"/>
                    <a:pt x="0" y="306800"/>
                  </a:cubicBezTo>
                  <a:cubicBezTo>
                    <a:pt x="0" y="137359"/>
                    <a:pt x="237959" y="0"/>
                    <a:pt x="531495" y="0"/>
                  </a:cubicBezTo>
                  <a:cubicBezTo>
                    <a:pt x="825031" y="0"/>
                    <a:pt x="1062990" y="137359"/>
                    <a:pt x="1062990" y="306800"/>
                  </a:cubicBezTo>
                  <a:close/>
                </a:path>
              </a:pathLst>
            </a:custGeom>
            <a:solidFill>
              <a:srgbClr val="E0E0E0"/>
            </a:solidFill>
            <a:ln w="9525" cap="flat">
              <a:noFill/>
              <a:prstDash val="solid"/>
              <a:miter/>
            </a:ln>
          </p:spPr>
          <p:txBody>
            <a:bodyPr rtlCol="0" anchor="ctr"/>
            <a:lstStyle/>
            <a:p>
              <a:endParaRPr lang="vi-VN"/>
            </a:p>
          </p:txBody>
        </p:sp>
        <p:sp>
          <p:nvSpPr>
            <p:cNvPr id="9" name="Freeform: Shape 8">
              <a:extLst>
                <a:ext uri="{FF2B5EF4-FFF2-40B4-BE49-F238E27FC236}">
                  <a16:creationId xmlns:a16="http://schemas.microsoft.com/office/drawing/2014/main" id="{9BE198AE-0BEA-4113-9A3B-DAE82AC510CE}"/>
                </a:ext>
              </a:extLst>
            </p:cNvPr>
            <p:cNvSpPr/>
            <p:nvPr/>
          </p:nvSpPr>
          <p:spPr>
            <a:xfrm>
              <a:off x="10200652" y="4627225"/>
              <a:ext cx="593682" cy="343114"/>
            </a:xfrm>
            <a:custGeom>
              <a:avLst/>
              <a:gdLst>
                <a:gd name="connsiteX0" fmla="*/ 460259 w 593682"/>
                <a:gd name="connsiteY0" fmla="*/ 338328 h 343114"/>
                <a:gd name="connsiteX1" fmla="*/ 585323 w 593682"/>
                <a:gd name="connsiteY1" fmla="*/ 266128 h 343114"/>
                <a:gd name="connsiteX2" fmla="*/ 593060 w 593682"/>
                <a:gd name="connsiteY2" fmla="*/ 250720 h 343114"/>
                <a:gd name="connsiteX3" fmla="*/ 585323 w 593682"/>
                <a:gd name="connsiteY3" fmla="*/ 242982 h 343114"/>
                <a:gd name="connsiteX4" fmla="*/ 173462 w 593682"/>
                <a:gd name="connsiteY4" fmla="*/ 4857 h 343114"/>
                <a:gd name="connsiteX5" fmla="*/ 133266 w 593682"/>
                <a:gd name="connsiteY5" fmla="*/ 4857 h 343114"/>
                <a:gd name="connsiteX6" fmla="*/ 8298 w 593682"/>
                <a:gd name="connsiteY6" fmla="*/ 76962 h 343114"/>
                <a:gd name="connsiteX7" fmla="*/ 670 w 593682"/>
                <a:gd name="connsiteY7" fmla="*/ 92575 h 343114"/>
                <a:gd name="connsiteX8" fmla="*/ 8298 w 593682"/>
                <a:gd name="connsiteY8" fmla="*/ 100203 h 343114"/>
                <a:gd name="connsiteX9" fmla="*/ 420159 w 593682"/>
                <a:gd name="connsiteY9" fmla="*/ 338328 h 343114"/>
                <a:gd name="connsiteX10" fmla="*/ 460259 w 593682"/>
                <a:gd name="connsiteY10" fmla="*/ 338328 h 34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3682" h="343114">
                  <a:moveTo>
                    <a:pt x="460259" y="338328"/>
                  </a:moveTo>
                  <a:lnTo>
                    <a:pt x="585323" y="266128"/>
                  </a:lnTo>
                  <a:cubicBezTo>
                    <a:pt x="591714" y="264010"/>
                    <a:pt x="595178" y="257111"/>
                    <a:pt x="593060" y="250720"/>
                  </a:cubicBezTo>
                  <a:cubicBezTo>
                    <a:pt x="591848" y="247063"/>
                    <a:pt x="588979" y="244194"/>
                    <a:pt x="585323" y="242982"/>
                  </a:cubicBezTo>
                  <a:lnTo>
                    <a:pt x="173462" y="4857"/>
                  </a:lnTo>
                  <a:cubicBezTo>
                    <a:pt x="160846" y="-1619"/>
                    <a:pt x="145882" y="-1619"/>
                    <a:pt x="133266" y="4857"/>
                  </a:cubicBezTo>
                  <a:lnTo>
                    <a:pt x="8298" y="76962"/>
                  </a:lnTo>
                  <a:cubicBezTo>
                    <a:pt x="1880" y="79167"/>
                    <a:pt x="-1535" y="86157"/>
                    <a:pt x="670" y="92575"/>
                  </a:cubicBezTo>
                  <a:cubicBezTo>
                    <a:pt x="1901" y="96157"/>
                    <a:pt x="4715" y="98972"/>
                    <a:pt x="8298" y="100203"/>
                  </a:cubicBezTo>
                  <a:lnTo>
                    <a:pt x="420159" y="338328"/>
                  </a:lnTo>
                  <a:cubicBezTo>
                    <a:pt x="432764" y="344710"/>
                    <a:pt x="447655" y="344710"/>
                    <a:pt x="460259" y="338328"/>
                  </a:cubicBezTo>
                  <a:close/>
                </a:path>
              </a:pathLst>
            </a:custGeom>
            <a:solidFill>
              <a:srgbClr val="E0E0E0"/>
            </a:solidFill>
            <a:ln w="9525" cap="flat">
              <a:noFill/>
              <a:prstDash val="solid"/>
              <a:miter/>
            </a:ln>
          </p:spPr>
          <p:txBody>
            <a:bodyPr rtlCol="0" anchor="ctr"/>
            <a:lstStyle/>
            <a:p>
              <a:endParaRPr lang="vi-VN"/>
            </a:p>
          </p:txBody>
        </p:sp>
        <p:sp>
          <p:nvSpPr>
            <p:cNvPr id="10" name="Freeform: Shape 9">
              <a:extLst>
                <a:ext uri="{FF2B5EF4-FFF2-40B4-BE49-F238E27FC236}">
                  <a16:creationId xmlns:a16="http://schemas.microsoft.com/office/drawing/2014/main" id="{F173090B-7F17-4878-A139-82DABBBC306D}"/>
                </a:ext>
              </a:extLst>
            </p:cNvPr>
            <p:cNvSpPr/>
            <p:nvPr/>
          </p:nvSpPr>
          <p:spPr>
            <a:xfrm>
              <a:off x="6751518" y="3369524"/>
              <a:ext cx="3008804" cy="1744995"/>
            </a:xfrm>
            <a:custGeom>
              <a:avLst/>
              <a:gdLst>
                <a:gd name="connsiteX0" fmla="*/ 1159907 w 3008804"/>
                <a:gd name="connsiteY0" fmla="*/ 1737380 h 1744995"/>
                <a:gd name="connsiteX1" fmla="*/ 32147 w 3008804"/>
                <a:gd name="connsiteY1" fmla="*/ 1085965 h 1744995"/>
                <a:gd name="connsiteX2" fmla="*/ 32147 w 3008804"/>
                <a:gd name="connsiteY2" fmla="*/ 996049 h 1744995"/>
                <a:gd name="connsiteX3" fmla="*/ 1744361 w 3008804"/>
                <a:gd name="connsiteY3" fmla="*/ 7640 h 1744995"/>
                <a:gd name="connsiteX4" fmla="*/ 1808464 w 3008804"/>
                <a:gd name="connsiteY4" fmla="*/ 7640 h 1744995"/>
                <a:gd name="connsiteX5" fmla="*/ 3005090 w 3008804"/>
                <a:gd name="connsiteY5" fmla="*/ 698393 h 1744995"/>
                <a:gd name="connsiteX6" fmla="*/ 3008469 w 3008804"/>
                <a:gd name="connsiteY6" fmla="*/ 705586 h 1744995"/>
                <a:gd name="connsiteX7" fmla="*/ 3005090 w 3008804"/>
                <a:gd name="connsiteY7" fmla="*/ 708965 h 1744995"/>
                <a:gd name="connsiteX8" fmla="*/ 1223915 w 3008804"/>
                <a:gd name="connsiteY8" fmla="*/ 1737380 h 1744995"/>
                <a:gd name="connsiteX9" fmla="*/ 1159907 w 3008804"/>
                <a:gd name="connsiteY9" fmla="*/ 1737380 h 17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804" h="1744995">
                  <a:moveTo>
                    <a:pt x="1159907" y="1737380"/>
                  </a:moveTo>
                  <a:lnTo>
                    <a:pt x="32147" y="1085965"/>
                  </a:lnTo>
                  <a:cubicBezTo>
                    <a:pt x="-10716" y="1061200"/>
                    <a:pt x="-10716" y="1020719"/>
                    <a:pt x="32147" y="996049"/>
                  </a:cubicBezTo>
                  <a:lnTo>
                    <a:pt x="1744361" y="7640"/>
                  </a:lnTo>
                  <a:cubicBezTo>
                    <a:pt x="1764515" y="-2547"/>
                    <a:pt x="1788310" y="-2547"/>
                    <a:pt x="1808464" y="7640"/>
                  </a:cubicBezTo>
                  <a:lnTo>
                    <a:pt x="3005090" y="698393"/>
                  </a:lnTo>
                  <a:cubicBezTo>
                    <a:pt x="3008010" y="699446"/>
                    <a:pt x="3009523" y="702666"/>
                    <a:pt x="3008469" y="705586"/>
                  </a:cubicBezTo>
                  <a:cubicBezTo>
                    <a:pt x="3007902" y="707159"/>
                    <a:pt x="3006663" y="708398"/>
                    <a:pt x="3005090" y="708965"/>
                  </a:cubicBezTo>
                  <a:lnTo>
                    <a:pt x="1223915" y="1737380"/>
                  </a:lnTo>
                  <a:cubicBezTo>
                    <a:pt x="1203787" y="1747534"/>
                    <a:pt x="1180035" y="1747534"/>
                    <a:pt x="1159907" y="1737380"/>
                  </a:cubicBezTo>
                  <a:close/>
                </a:path>
              </a:pathLst>
            </a:custGeom>
            <a:solidFill>
              <a:srgbClr val="E0E0E0"/>
            </a:solidFill>
            <a:ln w="9525" cap="flat">
              <a:noFill/>
              <a:prstDash val="solid"/>
              <a:miter/>
            </a:ln>
          </p:spPr>
          <p:txBody>
            <a:bodyPr rtlCol="0" anchor="ctr"/>
            <a:lstStyle/>
            <a:p>
              <a:endParaRPr lang="vi-VN"/>
            </a:p>
          </p:txBody>
        </p:sp>
      </p:grpSp>
      <p:grpSp>
        <p:nvGrpSpPr>
          <p:cNvPr id="11" name="Graphic 3">
            <a:extLst>
              <a:ext uri="{FF2B5EF4-FFF2-40B4-BE49-F238E27FC236}">
                <a16:creationId xmlns:a16="http://schemas.microsoft.com/office/drawing/2014/main" id="{74ACF65B-F737-4CE7-83BD-1DCB28FDE7F9}"/>
              </a:ext>
            </a:extLst>
          </p:cNvPr>
          <p:cNvGrpSpPr/>
          <p:nvPr/>
        </p:nvGrpSpPr>
        <p:grpSpPr>
          <a:xfrm>
            <a:off x="6857376" y="1921336"/>
            <a:ext cx="2849165" cy="3117770"/>
            <a:chOff x="6857376" y="1921336"/>
            <a:chExt cx="2849165" cy="3117770"/>
          </a:xfrm>
        </p:grpSpPr>
        <p:sp>
          <p:nvSpPr>
            <p:cNvPr id="12" name="Freeform: Shape 11">
              <a:extLst>
                <a:ext uri="{FF2B5EF4-FFF2-40B4-BE49-F238E27FC236}">
                  <a16:creationId xmlns:a16="http://schemas.microsoft.com/office/drawing/2014/main" id="{E4DE464B-B6F0-4D6E-A6EB-F31E682DCF57}"/>
                </a:ext>
              </a:extLst>
            </p:cNvPr>
            <p:cNvSpPr/>
            <p:nvPr/>
          </p:nvSpPr>
          <p:spPr>
            <a:xfrm>
              <a:off x="6919491" y="3365396"/>
              <a:ext cx="2787050" cy="1673564"/>
            </a:xfrm>
            <a:custGeom>
              <a:avLst/>
              <a:gdLst>
                <a:gd name="connsiteX0" fmla="*/ 0 w 2787050"/>
                <a:gd name="connsiteY0" fmla="*/ 1044563 h 1673564"/>
                <a:gd name="connsiteX1" fmla="*/ 43434 w 2787050"/>
                <a:gd name="connsiteY1" fmla="*/ 1116762 h 1673564"/>
                <a:gd name="connsiteX2" fmla="*/ 989743 w 2787050"/>
                <a:gd name="connsiteY2" fmla="*/ 1663212 h 1673564"/>
                <a:gd name="connsiteX3" fmla="*/ 1076706 w 2787050"/>
                <a:gd name="connsiteY3" fmla="*/ 1663212 h 1673564"/>
                <a:gd name="connsiteX4" fmla="*/ 2743581 w 2787050"/>
                <a:gd name="connsiteY4" fmla="*/ 701187 h 1673564"/>
                <a:gd name="connsiteX5" fmla="*/ 2777557 w 2787050"/>
                <a:gd name="connsiteY5" fmla="*/ 590858 h 1673564"/>
                <a:gd name="connsiteX6" fmla="*/ 2743581 w 2787050"/>
                <a:gd name="connsiteY6" fmla="*/ 556883 h 1673564"/>
                <a:gd name="connsiteX7" fmla="*/ 1797272 w 2787050"/>
                <a:gd name="connsiteY7" fmla="*/ 10434 h 1673564"/>
                <a:gd name="connsiteX8" fmla="*/ 1710309 w 2787050"/>
                <a:gd name="connsiteY8" fmla="*/ 10434 h 1673564"/>
                <a:gd name="connsiteX9" fmla="*/ 43434 w 2787050"/>
                <a:gd name="connsiteY9" fmla="*/ 972363 h 1673564"/>
                <a:gd name="connsiteX10" fmla="*/ 0 w 2787050"/>
                <a:gd name="connsiteY10" fmla="*/ 1044563 h 167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050" h="1673564">
                  <a:moveTo>
                    <a:pt x="0" y="1044563"/>
                  </a:moveTo>
                  <a:cubicBezTo>
                    <a:pt x="2160" y="1074171"/>
                    <a:pt x="18289" y="1100982"/>
                    <a:pt x="43434" y="1116762"/>
                  </a:cubicBezTo>
                  <a:lnTo>
                    <a:pt x="989743" y="1663212"/>
                  </a:lnTo>
                  <a:cubicBezTo>
                    <a:pt x="1017087" y="1677015"/>
                    <a:pt x="1049362" y="1677015"/>
                    <a:pt x="1076706" y="1663212"/>
                  </a:cubicBezTo>
                  <a:lnTo>
                    <a:pt x="2743581" y="701187"/>
                  </a:lnTo>
                  <a:cubicBezTo>
                    <a:pt x="2783430" y="680102"/>
                    <a:pt x="2798641" y="630707"/>
                    <a:pt x="2777557" y="590858"/>
                  </a:cubicBezTo>
                  <a:cubicBezTo>
                    <a:pt x="2769897" y="576381"/>
                    <a:pt x="2758058" y="564543"/>
                    <a:pt x="2743581" y="556883"/>
                  </a:cubicBezTo>
                  <a:lnTo>
                    <a:pt x="1797272" y="10434"/>
                  </a:lnTo>
                  <a:cubicBezTo>
                    <a:pt x="1769954" y="-3478"/>
                    <a:pt x="1737628" y="-3478"/>
                    <a:pt x="1710309" y="10434"/>
                  </a:cubicBezTo>
                  <a:lnTo>
                    <a:pt x="43434" y="972363"/>
                  </a:lnTo>
                  <a:cubicBezTo>
                    <a:pt x="18289" y="988144"/>
                    <a:pt x="2160" y="1014955"/>
                    <a:pt x="0" y="1044563"/>
                  </a:cubicBezTo>
                  <a:close/>
                </a:path>
              </a:pathLst>
            </a:custGeom>
            <a:solidFill>
              <a:srgbClr val="37474F"/>
            </a:solidFill>
            <a:ln w="9525" cap="flat">
              <a:noFill/>
              <a:prstDash val="solid"/>
              <a:miter/>
            </a:ln>
          </p:spPr>
          <p:txBody>
            <a:bodyPr rtlCol="0" anchor="ctr"/>
            <a:lstStyle/>
            <a:p>
              <a:endParaRPr lang="vi-VN"/>
            </a:p>
          </p:txBody>
        </p:sp>
        <p:sp>
          <p:nvSpPr>
            <p:cNvPr id="13" name="Freeform: Shape 12">
              <a:extLst>
                <a:ext uri="{FF2B5EF4-FFF2-40B4-BE49-F238E27FC236}">
                  <a16:creationId xmlns:a16="http://schemas.microsoft.com/office/drawing/2014/main" id="{E85AFAFD-0C3F-4A41-AA8E-518A81EDBC90}"/>
                </a:ext>
              </a:extLst>
            </p:cNvPr>
            <p:cNvSpPr/>
            <p:nvPr/>
          </p:nvSpPr>
          <p:spPr>
            <a:xfrm>
              <a:off x="6944923" y="3365301"/>
              <a:ext cx="2736151" cy="1579538"/>
            </a:xfrm>
            <a:custGeom>
              <a:avLst/>
              <a:gdLst>
                <a:gd name="connsiteX0" fmla="*/ 18002 w 2736151"/>
                <a:gd name="connsiteY0" fmla="*/ 1022655 h 1579538"/>
                <a:gd name="connsiteX1" fmla="*/ 964311 w 2736151"/>
                <a:gd name="connsiteY1" fmla="*/ 1569105 h 1579538"/>
                <a:gd name="connsiteX2" fmla="*/ 1051274 w 2736151"/>
                <a:gd name="connsiteY2" fmla="*/ 1569105 h 1579538"/>
                <a:gd name="connsiteX3" fmla="*/ 2718149 w 2736151"/>
                <a:gd name="connsiteY3" fmla="*/ 607080 h 1579538"/>
                <a:gd name="connsiteX4" fmla="*/ 2718149 w 2736151"/>
                <a:gd name="connsiteY4" fmla="*/ 556883 h 1579538"/>
                <a:gd name="connsiteX5" fmla="*/ 1771841 w 2736151"/>
                <a:gd name="connsiteY5" fmla="*/ 10434 h 1579538"/>
                <a:gd name="connsiteX6" fmla="*/ 1684877 w 2736151"/>
                <a:gd name="connsiteY6" fmla="*/ 10434 h 1579538"/>
                <a:gd name="connsiteX7" fmla="*/ 18002 w 2736151"/>
                <a:gd name="connsiteY7" fmla="*/ 972459 h 1579538"/>
                <a:gd name="connsiteX8" fmla="*/ 18002 w 2736151"/>
                <a:gd name="connsiteY8" fmla="*/ 1022655 h 157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6151" h="1579538">
                  <a:moveTo>
                    <a:pt x="18002" y="1022655"/>
                  </a:moveTo>
                  <a:lnTo>
                    <a:pt x="964311" y="1569105"/>
                  </a:lnTo>
                  <a:cubicBezTo>
                    <a:pt x="991630" y="1583016"/>
                    <a:pt x="1023956" y="1583016"/>
                    <a:pt x="1051274" y="1569105"/>
                  </a:cubicBezTo>
                  <a:lnTo>
                    <a:pt x="2718149" y="607080"/>
                  </a:lnTo>
                  <a:cubicBezTo>
                    <a:pt x="2742152" y="593173"/>
                    <a:pt x="2742152" y="570694"/>
                    <a:pt x="2718149" y="556883"/>
                  </a:cubicBezTo>
                  <a:lnTo>
                    <a:pt x="1771841" y="10434"/>
                  </a:lnTo>
                  <a:cubicBezTo>
                    <a:pt x="1744522" y="-3478"/>
                    <a:pt x="1712196" y="-3478"/>
                    <a:pt x="1684877" y="10434"/>
                  </a:cubicBezTo>
                  <a:lnTo>
                    <a:pt x="18002" y="972459"/>
                  </a:lnTo>
                  <a:cubicBezTo>
                    <a:pt x="-6001" y="986365"/>
                    <a:pt x="-6001" y="1008844"/>
                    <a:pt x="18002" y="1022655"/>
                  </a:cubicBezTo>
                  <a:close/>
                </a:path>
              </a:pathLst>
            </a:custGeom>
            <a:solidFill>
              <a:srgbClr val="455A64"/>
            </a:solidFill>
            <a:ln w="9525" cap="flat">
              <a:noFill/>
              <a:prstDash val="solid"/>
              <a:miter/>
            </a:ln>
          </p:spPr>
          <p:txBody>
            <a:bodyPr rtlCol="0" anchor="ctr"/>
            <a:lstStyle/>
            <a:p>
              <a:endParaRPr lang="vi-VN"/>
            </a:p>
          </p:txBody>
        </p:sp>
        <p:sp>
          <p:nvSpPr>
            <p:cNvPr id="14" name="Freeform: Shape 13">
              <a:extLst>
                <a:ext uri="{FF2B5EF4-FFF2-40B4-BE49-F238E27FC236}">
                  <a16:creationId xmlns:a16="http://schemas.microsoft.com/office/drawing/2014/main" id="{BDBB25D9-FD0B-40EC-AE03-562DECC13F8E}"/>
                </a:ext>
              </a:extLst>
            </p:cNvPr>
            <p:cNvSpPr/>
            <p:nvPr/>
          </p:nvSpPr>
          <p:spPr>
            <a:xfrm>
              <a:off x="6919496" y="4340617"/>
              <a:ext cx="1033266" cy="698489"/>
            </a:xfrm>
            <a:custGeom>
              <a:avLst/>
              <a:gdLst>
                <a:gd name="connsiteX0" fmla="*/ 1033267 w 1033266"/>
                <a:gd name="connsiteY0" fmla="*/ 604361 h 698489"/>
                <a:gd name="connsiteX1" fmla="*/ 1033267 w 1033266"/>
                <a:gd name="connsiteY1" fmla="*/ 698468 h 698489"/>
                <a:gd name="connsiteX2" fmla="*/ 989833 w 1033266"/>
                <a:gd name="connsiteY2" fmla="*/ 688086 h 698489"/>
                <a:gd name="connsiteX3" fmla="*/ 43429 w 1033266"/>
                <a:gd name="connsiteY3" fmla="*/ 141541 h 698489"/>
                <a:gd name="connsiteX4" fmla="*/ 9439 w 1033266"/>
                <a:gd name="connsiteY4" fmla="*/ 31499 h 698489"/>
                <a:gd name="connsiteX5" fmla="*/ 39047 w 1033266"/>
                <a:gd name="connsiteY5" fmla="*/ 0 h 698489"/>
                <a:gd name="connsiteX6" fmla="*/ 43429 w 1033266"/>
                <a:gd name="connsiteY6" fmla="*/ 47625 h 698489"/>
                <a:gd name="connsiteX7" fmla="*/ 989833 w 1033266"/>
                <a:gd name="connsiteY7" fmla="*/ 594169 h 698489"/>
                <a:gd name="connsiteX8" fmla="*/ 1033267 w 1033266"/>
                <a:gd name="connsiteY8" fmla="*/ 604361 h 69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3266" h="698489">
                  <a:moveTo>
                    <a:pt x="1033267" y="604361"/>
                  </a:moveTo>
                  <a:lnTo>
                    <a:pt x="1033267" y="698468"/>
                  </a:lnTo>
                  <a:cubicBezTo>
                    <a:pt x="1018137" y="698799"/>
                    <a:pt x="1003177" y="695223"/>
                    <a:pt x="989833" y="688086"/>
                  </a:cubicBezTo>
                  <a:lnTo>
                    <a:pt x="43429" y="141541"/>
                  </a:lnTo>
                  <a:cubicBezTo>
                    <a:pt x="3656" y="120540"/>
                    <a:pt x="-11562" y="71272"/>
                    <a:pt x="9439" y="31499"/>
                  </a:cubicBezTo>
                  <a:cubicBezTo>
                    <a:pt x="16291" y="18524"/>
                    <a:pt x="26520" y="7641"/>
                    <a:pt x="39047" y="0"/>
                  </a:cubicBezTo>
                  <a:cubicBezTo>
                    <a:pt x="19521" y="13906"/>
                    <a:pt x="21045" y="34385"/>
                    <a:pt x="43429" y="47625"/>
                  </a:cubicBezTo>
                  <a:lnTo>
                    <a:pt x="989833" y="594169"/>
                  </a:lnTo>
                  <a:cubicBezTo>
                    <a:pt x="1003212" y="601196"/>
                    <a:pt x="1018158" y="604704"/>
                    <a:pt x="1033267" y="604361"/>
                  </a:cubicBezTo>
                  <a:close/>
                </a:path>
              </a:pathLst>
            </a:custGeom>
            <a:solidFill>
              <a:srgbClr val="263238"/>
            </a:solidFill>
            <a:ln w="9525" cap="flat">
              <a:noFill/>
              <a:prstDash val="solid"/>
              <a:miter/>
            </a:ln>
          </p:spPr>
          <p:txBody>
            <a:bodyPr rtlCol="0" anchor="ctr"/>
            <a:lstStyle/>
            <a:p>
              <a:endParaRPr lang="vi-VN"/>
            </a:p>
          </p:txBody>
        </p:sp>
        <p:sp>
          <p:nvSpPr>
            <p:cNvPr id="15" name="Freeform: Shape 14">
              <a:extLst>
                <a:ext uri="{FF2B5EF4-FFF2-40B4-BE49-F238E27FC236}">
                  <a16:creationId xmlns:a16="http://schemas.microsoft.com/office/drawing/2014/main" id="{F4D86985-BE1B-48AF-8C97-86D303441334}"/>
                </a:ext>
              </a:extLst>
            </p:cNvPr>
            <p:cNvSpPr/>
            <p:nvPr/>
          </p:nvSpPr>
          <p:spPr>
            <a:xfrm>
              <a:off x="6857376" y="1921350"/>
              <a:ext cx="1815394" cy="2427295"/>
            </a:xfrm>
            <a:custGeom>
              <a:avLst/>
              <a:gdLst>
                <a:gd name="connsiteX0" fmla="*/ 21348 w 1815394"/>
                <a:gd name="connsiteY0" fmla="*/ 2418029 h 2427295"/>
                <a:gd name="connsiteX1" fmla="*/ 12 w 1815394"/>
                <a:gd name="connsiteY1" fmla="*/ 2355355 h 2427295"/>
                <a:gd name="connsiteX2" fmla="*/ 12 w 1815394"/>
                <a:gd name="connsiteY2" fmla="*/ 1048239 h 2427295"/>
                <a:gd name="connsiteX3" fmla="*/ 43541 w 1815394"/>
                <a:gd name="connsiteY3" fmla="*/ 972896 h 2427295"/>
                <a:gd name="connsiteX4" fmla="*/ 1709845 w 1815394"/>
                <a:gd name="connsiteY4" fmla="*/ 10871 h 2427295"/>
                <a:gd name="connsiteX5" fmla="*/ 1794141 w 1815394"/>
                <a:gd name="connsiteY5" fmla="*/ 9347 h 2427295"/>
                <a:gd name="connsiteX6" fmla="*/ 1815382 w 1815394"/>
                <a:gd name="connsiteY6" fmla="*/ 72022 h 2427295"/>
                <a:gd name="connsiteX7" fmla="*/ 1815382 w 1815394"/>
                <a:gd name="connsiteY7" fmla="*/ 1379042 h 2427295"/>
                <a:gd name="connsiteX8" fmla="*/ 1771948 w 1815394"/>
                <a:gd name="connsiteY8" fmla="*/ 1454385 h 2427295"/>
                <a:gd name="connsiteX9" fmla="*/ 105549 w 1815394"/>
                <a:gd name="connsiteY9" fmla="*/ 2416410 h 2427295"/>
                <a:gd name="connsiteX10" fmla="*/ 21348 w 1815394"/>
                <a:gd name="connsiteY10" fmla="*/ 2418029 h 242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5394" h="2427295">
                  <a:moveTo>
                    <a:pt x="21348" y="2418029"/>
                  </a:moveTo>
                  <a:cubicBezTo>
                    <a:pt x="-1226" y="2404980"/>
                    <a:pt x="12" y="2383072"/>
                    <a:pt x="12" y="2355355"/>
                  </a:cubicBezTo>
                  <a:lnTo>
                    <a:pt x="12" y="1048239"/>
                  </a:lnTo>
                  <a:cubicBezTo>
                    <a:pt x="1701" y="1017627"/>
                    <a:pt x="17866" y="989649"/>
                    <a:pt x="43541" y="972896"/>
                  </a:cubicBezTo>
                  <a:lnTo>
                    <a:pt x="1709845" y="10871"/>
                  </a:lnTo>
                  <a:cubicBezTo>
                    <a:pt x="1736089" y="-3066"/>
                    <a:pt x="1767411" y="-3633"/>
                    <a:pt x="1794141" y="9347"/>
                  </a:cubicBezTo>
                  <a:cubicBezTo>
                    <a:pt x="1816620" y="22301"/>
                    <a:pt x="1815382" y="44304"/>
                    <a:pt x="1815382" y="72022"/>
                  </a:cubicBezTo>
                  <a:lnTo>
                    <a:pt x="1815382" y="1379042"/>
                  </a:lnTo>
                  <a:cubicBezTo>
                    <a:pt x="1813730" y="1409641"/>
                    <a:pt x="1797599" y="1437621"/>
                    <a:pt x="1771948" y="1454385"/>
                  </a:cubicBezTo>
                  <a:lnTo>
                    <a:pt x="105549" y="2416410"/>
                  </a:lnTo>
                  <a:cubicBezTo>
                    <a:pt x="79342" y="2430330"/>
                    <a:pt x="48071" y="2430931"/>
                    <a:pt x="21348" y="2418029"/>
                  </a:cubicBezTo>
                  <a:close/>
                </a:path>
              </a:pathLst>
            </a:custGeom>
            <a:solidFill>
              <a:srgbClr val="37474F"/>
            </a:solidFill>
            <a:ln w="9525" cap="flat">
              <a:noFill/>
              <a:prstDash val="solid"/>
              <a:miter/>
            </a:ln>
          </p:spPr>
          <p:txBody>
            <a:bodyPr rtlCol="0" anchor="ctr"/>
            <a:lstStyle/>
            <a:p>
              <a:endParaRPr lang="vi-VN"/>
            </a:p>
          </p:txBody>
        </p:sp>
        <p:sp>
          <p:nvSpPr>
            <p:cNvPr id="16" name="Freeform: Shape 15">
              <a:extLst>
                <a:ext uri="{FF2B5EF4-FFF2-40B4-BE49-F238E27FC236}">
                  <a16:creationId xmlns:a16="http://schemas.microsoft.com/office/drawing/2014/main" id="{D55AD55B-1815-4D89-894D-9122CDC36E7C}"/>
                </a:ext>
              </a:extLst>
            </p:cNvPr>
            <p:cNvSpPr/>
            <p:nvPr/>
          </p:nvSpPr>
          <p:spPr>
            <a:xfrm>
              <a:off x="6870533" y="1921336"/>
              <a:ext cx="1802237" cy="1041490"/>
            </a:xfrm>
            <a:custGeom>
              <a:avLst/>
              <a:gdLst>
                <a:gd name="connsiteX0" fmla="*/ 1802225 w 1802237"/>
                <a:gd name="connsiteY0" fmla="*/ 71941 h 1041490"/>
                <a:gd name="connsiteX1" fmla="*/ 1758791 w 1802237"/>
                <a:gd name="connsiteY1" fmla="*/ 46890 h 1041490"/>
                <a:gd name="connsiteX2" fmla="*/ 92393 w 1802237"/>
                <a:gd name="connsiteY2" fmla="*/ 1009010 h 1041490"/>
                <a:gd name="connsiteX3" fmla="*/ 61722 w 1802237"/>
                <a:gd name="connsiteY3" fmla="*/ 1041490 h 1041490"/>
                <a:gd name="connsiteX4" fmla="*/ 0 w 1802237"/>
                <a:gd name="connsiteY4" fmla="*/ 1005391 h 1041490"/>
                <a:gd name="connsiteX5" fmla="*/ 0 w 1802237"/>
                <a:gd name="connsiteY5" fmla="*/ 1005391 h 1041490"/>
                <a:gd name="connsiteX6" fmla="*/ 30766 w 1802237"/>
                <a:gd name="connsiteY6" fmla="*/ 972910 h 1041490"/>
                <a:gd name="connsiteX7" fmla="*/ 1697069 w 1802237"/>
                <a:gd name="connsiteY7" fmla="*/ 10885 h 1041490"/>
                <a:gd name="connsiteX8" fmla="*/ 1781270 w 1802237"/>
                <a:gd name="connsiteY8" fmla="*/ 9266 h 1041490"/>
                <a:gd name="connsiteX9" fmla="*/ 1802225 w 1802237"/>
                <a:gd name="connsiteY9" fmla="*/ 71941 h 104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2237" h="1041490">
                  <a:moveTo>
                    <a:pt x="1802225" y="71941"/>
                  </a:moveTo>
                  <a:cubicBezTo>
                    <a:pt x="1802225" y="44318"/>
                    <a:pt x="1783175" y="33079"/>
                    <a:pt x="1758791" y="46890"/>
                  </a:cubicBezTo>
                  <a:lnTo>
                    <a:pt x="92393" y="1009010"/>
                  </a:lnTo>
                  <a:cubicBezTo>
                    <a:pt x="79540" y="1017012"/>
                    <a:pt x="68975" y="1028201"/>
                    <a:pt x="61722" y="1041490"/>
                  </a:cubicBezTo>
                  <a:lnTo>
                    <a:pt x="0" y="1005391"/>
                  </a:lnTo>
                  <a:lnTo>
                    <a:pt x="0" y="1005391"/>
                  </a:lnTo>
                  <a:cubicBezTo>
                    <a:pt x="7314" y="992115"/>
                    <a:pt x="17906" y="980933"/>
                    <a:pt x="30766" y="972910"/>
                  </a:cubicBezTo>
                  <a:lnTo>
                    <a:pt x="1697069" y="10885"/>
                  </a:lnTo>
                  <a:cubicBezTo>
                    <a:pt x="1723276" y="-3035"/>
                    <a:pt x="1754547" y="-3636"/>
                    <a:pt x="1781270" y="9266"/>
                  </a:cubicBezTo>
                  <a:cubicBezTo>
                    <a:pt x="1803464" y="22315"/>
                    <a:pt x="1802225" y="44318"/>
                    <a:pt x="1802225" y="71941"/>
                  </a:cubicBezTo>
                  <a:close/>
                </a:path>
              </a:pathLst>
            </a:custGeom>
            <a:solidFill>
              <a:srgbClr val="455A64"/>
            </a:solidFill>
            <a:ln w="9525" cap="flat">
              <a:noFill/>
              <a:prstDash val="solid"/>
              <a:miter/>
            </a:ln>
          </p:spPr>
          <p:txBody>
            <a:bodyPr rtlCol="0" anchor="ctr"/>
            <a:lstStyle/>
            <a:p>
              <a:endParaRPr lang="vi-VN"/>
            </a:p>
          </p:txBody>
        </p:sp>
        <p:sp>
          <p:nvSpPr>
            <p:cNvPr id="17" name="Freeform: Shape 16">
              <a:extLst>
                <a:ext uri="{FF2B5EF4-FFF2-40B4-BE49-F238E27FC236}">
                  <a16:creationId xmlns:a16="http://schemas.microsoft.com/office/drawing/2014/main" id="{DE1B8F93-0BBD-4A59-B7A8-690AE679FEC1}"/>
                </a:ext>
              </a:extLst>
            </p:cNvPr>
            <p:cNvSpPr/>
            <p:nvPr/>
          </p:nvSpPr>
          <p:spPr>
            <a:xfrm>
              <a:off x="6857471" y="2926726"/>
              <a:ext cx="100310" cy="1421942"/>
            </a:xfrm>
            <a:custGeom>
              <a:avLst/>
              <a:gdLst>
                <a:gd name="connsiteX0" fmla="*/ 100310 w 100310"/>
                <a:gd name="connsiteY0" fmla="*/ 1413701 h 1421942"/>
                <a:gd name="connsiteX1" fmla="*/ 21253 w 100310"/>
                <a:gd name="connsiteY1" fmla="*/ 1412558 h 1421942"/>
                <a:gd name="connsiteX2" fmla="*/ 12 w 100310"/>
                <a:gd name="connsiteY2" fmla="*/ 1349978 h 1421942"/>
                <a:gd name="connsiteX3" fmla="*/ 12 w 100310"/>
                <a:gd name="connsiteY3" fmla="*/ 42767 h 1421942"/>
                <a:gd name="connsiteX4" fmla="*/ 13061 w 100310"/>
                <a:gd name="connsiteY4" fmla="*/ 0 h 1421942"/>
                <a:gd name="connsiteX5" fmla="*/ 75164 w 100310"/>
                <a:gd name="connsiteY5" fmla="*/ 36004 h 1421942"/>
                <a:gd name="connsiteX6" fmla="*/ 75164 w 100310"/>
                <a:gd name="connsiteY6" fmla="*/ 36004 h 1421942"/>
                <a:gd name="connsiteX7" fmla="*/ 62401 w 100310"/>
                <a:gd name="connsiteY7" fmla="*/ 78772 h 1421942"/>
                <a:gd name="connsiteX8" fmla="*/ 62401 w 100310"/>
                <a:gd name="connsiteY8" fmla="*/ 1385983 h 1421942"/>
                <a:gd name="connsiteX9" fmla="*/ 100310 w 100310"/>
                <a:gd name="connsiteY9" fmla="*/ 1413701 h 14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310" h="1421942">
                  <a:moveTo>
                    <a:pt x="100310" y="1413701"/>
                  </a:moveTo>
                  <a:cubicBezTo>
                    <a:pt x="75095" y="1425077"/>
                    <a:pt x="46129" y="1424658"/>
                    <a:pt x="21253" y="1412558"/>
                  </a:cubicBezTo>
                  <a:cubicBezTo>
                    <a:pt x="-1226" y="1399603"/>
                    <a:pt x="12" y="1377696"/>
                    <a:pt x="12" y="1349978"/>
                  </a:cubicBezTo>
                  <a:lnTo>
                    <a:pt x="12" y="42767"/>
                  </a:lnTo>
                  <a:cubicBezTo>
                    <a:pt x="616" y="27627"/>
                    <a:pt x="5110" y="12898"/>
                    <a:pt x="13061" y="0"/>
                  </a:cubicBezTo>
                  <a:lnTo>
                    <a:pt x="75164" y="36004"/>
                  </a:lnTo>
                  <a:lnTo>
                    <a:pt x="75164" y="36004"/>
                  </a:lnTo>
                  <a:cubicBezTo>
                    <a:pt x="67306" y="48927"/>
                    <a:pt x="62910" y="63656"/>
                    <a:pt x="62401" y="78772"/>
                  </a:cubicBezTo>
                  <a:lnTo>
                    <a:pt x="62401" y="1385983"/>
                  </a:lnTo>
                  <a:cubicBezTo>
                    <a:pt x="62020" y="1411700"/>
                    <a:pt x="78784" y="1423226"/>
                    <a:pt x="100310" y="1413701"/>
                  </a:cubicBezTo>
                  <a:close/>
                </a:path>
              </a:pathLst>
            </a:custGeom>
            <a:solidFill>
              <a:srgbClr val="263238"/>
            </a:solidFill>
            <a:ln w="9525" cap="flat">
              <a:noFill/>
              <a:prstDash val="solid"/>
              <a:miter/>
            </a:ln>
          </p:spPr>
          <p:txBody>
            <a:bodyPr rtlCol="0" anchor="ctr"/>
            <a:lstStyle/>
            <a:p>
              <a:endParaRPr lang="vi-VN"/>
            </a:p>
          </p:txBody>
        </p:sp>
        <p:sp>
          <p:nvSpPr>
            <p:cNvPr id="18" name="Freeform: Shape 17">
              <a:extLst>
                <a:ext uri="{FF2B5EF4-FFF2-40B4-BE49-F238E27FC236}">
                  <a16:creationId xmlns:a16="http://schemas.microsoft.com/office/drawing/2014/main" id="{F4FFF1E7-DC39-41AE-B642-10109AFA9D84}"/>
                </a:ext>
              </a:extLst>
            </p:cNvPr>
            <p:cNvSpPr/>
            <p:nvPr/>
          </p:nvSpPr>
          <p:spPr>
            <a:xfrm>
              <a:off x="6960258" y="2049553"/>
              <a:ext cx="1658778" cy="2135691"/>
            </a:xfrm>
            <a:custGeom>
              <a:avLst/>
              <a:gdLst>
                <a:gd name="connsiteX0" fmla="*/ 26099 w 1658778"/>
                <a:gd name="connsiteY0" fmla="*/ 930894 h 2135691"/>
                <a:gd name="connsiteX1" fmla="*/ 1632680 w 1658778"/>
                <a:gd name="connsiteY1" fmla="*/ 3540 h 2135691"/>
                <a:gd name="connsiteX2" fmla="*/ 1658779 w 1658778"/>
                <a:gd name="connsiteY2" fmla="*/ 18590 h 2135691"/>
                <a:gd name="connsiteX3" fmla="*/ 1658779 w 1658778"/>
                <a:gd name="connsiteY3" fmla="*/ 1159685 h 2135691"/>
                <a:gd name="connsiteX4" fmla="*/ 1632680 w 1658778"/>
                <a:gd name="connsiteY4" fmla="*/ 1204833 h 2135691"/>
                <a:gd name="connsiteX5" fmla="*/ 26099 w 1658778"/>
                <a:gd name="connsiteY5" fmla="*/ 2132092 h 2135691"/>
                <a:gd name="connsiteX6" fmla="*/ 0 w 1658778"/>
                <a:gd name="connsiteY6" fmla="*/ 2117043 h 2135691"/>
                <a:gd name="connsiteX7" fmla="*/ 0 w 1658778"/>
                <a:gd name="connsiteY7" fmla="*/ 976043 h 2135691"/>
                <a:gd name="connsiteX8" fmla="*/ 26099 w 1658778"/>
                <a:gd name="connsiteY8" fmla="*/ 930894 h 213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8778" h="2135691">
                  <a:moveTo>
                    <a:pt x="26099" y="930894"/>
                  </a:moveTo>
                  <a:lnTo>
                    <a:pt x="1632680" y="3540"/>
                  </a:lnTo>
                  <a:cubicBezTo>
                    <a:pt x="1647063" y="-4747"/>
                    <a:pt x="1658779" y="2016"/>
                    <a:pt x="1658779" y="18590"/>
                  </a:cubicBezTo>
                  <a:lnTo>
                    <a:pt x="1658779" y="1159685"/>
                  </a:lnTo>
                  <a:cubicBezTo>
                    <a:pt x="1657761" y="1178030"/>
                    <a:pt x="1648070" y="1194795"/>
                    <a:pt x="1632680" y="1204833"/>
                  </a:cubicBezTo>
                  <a:lnTo>
                    <a:pt x="26099" y="2132092"/>
                  </a:lnTo>
                  <a:cubicBezTo>
                    <a:pt x="11621" y="2140474"/>
                    <a:pt x="0" y="2133711"/>
                    <a:pt x="0" y="2117043"/>
                  </a:cubicBezTo>
                  <a:lnTo>
                    <a:pt x="0" y="976043"/>
                  </a:lnTo>
                  <a:cubicBezTo>
                    <a:pt x="926" y="957670"/>
                    <a:pt x="10640" y="940866"/>
                    <a:pt x="26099" y="930894"/>
                  </a:cubicBezTo>
                  <a:close/>
                </a:path>
              </a:pathLst>
            </a:custGeom>
            <a:solidFill>
              <a:srgbClr val="FAFAFA"/>
            </a:solidFill>
            <a:ln w="9525" cap="flat">
              <a:noFill/>
              <a:prstDash val="solid"/>
              <a:miter/>
            </a:ln>
          </p:spPr>
          <p:txBody>
            <a:bodyPr rtlCol="0" anchor="ctr"/>
            <a:lstStyle/>
            <a:p>
              <a:endParaRPr lang="vi-VN"/>
            </a:p>
          </p:txBody>
        </p:sp>
        <p:sp>
          <p:nvSpPr>
            <p:cNvPr id="19" name="Freeform: Shape 18">
              <a:extLst>
                <a:ext uri="{FF2B5EF4-FFF2-40B4-BE49-F238E27FC236}">
                  <a16:creationId xmlns:a16="http://schemas.microsoft.com/office/drawing/2014/main" id="{95D9B326-86D2-4467-8FB5-3B68A4BDE69C}"/>
                </a:ext>
              </a:extLst>
            </p:cNvPr>
            <p:cNvSpPr/>
            <p:nvPr/>
          </p:nvSpPr>
          <p:spPr>
            <a:xfrm>
              <a:off x="7074131" y="3442123"/>
              <a:ext cx="1634201" cy="942503"/>
            </a:xfrm>
            <a:custGeom>
              <a:avLst/>
              <a:gdLst>
                <a:gd name="connsiteX0" fmla="*/ 9095 w 1634201"/>
                <a:gd name="connsiteY0" fmla="*/ 898208 h 942503"/>
                <a:gd name="connsiteX1" fmla="*/ 1555860 w 1634201"/>
                <a:gd name="connsiteY1" fmla="*/ 5240 h 942503"/>
                <a:gd name="connsiteX2" fmla="*/ 1599294 w 1634201"/>
                <a:gd name="connsiteY2" fmla="*/ 5240 h 942503"/>
                <a:gd name="connsiteX3" fmla="*/ 1625106 w 1634201"/>
                <a:gd name="connsiteY3" fmla="*/ 19337 h 942503"/>
                <a:gd name="connsiteX4" fmla="*/ 1633531 w 1634201"/>
                <a:gd name="connsiteY4" fmla="*/ 36058 h 942503"/>
                <a:gd name="connsiteX5" fmla="*/ 1625106 w 1634201"/>
                <a:gd name="connsiteY5" fmla="*/ 44483 h 942503"/>
                <a:gd name="connsiteX6" fmla="*/ 78056 w 1634201"/>
                <a:gd name="connsiteY6" fmla="*/ 937356 h 942503"/>
                <a:gd name="connsiteX7" fmla="*/ 34622 w 1634201"/>
                <a:gd name="connsiteY7" fmla="*/ 937356 h 942503"/>
                <a:gd name="connsiteX8" fmla="*/ 9095 w 1634201"/>
                <a:gd name="connsiteY8" fmla="*/ 923355 h 942503"/>
                <a:gd name="connsiteX9" fmla="*/ 670 w 1634201"/>
                <a:gd name="connsiteY9" fmla="*/ 906633 h 942503"/>
                <a:gd name="connsiteX10" fmla="*/ 9095 w 1634201"/>
                <a:gd name="connsiteY10" fmla="*/ 898208 h 942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4201" h="942503">
                  <a:moveTo>
                    <a:pt x="9095" y="898208"/>
                  </a:moveTo>
                  <a:lnTo>
                    <a:pt x="1555860" y="5240"/>
                  </a:lnTo>
                  <a:cubicBezTo>
                    <a:pt x="1569495" y="-1747"/>
                    <a:pt x="1585658" y="-1747"/>
                    <a:pt x="1599294" y="5240"/>
                  </a:cubicBezTo>
                  <a:lnTo>
                    <a:pt x="1625106" y="19337"/>
                  </a:lnTo>
                  <a:cubicBezTo>
                    <a:pt x="1632050" y="21628"/>
                    <a:pt x="1635822" y="29114"/>
                    <a:pt x="1633531" y="36058"/>
                  </a:cubicBezTo>
                  <a:cubicBezTo>
                    <a:pt x="1632216" y="40043"/>
                    <a:pt x="1629091" y="43168"/>
                    <a:pt x="1625106" y="44483"/>
                  </a:cubicBezTo>
                  <a:lnTo>
                    <a:pt x="78056" y="937356"/>
                  </a:lnTo>
                  <a:cubicBezTo>
                    <a:pt x="64391" y="944219"/>
                    <a:pt x="48286" y="944219"/>
                    <a:pt x="34622" y="937356"/>
                  </a:cubicBezTo>
                  <a:lnTo>
                    <a:pt x="9095" y="923355"/>
                  </a:lnTo>
                  <a:cubicBezTo>
                    <a:pt x="2151" y="921063"/>
                    <a:pt x="-1621" y="913577"/>
                    <a:pt x="670" y="906633"/>
                  </a:cubicBezTo>
                  <a:cubicBezTo>
                    <a:pt x="1985" y="902649"/>
                    <a:pt x="5110" y="899523"/>
                    <a:pt x="9095" y="898208"/>
                  </a:cubicBezTo>
                  <a:close/>
                </a:path>
              </a:pathLst>
            </a:custGeom>
            <a:solidFill>
              <a:srgbClr val="263238"/>
            </a:solidFill>
            <a:ln w="9525" cap="flat">
              <a:noFill/>
              <a:prstDash val="solid"/>
              <a:miter/>
            </a:ln>
          </p:spPr>
          <p:txBody>
            <a:bodyPr rtlCol="0" anchor="ctr"/>
            <a:lstStyle/>
            <a:p>
              <a:endParaRPr lang="vi-VN"/>
            </a:p>
          </p:txBody>
        </p:sp>
        <p:sp>
          <p:nvSpPr>
            <p:cNvPr id="20" name="Freeform: Shape 19">
              <a:extLst>
                <a:ext uri="{FF2B5EF4-FFF2-40B4-BE49-F238E27FC236}">
                  <a16:creationId xmlns:a16="http://schemas.microsoft.com/office/drawing/2014/main" id="{5F303744-3BB3-4664-84E3-0737B5A2809C}"/>
                </a:ext>
              </a:extLst>
            </p:cNvPr>
            <p:cNvSpPr/>
            <p:nvPr/>
          </p:nvSpPr>
          <p:spPr>
            <a:xfrm>
              <a:off x="7194341" y="3513594"/>
              <a:ext cx="2005566" cy="1156756"/>
            </a:xfrm>
            <a:custGeom>
              <a:avLst/>
              <a:gdLst>
                <a:gd name="connsiteX0" fmla="*/ 10234 w 2005566"/>
                <a:gd name="connsiteY0" fmla="*/ 898937 h 1156756"/>
                <a:gd name="connsiteX1" fmla="*/ 1556903 w 2005566"/>
                <a:gd name="connsiteY1" fmla="*/ 5873 h 1156756"/>
                <a:gd name="connsiteX2" fmla="*/ 1596622 w 2005566"/>
                <a:gd name="connsiteY2" fmla="*/ 3682 h 1156756"/>
                <a:gd name="connsiteX3" fmla="*/ 1999244 w 2005566"/>
                <a:gd name="connsiteY3" fmla="*/ 236187 h 1156756"/>
                <a:gd name="connsiteX4" fmla="*/ 1995529 w 2005566"/>
                <a:gd name="connsiteY4" fmla="*/ 259142 h 1156756"/>
                <a:gd name="connsiteX5" fmla="*/ 450574 w 2005566"/>
                <a:gd name="connsiteY5" fmla="*/ 1150873 h 1156756"/>
                <a:gd name="connsiteX6" fmla="*/ 410760 w 2005566"/>
                <a:gd name="connsiteY6" fmla="*/ 1153159 h 1156756"/>
                <a:gd name="connsiteX7" fmla="*/ 6519 w 2005566"/>
                <a:gd name="connsiteY7" fmla="*/ 921797 h 1156756"/>
                <a:gd name="connsiteX8" fmla="*/ 10234 w 2005566"/>
                <a:gd name="connsiteY8" fmla="*/ 898937 h 115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566" h="1156756">
                  <a:moveTo>
                    <a:pt x="10234" y="898937"/>
                  </a:moveTo>
                  <a:lnTo>
                    <a:pt x="1556903" y="5873"/>
                  </a:lnTo>
                  <a:cubicBezTo>
                    <a:pt x="1569052" y="-1097"/>
                    <a:pt x="1583781" y="-1909"/>
                    <a:pt x="1596622" y="3682"/>
                  </a:cubicBezTo>
                  <a:lnTo>
                    <a:pt x="1999244" y="236187"/>
                  </a:lnTo>
                  <a:cubicBezTo>
                    <a:pt x="2008769" y="241902"/>
                    <a:pt x="2007531" y="252189"/>
                    <a:pt x="1995529" y="259142"/>
                  </a:cubicBezTo>
                  <a:lnTo>
                    <a:pt x="450574" y="1150873"/>
                  </a:lnTo>
                  <a:cubicBezTo>
                    <a:pt x="438390" y="1157816"/>
                    <a:pt x="423659" y="1158662"/>
                    <a:pt x="410760" y="1153159"/>
                  </a:cubicBezTo>
                  <a:lnTo>
                    <a:pt x="6519" y="921797"/>
                  </a:lnTo>
                  <a:cubicBezTo>
                    <a:pt x="-3482" y="916082"/>
                    <a:pt x="-1768" y="905795"/>
                    <a:pt x="10234" y="898937"/>
                  </a:cubicBezTo>
                  <a:close/>
                </a:path>
              </a:pathLst>
            </a:custGeom>
            <a:solidFill>
              <a:srgbClr val="263238"/>
            </a:solidFill>
            <a:ln w="9525" cap="flat">
              <a:noFill/>
              <a:prstDash val="solid"/>
              <a:miter/>
            </a:ln>
          </p:spPr>
          <p:txBody>
            <a:bodyPr rtlCol="0" anchor="ctr"/>
            <a:lstStyle/>
            <a:p>
              <a:endParaRPr lang="vi-VN"/>
            </a:p>
          </p:txBody>
        </p:sp>
        <p:sp>
          <p:nvSpPr>
            <p:cNvPr id="21" name="Freeform: Shape 20">
              <a:extLst>
                <a:ext uri="{FF2B5EF4-FFF2-40B4-BE49-F238E27FC236}">
                  <a16:creationId xmlns:a16="http://schemas.microsoft.com/office/drawing/2014/main" id="{EBAFAF4A-1C0A-44BD-91E6-894644667CC7}"/>
                </a:ext>
              </a:extLst>
            </p:cNvPr>
            <p:cNvSpPr/>
            <p:nvPr/>
          </p:nvSpPr>
          <p:spPr>
            <a:xfrm>
              <a:off x="7233531" y="3547761"/>
              <a:ext cx="1928764" cy="1102888"/>
            </a:xfrm>
            <a:custGeom>
              <a:avLst/>
              <a:gdLst>
                <a:gd name="connsiteX0" fmla="*/ 1311306 w 1928764"/>
                <a:gd name="connsiteY0" fmla="*/ 346800 h 1102888"/>
                <a:gd name="connsiteX1" fmla="*/ 1359693 w 1928764"/>
                <a:gd name="connsiteY1" fmla="*/ 318797 h 1102888"/>
                <a:gd name="connsiteX2" fmla="*/ 1359693 w 1928764"/>
                <a:gd name="connsiteY2" fmla="*/ 314796 h 1102888"/>
                <a:gd name="connsiteX3" fmla="*/ 1313401 w 1928764"/>
                <a:gd name="connsiteY3" fmla="*/ 288031 h 1102888"/>
                <a:gd name="connsiteX4" fmla="*/ 1306353 w 1928764"/>
                <a:gd name="connsiteY4" fmla="*/ 288031 h 1102888"/>
                <a:gd name="connsiteX5" fmla="*/ 1257965 w 1928764"/>
                <a:gd name="connsiteY5" fmla="*/ 316034 h 1102888"/>
                <a:gd name="connsiteX6" fmla="*/ 1257489 w 1928764"/>
                <a:gd name="connsiteY6" fmla="*/ 320130 h 1102888"/>
                <a:gd name="connsiteX7" fmla="*/ 1303876 w 1928764"/>
                <a:gd name="connsiteY7" fmla="*/ 346800 h 1102888"/>
                <a:gd name="connsiteX8" fmla="*/ 1311306 w 1928764"/>
                <a:gd name="connsiteY8" fmla="*/ 346800 h 1102888"/>
                <a:gd name="connsiteX9" fmla="*/ 1240535 w 1928764"/>
                <a:gd name="connsiteY9" fmla="*/ 250026 h 1102888"/>
                <a:gd name="connsiteX10" fmla="*/ 1192148 w 1928764"/>
                <a:gd name="connsiteY10" fmla="*/ 278030 h 1102888"/>
                <a:gd name="connsiteX11" fmla="*/ 1192148 w 1928764"/>
                <a:gd name="connsiteY11" fmla="*/ 282030 h 1102888"/>
                <a:gd name="connsiteX12" fmla="*/ 1238439 w 1928764"/>
                <a:gd name="connsiteY12" fmla="*/ 308795 h 1102888"/>
                <a:gd name="connsiteX13" fmla="*/ 1245488 w 1928764"/>
                <a:gd name="connsiteY13" fmla="*/ 308795 h 1102888"/>
                <a:gd name="connsiteX14" fmla="*/ 1293875 w 1928764"/>
                <a:gd name="connsiteY14" fmla="*/ 280792 h 1102888"/>
                <a:gd name="connsiteX15" fmla="*/ 1294351 w 1928764"/>
                <a:gd name="connsiteY15" fmla="*/ 276791 h 1102888"/>
                <a:gd name="connsiteX16" fmla="*/ 1247964 w 1928764"/>
                <a:gd name="connsiteY16" fmla="*/ 250026 h 1102888"/>
                <a:gd name="connsiteX17" fmla="*/ 1240535 w 1928764"/>
                <a:gd name="connsiteY17" fmla="*/ 250026 h 1102888"/>
                <a:gd name="connsiteX18" fmla="*/ 1084134 w 1928764"/>
                <a:gd name="connsiteY18" fmla="*/ 340418 h 1102888"/>
                <a:gd name="connsiteX19" fmla="*/ 1002124 w 1928764"/>
                <a:gd name="connsiteY19" fmla="*/ 388043 h 1102888"/>
                <a:gd name="connsiteX20" fmla="*/ 1002124 w 1928764"/>
                <a:gd name="connsiteY20" fmla="*/ 392139 h 1102888"/>
                <a:gd name="connsiteX21" fmla="*/ 1048415 w 1928764"/>
                <a:gd name="connsiteY21" fmla="*/ 418904 h 1102888"/>
                <a:gd name="connsiteX22" fmla="*/ 1055464 w 1928764"/>
                <a:gd name="connsiteY22" fmla="*/ 418904 h 1102888"/>
                <a:gd name="connsiteX23" fmla="*/ 1137474 w 1928764"/>
                <a:gd name="connsiteY23" fmla="*/ 371279 h 1102888"/>
                <a:gd name="connsiteX24" fmla="*/ 1137474 w 1928764"/>
                <a:gd name="connsiteY24" fmla="*/ 367183 h 1102888"/>
                <a:gd name="connsiteX25" fmla="*/ 1091183 w 1928764"/>
                <a:gd name="connsiteY25" fmla="*/ 339942 h 1102888"/>
                <a:gd name="connsiteX26" fmla="*/ 1084134 w 1928764"/>
                <a:gd name="connsiteY26" fmla="*/ 340418 h 1102888"/>
                <a:gd name="connsiteX27" fmla="*/ 1169859 w 1928764"/>
                <a:gd name="connsiteY27" fmla="*/ 290888 h 1102888"/>
                <a:gd name="connsiteX28" fmla="*/ 1121472 w 1928764"/>
                <a:gd name="connsiteY28" fmla="*/ 318892 h 1102888"/>
                <a:gd name="connsiteX29" fmla="*/ 1120996 w 1928764"/>
                <a:gd name="connsiteY29" fmla="*/ 322892 h 1102888"/>
                <a:gd name="connsiteX30" fmla="*/ 1167383 w 1928764"/>
                <a:gd name="connsiteY30" fmla="*/ 349657 h 1102888"/>
                <a:gd name="connsiteX31" fmla="*/ 1174431 w 1928764"/>
                <a:gd name="connsiteY31" fmla="*/ 349657 h 1102888"/>
                <a:gd name="connsiteX32" fmla="*/ 1222818 w 1928764"/>
                <a:gd name="connsiteY32" fmla="*/ 321654 h 1102888"/>
                <a:gd name="connsiteX33" fmla="*/ 1223294 w 1928764"/>
                <a:gd name="connsiteY33" fmla="*/ 317654 h 1102888"/>
                <a:gd name="connsiteX34" fmla="*/ 1176908 w 1928764"/>
                <a:gd name="connsiteY34" fmla="*/ 290888 h 1102888"/>
                <a:gd name="connsiteX35" fmla="*/ 1169764 w 1928764"/>
                <a:gd name="connsiteY35" fmla="*/ 290888 h 1102888"/>
                <a:gd name="connsiteX36" fmla="*/ 980026 w 1928764"/>
                <a:gd name="connsiteY36" fmla="*/ 400616 h 1102888"/>
                <a:gd name="connsiteX37" fmla="*/ 931544 w 1928764"/>
                <a:gd name="connsiteY37" fmla="*/ 428524 h 1102888"/>
                <a:gd name="connsiteX38" fmla="*/ 931544 w 1928764"/>
                <a:gd name="connsiteY38" fmla="*/ 432620 h 1102888"/>
                <a:gd name="connsiteX39" fmla="*/ 977835 w 1928764"/>
                <a:gd name="connsiteY39" fmla="*/ 459386 h 1102888"/>
                <a:gd name="connsiteX40" fmla="*/ 984884 w 1928764"/>
                <a:gd name="connsiteY40" fmla="*/ 459386 h 1102888"/>
                <a:gd name="connsiteX41" fmla="*/ 1033366 w 1928764"/>
                <a:gd name="connsiteY41" fmla="*/ 431477 h 1102888"/>
                <a:gd name="connsiteX42" fmla="*/ 1033366 w 1928764"/>
                <a:gd name="connsiteY42" fmla="*/ 427381 h 1102888"/>
                <a:gd name="connsiteX43" fmla="*/ 986979 w 1928764"/>
                <a:gd name="connsiteY43" fmla="*/ 400616 h 1102888"/>
                <a:gd name="connsiteX44" fmla="*/ 980026 w 1928764"/>
                <a:gd name="connsiteY44" fmla="*/ 400616 h 1102888"/>
                <a:gd name="connsiteX45" fmla="*/ 909255 w 1928764"/>
                <a:gd name="connsiteY45" fmla="*/ 441479 h 1102888"/>
                <a:gd name="connsiteX46" fmla="*/ 860773 w 1928764"/>
                <a:gd name="connsiteY46" fmla="*/ 469387 h 1102888"/>
                <a:gd name="connsiteX47" fmla="*/ 860773 w 1928764"/>
                <a:gd name="connsiteY47" fmla="*/ 473482 h 1102888"/>
                <a:gd name="connsiteX48" fmla="*/ 907064 w 1928764"/>
                <a:gd name="connsiteY48" fmla="*/ 500248 h 1102888"/>
                <a:gd name="connsiteX49" fmla="*/ 914113 w 1928764"/>
                <a:gd name="connsiteY49" fmla="*/ 500248 h 1102888"/>
                <a:gd name="connsiteX50" fmla="*/ 962500 w 1928764"/>
                <a:gd name="connsiteY50" fmla="*/ 472339 h 1102888"/>
                <a:gd name="connsiteX51" fmla="*/ 962976 w 1928764"/>
                <a:gd name="connsiteY51" fmla="*/ 468244 h 1102888"/>
                <a:gd name="connsiteX52" fmla="*/ 916589 w 1928764"/>
                <a:gd name="connsiteY52" fmla="*/ 441479 h 1102888"/>
                <a:gd name="connsiteX53" fmla="*/ 909065 w 1928764"/>
                <a:gd name="connsiteY53" fmla="*/ 441479 h 1102888"/>
                <a:gd name="connsiteX54" fmla="*/ 1090802 w 1928764"/>
                <a:gd name="connsiteY54" fmla="*/ 550635 h 1102888"/>
                <a:gd name="connsiteX55" fmla="*/ 1139284 w 1928764"/>
                <a:gd name="connsiteY55" fmla="*/ 522631 h 1102888"/>
                <a:gd name="connsiteX56" fmla="*/ 1139284 w 1928764"/>
                <a:gd name="connsiteY56" fmla="*/ 518631 h 1102888"/>
                <a:gd name="connsiteX57" fmla="*/ 1093088 w 1928764"/>
                <a:gd name="connsiteY57" fmla="*/ 492342 h 1102888"/>
                <a:gd name="connsiteX58" fmla="*/ 1086135 w 1928764"/>
                <a:gd name="connsiteY58" fmla="*/ 492342 h 1102888"/>
                <a:gd name="connsiteX59" fmla="*/ 1037652 w 1928764"/>
                <a:gd name="connsiteY59" fmla="*/ 520346 h 1102888"/>
                <a:gd name="connsiteX60" fmla="*/ 1037652 w 1928764"/>
                <a:gd name="connsiteY60" fmla="*/ 524441 h 1102888"/>
                <a:gd name="connsiteX61" fmla="*/ 1083944 w 1928764"/>
                <a:gd name="connsiteY61" fmla="*/ 551111 h 1102888"/>
                <a:gd name="connsiteX62" fmla="*/ 1090611 w 1928764"/>
                <a:gd name="connsiteY62" fmla="*/ 550635 h 1102888"/>
                <a:gd name="connsiteX63" fmla="*/ 1020031 w 1928764"/>
                <a:gd name="connsiteY63" fmla="*/ 591497 h 1102888"/>
                <a:gd name="connsiteX64" fmla="*/ 1068418 w 1928764"/>
                <a:gd name="connsiteY64" fmla="*/ 563494 h 1102888"/>
                <a:gd name="connsiteX65" fmla="*/ 1068894 w 1928764"/>
                <a:gd name="connsiteY65" fmla="*/ 559493 h 1102888"/>
                <a:gd name="connsiteX66" fmla="*/ 1022508 w 1928764"/>
                <a:gd name="connsiteY66" fmla="*/ 532728 h 1102888"/>
                <a:gd name="connsiteX67" fmla="*/ 1015554 w 1928764"/>
                <a:gd name="connsiteY67" fmla="*/ 532728 h 1102888"/>
                <a:gd name="connsiteX68" fmla="*/ 967072 w 1928764"/>
                <a:gd name="connsiteY68" fmla="*/ 560732 h 1102888"/>
                <a:gd name="connsiteX69" fmla="*/ 967072 w 1928764"/>
                <a:gd name="connsiteY69" fmla="*/ 564827 h 1102888"/>
                <a:gd name="connsiteX70" fmla="*/ 1013364 w 1928764"/>
                <a:gd name="connsiteY70" fmla="*/ 591497 h 1102888"/>
                <a:gd name="connsiteX71" fmla="*/ 1019840 w 1928764"/>
                <a:gd name="connsiteY71" fmla="*/ 591497 h 1102888"/>
                <a:gd name="connsiteX72" fmla="*/ 949260 w 1928764"/>
                <a:gd name="connsiteY72" fmla="*/ 632360 h 1102888"/>
                <a:gd name="connsiteX73" fmla="*/ 997647 w 1928764"/>
                <a:gd name="connsiteY73" fmla="*/ 604356 h 1102888"/>
                <a:gd name="connsiteX74" fmla="*/ 997647 w 1928764"/>
                <a:gd name="connsiteY74" fmla="*/ 600356 h 1102888"/>
                <a:gd name="connsiteX75" fmla="*/ 951451 w 1928764"/>
                <a:gd name="connsiteY75" fmla="*/ 573590 h 1102888"/>
                <a:gd name="connsiteX76" fmla="*/ 944402 w 1928764"/>
                <a:gd name="connsiteY76" fmla="*/ 573590 h 1102888"/>
                <a:gd name="connsiteX77" fmla="*/ 896015 w 1928764"/>
                <a:gd name="connsiteY77" fmla="*/ 601594 h 1102888"/>
                <a:gd name="connsiteX78" fmla="*/ 896015 w 1928764"/>
                <a:gd name="connsiteY78" fmla="*/ 605690 h 1102888"/>
                <a:gd name="connsiteX79" fmla="*/ 942307 w 1928764"/>
                <a:gd name="connsiteY79" fmla="*/ 632360 h 1102888"/>
                <a:gd name="connsiteX80" fmla="*/ 949070 w 1928764"/>
                <a:gd name="connsiteY80" fmla="*/ 632360 h 1102888"/>
                <a:gd name="connsiteX81" fmla="*/ 878299 w 1928764"/>
                <a:gd name="connsiteY81" fmla="*/ 673317 h 1102888"/>
                <a:gd name="connsiteX82" fmla="*/ 926686 w 1928764"/>
                <a:gd name="connsiteY82" fmla="*/ 645314 h 1102888"/>
                <a:gd name="connsiteX83" fmla="*/ 926686 w 1928764"/>
                <a:gd name="connsiteY83" fmla="*/ 641313 h 1102888"/>
                <a:gd name="connsiteX84" fmla="*/ 880299 w 1928764"/>
                <a:gd name="connsiteY84" fmla="*/ 614548 h 1102888"/>
                <a:gd name="connsiteX85" fmla="*/ 873251 w 1928764"/>
                <a:gd name="connsiteY85" fmla="*/ 614548 h 1102888"/>
                <a:gd name="connsiteX86" fmla="*/ 824864 w 1928764"/>
                <a:gd name="connsiteY86" fmla="*/ 642551 h 1102888"/>
                <a:gd name="connsiteX87" fmla="*/ 824864 w 1928764"/>
                <a:gd name="connsiteY87" fmla="*/ 646647 h 1102888"/>
                <a:gd name="connsiteX88" fmla="*/ 871155 w 1928764"/>
                <a:gd name="connsiteY88" fmla="*/ 673317 h 1102888"/>
                <a:gd name="connsiteX89" fmla="*/ 878299 w 1928764"/>
                <a:gd name="connsiteY89" fmla="*/ 673317 h 1102888"/>
                <a:gd name="connsiteX90" fmla="*/ 1240249 w 1928764"/>
                <a:gd name="connsiteY90" fmla="*/ 387567 h 1102888"/>
                <a:gd name="connsiteX91" fmla="*/ 1288636 w 1928764"/>
                <a:gd name="connsiteY91" fmla="*/ 359564 h 1102888"/>
                <a:gd name="connsiteX92" fmla="*/ 1288636 w 1928764"/>
                <a:gd name="connsiteY92" fmla="*/ 355563 h 1102888"/>
                <a:gd name="connsiteX93" fmla="*/ 1242344 w 1928764"/>
                <a:gd name="connsiteY93" fmla="*/ 328798 h 1102888"/>
                <a:gd name="connsiteX94" fmla="*/ 1235296 w 1928764"/>
                <a:gd name="connsiteY94" fmla="*/ 328798 h 1102888"/>
                <a:gd name="connsiteX95" fmla="*/ 1186909 w 1928764"/>
                <a:gd name="connsiteY95" fmla="*/ 356706 h 1102888"/>
                <a:gd name="connsiteX96" fmla="*/ 1186909 w 1928764"/>
                <a:gd name="connsiteY96" fmla="*/ 360802 h 1102888"/>
                <a:gd name="connsiteX97" fmla="*/ 1233296 w 1928764"/>
                <a:gd name="connsiteY97" fmla="*/ 387567 h 1102888"/>
                <a:gd name="connsiteX98" fmla="*/ 1240535 w 1928764"/>
                <a:gd name="connsiteY98" fmla="*/ 387567 h 1102888"/>
                <a:gd name="connsiteX99" fmla="*/ 1161001 w 1928764"/>
                <a:gd name="connsiteY99" fmla="*/ 509773 h 1102888"/>
                <a:gd name="connsiteX100" fmla="*/ 1269015 w 1928764"/>
                <a:gd name="connsiteY100" fmla="*/ 447384 h 1102888"/>
                <a:gd name="connsiteX101" fmla="*/ 1269491 w 1928764"/>
                <a:gd name="connsiteY101" fmla="*/ 443288 h 1102888"/>
                <a:gd name="connsiteX102" fmla="*/ 1157286 w 1928764"/>
                <a:gd name="connsiteY102" fmla="*/ 378042 h 1102888"/>
                <a:gd name="connsiteX103" fmla="*/ 1150333 w 1928764"/>
                <a:gd name="connsiteY103" fmla="*/ 378042 h 1102888"/>
                <a:gd name="connsiteX104" fmla="*/ 1094326 w 1928764"/>
                <a:gd name="connsiteY104" fmla="*/ 410903 h 1102888"/>
                <a:gd name="connsiteX105" fmla="*/ 1094326 w 1928764"/>
                <a:gd name="connsiteY105" fmla="*/ 414904 h 1102888"/>
                <a:gd name="connsiteX106" fmla="*/ 1153857 w 1928764"/>
                <a:gd name="connsiteY106" fmla="*/ 449289 h 1102888"/>
                <a:gd name="connsiteX107" fmla="*/ 1153857 w 1928764"/>
                <a:gd name="connsiteY107" fmla="*/ 453385 h 1102888"/>
                <a:gd name="connsiteX108" fmla="*/ 1109090 w 1928764"/>
                <a:gd name="connsiteY108" fmla="*/ 479198 h 1102888"/>
                <a:gd name="connsiteX109" fmla="*/ 1109090 w 1928764"/>
                <a:gd name="connsiteY109" fmla="*/ 483293 h 1102888"/>
                <a:gd name="connsiteX110" fmla="*/ 1155381 w 1928764"/>
                <a:gd name="connsiteY110" fmla="*/ 509963 h 1102888"/>
                <a:gd name="connsiteX111" fmla="*/ 1161001 w 1928764"/>
                <a:gd name="connsiteY111" fmla="*/ 509773 h 1102888"/>
                <a:gd name="connsiteX112" fmla="*/ 838199 w 1928764"/>
                <a:gd name="connsiteY112" fmla="*/ 482817 h 1102888"/>
                <a:gd name="connsiteX113" fmla="*/ 789526 w 1928764"/>
                <a:gd name="connsiteY113" fmla="*/ 510344 h 1102888"/>
                <a:gd name="connsiteX114" fmla="*/ 789526 w 1928764"/>
                <a:gd name="connsiteY114" fmla="*/ 514345 h 1102888"/>
                <a:gd name="connsiteX115" fmla="*/ 835818 w 1928764"/>
                <a:gd name="connsiteY115" fmla="*/ 541110 h 1102888"/>
                <a:gd name="connsiteX116" fmla="*/ 842866 w 1928764"/>
                <a:gd name="connsiteY116" fmla="*/ 541110 h 1102888"/>
                <a:gd name="connsiteX117" fmla="*/ 891253 w 1928764"/>
                <a:gd name="connsiteY117" fmla="*/ 513202 h 1102888"/>
                <a:gd name="connsiteX118" fmla="*/ 891729 w 1928764"/>
                <a:gd name="connsiteY118" fmla="*/ 509106 h 1102888"/>
                <a:gd name="connsiteX119" fmla="*/ 845343 w 1928764"/>
                <a:gd name="connsiteY119" fmla="*/ 482341 h 1102888"/>
                <a:gd name="connsiteX120" fmla="*/ 838199 w 1928764"/>
                <a:gd name="connsiteY120" fmla="*/ 482817 h 1102888"/>
                <a:gd name="connsiteX121" fmla="*/ 767428 w 1928764"/>
                <a:gd name="connsiteY121" fmla="*/ 523679 h 1102888"/>
                <a:gd name="connsiteX122" fmla="*/ 719041 w 1928764"/>
                <a:gd name="connsiteY122" fmla="*/ 551683 h 1102888"/>
                <a:gd name="connsiteX123" fmla="*/ 719041 w 1928764"/>
                <a:gd name="connsiteY123" fmla="*/ 555683 h 1102888"/>
                <a:gd name="connsiteX124" fmla="*/ 765333 w 1928764"/>
                <a:gd name="connsiteY124" fmla="*/ 582448 h 1102888"/>
                <a:gd name="connsiteX125" fmla="*/ 772381 w 1928764"/>
                <a:gd name="connsiteY125" fmla="*/ 582448 h 1102888"/>
                <a:gd name="connsiteX126" fmla="*/ 820768 w 1928764"/>
                <a:gd name="connsiteY126" fmla="*/ 554445 h 1102888"/>
                <a:gd name="connsiteX127" fmla="*/ 820768 w 1928764"/>
                <a:gd name="connsiteY127" fmla="*/ 550349 h 1102888"/>
                <a:gd name="connsiteX128" fmla="*/ 774381 w 1928764"/>
                <a:gd name="connsiteY128" fmla="*/ 523584 h 1102888"/>
                <a:gd name="connsiteX129" fmla="*/ 767428 w 1928764"/>
                <a:gd name="connsiteY129" fmla="*/ 523203 h 1102888"/>
                <a:gd name="connsiteX130" fmla="*/ 375760 w 1928764"/>
                <a:gd name="connsiteY130" fmla="*/ 960020 h 1102888"/>
                <a:gd name="connsiteX131" fmla="*/ 382808 w 1928764"/>
                <a:gd name="connsiteY131" fmla="*/ 960020 h 1102888"/>
                <a:gd name="connsiteX132" fmla="*/ 431291 w 1928764"/>
                <a:gd name="connsiteY132" fmla="*/ 932111 h 1102888"/>
                <a:gd name="connsiteX133" fmla="*/ 431291 w 1928764"/>
                <a:gd name="connsiteY133" fmla="*/ 928015 h 1102888"/>
                <a:gd name="connsiteX134" fmla="*/ 384999 w 1928764"/>
                <a:gd name="connsiteY134" fmla="*/ 901250 h 1102888"/>
                <a:gd name="connsiteX135" fmla="*/ 377951 w 1928764"/>
                <a:gd name="connsiteY135" fmla="*/ 901250 h 1102888"/>
                <a:gd name="connsiteX136" fmla="*/ 329468 w 1928764"/>
                <a:gd name="connsiteY136" fmla="*/ 929158 h 1102888"/>
                <a:gd name="connsiteX137" fmla="*/ 329468 w 1928764"/>
                <a:gd name="connsiteY137" fmla="*/ 933254 h 1102888"/>
                <a:gd name="connsiteX138" fmla="*/ 201262 w 1928764"/>
                <a:gd name="connsiteY138" fmla="*/ 850577 h 1102888"/>
                <a:gd name="connsiteX139" fmla="*/ 152780 w 1928764"/>
                <a:gd name="connsiteY139" fmla="*/ 878581 h 1102888"/>
                <a:gd name="connsiteX140" fmla="*/ 152780 w 1928764"/>
                <a:gd name="connsiteY140" fmla="*/ 882581 h 1102888"/>
                <a:gd name="connsiteX141" fmla="*/ 199071 w 1928764"/>
                <a:gd name="connsiteY141" fmla="*/ 909347 h 1102888"/>
                <a:gd name="connsiteX142" fmla="*/ 206120 w 1928764"/>
                <a:gd name="connsiteY142" fmla="*/ 909347 h 1102888"/>
                <a:gd name="connsiteX143" fmla="*/ 254507 w 1928764"/>
                <a:gd name="connsiteY143" fmla="*/ 881343 h 1102888"/>
                <a:gd name="connsiteX144" fmla="*/ 254507 w 1928764"/>
                <a:gd name="connsiteY144" fmla="*/ 877343 h 1102888"/>
                <a:gd name="connsiteX145" fmla="*/ 208501 w 1928764"/>
                <a:gd name="connsiteY145" fmla="*/ 849911 h 1102888"/>
                <a:gd name="connsiteX146" fmla="*/ 201262 w 1928764"/>
                <a:gd name="connsiteY146" fmla="*/ 850101 h 1102888"/>
                <a:gd name="connsiteX147" fmla="*/ 290988 w 1928764"/>
                <a:gd name="connsiteY147" fmla="*/ 932492 h 1102888"/>
                <a:gd name="connsiteX148" fmla="*/ 298036 w 1928764"/>
                <a:gd name="connsiteY148" fmla="*/ 932492 h 1102888"/>
                <a:gd name="connsiteX149" fmla="*/ 346423 w 1928764"/>
                <a:gd name="connsiteY149" fmla="*/ 904489 h 1102888"/>
                <a:gd name="connsiteX150" fmla="*/ 346423 w 1928764"/>
                <a:gd name="connsiteY150" fmla="*/ 900488 h 1102888"/>
                <a:gd name="connsiteX151" fmla="*/ 300513 w 1928764"/>
                <a:gd name="connsiteY151" fmla="*/ 873342 h 1102888"/>
                <a:gd name="connsiteX152" fmla="*/ 293464 w 1928764"/>
                <a:gd name="connsiteY152" fmla="*/ 873342 h 1102888"/>
                <a:gd name="connsiteX153" fmla="*/ 245077 w 1928764"/>
                <a:gd name="connsiteY153" fmla="*/ 901346 h 1102888"/>
                <a:gd name="connsiteX154" fmla="*/ 245077 w 1928764"/>
                <a:gd name="connsiteY154" fmla="*/ 905441 h 1102888"/>
                <a:gd name="connsiteX155" fmla="*/ 486250 w 1928764"/>
                <a:gd name="connsiteY155" fmla="*/ 976498 h 1102888"/>
                <a:gd name="connsiteX156" fmla="*/ 534732 w 1928764"/>
                <a:gd name="connsiteY156" fmla="*/ 948494 h 1102888"/>
                <a:gd name="connsiteX157" fmla="*/ 534732 w 1928764"/>
                <a:gd name="connsiteY157" fmla="*/ 944398 h 1102888"/>
                <a:gd name="connsiteX158" fmla="*/ 488346 w 1928764"/>
                <a:gd name="connsiteY158" fmla="*/ 917633 h 1102888"/>
                <a:gd name="connsiteX159" fmla="*/ 481392 w 1928764"/>
                <a:gd name="connsiteY159" fmla="*/ 917633 h 1102888"/>
                <a:gd name="connsiteX160" fmla="*/ 432910 w 1928764"/>
                <a:gd name="connsiteY160" fmla="*/ 945637 h 1102888"/>
                <a:gd name="connsiteX161" fmla="*/ 432910 w 1928764"/>
                <a:gd name="connsiteY161" fmla="*/ 949637 h 1102888"/>
                <a:gd name="connsiteX162" fmla="*/ 479201 w 1928764"/>
                <a:gd name="connsiteY162" fmla="*/ 976403 h 1102888"/>
                <a:gd name="connsiteX163" fmla="*/ 486250 w 1928764"/>
                <a:gd name="connsiteY163" fmla="*/ 976022 h 1102888"/>
                <a:gd name="connsiteX164" fmla="*/ 408526 w 1928764"/>
                <a:gd name="connsiteY164" fmla="*/ 1017074 h 1102888"/>
                <a:gd name="connsiteX165" fmla="*/ 415574 w 1928764"/>
                <a:gd name="connsiteY165" fmla="*/ 1017074 h 1102888"/>
                <a:gd name="connsiteX166" fmla="*/ 463962 w 1928764"/>
                <a:gd name="connsiteY166" fmla="*/ 989071 h 1102888"/>
                <a:gd name="connsiteX167" fmla="*/ 464438 w 1928764"/>
                <a:gd name="connsiteY167" fmla="*/ 984975 h 1102888"/>
                <a:gd name="connsiteX168" fmla="*/ 418051 w 1928764"/>
                <a:gd name="connsiteY168" fmla="*/ 958115 h 1102888"/>
                <a:gd name="connsiteX169" fmla="*/ 411098 w 1928764"/>
                <a:gd name="connsiteY169" fmla="*/ 958115 h 1102888"/>
                <a:gd name="connsiteX170" fmla="*/ 362616 w 1928764"/>
                <a:gd name="connsiteY170" fmla="*/ 986118 h 1102888"/>
                <a:gd name="connsiteX171" fmla="*/ 362616 w 1928764"/>
                <a:gd name="connsiteY171" fmla="*/ 990119 h 1102888"/>
                <a:gd name="connsiteX172" fmla="*/ 272128 w 1928764"/>
                <a:gd name="connsiteY172" fmla="*/ 809239 h 1102888"/>
                <a:gd name="connsiteX173" fmla="*/ 223646 w 1928764"/>
                <a:gd name="connsiteY173" fmla="*/ 837242 h 1102888"/>
                <a:gd name="connsiteX174" fmla="*/ 223646 w 1928764"/>
                <a:gd name="connsiteY174" fmla="*/ 841243 h 1102888"/>
                <a:gd name="connsiteX175" fmla="*/ 269937 w 1928764"/>
                <a:gd name="connsiteY175" fmla="*/ 868008 h 1102888"/>
                <a:gd name="connsiteX176" fmla="*/ 276986 w 1928764"/>
                <a:gd name="connsiteY176" fmla="*/ 868008 h 1102888"/>
                <a:gd name="connsiteX177" fmla="*/ 325468 w 1928764"/>
                <a:gd name="connsiteY177" fmla="*/ 840005 h 1102888"/>
                <a:gd name="connsiteX178" fmla="*/ 325468 w 1928764"/>
                <a:gd name="connsiteY178" fmla="*/ 836004 h 1102888"/>
                <a:gd name="connsiteX179" fmla="*/ 279176 w 1928764"/>
                <a:gd name="connsiteY179" fmla="*/ 809239 h 1102888"/>
                <a:gd name="connsiteX180" fmla="*/ 272033 w 1928764"/>
                <a:gd name="connsiteY180" fmla="*/ 809239 h 1102888"/>
                <a:gd name="connsiteX181" fmla="*/ 625982 w 1928764"/>
                <a:gd name="connsiteY181" fmla="*/ 604928 h 1102888"/>
                <a:gd name="connsiteX182" fmla="*/ 577595 w 1928764"/>
                <a:gd name="connsiteY182" fmla="*/ 632931 h 1102888"/>
                <a:gd name="connsiteX183" fmla="*/ 577119 w 1928764"/>
                <a:gd name="connsiteY183" fmla="*/ 636932 h 1102888"/>
                <a:gd name="connsiteX184" fmla="*/ 623505 w 1928764"/>
                <a:gd name="connsiteY184" fmla="*/ 663697 h 1102888"/>
                <a:gd name="connsiteX185" fmla="*/ 630554 w 1928764"/>
                <a:gd name="connsiteY185" fmla="*/ 663697 h 1102888"/>
                <a:gd name="connsiteX186" fmla="*/ 678941 w 1928764"/>
                <a:gd name="connsiteY186" fmla="*/ 635693 h 1102888"/>
                <a:gd name="connsiteX187" fmla="*/ 678941 w 1928764"/>
                <a:gd name="connsiteY187" fmla="*/ 631598 h 1102888"/>
                <a:gd name="connsiteX188" fmla="*/ 632649 w 1928764"/>
                <a:gd name="connsiteY188" fmla="*/ 604928 h 1102888"/>
                <a:gd name="connsiteX189" fmla="*/ 625886 w 1928764"/>
                <a:gd name="connsiteY189" fmla="*/ 604928 h 1102888"/>
                <a:gd name="connsiteX190" fmla="*/ 342804 w 1928764"/>
                <a:gd name="connsiteY190" fmla="*/ 768567 h 1102888"/>
                <a:gd name="connsiteX191" fmla="*/ 294226 w 1928764"/>
                <a:gd name="connsiteY191" fmla="*/ 796380 h 1102888"/>
                <a:gd name="connsiteX192" fmla="*/ 294226 w 1928764"/>
                <a:gd name="connsiteY192" fmla="*/ 800381 h 1102888"/>
                <a:gd name="connsiteX193" fmla="*/ 340518 w 1928764"/>
                <a:gd name="connsiteY193" fmla="*/ 827146 h 1102888"/>
                <a:gd name="connsiteX194" fmla="*/ 347566 w 1928764"/>
                <a:gd name="connsiteY194" fmla="*/ 827146 h 1102888"/>
                <a:gd name="connsiteX195" fmla="*/ 396048 w 1928764"/>
                <a:gd name="connsiteY195" fmla="*/ 799142 h 1102888"/>
                <a:gd name="connsiteX196" fmla="*/ 396048 w 1928764"/>
                <a:gd name="connsiteY196" fmla="*/ 795047 h 1102888"/>
                <a:gd name="connsiteX197" fmla="*/ 349757 w 1928764"/>
                <a:gd name="connsiteY197" fmla="*/ 768377 h 1102888"/>
                <a:gd name="connsiteX198" fmla="*/ 342804 w 1928764"/>
                <a:gd name="connsiteY198" fmla="*/ 768567 h 1102888"/>
                <a:gd name="connsiteX199" fmla="*/ 696657 w 1928764"/>
                <a:gd name="connsiteY199" fmla="*/ 564256 h 1102888"/>
                <a:gd name="connsiteX200" fmla="*/ 648270 w 1928764"/>
                <a:gd name="connsiteY200" fmla="*/ 592259 h 1102888"/>
                <a:gd name="connsiteX201" fmla="*/ 648270 w 1928764"/>
                <a:gd name="connsiteY201" fmla="*/ 596260 h 1102888"/>
                <a:gd name="connsiteX202" fmla="*/ 694276 w 1928764"/>
                <a:gd name="connsiteY202" fmla="*/ 622835 h 1102888"/>
                <a:gd name="connsiteX203" fmla="*/ 701325 w 1928764"/>
                <a:gd name="connsiteY203" fmla="*/ 622835 h 1102888"/>
                <a:gd name="connsiteX204" fmla="*/ 749712 w 1928764"/>
                <a:gd name="connsiteY204" fmla="*/ 594831 h 1102888"/>
                <a:gd name="connsiteX205" fmla="*/ 750188 w 1928764"/>
                <a:gd name="connsiteY205" fmla="*/ 590735 h 1102888"/>
                <a:gd name="connsiteX206" fmla="*/ 703801 w 1928764"/>
                <a:gd name="connsiteY206" fmla="*/ 563780 h 1102888"/>
                <a:gd name="connsiteX207" fmla="*/ 696657 w 1928764"/>
                <a:gd name="connsiteY207" fmla="*/ 564065 h 1102888"/>
                <a:gd name="connsiteX208" fmla="*/ 555116 w 1928764"/>
                <a:gd name="connsiteY208" fmla="*/ 645980 h 1102888"/>
                <a:gd name="connsiteX209" fmla="*/ 506729 w 1928764"/>
                <a:gd name="connsiteY209" fmla="*/ 673984 h 1102888"/>
                <a:gd name="connsiteX210" fmla="*/ 506252 w 1928764"/>
                <a:gd name="connsiteY210" fmla="*/ 677984 h 1102888"/>
                <a:gd name="connsiteX211" fmla="*/ 552639 w 1928764"/>
                <a:gd name="connsiteY211" fmla="*/ 704749 h 1102888"/>
                <a:gd name="connsiteX212" fmla="*/ 559688 w 1928764"/>
                <a:gd name="connsiteY212" fmla="*/ 704749 h 1102888"/>
                <a:gd name="connsiteX213" fmla="*/ 608075 w 1928764"/>
                <a:gd name="connsiteY213" fmla="*/ 676746 h 1102888"/>
                <a:gd name="connsiteX214" fmla="*/ 608075 w 1928764"/>
                <a:gd name="connsiteY214" fmla="*/ 672650 h 1102888"/>
                <a:gd name="connsiteX215" fmla="*/ 561783 w 1928764"/>
                <a:gd name="connsiteY215" fmla="*/ 645980 h 1102888"/>
                <a:gd name="connsiteX216" fmla="*/ 555116 w 1928764"/>
                <a:gd name="connsiteY216" fmla="*/ 645790 h 1102888"/>
                <a:gd name="connsiteX217" fmla="*/ 484726 w 1928764"/>
                <a:gd name="connsiteY217" fmla="*/ 686652 h 1102888"/>
                <a:gd name="connsiteX218" fmla="*/ 436339 w 1928764"/>
                <a:gd name="connsiteY218" fmla="*/ 714656 h 1102888"/>
                <a:gd name="connsiteX219" fmla="*/ 436339 w 1928764"/>
                <a:gd name="connsiteY219" fmla="*/ 718656 h 1102888"/>
                <a:gd name="connsiteX220" fmla="*/ 482726 w 1928764"/>
                <a:gd name="connsiteY220" fmla="*/ 745421 h 1102888"/>
                <a:gd name="connsiteX221" fmla="*/ 489679 w 1928764"/>
                <a:gd name="connsiteY221" fmla="*/ 745421 h 1102888"/>
                <a:gd name="connsiteX222" fmla="*/ 538161 w 1928764"/>
                <a:gd name="connsiteY222" fmla="*/ 717418 h 1102888"/>
                <a:gd name="connsiteX223" fmla="*/ 538161 w 1928764"/>
                <a:gd name="connsiteY223" fmla="*/ 713322 h 1102888"/>
                <a:gd name="connsiteX224" fmla="*/ 491870 w 1928764"/>
                <a:gd name="connsiteY224" fmla="*/ 686652 h 1102888"/>
                <a:gd name="connsiteX225" fmla="*/ 484726 w 1928764"/>
                <a:gd name="connsiteY225" fmla="*/ 686652 h 1102888"/>
                <a:gd name="connsiteX226" fmla="*/ 413955 w 1928764"/>
                <a:gd name="connsiteY226" fmla="*/ 727514 h 1102888"/>
                <a:gd name="connsiteX227" fmla="*/ 365473 w 1928764"/>
                <a:gd name="connsiteY227" fmla="*/ 755518 h 1102888"/>
                <a:gd name="connsiteX228" fmla="*/ 365473 w 1928764"/>
                <a:gd name="connsiteY228" fmla="*/ 759518 h 1102888"/>
                <a:gd name="connsiteX229" fmla="*/ 411764 w 1928764"/>
                <a:gd name="connsiteY229" fmla="*/ 786283 h 1102888"/>
                <a:gd name="connsiteX230" fmla="*/ 418813 w 1928764"/>
                <a:gd name="connsiteY230" fmla="*/ 786283 h 1102888"/>
                <a:gd name="connsiteX231" fmla="*/ 467295 w 1928764"/>
                <a:gd name="connsiteY231" fmla="*/ 758280 h 1102888"/>
                <a:gd name="connsiteX232" fmla="*/ 467295 w 1928764"/>
                <a:gd name="connsiteY232" fmla="*/ 754184 h 1102888"/>
                <a:gd name="connsiteX233" fmla="*/ 421004 w 1928764"/>
                <a:gd name="connsiteY233" fmla="*/ 727514 h 1102888"/>
                <a:gd name="connsiteX234" fmla="*/ 413574 w 1928764"/>
                <a:gd name="connsiteY234" fmla="*/ 727514 h 1102888"/>
                <a:gd name="connsiteX235" fmla="*/ 737139 w 1928764"/>
                <a:gd name="connsiteY235" fmla="*/ 754946 h 1102888"/>
                <a:gd name="connsiteX236" fmla="*/ 785526 w 1928764"/>
                <a:gd name="connsiteY236" fmla="*/ 726943 h 1102888"/>
                <a:gd name="connsiteX237" fmla="*/ 785526 w 1928764"/>
                <a:gd name="connsiteY237" fmla="*/ 722942 h 1102888"/>
                <a:gd name="connsiteX238" fmla="*/ 739234 w 1928764"/>
                <a:gd name="connsiteY238" fmla="*/ 696177 h 1102888"/>
                <a:gd name="connsiteX239" fmla="*/ 732185 w 1928764"/>
                <a:gd name="connsiteY239" fmla="*/ 696177 h 1102888"/>
                <a:gd name="connsiteX240" fmla="*/ 683798 w 1928764"/>
                <a:gd name="connsiteY240" fmla="*/ 724085 h 1102888"/>
                <a:gd name="connsiteX241" fmla="*/ 683322 w 1928764"/>
                <a:gd name="connsiteY241" fmla="*/ 728181 h 1102888"/>
                <a:gd name="connsiteX242" fmla="*/ 729709 w 1928764"/>
                <a:gd name="connsiteY242" fmla="*/ 754946 h 1102888"/>
                <a:gd name="connsiteX243" fmla="*/ 736758 w 1928764"/>
                <a:gd name="connsiteY243" fmla="*/ 754946 h 1102888"/>
                <a:gd name="connsiteX244" fmla="*/ 1397412 w 1928764"/>
                <a:gd name="connsiteY244" fmla="*/ 159729 h 1102888"/>
                <a:gd name="connsiteX245" fmla="*/ 1348644 w 1928764"/>
                <a:gd name="connsiteY245" fmla="*/ 187542 h 1102888"/>
                <a:gd name="connsiteX246" fmla="*/ 1348644 w 1928764"/>
                <a:gd name="connsiteY246" fmla="*/ 191638 h 1102888"/>
                <a:gd name="connsiteX247" fmla="*/ 1395030 w 1928764"/>
                <a:gd name="connsiteY247" fmla="*/ 218403 h 1102888"/>
                <a:gd name="connsiteX248" fmla="*/ 1401984 w 1928764"/>
                <a:gd name="connsiteY248" fmla="*/ 218403 h 1102888"/>
                <a:gd name="connsiteX249" fmla="*/ 1450466 w 1928764"/>
                <a:gd name="connsiteY249" fmla="*/ 190495 h 1102888"/>
                <a:gd name="connsiteX250" fmla="*/ 1450466 w 1928764"/>
                <a:gd name="connsiteY250" fmla="*/ 186399 h 1102888"/>
                <a:gd name="connsiteX251" fmla="*/ 1404174 w 1928764"/>
                <a:gd name="connsiteY251" fmla="*/ 159634 h 1102888"/>
                <a:gd name="connsiteX252" fmla="*/ 1397031 w 1928764"/>
                <a:gd name="connsiteY252" fmla="*/ 159729 h 1102888"/>
                <a:gd name="connsiteX253" fmla="*/ 1311687 w 1928764"/>
                <a:gd name="connsiteY253" fmla="*/ 209164 h 1102888"/>
                <a:gd name="connsiteX254" fmla="*/ 1263300 w 1928764"/>
                <a:gd name="connsiteY254" fmla="*/ 237167 h 1102888"/>
                <a:gd name="connsiteX255" fmla="*/ 1263300 w 1928764"/>
                <a:gd name="connsiteY255" fmla="*/ 241168 h 1102888"/>
                <a:gd name="connsiteX256" fmla="*/ 1309591 w 1928764"/>
                <a:gd name="connsiteY256" fmla="*/ 267933 h 1102888"/>
                <a:gd name="connsiteX257" fmla="*/ 1316640 w 1928764"/>
                <a:gd name="connsiteY257" fmla="*/ 267933 h 1102888"/>
                <a:gd name="connsiteX258" fmla="*/ 1365027 w 1928764"/>
                <a:gd name="connsiteY258" fmla="*/ 239930 h 1102888"/>
                <a:gd name="connsiteX259" fmla="*/ 1365027 w 1928764"/>
                <a:gd name="connsiteY259" fmla="*/ 235929 h 1102888"/>
                <a:gd name="connsiteX260" fmla="*/ 1318640 w 1928764"/>
                <a:gd name="connsiteY260" fmla="*/ 209164 h 1102888"/>
                <a:gd name="connsiteX261" fmla="*/ 1311306 w 1928764"/>
                <a:gd name="connsiteY261" fmla="*/ 209164 h 1102888"/>
                <a:gd name="connsiteX262" fmla="*/ 1468182 w 1928764"/>
                <a:gd name="connsiteY262" fmla="*/ 118867 h 1102888"/>
                <a:gd name="connsiteX263" fmla="*/ 1419795 w 1928764"/>
                <a:gd name="connsiteY263" fmla="*/ 146775 h 1102888"/>
                <a:gd name="connsiteX264" fmla="*/ 1419795 w 1928764"/>
                <a:gd name="connsiteY264" fmla="*/ 150871 h 1102888"/>
                <a:gd name="connsiteX265" fmla="*/ 1465801 w 1928764"/>
                <a:gd name="connsiteY265" fmla="*/ 178017 h 1102888"/>
                <a:gd name="connsiteX266" fmla="*/ 1472850 w 1928764"/>
                <a:gd name="connsiteY266" fmla="*/ 178017 h 1102888"/>
                <a:gd name="connsiteX267" fmla="*/ 1521237 w 1928764"/>
                <a:gd name="connsiteY267" fmla="*/ 150109 h 1102888"/>
                <a:gd name="connsiteX268" fmla="*/ 1521237 w 1928764"/>
                <a:gd name="connsiteY268" fmla="*/ 146013 h 1102888"/>
                <a:gd name="connsiteX269" fmla="*/ 1475326 w 1928764"/>
                <a:gd name="connsiteY269" fmla="*/ 118581 h 1102888"/>
                <a:gd name="connsiteX270" fmla="*/ 1467801 w 1928764"/>
                <a:gd name="connsiteY270" fmla="*/ 118867 h 1102888"/>
                <a:gd name="connsiteX271" fmla="*/ 1076610 w 1928764"/>
                <a:gd name="connsiteY271" fmla="*/ 482817 h 1102888"/>
                <a:gd name="connsiteX272" fmla="*/ 1124997 w 1928764"/>
                <a:gd name="connsiteY272" fmla="*/ 454814 h 1102888"/>
                <a:gd name="connsiteX273" fmla="*/ 1125473 w 1928764"/>
                <a:gd name="connsiteY273" fmla="*/ 450718 h 1102888"/>
                <a:gd name="connsiteX274" fmla="*/ 1079086 w 1928764"/>
                <a:gd name="connsiteY274" fmla="*/ 424048 h 1102888"/>
                <a:gd name="connsiteX275" fmla="*/ 1072037 w 1928764"/>
                <a:gd name="connsiteY275" fmla="*/ 424048 h 1102888"/>
                <a:gd name="connsiteX276" fmla="*/ 1023651 w 1928764"/>
                <a:gd name="connsiteY276" fmla="*/ 452051 h 1102888"/>
                <a:gd name="connsiteX277" fmla="*/ 1023174 w 1928764"/>
                <a:gd name="connsiteY277" fmla="*/ 456052 h 1102888"/>
                <a:gd name="connsiteX278" fmla="*/ 1069561 w 1928764"/>
                <a:gd name="connsiteY278" fmla="*/ 482817 h 1102888"/>
                <a:gd name="connsiteX279" fmla="*/ 1076610 w 1928764"/>
                <a:gd name="connsiteY279" fmla="*/ 482817 h 1102888"/>
                <a:gd name="connsiteX280" fmla="*/ 1545621 w 1928764"/>
                <a:gd name="connsiteY280" fmla="*/ 78195 h 1102888"/>
                <a:gd name="connsiteX281" fmla="*/ 1538572 w 1928764"/>
                <a:gd name="connsiteY281" fmla="*/ 78195 h 1102888"/>
                <a:gd name="connsiteX282" fmla="*/ 1490185 w 1928764"/>
                <a:gd name="connsiteY282" fmla="*/ 106103 h 1102888"/>
                <a:gd name="connsiteX283" fmla="*/ 1489709 w 1928764"/>
                <a:gd name="connsiteY283" fmla="*/ 110199 h 1102888"/>
                <a:gd name="connsiteX284" fmla="*/ 1536096 w 1928764"/>
                <a:gd name="connsiteY284" fmla="*/ 136964 h 1102888"/>
                <a:gd name="connsiteX285" fmla="*/ 1543144 w 1928764"/>
                <a:gd name="connsiteY285" fmla="*/ 136964 h 1102888"/>
                <a:gd name="connsiteX286" fmla="*/ 1591531 w 1928764"/>
                <a:gd name="connsiteY286" fmla="*/ 109056 h 1102888"/>
                <a:gd name="connsiteX287" fmla="*/ 1591531 w 1928764"/>
                <a:gd name="connsiteY287" fmla="*/ 104960 h 1102888"/>
                <a:gd name="connsiteX288" fmla="*/ 807528 w 1928764"/>
                <a:gd name="connsiteY288" fmla="*/ 714560 h 1102888"/>
                <a:gd name="connsiteX289" fmla="*/ 855915 w 1928764"/>
                <a:gd name="connsiteY289" fmla="*/ 686557 h 1102888"/>
                <a:gd name="connsiteX290" fmla="*/ 855915 w 1928764"/>
                <a:gd name="connsiteY290" fmla="*/ 682556 h 1102888"/>
                <a:gd name="connsiteX291" fmla="*/ 809624 w 1928764"/>
                <a:gd name="connsiteY291" fmla="*/ 655791 h 1102888"/>
                <a:gd name="connsiteX292" fmla="*/ 802575 w 1928764"/>
                <a:gd name="connsiteY292" fmla="*/ 655791 h 1102888"/>
                <a:gd name="connsiteX293" fmla="*/ 754188 w 1928764"/>
                <a:gd name="connsiteY293" fmla="*/ 683795 h 1102888"/>
                <a:gd name="connsiteX294" fmla="*/ 753712 w 1928764"/>
                <a:gd name="connsiteY294" fmla="*/ 687890 h 1102888"/>
                <a:gd name="connsiteX295" fmla="*/ 800099 w 1928764"/>
                <a:gd name="connsiteY295" fmla="*/ 714560 h 1102888"/>
                <a:gd name="connsiteX296" fmla="*/ 807528 w 1928764"/>
                <a:gd name="connsiteY296" fmla="*/ 714084 h 1102888"/>
                <a:gd name="connsiteX297" fmla="*/ 1675351 w 1928764"/>
                <a:gd name="connsiteY297" fmla="*/ 212974 h 1102888"/>
                <a:gd name="connsiteX298" fmla="*/ 1723833 w 1928764"/>
                <a:gd name="connsiteY298" fmla="*/ 184970 h 1102888"/>
                <a:gd name="connsiteX299" fmla="*/ 1723833 w 1928764"/>
                <a:gd name="connsiteY299" fmla="*/ 180970 h 1102888"/>
                <a:gd name="connsiteX300" fmla="*/ 1677542 w 1928764"/>
                <a:gd name="connsiteY300" fmla="*/ 154205 h 1102888"/>
                <a:gd name="connsiteX301" fmla="*/ 1670494 w 1928764"/>
                <a:gd name="connsiteY301" fmla="*/ 154205 h 1102888"/>
                <a:gd name="connsiteX302" fmla="*/ 1622011 w 1928764"/>
                <a:gd name="connsiteY302" fmla="*/ 182208 h 1102888"/>
                <a:gd name="connsiteX303" fmla="*/ 1622011 w 1928764"/>
                <a:gd name="connsiteY303" fmla="*/ 186208 h 1102888"/>
                <a:gd name="connsiteX304" fmla="*/ 1668398 w 1928764"/>
                <a:gd name="connsiteY304" fmla="*/ 212974 h 1102888"/>
                <a:gd name="connsiteX305" fmla="*/ 1675351 w 1928764"/>
                <a:gd name="connsiteY305" fmla="*/ 212974 h 1102888"/>
                <a:gd name="connsiteX306" fmla="*/ 1538382 w 1928764"/>
                <a:gd name="connsiteY306" fmla="*/ 215641 h 1102888"/>
                <a:gd name="connsiteX307" fmla="*/ 1586864 w 1928764"/>
                <a:gd name="connsiteY307" fmla="*/ 187637 h 1102888"/>
                <a:gd name="connsiteX308" fmla="*/ 1586864 w 1928764"/>
                <a:gd name="connsiteY308" fmla="*/ 183541 h 1102888"/>
                <a:gd name="connsiteX309" fmla="*/ 1540572 w 1928764"/>
                <a:gd name="connsiteY309" fmla="*/ 156872 h 1102888"/>
                <a:gd name="connsiteX310" fmla="*/ 1533524 w 1928764"/>
                <a:gd name="connsiteY310" fmla="*/ 156872 h 1102888"/>
                <a:gd name="connsiteX311" fmla="*/ 1485137 w 1928764"/>
                <a:gd name="connsiteY311" fmla="*/ 184875 h 1102888"/>
                <a:gd name="connsiteX312" fmla="*/ 1484661 w 1928764"/>
                <a:gd name="connsiteY312" fmla="*/ 188876 h 1102888"/>
                <a:gd name="connsiteX313" fmla="*/ 1531524 w 1928764"/>
                <a:gd name="connsiteY313" fmla="*/ 216117 h 1102888"/>
                <a:gd name="connsiteX314" fmla="*/ 1538477 w 1928764"/>
                <a:gd name="connsiteY314" fmla="*/ 216117 h 1102888"/>
                <a:gd name="connsiteX315" fmla="*/ 1611724 w 1928764"/>
                <a:gd name="connsiteY315" fmla="*/ 116009 h 1102888"/>
                <a:gd name="connsiteX316" fmla="*/ 1604676 w 1928764"/>
                <a:gd name="connsiteY316" fmla="*/ 116009 h 1102888"/>
                <a:gd name="connsiteX317" fmla="*/ 1556289 w 1928764"/>
                <a:gd name="connsiteY317" fmla="*/ 144013 h 1102888"/>
                <a:gd name="connsiteX318" fmla="*/ 1556289 w 1928764"/>
                <a:gd name="connsiteY318" fmla="*/ 148013 h 1102888"/>
                <a:gd name="connsiteX319" fmla="*/ 1602675 w 1928764"/>
                <a:gd name="connsiteY319" fmla="*/ 174779 h 1102888"/>
                <a:gd name="connsiteX320" fmla="*/ 1609724 w 1928764"/>
                <a:gd name="connsiteY320" fmla="*/ 174779 h 1102888"/>
                <a:gd name="connsiteX321" fmla="*/ 1658111 w 1928764"/>
                <a:gd name="connsiteY321" fmla="*/ 146775 h 1102888"/>
                <a:gd name="connsiteX322" fmla="*/ 1658111 w 1928764"/>
                <a:gd name="connsiteY322" fmla="*/ 142679 h 1102888"/>
                <a:gd name="connsiteX323" fmla="*/ 1626583 w 1928764"/>
                <a:gd name="connsiteY323" fmla="*/ 107341 h 1102888"/>
                <a:gd name="connsiteX324" fmla="*/ 1739169 w 1928764"/>
                <a:gd name="connsiteY324" fmla="*/ 172302 h 1102888"/>
                <a:gd name="connsiteX325" fmla="*/ 1746122 w 1928764"/>
                <a:gd name="connsiteY325" fmla="*/ 172302 h 1102888"/>
                <a:gd name="connsiteX326" fmla="*/ 1794604 w 1928764"/>
                <a:gd name="connsiteY326" fmla="*/ 144298 h 1102888"/>
                <a:gd name="connsiteX327" fmla="*/ 1794604 w 1928764"/>
                <a:gd name="connsiteY327" fmla="*/ 140298 h 1102888"/>
                <a:gd name="connsiteX328" fmla="*/ 1682114 w 1928764"/>
                <a:gd name="connsiteY328" fmla="*/ 75242 h 1102888"/>
                <a:gd name="connsiteX329" fmla="*/ 1675065 w 1928764"/>
                <a:gd name="connsiteY329" fmla="*/ 75242 h 1102888"/>
                <a:gd name="connsiteX330" fmla="*/ 1626678 w 1928764"/>
                <a:gd name="connsiteY330" fmla="*/ 103246 h 1102888"/>
                <a:gd name="connsiteX331" fmla="*/ 1626678 w 1928764"/>
                <a:gd name="connsiteY331" fmla="*/ 107341 h 1102888"/>
                <a:gd name="connsiteX332" fmla="*/ 1463134 w 1928764"/>
                <a:gd name="connsiteY332" fmla="*/ 197924 h 1102888"/>
                <a:gd name="connsiteX333" fmla="*/ 1414747 w 1928764"/>
                <a:gd name="connsiteY333" fmla="*/ 225642 h 1102888"/>
                <a:gd name="connsiteX334" fmla="*/ 1414747 w 1928764"/>
                <a:gd name="connsiteY334" fmla="*/ 229643 h 1102888"/>
                <a:gd name="connsiteX335" fmla="*/ 1461134 w 1928764"/>
                <a:gd name="connsiteY335" fmla="*/ 256408 h 1102888"/>
                <a:gd name="connsiteX336" fmla="*/ 1468087 w 1928764"/>
                <a:gd name="connsiteY336" fmla="*/ 256408 h 1102888"/>
                <a:gd name="connsiteX337" fmla="*/ 1516569 w 1928764"/>
                <a:gd name="connsiteY337" fmla="*/ 228404 h 1102888"/>
                <a:gd name="connsiteX338" fmla="*/ 1516569 w 1928764"/>
                <a:gd name="connsiteY338" fmla="*/ 224308 h 1102888"/>
                <a:gd name="connsiteX339" fmla="*/ 1470278 w 1928764"/>
                <a:gd name="connsiteY339" fmla="*/ 197639 h 1102888"/>
                <a:gd name="connsiteX340" fmla="*/ 1463229 w 1928764"/>
                <a:gd name="connsiteY340" fmla="*/ 197924 h 1102888"/>
                <a:gd name="connsiteX341" fmla="*/ 930496 w 1928764"/>
                <a:gd name="connsiteY341" fmla="*/ 505487 h 1102888"/>
                <a:gd name="connsiteX342" fmla="*/ 882109 w 1928764"/>
                <a:gd name="connsiteY342" fmla="*/ 533490 h 1102888"/>
                <a:gd name="connsiteX343" fmla="*/ 881633 w 1928764"/>
                <a:gd name="connsiteY343" fmla="*/ 537490 h 1102888"/>
                <a:gd name="connsiteX344" fmla="*/ 928019 w 1928764"/>
                <a:gd name="connsiteY344" fmla="*/ 564256 h 1102888"/>
                <a:gd name="connsiteX345" fmla="*/ 935068 w 1928764"/>
                <a:gd name="connsiteY345" fmla="*/ 564256 h 1102888"/>
                <a:gd name="connsiteX346" fmla="*/ 983455 w 1928764"/>
                <a:gd name="connsiteY346" fmla="*/ 536252 h 1102888"/>
                <a:gd name="connsiteX347" fmla="*/ 983455 w 1928764"/>
                <a:gd name="connsiteY347" fmla="*/ 532157 h 1102888"/>
                <a:gd name="connsiteX348" fmla="*/ 937164 w 1928764"/>
                <a:gd name="connsiteY348" fmla="*/ 505487 h 1102888"/>
                <a:gd name="connsiteX349" fmla="*/ 930496 w 1928764"/>
                <a:gd name="connsiteY349" fmla="*/ 505487 h 1102888"/>
                <a:gd name="connsiteX350" fmla="*/ 1597246 w 1928764"/>
                <a:gd name="connsiteY350" fmla="*/ 254027 h 1102888"/>
                <a:gd name="connsiteX351" fmla="*/ 1604295 w 1928764"/>
                <a:gd name="connsiteY351" fmla="*/ 254027 h 1102888"/>
                <a:gd name="connsiteX352" fmla="*/ 1652777 w 1928764"/>
                <a:gd name="connsiteY352" fmla="*/ 226023 h 1102888"/>
                <a:gd name="connsiteX353" fmla="*/ 1652777 w 1928764"/>
                <a:gd name="connsiteY353" fmla="*/ 222023 h 1102888"/>
                <a:gd name="connsiteX354" fmla="*/ 1606485 w 1928764"/>
                <a:gd name="connsiteY354" fmla="*/ 195257 h 1102888"/>
                <a:gd name="connsiteX355" fmla="*/ 1599437 w 1928764"/>
                <a:gd name="connsiteY355" fmla="*/ 195257 h 1102888"/>
                <a:gd name="connsiteX356" fmla="*/ 1551526 w 1928764"/>
                <a:gd name="connsiteY356" fmla="*/ 223261 h 1102888"/>
                <a:gd name="connsiteX357" fmla="*/ 1551526 w 1928764"/>
                <a:gd name="connsiteY357" fmla="*/ 227261 h 1102888"/>
                <a:gd name="connsiteX358" fmla="*/ 1000886 w 1928764"/>
                <a:gd name="connsiteY358" fmla="*/ 464624 h 1102888"/>
                <a:gd name="connsiteX359" fmla="*/ 952880 w 1928764"/>
                <a:gd name="connsiteY359" fmla="*/ 492342 h 1102888"/>
                <a:gd name="connsiteX360" fmla="*/ 952404 w 1928764"/>
                <a:gd name="connsiteY360" fmla="*/ 496343 h 1102888"/>
                <a:gd name="connsiteX361" fmla="*/ 998790 w 1928764"/>
                <a:gd name="connsiteY361" fmla="*/ 523108 h 1102888"/>
                <a:gd name="connsiteX362" fmla="*/ 1005839 w 1928764"/>
                <a:gd name="connsiteY362" fmla="*/ 523108 h 1102888"/>
                <a:gd name="connsiteX363" fmla="*/ 1054226 w 1928764"/>
                <a:gd name="connsiteY363" fmla="*/ 495104 h 1102888"/>
                <a:gd name="connsiteX364" fmla="*/ 1054226 w 1928764"/>
                <a:gd name="connsiteY364" fmla="*/ 491008 h 1102888"/>
                <a:gd name="connsiteX365" fmla="*/ 1007934 w 1928764"/>
                <a:gd name="connsiteY365" fmla="*/ 464339 h 1102888"/>
                <a:gd name="connsiteX366" fmla="*/ 1001267 w 1928764"/>
                <a:gd name="connsiteY366" fmla="*/ 464624 h 1102888"/>
                <a:gd name="connsiteX367" fmla="*/ 446626 w 1928764"/>
                <a:gd name="connsiteY367" fmla="*/ 918681 h 1102888"/>
                <a:gd name="connsiteX368" fmla="*/ 453675 w 1928764"/>
                <a:gd name="connsiteY368" fmla="*/ 918681 h 1102888"/>
                <a:gd name="connsiteX369" fmla="*/ 502157 w 1928764"/>
                <a:gd name="connsiteY369" fmla="*/ 890773 h 1102888"/>
                <a:gd name="connsiteX370" fmla="*/ 502157 w 1928764"/>
                <a:gd name="connsiteY370" fmla="*/ 886677 h 1102888"/>
                <a:gd name="connsiteX371" fmla="*/ 456151 w 1928764"/>
                <a:gd name="connsiteY371" fmla="*/ 859626 h 1102888"/>
                <a:gd name="connsiteX372" fmla="*/ 449102 w 1928764"/>
                <a:gd name="connsiteY372" fmla="*/ 859626 h 1102888"/>
                <a:gd name="connsiteX373" fmla="*/ 400620 w 1928764"/>
                <a:gd name="connsiteY373" fmla="*/ 887534 h 1102888"/>
                <a:gd name="connsiteX374" fmla="*/ 400620 w 1928764"/>
                <a:gd name="connsiteY374" fmla="*/ 891630 h 1102888"/>
                <a:gd name="connsiteX375" fmla="*/ 364330 w 1928764"/>
                <a:gd name="connsiteY375" fmla="*/ 832385 h 1102888"/>
                <a:gd name="connsiteX376" fmla="*/ 315943 w 1928764"/>
                <a:gd name="connsiteY376" fmla="*/ 860388 h 1102888"/>
                <a:gd name="connsiteX377" fmla="*/ 315943 w 1928764"/>
                <a:gd name="connsiteY377" fmla="*/ 864484 h 1102888"/>
                <a:gd name="connsiteX378" fmla="*/ 362235 w 1928764"/>
                <a:gd name="connsiteY378" fmla="*/ 891154 h 1102888"/>
                <a:gd name="connsiteX379" fmla="*/ 369283 w 1928764"/>
                <a:gd name="connsiteY379" fmla="*/ 891154 h 1102888"/>
                <a:gd name="connsiteX380" fmla="*/ 417670 w 1928764"/>
                <a:gd name="connsiteY380" fmla="*/ 863150 h 1102888"/>
                <a:gd name="connsiteX381" fmla="*/ 417670 w 1928764"/>
                <a:gd name="connsiteY381" fmla="*/ 859150 h 1102888"/>
                <a:gd name="connsiteX382" fmla="*/ 371283 w 1928764"/>
                <a:gd name="connsiteY382" fmla="*/ 832385 h 1102888"/>
                <a:gd name="connsiteX383" fmla="*/ 364235 w 1928764"/>
                <a:gd name="connsiteY383" fmla="*/ 832385 h 1102888"/>
                <a:gd name="connsiteX384" fmla="*/ 524445 w 1928764"/>
                <a:gd name="connsiteY384" fmla="*/ 877533 h 1102888"/>
                <a:gd name="connsiteX385" fmla="*/ 572927 w 1928764"/>
                <a:gd name="connsiteY385" fmla="*/ 849625 h 1102888"/>
                <a:gd name="connsiteX386" fmla="*/ 572927 w 1928764"/>
                <a:gd name="connsiteY386" fmla="*/ 845529 h 1102888"/>
                <a:gd name="connsiteX387" fmla="*/ 526636 w 1928764"/>
                <a:gd name="connsiteY387" fmla="*/ 818764 h 1102888"/>
                <a:gd name="connsiteX388" fmla="*/ 519587 w 1928764"/>
                <a:gd name="connsiteY388" fmla="*/ 818764 h 1102888"/>
                <a:gd name="connsiteX389" fmla="*/ 471105 w 1928764"/>
                <a:gd name="connsiteY389" fmla="*/ 846672 h 1102888"/>
                <a:gd name="connsiteX390" fmla="*/ 471105 w 1928764"/>
                <a:gd name="connsiteY390" fmla="*/ 850768 h 1102888"/>
                <a:gd name="connsiteX391" fmla="*/ 517397 w 1928764"/>
                <a:gd name="connsiteY391" fmla="*/ 877533 h 1102888"/>
                <a:gd name="connsiteX392" fmla="*/ 524350 w 1928764"/>
                <a:gd name="connsiteY392" fmla="*/ 877533 h 1102888"/>
                <a:gd name="connsiteX393" fmla="*/ 595216 w 1928764"/>
                <a:gd name="connsiteY393" fmla="*/ 836671 h 1102888"/>
                <a:gd name="connsiteX394" fmla="*/ 643698 w 1928764"/>
                <a:gd name="connsiteY394" fmla="*/ 808763 h 1102888"/>
                <a:gd name="connsiteX395" fmla="*/ 643698 w 1928764"/>
                <a:gd name="connsiteY395" fmla="*/ 804667 h 1102888"/>
                <a:gd name="connsiteX396" fmla="*/ 597693 w 1928764"/>
                <a:gd name="connsiteY396" fmla="*/ 778092 h 1102888"/>
                <a:gd name="connsiteX397" fmla="*/ 590644 w 1928764"/>
                <a:gd name="connsiteY397" fmla="*/ 778092 h 1102888"/>
                <a:gd name="connsiteX398" fmla="*/ 541876 w 1928764"/>
                <a:gd name="connsiteY398" fmla="*/ 806096 h 1102888"/>
                <a:gd name="connsiteX399" fmla="*/ 541876 w 1928764"/>
                <a:gd name="connsiteY399" fmla="*/ 810191 h 1102888"/>
                <a:gd name="connsiteX400" fmla="*/ 588263 w 1928764"/>
                <a:gd name="connsiteY400" fmla="*/ 836957 h 1102888"/>
                <a:gd name="connsiteX401" fmla="*/ 595121 w 1928764"/>
                <a:gd name="connsiteY401" fmla="*/ 836671 h 1102888"/>
                <a:gd name="connsiteX402" fmla="*/ 665987 w 1928764"/>
                <a:gd name="connsiteY402" fmla="*/ 795808 h 1102888"/>
                <a:gd name="connsiteX403" fmla="*/ 714469 w 1928764"/>
                <a:gd name="connsiteY403" fmla="*/ 767900 h 1102888"/>
                <a:gd name="connsiteX404" fmla="*/ 714469 w 1928764"/>
                <a:gd name="connsiteY404" fmla="*/ 763805 h 1102888"/>
                <a:gd name="connsiteX405" fmla="*/ 668177 w 1928764"/>
                <a:gd name="connsiteY405" fmla="*/ 737039 h 1102888"/>
                <a:gd name="connsiteX406" fmla="*/ 661129 w 1928764"/>
                <a:gd name="connsiteY406" fmla="*/ 737039 h 1102888"/>
                <a:gd name="connsiteX407" fmla="*/ 612742 w 1928764"/>
                <a:gd name="connsiteY407" fmla="*/ 764948 h 1102888"/>
                <a:gd name="connsiteX408" fmla="*/ 612266 w 1928764"/>
                <a:gd name="connsiteY408" fmla="*/ 769043 h 1102888"/>
                <a:gd name="connsiteX409" fmla="*/ 658652 w 1928764"/>
                <a:gd name="connsiteY409" fmla="*/ 795808 h 1102888"/>
                <a:gd name="connsiteX410" fmla="*/ 665701 w 1928764"/>
                <a:gd name="connsiteY410" fmla="*/ 795808 h 1102888"/>
                <a:gd name="connsiteX411" fmla="*/ 435101 w 1928764"/>
                <a:gd name="connsiteY411" fmla="*/ 791522 h 1102888"/>
                <a:gd name="connsiteX412" fmla="*/ 386714 w 1928764"/>
                <a:gd name="connsiteY412" fmla="*/ 819526 h 1102888"/>
                <a:gd name="connsiteX413" fmla="*/ 386714 w 1928764"/>
                <a:gd name="connsiteY413" fmla="*/ 823526 h 1102888"/>
                <a:gd name="connsiteX414" fmla="*/ 433005 w 1928764"/>
                <a:gd name="connsiteY414" fmla="*/ 850291 h 1102888"/>
                <a:gd name="connsiteX415" fmla="*/ 440054 w 1928764"/>
                <a:gd name="connsiteY415" fmla="*/ 850291 h 1102888"/>
                <a:gd name="connsiteX416" fmla="*/ 488441 w 1928764"/>
                <a:gd name="connsiteY416" fmla="*/ 822288 h 1102888"/>
                <a:gd name="connsiteX417" fmla="*/ 488441 w 1928764"/>
                <a:gd name="connsiteY417" fmla="*/ 818288 h 1102888"/>
                <a:gd name="connsiteX418" fmla="*/ 442054 w 1928764"/>
                <a:gd name="connsiteY418" fmla="*/ 791522 h 1102888"/>
                <a:gd name="connsiteX419" fmla="*/ 435006 w 1928764"/>
                <a:gd name="connsiteY419" fmla="*/ 791522 h 1102888"/>
                <a:gd name="connsiteX420" fmla="*/ 505967 w 1928764"/>
                <a:gd name="connsiteY420" fmla="*/ 750660 h 1102888"/>
                <a:gd name="connsiteX421" fmla="*/ 457485 w 1928764"/>
                <a:gd name="connsiteY421" fmla="*/ 778664 h 1102888"/>
                <a:gd name="connsiteX422" fmla="*/ 457485 w 1928764"/>
                <a:gd name="connsiteY422" fmla="*/ 782664 h 1102888"/>
                <a:gd name="connsiteX423" fmla="*/ 503776 w 1928764"/>
                <a:gd name="connsiteY423" fmla="*/ 809429 h 1102888"/>
                <a:gd name="connsiteX424" fmla="*/ 510825 w 1928764"/>
                <a:gd name="connsiteY424" fmla="*/ 809429 h 1102888"/>
                <a:gd name="connsiteX425" fmla="*/ 559212 w 1928764"/>
                <a:gd name="connsiteY425" fmla="*/ 781426 h 1102888"/>
                <a:gd name="connsiteX426" fmla="*/ 559212 w 1928764"/>
                <a:gd name="connsiteY426" fmla="*/ 777425 h 1102888"/>
                <a:gd name="connsiteX427" fmla="*/ 513301 w 1928764"/>
                <a:gd name="connsiteY427" fmla="*/ 750470 h 1102888"/>
                <a:gd name="connsiteX428" fmla="*/ 505872 w 1928764"/>
                <a:gd name="connsiteY428" fmla="*/ 750660 h 1102888"/>
                <a:gd name="connsiteX429" fmla="*/ 788955 w 1928764"/>
                <a:gd name="connsiteY429" fmla="*/ 587592 h 1102888"/>
                <a:gd name="connsiteX430" fmla="*/ 740472 w 1928764"/>
                <a:gd name="connsiteY430" fmla="*/ 615596 h 1102888"/>
                <a:gd name="connsiteX431" fmla="*/ 740472 w 1928764"/>
                <a:gd name="connsiteY431" fmla="*/ 619596 h 1102888"/>
                <a:gd name="connsiteX432" fmla="*/ 786859 w 1928764"/>
                <a:gd name="connsiteY432" fmla="*/ 646361 h 1102888"/>
                <a:gd name="connsiteX433" fmla="*/ 793812 w 1928764"/>
                <a:gd name="connsiteY433" fmla="*/ 646361 h 1102888"/>
                <a:gd name="connsiteX434" fmla="*/ 842294 w 1928764"/>
                <a:gd name="connsiteY434" fmla="*/ 618358 h 1102888"/>
                <a:gd name="connsiteX435" fmla="*/ 842294 w 1928764"/>
                <a:gd name="connsiteY435" fmla="*/ 614262 h 1102888"/>
                <a:gd name="connsiteX436" fmla="*/ 796003 w 1928764"/>
                <a:gd name="connsiteY436" fmla="*/ 587592 h 1102888"/>
                <a:gd name="connsiteX437" fmla="*/ 788954 w 1928764"/>
                <a:gd name="connsiteY437" fmla="*/ 587592 h 1102888"/>
                <a:gd name="connsiteX438" fmla="*/ 718184 w 1928764"/>
                <a:gd name="connsiteY438" fmla="*/ 628454 h 1102888"/>
                <a:gd name="connsiteX439" fmla="*/ 669702 w 1928764"/>
                <a:gd name="connsiteY439" fmla="*/ 656458 h 1102888"/>
                <a:gd name="connsiteX440" fmla="*/ 669702 w 1928764"/>
                <a:gd name="connsiteY440" fmla="*/ 660458 h 1102888"/>
                <a:gd name="connsiteX441" fmla="*/ 715993 w 1928764"/>
                <a:gd name="connsiteY441" fmla="*/ 687223 h 1102888"/>
                <a:gd name="connsiteX442" fmla="*/ 723042 w 1928764"/>
                <a:gd name="connsiteY442" fmla="*/ 687223 h 1102888"/>
                <a:gd name="connsiteX443" fmla="*/ 771524 w 1928764"/>
                <a:gd name="connsiteY443" fmla="*/ 659220 h 1102888"/>
                <a:gd name="connsiteX444" fmla="*/ 771524 w 1928764"/>
                <a:gd name="connsiteY444" fmla="*/ 655124 h 1102888"/>
                <a:gd name="connsiteX445" fmla="*/ 725232 w 1928764"/>
                <a:gd name="connsiteY445" fmla="*/ 628454 h 1102888"/>
                <a:gd name="connsiteX446" fmla="*/ 718184 w 1928764"/>
                <a:gd name="connsiteY446" fmla="*/ 628073 h 1102888"/>
                <a:gd name="connsiteX447" fmla="*/ 859725 w 1928764"/>
                <a:gd name="connsiteY447" fmla="*/ 546730 h 1102888"/>
                <a:gd name="connsiteX448" fmla="*/ 811338 w 1928764"/>
                <a:gd name="connsiteY448" fmla="*/ 574733 h 1102888"/>
                <a:gd name="connsiteX449" fmla="*/ 811338 w 1928764"/>
                <a:gd name="connsiteY449" fmla="*/ 578734 h 1102888"/>
                <a:gd name="connsiteX450" fmla="*/ 857725 w 1928764"/>
                <a:gd name="connsiteY450" fmla="*/ 605499 h 1102888"/>
                <a:gd name="connsiteX451" fmla="*/ 864678 w 1928764"/>
                <a:gd name="connsiteY451" fmla="*/ 605499 h 1102888"/>
                <a:gd name="connsiteX452" fmla="*/ 913160 w 1928764"/>
                <a:gd name="connsiteY452" fmla="*/ 577496 h 1102888"/>
                <a:gd name="connsiteX453" fmla="*/ 913160 w 1928764"/>
                <a:gd name="connsiteY453" fmla="*/ 573400 h 1102888"/>
                <a:gd name="connsiteX454" fmla="*/ 866869 w 1928764"/>
                <a:gd name="connsiteY454" fmla="*/ 546730 h 1102888"/>
                <a:gd name="connsiteX455" fmla="*/ 859725 w 1928764"/>
                <a:gd name="connsiteY455" fmla="*/ 546349 h 1102888"/>
                <a:gd name="connsiteX456" fmla="*/ 576642 w 1928764"/>
                <a:gd name="connsiteY456" fmla="*/ 710179 h 1102888"/>
                <a:gd name="connsiteX457" fmla="*/ 528160 w 1928764"/>
                <a:gd name="connsiteY457" fmla="*/ 738182 h 1102888"/>
                <a:gd name="connsiteX458" fmla="*/ 528160 w 1928764"/>
                <a:gd name="connsiteY458" fmla="*/ 742183 h 1102888"/>
                <a:gd name="connsiteX459" fmla="*/ 574452 w 1928764"/>
                <a:gd name="connsiteY459" fmla="*/ 768948 h 1102888"/>
                <a:gd name="connsiteX460" fmla="*/ 581500 w 1928764"/>
                <a:gd name="connsiteY460" fmla="*/ 768948 h 1102888"/>
                <a:gd name="connsiteX461" fmla="*/ 629982 w 1928764"/>
                <a:gd name="connsiteY461" fmla="*/ 740945 h 1102888"/>
                <a:gd name="connsiteX462" fmla="*/ 629982 w 1928764"/>
                <a:gd name="connsiteY462" fmla="*/ 736944 h 1102888"/>
                <a:gd name="connsiteX463" fmla="*/ 583596 w 1928764"/>
                <a:gd name="connsiteY463" fmla="*/ 710179 h 1102888"/>
                <a:gd name="connsiteX464" fmla="*/ 576642 w 1928764"/>
                <a:gd name="connsiteY464" fmla="*/ 709798 h 1102888"/>
                <a:gd name="connsiteX465" fmla="*/ 647413 w 1928764"/>
                <a:gd name="connsiteY465" fmla="*/ 669316 h 1102888"/>
                <a:gd name="connsiteX466" fmla="*/ 599026 w 1928764"/>
                <a:gd name="connsiteY466" fmla="*/ 696939 h 1102888"/>
                <a:gd name="connsiteX467" fmla="*/ 599026 w 1928764"/>
                <a:gd name="connsiteY467" fmla="*/ 700940 h 1102888"/>
                <a:gd name="connsiteX468" fmla="*/ 645318 w 1928764"/>
                <a:gd name="connsiteY468" fmla="*/ 727705 h 1102888"/>
                <a:gd name="connsiteX469" fmla="*/ 652366 w 1928764"/>
                <a:gd name="connsiteY469" fmla="*/ 727705 h 1102888"/>
                <a:gd name="connsiteX470" fmla="*/ 700848 w 1928764"/>
                <a:gd name="connsiteY470" fmla="*/ 699701 h 1102888"/>
                <a:gd name="connsiteX471" fmla="*/ 700848 w 1928764"/>
                <a:gd name="connsiteY471" fmla="*/ 695701 h 1102888"/>
                <a:gd name="connsiteX472" fmla="*/ 654557 w 1928764"/>
                <a:gd name="connsiteY472" fmla="*/ 668936 h 1102888"/>
                <a:gd name="connsiteX473" fmla="*/ 647413 w 1928764"/>
                <a:gd name="connsiteY473" fmla="*/ 668936 h 1102888"/>
                <a:gd name="connsiteX474" fmla="*/ 557021 w 1928764"/>
                <a:gd name="connsiteY474" fmla="*/ 935445 h 1102888"/>
                <a:gd name="connsiteX475" fmla="*/ 605503 w 1928764"/>
                <a:gd name="connsiteY475" fmla="*/ 907537 h 1102888"/>
                <a:gd name="connsiteX476" fmla="*/ 605503 w 1928764"/>
                <a:gd name="connsiteY476" fmla="*/ 903441 h 1102888"/>
                <a:gd name="connsiteX477" fmla="*/ 559212 w 1928764"/>
                <a:gd name="connsiteY477" fmla="*/ 876676 h 1102888"/>
                <a:gd name="connsiteX478" fmla="*/ 552163 w 1928764"/>
                <a:gd name="connsiteY478" fmla="*/ 876676 h 1102888"/>
                <a:gd name="connsiteX479" fmla="*/ 503776 w 1928764"/>
                <a:gd name="connsiteY479" fmla="*/ 904584 h 1102888"/>
                <a:gd name="connsiteX480" fmla="*/ 503776 w 1928764"/>
                <a:gd name="connsiteY480" fmla="*/ 908585 h 1102888"/>
                <a:gd name="connsiteX481" fmla="*/ 550068 w 1928764"/>
                <a:gd name="connsiteY481" fmla="*/ 935350 h 1102888"/>
                <a:gd name="connsiteX482" fmla="*/ 557021 w 1928764"/>
                <a:gd name="connsiteY482" fmla="*/ 935064 h 1102888"/>
                <a:gd name="connsiteX483" fmla="*/ 183831 w 1928764"/>
                <a:gd name="connsiteY483" fmla="*/ 917919 h 1102888"/>
                <a:gd name="connsiteX484" fmla="*/ 137445 w 1928764"/>
                <a:gd name="connsiteY484" fmla="*/ 891154 h 1102888"/>
                <a:gd name="connsiteX485" fmla="*/ 130396 w 1928764"/>
                <a:gd name="connsiteY485" fmla="*/ 891154 h 1102888"/>
                <a:gd name="connsiteX486" fmla="*/ 82009 w 1928764"/>
                <a:gd name="connsiteY486" fmla="*/ 919157 h 1102888"/>
                <a:gd name="connsiteX487" fmla="*/ 82009 w 1928764"/>
                <a:gd name="connsiteY487" fmla="*/ 923158 h 1102888"/>
                <a:gd name="connsiteX488" fmla="*/ 127920 w 1928764"/>
                <a:gd name="connsiteY488" fmla="*/ 949542 h 1102888"/>
                <a:gd name="connsiteX489" fmla="*/ 134968 w 1928764"/>
                <a:gd name="connsiteY489" fmla="*/ 949542 h 1102888"/>
                <a:gd name="connsiteX490" fmla="*/ 183355 w 1928764"/>
                <a:gd name="connsiteY490" fmla="*/ 921539 h 1102888"/>
                <a:gd name="connsiteX491" fmla="*/ 183831 w 1928764"/>
                <a:gd name="connsiteY491" fmla="*/ 917538 h 1102888"/>
                <a:gd name="connsiteX492" fmla="*/ 276033 w 1928764"/>
                <a:gd name="connsiteY492" fmla="*/ 941065 h 1102888"/>
                <a:gd name="connsiteX493" fmla="*/ 229742 w 1928764"/>
                <a:gd name="connsiteY493" fmla="*/ 914299 h 1102888"/>
                <a:gd name="connsiteX494" fmla="*/ 222693 w 1928764"/>
                <a:gd name="connsiteY494" fmla="*/ 914299 h 1102888"/>
                <a:gd name="connsiteX495" fmla="*/ 148208 w 1928764"/>
                <a:gd name="connsiteY495" fmla="*/ 957353 h 1102888"/>
                <a:gd name="connsiteX496" fmla="*/ 148208 w 1928764"/>
                <a:gd name="connsiteY496" fmla="*/ 961448 h 1102888"/>
                <a:gd name="connsiteX497" fmla="*/ 194499 w 1928764"/>
                <a:gd name="connsiteY497" fmla="*/ 988118 h 1102888"/>
                <a:gd name="connsiteX498" fmla="*/ 201548 w 1928764"/>
                <a:gd name="connsiteY498" fmla="*/ 988118 h 1102888"/>
                <a:gd name="connsiteX499" fmla="*/ 276033 w 1928764"/>
                <a:gd name="connsiteY499" fmla="*/ 945065 h 1102888"/>
                <a:gd name="connsiteX500" fmla="*/ 276033 w 1928764"/>
                <a:gd name="connsiteY500" fmla="*/ 940684 h 1102888"/>
                <a:gd name="connsiteX501" fmla="*/ 114680 w 1928764"/>
                <a:gd name="connsiteY501" fmla="*/ 864865 h 1102888"/>
                <a:gd name="connsiteX502" fmla="*/ 68293 w 1928764"/>
                <a:gd name="connsiteY502" fmla="*/ 838099 h 1102888"/>
                <a:gd name="connsiteX503" fmla="*/ 61245 w 1928764"/>
                <a:gd name="connsiteY503" fmla="*/ 838099 h 1102888"/>
                <a:gd name="connsiteX504" fmla="*/ 1713 w 1928764"/>
                <a:gd name="connsiteY504" fmla="*/ 872485 h 1102888"/>
                <a:gd name="connsiteX505" fmla="*/ 1237 w 1928764"/>
                <a:gd name="connsiteY505" fmla="*/ 876581 h 1102888"/>
                <a:gd name="connsiteX506" fmla="*/ 47624 w 1928764"/>
                <a:gd name="connsiteY506" fmla="*/ 903251 h 1102888"/>
                <a:gd name="connsiteX507" fmla="*/ 54672 w 1928764"/>
                <a:gd name="connsiteY507" fmla="*/ 903251 h 1102888"/>
                <a:gd name="connsiteX508" fmla="*/ 114203 w 1928764"/>
                <a:gd name="connsiteY508" fmla="*/ 868865 h 1102888"/>
                <a:gd name="connsiteX509" fmla="*/ 114680 w 1928764"/>
                <a:gd name="connsiteY509" fmla="*/ 864674 h 1102888"/>
                <a:gd name="connsiteX510" fmla="*/ 160305 w 1928764"/>
                <a:gd name="connsiteY510" fmla="*/ 838481 h 1102888"/>
                <a:gd name="connsiteX511" fmla="*/ 167353 w 1928764"/>
                <a:gd name="connsiteY511" fmla="*/ 838481 h 1102888"/>
                <a:gd name="connsiteX512" fmla="*/ 215835 w 1928764"/>
                <a:gd name="connsiteY512" fmla="*/ 810572 h 1102888"/>
                <a:gd name="connsiteX513" fmla="*/ 215835 w 1928764"/>
                <a:gd name="connsiteY513" fmla="*/ 806477 h 1102888"/>
                <a:gd name="connsiteX514" fmla="*/ 170401 w 1928764"/>
                <a:gd name="connsiteY514" fmla="*/ 779235 h 1102888"/>
                <a:gd name="connsiteX515" fmla="*/ 163353 w 1928764"/>
                <a:gd name="connsiteY515" fmla="*/ 779235 h 1102888"/>
                <a:gd name="connsiteX516" fmla="*/ 114870 w 1928764"/>
                <a:gd name="connsiteY516" fmla="*/ 807143 h 1102888"/>
                <a:gd name="connsiteX517" fmla="*/ 114870 w 1928764"/>
                <a:gd name="connsiteY517" fmla="*/ 811239 h 1102888"/>
                <a:gd name="connsiteX518" fmla="*/ 360901 w 1928764"/>
                <a:gd name="connsiteY518" fmla="*/ 968592 h 1102888"/>
                <a:gd name="connsiteX519" fmla="*/ 314514 w 1928764"/>
                <a:gd name="connsiteY519" fmla="*/ 941827 h 1102888"/>
                <a:gd name="connsiteX520" fmla="*/ 307561 w 1928764"/>
                <a:gd name="connsiteY520" fmla="*/ 941827 h 1102888"/>
                <a:gd name="connsiteX521" fmla="*/ 214407 w 1928764"/>
                <a:gd name="connsiteY521" fmla="*/ 995548 h 1102888"/>
                <a:gd name="connsiteX522" fmla="*/ 213930 w 1928764"/>
                <a:gd name="connsiteY522" fmla="*/ 999644 h 1102888"/>
                <a:gd name="connsiteX523" fmla="*/ 260317 w 1928764"/>
                <a:gd name="connsiteY523" fmla="*/ 1026409 h 1102888"/>
                <a:gd name="connsiteX524" fmla="*/ 267366 w 1928764"/>
                <a:gd name="connsiteY524" fmla="*/ 1026409 h 1102888"/>
                <a:gd name="connsiteX525" fmla="*/ 360425 w 1928764"/>
                <a:gd name="connsiteY525" fmla="*/ 972688 h 1102888"/>
                <a:gd name="connsiteX526" fmla="*/ 360901 w 1928764"/>
                <a:gd name="connsiteY526" fmla="*/ 968592 h 1102888"/>
                <a:gd name="connsiteX527" fmla="*/ 393572 w 1928764"/>
                <a:gd name="connsiteY527" fmla="*/ 1025742 h 1102888"/>
                <a:gd name="connsiteX528" fmla="*/ 347185 w 1928764"/>
                <a:gd name="connsiteY528" fmla="*/ 999072 h 1102888"/>
                <a:gd name="connsiteX529" fmla="*/ 340137 w 1928764"/>
                <a:gd name="connsiteY529" fmla="*/ 999072 h 1102888"/>
                <a:gd name="connsiteX530" fmla="*/ 280605 w 1928764"/>
                <a:gd name="connsiteY530" fmla="*/ 1033457 h 1102888"/>
                <a:gd name="connsiteX531" fmla="*/ 280605 w 1928764"/>
                <a:gd name="connsiteY531" fmla="*/ 1037553 h 1102888"/>
                <a:gd name="connsiteX532" fmla="*/ 326992 w 1928764"/>
                <a:gd name="connsiteY532" fmla="*/ 1064318 h 1102888"/>
                <a:gd name="connsiteX533" fmla="*/ 334041 w 1928764"/>
                <a:gd name="connsiteY533" fmla="*/ 1064318 h 1102888"/>
                <a:gd name="connsiteX534" fmla="*/ 393572 w 1928764"/>
                <a:gd name="connsiteY534" fmla="*/ 1029933 h 1102888"/>
                <a:gd name="connsiteX535" fmla="*/ 393572 w 1928764"/>
                <a:gd name="connsiteY535" fmla="*/ 1025742 h 1102888"/>
                <a:gd name="connsiteX536" fmla="*/ 686561 w 1928764"/>
                <a:gd name="connsiteY536" fmla="*/ 534538 h 1102888"/>
                <a:gd name="connsiteX537" fmla="*/ 693609 w 1928764"/>
                <a:gd name="connsiteY537" fmla="*/ 534538 h 1102888"/>
                <a:gd name="connsiteX538" fmla="*/ 742092 w 1928764"/>
                <a:gd name="connsiteY538" fmla="*/ 506534 h 1102888"/>
                <a:gd name="connsiteX539" fmla="*/ 742092 w 1928764"/>
                <a:gd name="connsiteY539" fmla="*/ 502439 h 1102888"/>
                <a:gd name="connsiteX540" fmla="*/ 695800 w 1928764"/>
                <a:gd name="connsiteY540" fmla="*/ 475769 h 1102888"/>
                <a:gd name="connsiteX541" fmla="*/ 688752 w 1928764"/>
                <a:gd name="connsiteY541" fmla="*/ 475769 h 1102888"/>
                <a:gd name="connsiteX542" fmla="*/ 640269 w 1928764"/>
                <a:gd name="connsiteY542" fmla="*/ 503772 h 1102888"/>
                <a:gd name="connsiteX543" fmla="*/ 640269 w 1928764"/>
                <a:gd name="connsiteY543" fmla="*/ 507773 h 1102888"/>
                <a:gd name="connsiteX544" fmla="*/ 545019 w 1928764"/>
                <a:gd name="connsiteY544" fmla="*/ 616167 h 1102888"/>
                <a:gd name="connsiteX545" fmla="*/ 552068 w 1928764"/>
                <a:gd name="connsiteY545" fmla="*/ 616167 h 1102888"/>
                <a:gd name="connsiteX546" fmla="*/ 600550 w 1928764"/>
                <a:gd name="connsiteY546" fmla="*/ 588164 h 1102888"/>
                <a:gd name="connsiteX547" fmla="*/ 600550 w 1928764"/>
                <a:gd name="connsiteY547" fmla="*/ 584068 h 1102888"/>
                <a:gd name="connsiteX548" fmla="*/ 554259 w 1928764"/>
                <a:gd name="connsiteY548" fmla="*/ 557398 h 1102888"/>
                <a:gd name="connsiteX549" fmla="*/ 547210 w 1928764"/>
                <a:gd name="connsiteY549" fmla="*/ 557398 h 1102888"/>
                <a:gd name="connsiteX550" fmla="*/ 498728 w 1928764"/>
                <a:gd name="connsiteY550" fmla="*/ 585401 h 1102888"/>
                <a:gd name="connsiteX551" fmla="*/ 498728 w 1928764"/>
                <a:gd name="connsiteY551" fmla="*/ 589402 h 1102888"/>
                <a:gd name="connsiteX552" fmla="*/ 230694 w 1928764"/>
                <a:gd name="connsiteY552" fmla="*/ 797142 h 1102888"/>
                <a:gd name="connsiteX553" fmla="*/ 237648 w 1928764"/>
                <a:gd name="connsiteY553" fmla="*/ 797142 h 1102888"/>
                <a:gd name="connsiteX554" fmla="*/ 286130 w 1928764"/>
                <a:gd name="connsiteY554" fmla="*/ 769234 h 1102888"/>
                <a:gd name="connsiteX555" fmla="*/ 286130 w 1928764"/>
                <a:gd name="connsiteY555" fmla="*/ 765138 h 1102888"/>
                <a:gd name="connsiteX556" fmla="*/ 239838 w 1928764"/>
                <a:gd name="connsiteY556" fmla="*/ 738373 h 1102888"/>
                <a:gd name="connsiteX557" fmla="*/ 232790 w 1928764"/>
                <a:gd name="connsiteY557" fmla="*/ 738373 h 1102888"/>
                <a:gd name="connsiteX558" fmla="*/ 184307 w 1928764"/>
                <a:gd name="connsiteY558" fmla="*/ 766281 h 1102888"/>
                <a:gd name="connsiteX559" fmla="*/ 184307 w 1928764"/>
                <a:gd name="connsiteY559" fmla="*/ 770377 h 1102888"/>
                <a:gd name="connsiteX560" fmla="*/ 615314 w 1928764"/>
                <a:gd name="connsiteY560" fmla="*/ 575019 h 1102888"/>
                <a:gd name="connsiteX561" fmla="*/ 622362 w 1928764"/>
                <a:gd name="connsiteY561" fmla="*/ 575019 h 1102888"/>
                <a:gd name="connsiteX562" fmla="*/ 670844 w 1928764"/>
                <a:gd name="connsiteY562" fmla="*/ 547015 h 1102888"/>
                <a:gd name="connsiteX563" fmla="*/ 670844 w 1928764"/>
                <a:gd name="connsiteY563" fmla="*/ 542920 h 1102888"/>
                <a:gd name="connsiteX564" fmla="*/ 624553 w 1928764"/>
                <a:gd name="connsiteY564" fmla="*/ 516250 h 1102888"/>
                <a:gd name="connsiteX565" fmla="*/ 617504 w 1928764"/>
                <a:gd name="connsiteY565" fmla="*/ 516250 h 1102888"/>
                <a:gd name="connsiteX566" fmla="*/ 569022 w 1928764"/>
                <a:gd name="connsiteY566" fmla="*/ 544253 h 1102888"/>
                <a:gd name="connsiteX567" fmla="*/ 569022 w 1928764"/>
                <a:gd name="connsiteY567" fmla="*/ 548254 h 1102888"/>
                <a:gd name="connsiteX568" fmla="*/ 473772 w 1928764"/>
                <a:gd name="connsiteY568" fmla="*/ 656744 h 1102888"/>
                <a:gd name="connsiteX569" fmla="*/ 480821 w 1928764"/>
                <a:gd name="connsiteY569" fmla="*/ 656744 h 1102888"/>
                <a:gd name="connsiteX570" fmla="*/ 529208 w 1928764"/>
                <a:gd name="connsiteY570" fmla="*/ 628740 h 1102888"/>
                <a:gd name="connsiteX571" fmla="*/ 529684 w 1928764"/>
                <a:gd name="connsiteY571" fmla="*/ 624644 h 1102888"/>
                <a:gd name="connsiteX572" fmla="*/ 483297 w 1928764"/>
                <a:gd name="connsiteY572" fmla="*/ 597974 h 1102888"/>
                <a:gd name="connsiteX573" fmla="*/ 476344 w 1928764"/>
                <a:gd name="connsiteY573" fmla="*/ 597974 h 1102888"/>
                <a:gd name="connsiteX574" fmla="*/ 427862 w 1928764"/>
                <a:gd name="connsiteY574" fmla="*/ 625978 h 1102888"/>
                <a:gd name="connsiteX575" fmla="*/ 427862 w 1928764"/>
                <a:gd name="connsiteY575" fmla="*/ 629978 h 1102888"/>
                <a:gd name="connsiteX576" fmla="*/ 427862 w 1928764"/>
                <a:gd name="connsiteY576" fmla="*/ 1028219 h 1102888"/>
                <a:gd name="connsiteX577" fmla="*/ 420813 w 1928764"/>
                <a:gd name="connsiteY577" fmla="*/ 1028219 h 1102888"/>
                <a:gd name="connsiteX578" fmla="*/ 346328 w 1928764"/>
                <a:gd name="connsiteY578" fmla="*/ 1071272 h 1102888"/>
                <a:gd name="connsiteX579" fmla="*/ 346328 w 1928764"/>
                <a:gd name="connsiteY579" fmla="*/ 1075272 h 1102888"/>
                <a:gd name="connsiteX580" fmla="*/ 392714 w 1928764"/>
                <a:gd name="connsiteY580" fmla="*/ 1102037 h 1102888"/>
                <a:gd name="connsiteX581" fmla="*/ 399668 w 1928764"/>
                <a:gd name="connsiteY581" fmla="*/ 1102037 h 1102888"/>
                <a:gd name="connsiteX582" fmla="*/ 474248 w 1928764"/>
                <a:gd name="connsiteY582" fmla="*/ 1059080 h 1102888"/>
                <a:gd name="connsiteX583" fmla="*/ 474248 w 1928764"/>
                <a:gd name="connsiteY583" fmla="*/ 1054984 h 1102888"/>
                <a:gd name="connsiteX584" fmla="*/ 372236 w 1928764"/>
                <a:gd name="connsiteY584" fmla="*/ 715418 h 1102888"/>
                <a:gd name="connsiteX585" fmla="*/ 379284 w 1928764"/>
                <a:gd name="connsiteY585" fmla="*/ 715418 h 1102888"/>
                <a:gd name="connsiteX586" fmla="*/ 427671 w 1928764"/>
                <a:gd name="connsiteY586" fmla="*/ 687509 h 1102888"/>
                <a:gd name="connsiteX587" fmla="*/ 427671 w 1928764"/>
                <a:gd name="connsiteY587" fmla="*/ 683414 h 1102888"/>
                <a:gd name="connsiteX588" fmla="*/ 381380 w 1928764"/>
                <a:gd name="connsiteY588" fmla="*/ 656648 h 1102888"/>
                <a:gd name="connsiteX589" fmla="*/ 374331 w 1928764"/>
                <a:gd name="connsiteY589" fmla="*/ 656648 h 1102888"/>
                <a:gd name="connsiteX590" fmla="*/ 325944 w 1928764"/>
                <a:gd name="connsiteY590" fmla="*/ 684557 h 1102888"/>
                <a:gd name="connsiteX591" fmla="*/ 325944 w 1928764"/>
                <a:gd name="connsiteY591" fmla="*/ 688652 h 1102888"/>
                <a:gd name="connsiteX592" fmla="*/ 301465 w 1928764"/>
                <a:gd name="connsiteY592" fmla="*/ 756280 h 1102888"/>
                <a:gd name="connsiteX593" fmla="*/ 308418 w 1928764"/>
                <a:gd name="connsiteY593" fmla="*/ 756280 h 1102888"/>
                <a:gd name="connsiteX594" fmla="*/ 356901 w 1928764"/>
                <a:gd name="connsiteY594" fmla="*/ 728372 h 1102888"/>
                <a:gd name="connsiteX595" fmla="*/ 356901 w 1928764"/>
                <a:gd name="connsiteY595" fmla="*/ 724276 h 1102888"/>
                <a:gd name="connsiteX596" fmla="*/ 310609 w 1928764"/>
                <a:gd name="connsiteY596" fmla="*/ 697511 h 1102888"/>
                <a:gd name="connsiteX597" fmla="*/ 303561 w 1928764"/>
                <a:gd name="connsiteY597" fmla="*/ 697511 h 1102888"/>
                <a:gd name="connsiteX598" fmla="*/ 256126 w 1928764"/>
                <a:gd name="connsiteY598" fmla="*/ 725705 h 1102888"/>
                <a:gd name="connsiteX599" fmla="*/ 256126 w 1928764"/>
                <a:gd name="connsiteY599" fmla="*/ 729800 h 1102888"/>
                <a:gd name="connsiteX600" fmla="*/ 1739073 w 1928764"/>
                <a:gd name="connsiteY600" fmla="*/ 271172 h 1102888"/>
                <a:gd name="connsiteX601" fmla="*/ 1732120 w 1928764"/>
                <a:gd name="connsiteY601" fmla="*/ 271172 h 1102888"/>
                <a:gd name="connsiteX602" fmla="*/ 1612867 w 1928764"/>
                <a:gd name="connsiteY602" fmla="*/ 339942 h 1102888"/>
                <a:gd name="connsiteX603" fmla="*/ 1612867 w 1928764"/>
                <a:gd name="connsiteY603" fmla="*/ 344038 h 1102888"/>
                <a:gd name="connsiteX604" fmla="*/ 1659158 w 1928764"/>
                <a:gd name="connsiteY604" fmla="*/ 370803 h 1102888"/>
                <a:gd name="connsiteX605" fmla="*/ 1666207 w 1928764"/>
                <a:gd name="connsiteY605" fmla="*/ 370803 h 1102888"/>
                <a:gd name="connsiteX606" fmla="*/ 1785460 w 1928764"/>
                <a:gd name="connsiteY606" fmla="*/ 302032 h 1102888"/>
                <a:gd name="connsiteX607" fmla="*/ 1785460 w 1928764"/>
                <a:gd name="connsiteY607" fmla="*/ 297937 h 1102888"/>
                <a:gd name="connsiteX608" fmla="*/ 1582673 w 1928764"/>
                <a:gd name="connsiteY608" fmla="*/ 361564 h 1102888"/>
                <a:gd name="connsiteX609" fmla="*/ 1575624 w 1928764"/>
                <a:gd name="connsiteY609" fmla="*/ 361564 h 1102888"/>
                <a:gd name="connsiteX610" fmla="*/ 1527237 w 1928764"/>
                <a:gd name="connsiteY610" fmla="*/ 389567 h 1102888"/>
                <a:gd name="connsiteX611" fmla="*/ 1526761 w 1928764"/>
                <a:gd name="connsiteY611" fmla="*/ 393568 h 1102888"/>
                <a:gd name="connsiteX612" fmla="*/ 1573148 w 1928764"/>
                <a:gd name="connsiteY612" fmla="*/ 420333 h 1102888"/>
                <a:gd name="connsiteX613" fmla="*/ 1580101 w 1928764"/>
                <a:gd name="connsiteY613" fmla="*/ 420333 h 1102888"/>
                <a:gd name="connsiteX614" fmla="*/ 1628583 w 1928764"/>
                <a:gd name="connsiteY614" fmla="*/ 392330 h 1102888"/>
                <a:gd name="connsiteX615" fmla="*/ 1628583 w 1928764"/>
                <a:gd name="connsiteY615" fmla="*/ 388234 h 1102888"/>
                <a:gd name="connsiteX616" fmla="*/ 627601 w 1928764"/>
                <a:gd name="connsiteY616" fmla="*/ 894202 h 1102888"/>
                <a:gd name="connsiteX617" fmla="*/ 676083 w 1928764"/>
                <a:gd name="connsiteY617" fmla="*/ 866294 h 1102888"/>
                <a:gd name="connsiteX618" fmla="*/ 676083 w 1928764"/>
                <a:gd name="connsiteY618" fmla="*/ 862198 h 1102888"/>
                <a:gd name="connsiteX619" fmla="*/ 630363 w 1928764"/>
                <a:gd name="connsiteY619" fmla="*/ 835242 h 1102888"/>
                <a:gd name="connsiteX620" fmla="*/ 623315 w 1928764"/>
                <a:gd name="connsiteY620" fmla="*/ 835242 h 1102888"/>
                <a:gd name="connsiteX621" fmla="*/ 574833 w 1928764"/>
                <a:gd name="connsiteY621" fmla="*/ 863817 h 1102888"/>
                <a:gd name="connsiteX622" fmla="*/ 574833 w 1928764"/>
                <a:gd name="connsiteY622" fmla="*/ 867818 h 1102888"/>
                <a:gd name="connsiteX623" fmla="*/ 621124 w 1928764"/>
                <a:gd name="connsiteY623" fmla="*/ 894583 h 1102888"/>
                <a:gd name="connsiteX624" fmla="*/ 627601 w 1928764"/>
                <a:gd name="connsiteY624" fmla="*/ 894202 h 1102888"/>
                <a:gd name="connsiteX625" fmla="*/ 1441417 w 1928764"/>
                <a:gd name="connsiteY625" fmla="*/ 443574 h 1102888"/>
                <a:gd name="connsiteX626" fmla="*/ 1434369 w 1928764"/>
                <a:gd name="connsiteY626" fmla="*/ 443574 h 1102888"/>
                <a:gd name="connsiteX627" fmla="*/ 1385886 w 1928764"/>
                <a:gd name="connsiteY627" fmla="*/ 471578 h 1102888"/>
                <a:gd name="connsiteX628" fmla="*/ 1385886 w 1928764"/>
                <a:gd name="connsiteY628" fmla="*/ 475578 h 1102888"/>
                <a:gd name="connsiteX629" fmla="*/ 1432178 w 1928764"/>
                <a:gd name="connsiteY629" fmla="*/ 502343 h 1102888"/>
                <a:gd name="connsiteX630" fmla="*/ 1439226 w 1928764"/>
                <a:gd name="connsiteY630" fmla="*/ 502343 h 1102888"/>
                <a:gd name="connsiteX631" fmla="*/ 1487709 w 1928764"/>
                <a:gd name="connsiteY631" fmla="*/ 474340 h 1102888"/>
                <a:gd name="connsiteX632" fmla="*/ 1487709 w 1928764"/>
                <a:gd name="connsiteY632" fmla="*/ 470244 h 1102888"/>
                <a:gd name="connsiteX633" fmla="*/ 1810225 w 1928764"/>
                <a:gd name="connsiteY633" fmla="*/ 230595 h 1102888"/>
                <a:gd name="connsiteX634" fmla="*/ 1803177 w 1928764"/>
                <a:gd name="connsiteY634" fmla="*/ 230595 h 1102888"/>
                <a:gd name="connsiteX635" fmla="*/ 1754694 w 1928764"/>
                <a:gd name="connsiteY635" fmla="*/ 258503 h 1102888"/>
                <a:gd name="connsiteX636" fmla="*/ 1754694 w 1928764"/>
                <a:gd name="connsiteY636" fmla="*/ 262599 h 1102888"/>
                <a:gd name="connsiteX637" fmla="*/ 1800986 w 1928764"/>
                <a:gd name="connsiteY637" fmla="*/ 289364 h 1102888"/>
                <a:gd name="connsiteX638" fmla="*/ 1808034 w 1928764"/>
                <a:gd name="connsiteY638" fmla="*/ 289364 h 1102888"/>
                <a:gd name="connsiteX639" fmla="*/ 1856516 w 1928764"/>
                <a:gd name="connsiteY639" fmla="*/ 261456 h 1102888"/>
                <a:gd name="connsiteX640" fmla="*/ 1856516 w 1928764"/>
                <a:gd name="connsiteY640" fmla="*/ 257360 h 1102888"/>
                <a:gd name="connsiteX641" fmla="*/ 1927478 w 1928764"/>
                <a:gd name="connsiteY641" fmla="*/ 216117 h 1102888"/>
                <a:gd name="connsiteX642" fmla="*/ 1814988 w 1928764"/>
                <a:gd name="connsiteY642" fmla="*/ 151156 h 1102888"/>
                <a:gd name="connsiteX643" fmla="*/ 1807939 w 1928764"/>
                <a:gd name="connsiteY643" fmla="*/ 151156 h 1102888"/>
                <a:gd name="connsiteX644" fmla="*/ 1759457 w 1928764"/>
                <a:gd name="connsiteY644" fmla="*/ 179160 h 1102888"/>
                <a:gd name="connsiteX645" fmla="*/ 1759457 w 1928764"/>
                <a:gd name="connsiteY645" fmla="*/ 183256 h 1102888"/>
                <a:gd name="connsiteX646" fmla="*/ 1871947 w 1928764"/>
                <a:gd name="connsiteY646" fmla="*/ 248216 h 1102888"/>
                <a:gd name="connsiteX647" fmla="*/ 1878996 w 1928764"/>
                <a:gd name="connsiteY647" fmla="*/ 248216 h 1102888"/>
                <a:gd name="connsiteX648" fmla="*/ 1927478 w 1928764"/>
                <a:gd name="connsiteY648" fmla="*/ 220308 h 1102888"/>
                <a:gd name="connsiteX649" fmla="*/ 1927478 w 1928764"/>
                <a:gd name="connsiteY649" fmla="*/ 216117 h 1102888"/>
                <a:gd name="connsiteX650" fmla="*/ 1177098 w 1928764"/>
                <a:gd name="connsiteY650" fmla="*/ 595879 h 1102888"/>
                <a:gd name="connsiteX651" fmla="*/ 1170050 w 1928764"/>
                <a:gd name="connsiteY651" fmla="*/ 595879 h 1102888"/>
                <a:gd name="connsiteX652" fmla="*/ 1110423 w 1928764"/>
                <a:gd name="connsiteY652" fmla="*/ 630359 h 1102888"/>
                <a:gd name="connsiteX653" fmla="*/ 1110423 w 1928764"/>
                <a:gd name="connsiteY653" fmla="*/ 634360 h 1102888"/>
                <a:gd name="connsiteX654" fmla="*/ 1156715 w 1928764"/>
                <a:gd name="connsiteY654" fmla="*/ 661125 h 1102888"/>
                <a:gd name="connsiteX655" fmla="*/ 1163763 w 1928764"/>
                <a:gd name="connsiteY655" fmla="*/ 661125 h 1102888"/>
                <a:gd name="connsiteX656" fmla="*/ 1223390 w 1928764"/>
                <a:gd name="connsiteY656" fmla="*/ 626645 h 1102888"/>
                <a:gd name="connsiteX657" fmla="*/ 1223390 w 1928764"/>
                <a:gd name="connsiteY657" fmla="*/ 622644 h 1102888"/>
                <a:gd name="connsiteX658" fmla="*/ 1355883 w 1928764"/>
                <a:gd name="connsiteY658" fmla="*/ 492628 h 1102888"/>
                <a:gd name="connsiteX659" fmla="*/ 1348834 w 1928764"/>
                <a:gd name="connsiteY659" fmla="*/ 492628 h 1102888"/>
                <a:gd name="connsiteX660" fmla="*/ 1274349 w 1928764"/>
                <a:gd name="connsiteY660" fmla="*/ 535681 h 1102888"/>
                <a:gd name="connsiteX661" fmla="*/ 1274349 w 1928764"/>
                <a:gd name="connsiteY661" fmla="*/ 539777 h 1102888"/>
                <a:gd name="connsiteX662" fmla="*/ 1320640 w 1928764"/>
                <a:gd name="connsiteY662" fmla="*/ 566542 h 1102888"/>
                <a:gd name="connsiteX663" fmla="*/ 1327689 w 1928764"/>
                <a:gd name="connsiteY663" fmla="*/ 566542 h 1102888"/>
                <a:gd name="connsiteX664" fmla="*/ 1402174 w 1928764"/>
                <a:gd name="connsiteY664" fmla="*/ 523489 h 1102888"/>
                <a:gd name="connsiteX665" fmla="*/ 1402650 w 1928764"/>
                <a:gd name="connsiteY665" fmla="*/ 519488 h 1102888"/>
                <a:gd name="connsiteX666" fmla="*/ 1012983 w 1928764"/>
                <a:gd name="connsiteY666" fmla="*/ 690462 h 1102888"/>
                <a:gd name="connsiteX667" fmla="*/ 1005934 w 1928764"/>
                <a:gd name="connsiteY667" fmla="*/ 690462 h 1102888"/>
                <a:gd name="connsiteX668" fmla="*/ 607503 w 1928764"/>
                <a:gd name="connsiteY668" fmla="*/ 920967 h 1102888"/>
                <a:gd name="connsiteX669" fmla="*/ 607503 w 1928764"/>
                <a:gd name="connsiteY669" fmla="*/ 925063 h 1102888"/>
                <a:gd name="connsiteX670" fmla="*/ 653795 w 1928764"/>
                <a:gd name="connsiteY670" fmla="*/ 951733 h 1102888"/>
                <a:gd name="connsiteX671" fmla="*/ 660843 w 1928764"/>
                <a:gd name="connsiteY671" fmla="*/ 951733 h 1102888"/>
                <a:gd name="connsiteX672" fmla="*/ 1059465 w 1928764"/>
                <a:gd name="connsiteY672" fmla="*/ 721609 h 1102888"/>
                <a:gd name="connsiteX673" fmla="*/ 1059465 w 1928764"/>
                <a:gd name="connsiteY673" fmla="*/ 717513 h 1102888"/>
                <a:gd name="connsiteX674" fmla="*/ 591977 w 1928764"/>
                <a:gd name="connsiteY674" fmla="*/ 933540 h 1102888"/>
                <a:gd name="connsiteX675" fmla="*/ 585024 w 1928764"/>
                <a:gd name="connsiteY675" fmla="*/ 933540 h 1102888"/>
                <a:gd name="connsiteX676" fmla="*/ 525588 w 1928764"/>
                <a:gd name="connsiteY676" fmla="*/ 968592 h 1102888"/>
                <a:gd name="connsiteX677" fmla="*/ 525588 w 1928764"/>
                <a:gd name="connsiteY677" fmla="*/ 972593 h 1102888"/>
                <a:gd name="connsiteX678" fmla="*/ 571975 w 1928764"/>
                <a:gd name="connsiteY678" fmla="*/ 999358 h 1102888"/>
                <a:gd name="connsiteX679" fmla="*/ 579024 w 1928764"/>
                <a:gd name="connsiteY679" fmla="*/ 999358 h 1102888"/>
                <a:gd name="connsiteX680" fmla="*/ 638650 w 1928764"/>
                <a:gd name="connsiteY680" fmla="*/ 964877 h 1102888"/>
                <a:gd name="connsiteX681" fmla="*/ 638650 w 1928764"/>
                <a:gd name="connsiteY681" fmla="*/ 960877 h 1102888"/>
                <a:gd name="connsiteX682" fmla="*/ 1094898 w 1928764"/>
                <a:gd name="connsiteY682" fmla="*/ 643218 h 1102888"/>
                <a:gd name="connsiteX683" fmla="*/ 1087944 w 1928764"/>
                <a:gd name="connsiteY683" fmla="*/ 643218 h 1102888"/>
                <a:gd name="connsiteX684" fmla="*/ 1028318 w 1928764"/>
                <a:gd name="connsiteY684" fmla="*/ 677603 h 1102888"/>
                <a:gd name="connsiteX685" fmla="*/ 1027842 w 1928764"/>
                <a:gd name="connsiteY685" fmla="*/ 681699 h 1102888"/>
                <a:gd name="connsiteX686" fmla="*/ 1074228 w 1928764"/>
                <a:gd name="connsiteY686" fmla="*/ 708464 h 1102888"/>
                <a:gd name="connsiteX687" fmla="*/ 1081277 w 1928764"/>
                <a:gd name="connsiteY687" fmla="*/ 708464 h 1102888"/>
                <a:gd name="connsiteX688" fmla="*/ 1140808 w 1928764"/>
                <a:gd name="connsiteY688" fmla="*/ 674079 h 1102888"/>
                <a:gd name="connsiteX689" fmla="*/ 1140808 w 1928764"/>
                <a:gd name="connsiteY689" fmla="*/ 669983 h 1102888"/>
                <a:gd name="connsiteX690" fmla="*/ 510063 w 1928764"/>
                <a:gd name="connsiteY690" fmla="*/ 980879 h 1102888"/>
                <a:gd name="connsiteX691" fmla="*/ 503014 w 1928764"/>
                <a:gd name="connsiteY691" fmla="*/ 980879 h 1102888"/>
                <a:gd name="connsiteX692" fmla="*/ 443578 w 1928764"/>
                <a:gd name="connsiteY692" fmla="*/ 1016217 h 1102888"/>
                <a:gd name="connsiteX693" fmla="*/ 443578 w 1928764"/>
                <a:gd name="connsiteY693" fmla="*/ 1020313 h 1102888"/>
                <a:gd name="connsiteX694" fmla="*/ 489869 w 1928764"/>
                <a:gd name="connsiteY694" fmla="*/ 1047078 h 1102888"/>
                <a:gd name="connsiteX695" fmla="*/ 496918 w 1928764"/>
                <a:gd name="connsiteY695" fmla="*/ 1047078 h 1102888"/>
                <a:gd name="connsiteX696" fmla="*/ 556544 w 1928764"/>
                <a:gd name="connsiteY696" fmla="*/ 1012693 h 1102888"/>
                <a:gd name="connsiteX697" fmla="*/ 556544 w 1928764"/>
                <a:gd name="connsiteY697" fmla="*/ 1008597 h 1102888"/>
                <a:gd name="connsiteX698" fmla="*/ 1258823 w 1928764"/>
                <a:gd name="connsiteY698" fmla="*/ 548540 h 1102888"/>
                <a:gd name="connsiteX699" fmla="*/ 1251774 w 1928764"/>
                <a:gd name="connsiteY699" fmla="*/ 548540 h 1102888"/>
                <a:gd name="connsiteX700" fmla="*/ 1192243 w 1928764"/>
                <a:gd name="connsiteY700" fmla="*/ 582925 h 1102888"/>
                <a:gd name="connsiteX701" fmla="*/ 1191767 w 1928764"/>
                <a:gd name="connsiteY701" fmla="*/ 586925 h 1102888"/>
                <a:gd name="connsiteX702" fmla="*/ 1238154 w 1928764"/>
                <a:gd name="connsiteY702" fmla="*/ 613690 h 1102888"/>
                <a:gd name="connsiteX703" fmla="*/ 1245107 w 1928764"/>
                <a:gd name="connsiteY703" fmla="*/ 613690 h 1102888"/>
                <a:gd name="connsiteX704" fmla="*/ 1304733 w 1928764"/>
                <a:gd name="connsiteY704" fmla="*/ 579210 h 1102888"/>
                <a:gd name="connsiteX705" fmla="*/ 1304733 w 1928764"/>
                <a:gd name="connsiteY705" fmla="*/ 575210 h 1102888"/>
                <a:gd name="connsiteX706" fmla="*/ 1512188 w 1928764"/>
                <a:gd name="connsiteY706" fmla="*/ 402331 h 1102888"/>
                <a:gd name="connsiteX707" fmla="*/ 1505139 w 1928764"/>
                <a:gd name="connsiteY707" fmla="*/ 402331 h 1102888"/>
                <a:gd name="connsiteX708" fmla="*/ 1456657 w 1928764"/>
                <a:gd name="connsiteY708" fmla="*/ 430334 h 1102888"/>
                <a:gd name="connsiteX709" fmla="*/ 1456657 w 1928764"/>
                <a:gd name="connsiteY709" fmla="*/ 434335 h 1102888"/>
                <a:gd name="connsiteX710" fmla="*/ 1503044 w 1928764"/>
                <a:gd name="connsiteY710" fmla="*/ 461100 h 1102888"/>
                <a:gd name="connsiteX711" fmla="*/ 1509997 w 1928764"/>
                <a:gd name="connsiteY711" fmla="*/ 461100 h 1102888"/>
                <a:gd name="connsiteX712" fmla="*/ 1558479 w 1928764"/>
                <a:gd name="connsiteY712" fmla="*/ 433097 h 1102888"/>
                <a:gd name="connsiteX713" fmla="*/ 1558479 w 1928764"/>
                <a:gd name="connsiteY713" fmla="*/ 429001 h 1102888"/>
                <a:gd name="connsiteX714" fmla="*/ 1670874 w 1928764"/>
                <a:gd name="connsiteY714" fmla="*/ 292317 h 1102888"/>
                <a:gd name="connsiteX715" fmla="*/ 1719357 w 1928764"/>
                <a:gd name="connsiteY715" fmla="*/ 264314 h 1102888"/>
                <a:gd name="connsiteX716" fmla="*/ 1719357 w 1928764"/>
                <a:gd name="connsiteY716" fmla="*/ 260313 h 1102888"/>
                <a:gd name="connsiteX717" fmla="*/ 1673065 w 1928764"/>
                <a:gd name="connsiteY717" fmla="*/ 233548 h 1102888"/>
                <a:gd name="connsiteX718" fmla="*/ 1666017 w 1928764"/>
                <a:gd name="connsiteY718" fmla="*/ 233548 h 1102888"/>
                <a:gd name="connsiteX719" fmla="*/ 1618201 w 1928764"/>
                <a:gd name="connsiteY719" fmla="*/ 261456 h 1102888"/>
                <a:gd name="connsiteX720" fmla="*/ 1618201 w 1928764"/>
                <a:gd name="connsiteY720" fmla="*/ 265552 h 1102888"/>
                <a:gd name="connsiteX721" fmla="*/ 1664492 w 1928764"/>
                <a:gd name="connsiteY721" fmla="*/ 292222 h 1102888"/>
                <a:gd name="connsiteX722" fmla="*/ 1670874 w 1928764"/>
                <a:gd name="connsiteY722" fmla="*/ 292317 h 1102888"/>
                <a:gd name="connsiteX723" fmla="*/ 1382076 w 1928764"/>
                <a:gd name="connsiteY723" fmla="*/ 306223 h 1102888"/>
                <a:gd name="connsiteX724" fmla="*/ 1430463 w 1928764"/>
                <a:gd name="connsiteY724" fmla="*/ 278220 h 1102888"/>
                <a:gd name="connsiteX725" fmla="*/ 1430940 w 1928764"/>
                <a:gd name="connsiteY725" fmla="*/ 274220 h 1102888"/>
                <a:gd name="connsiteX726" fmla="*/ 1384553 w 1928764"/>
                <a:gd name="connsiteY726" fmla="*/ 247454 h 1102888"/>
                <a:gd name="connsiteX727" fmla="*/ 1377504 w 1928764"/>
                <a:gd name="connsiteY727" fmla="*/ 247454 h 1102888"/>
                <a:gd name="connsiteX728" fmla="*/ 1329117 w 1928764"/>
                <a:gd name="connsiteY728" fmla="*/ 275458 h 1102888"/>
                <a:gd name="connsiteX729" fmla="*/ 1329117 w 1928764"/>
                <a:gd name="connsiteY729" fmla="*/ 279554 h 1102888"/>
                <a:gd name="connsiteX730" fmla="*/ 1375409 w 1928764"/>
                <a:gd name="connsiteY730" fmla="*/ 306223 h 1102888"/>
                <a:gd name="connsiteX731" fmla="*/ 1382076 w 1928764"/>
                <a:gd name="connsiteY731" fmla="*/ 305938 h 1102888"/>
                <a:gd name="connsiteX732" fmla="*/ 1194053 w 1928764"/>
                <a:gd name="connsiteY732" fmla="*/ 567590 h 1102888"/>
                <a:gd name="connsiteX733" fmla="*/ 1335594 w 1928764"/>
                <a:gd name="connsiteY733" fmla="*/ 485865 h 1102888"/>
                <a:gd name="connsiteX734" fmla="*/ 1335594 w 1928764"/>
                <a:gd name="connsiteY734" fmla="*/ 481864 h 1102888"/>
                <a:gd name="connsiteX735" fmla="*/ 1289208 w 1928764"/>
                <a:gd name="connsiteY735" fmla="*/ 455099 h 1102888"/>
                <a:gd name="connsiteX736" fmla="*/ 1282159 w 1928764"/>
                <a:gd name="connsiteY736" fmla="*/ 455099 h 1102888"/>
                <a:gd name="connsiteX737" fmla="*/ 1140618 w 1928764"/>
                <a:gd name="connsiteY737" fmla="*/ 536824 h 1102888"/>
                <a:gd name="connsiteX738" fmla="*/ 1140618 w 1928764"/>
                <a:gd name="connsiteY738" fmla="*/ 540920 h 1102888"/>
                <a:gd name="connsiteX739" fmla="*/ 1186909 w 1928764"/>
                <a:gd name="connsiteY739" fmla="*/ 567685 h 1102888"/>
                <a:gd name="connsiteX740" fmla="*/ 1194053 w 1928764"/>
                <a:gd name="connsiteY740" fmla="*/ 567304 h 1102888"/>
                <a:gd name="connsiteX741" fmla="*/ 1593055 w 1928764"/>
                <a:gd name="connsiteY741" fmla="*/ 333370 h 1102888"/>
                <a:gd name="connsiteX742" fmla="*/ 1600104 w 1928764"/>
                <a:gd name="connsiteY742" fmla="*/ 333370 h 1102888"/>
                <a:gd name="connsiteX743" fmla="*/ 1648586 w 1928764"/>
                <a:gd name="connsiteY743" fmla="*/ 305366 h 1102888"/>
                <a:gd name="connsiteX744" fmla="*/ 1648586 w 1928764"/>
                <a:gd name="connsiteY744" fmla="*/ 301366 h 1102888"/>
                <a:gd name="connsiteX745" fmla="*/ 1602199 w 1928764"/>
                <a:gd name="connsiteY745" fmla="*/ 274601 h 1102888"/>
                <a:gd name="connsiteX746" fmla="*/ 1595246 w 1928764"/>
                <a:gd name="connsiteY746" fmla="*/ 274601 h 1102888"/>
                <a:gd name="connsiteX747" fmla="*/ 1546764 w 1928764"/>
                <a:gd name="connsiteY747" fmla="*/ 302604 h 1102888"/>
                <a:gd name="connsiteX748" fmla="*/ 1546764 w 1928764"/>
                <a:gd name="connsiteY748" fmla="*/ 306700 h 1102888"/>
                <a:gd name="connsiteX749" fmla="*/ 1533905 w 1928764"/>
                <a:gd name="connsiteY749" fmla="*/ 295270 h 1102888"/>
                <a:gd name="connsiteX750" fmla="*/ 1582387 w 1928764"/>
                <a:gd name="connsiteY750" fmla="*/ 267266 h 1102888"/>
                <a:gd name="connsiteX751" fmla="*/ 1582387 w 1928764"/>
                <a:gd name="connsiteY751" fmla="*/ 263266 h 1102888"/>
                <a:gd name="connsiteX752" fmla="*/ 1536096 w 1928764"/>
                <a:gd name="connsiteY752" fmla="*/ 236501 h 1102888"/>
                <a:gd name="connsiteX753" fmla="*/ 1529047 w 1928764"/>
                <a:gd name="connsiteY753" fmla="*/ 236501 h 1102888"/>
                <a:gd name="connsiteX754" fmla="*/ 1480946 w 1928764"/>
                <a:gd name="connsiteY754" fmla="*/ 263742 h 1102888"/>
                <a:gd name="connsiteX755" fmla="*/ 1480946 w 1928764"/>
                <a:gd name="connsiteY755" fmla="*/ 267743 h 1102888"/>
                <a:gd name="connsiteX756" fmla="*/ 1527237 w 1928764"/>
                <a:gd name="connsiteY756" fmla="*/ 294508 h 1102888"/>
                <a:gd name="connsiteX757" fmla="*/ 1533905 w 1928764"/>
                <a:gd name="connsiteY757" fmla="*/ 294698 h 1102888"/>
                <a:gd name="connsiteX758" fmla="*/ 1122901 w 1928764"/>
                <a:gd name="connsiteY758" fmla="*/ 608166 h 1102888"/>
                <a:gd name="connsiteX759" fmla="*/ 1171288 w 1928764"/>
                <a:gd name="connsiteY759" fmla="*/ 580258 h 1102888"/>
                <a:gd name="connsiteX760" fmla="*/ 1171288 w 1928764"/>
                <a:gd name="connsiteY760" fmla="*/ 576162 h 1102888"/>
                <a:gd name="connsiteX761" fmla="*/ 1125759 w 1928764"/>
                <a:gd name="connsiteY761" fmla="*/ 549492 h 1102888"/>
                <a:gd name="connsiteX762" fmla="*/ 1118805 w 1928764"/>
                <a:gd name="connsiteY762" fmla="*/ 549492 h 1102888"/>
                <a:gd name="connsiteX763" fmla="*/ 1070323 w 1928764"/>
                <a:gd name="connsiteY763" fmla="*/ 578067 h 1102888"/>
                <a:gd name="connsiteX764" fmla="*/ 1070323 w 1928764"/>
                <a:gd name="connsiteY764" fmla="*/ 582163 h 1102888"/>
                <a:gd name="connsiteX765" fmla="*/ 1116615 w 1928764"/>
                <a:gd name="connsiteY765" fmla="*/ 608928 h 1102888"/>
                <a:gd name="connsiteX766" fmla="*/ 1122901 w 1928764"/>
                <a:gd name="connsiteY766" fmla="*/ 608166 h 1102888"/>
                <a:gd name="connsiteX767" fmla="*/ 1436274 w 1928764"/>
                <a:gd name="connsiteY767" fmla="*/ 423476 h 1102888"/>
                <a:gd name="connsiteX768" fmla="*/ 1443227 w 1928764"/>
                <a:gd name="connsiteY768" fmla="*/ 423476 h 1102888"/>
                <a:gd name="connsiteX769" fmla="*/ 1491709 w 1928764"/>
                <a:gd name="connsiteY769" fmla="*/ 395568 h 1102888"/>
                <a:gd name="connsiteX770" fmla="*/ 1491709 w 1928764"/>
                <a:gd name="connsiteY770" fmla="*/ 391472 h 1102888"/>
                <a:gd name="connsiteX771" fmla="*/ 1445418 w 1928764"/>
                <a:gd name="connsiteY771" fmla="*/ 364707 h 1102888"/>
                <a:gd name="connsiteX772" fmla="*/ 1438369 w 1928764"/>
                <a:gd name="connsiteY772" fmla="*/ 364707 h 1102888"/>
                <a:gd name="connsiteX773" fmla="*/ 1389982 w 1928764"/>
                <a:gd name="connsiteY773" fmla="*/ 392615 h 1102888"/>
                <a:gd name="connsiteX774" fmla="*/ 1389506 w 1928764"/>
                <a:gd name="connsiteY774" fmla="*/ 396711 h 1102888"/>
                <a:gd name="connsiteX775" fmla="*/ 769047 w 1928764"/>
                <a:gd name="connsiteY775" fmla="*/ 812477 h 1102888"/>
                <a:gd name="connsiteX776" fmla="*/ 817434 w 1928764"/>
                <a:gd name="connsiteY776" fmla="*/ 784569 h 1102888"/>
                <a:gd name="connsiteX777" fmla="*/ 817434 w 1928764"/>
                <a:gd name="connsiteY777" fmla="*/ 780473 h 1102888"/>
                <a:gd name="connsiteX778" fmla="*/ 771143 w 1928764"/>
                <a:gd name="connsiteY778" fmla="*/ 753708 h 1102888"/>
                <a:gd name="connsiteX779" fmla="*/ 764094 w 1928764"/>
                <a:gd name="connsiteY779" fmla="*/ 753708 h 1102888"/>
                <a:gd name="connsiteX780" fmla="*/ 715707 w 1928764"/>
                <a:gd name="connsiteY780" fmla="*/ 781616 h 1102888"/>
                <a:gd name="connsiteX781" fmla="*/ 715231 w 1928764"/>
                <a:gd name="connsiteY781" fmla="*/ 785712 h 1102888"/>
                <a:gd name="connsiteX782" fmla="*/ 761618 w 1928764"/>
                <a:gd name="connsiteY782" fmla="*/ 812477 h 1102888"/>
                <a:gd name="connsiteX783" fmla="*/ 769428 w 1928764"/>
                <a:gd name="connsiteY783" fmla="*/ 812477 h 1102888"/>
                <a:gd name="connsiteX784" fmla="*/ 839818 w 1928764"/>
                <a:gd name="connsiteY784" fmla="*/ 771615 h 1102888"/>
                <a:gd name="connsiteX785" fmla="*/ 888205 w 1928764"/>
                <a:gd name="connsiteY785" fmla="*/ 743707 h 1102888"/>
                <a:gd name="connsiteX786" fmla="*/ 888205 w 1928764"/>
                <a:gd name="connsiteY786" fmla="*/ 739611 h 1102888"/>
                <a:gd name="connsiteX787" fmla="*/ 841914 w 1928764"/>
                <a:gd name="connsiteY787" fmla="*/ 712846 h 1102888"/>
                <a:gd name="connsiteX788" fmla="*/ 834865 w 1928764"/>
                <a:gd name="connsiteY788" fmla="*/ 712846 h 1102888"/>
                <a:gd name="connsiteX789" fmla="*/ 786478 w 1928764"/>
                <a:gd name="connsiteY789" fmla="*/ 740754 h 1102888"/>
                <a:gd name="connsiteX790" fmla="*/ 786478 w 1928764"/>
                <a:gd name="connsiteY790" fmla="*/ 744850 h 1102888"/>
                <a:gd name="connsiteX791" fmla="*/ 832865 w 1928764"/>
                <a:gd name="connsiteY791" fmla="*/ 771615 h 1102888"/>
                <a:gd name="connsiteX792" fmla="*/ 840199 w 1928764"/>
                <a:gd name="connsiteY792" fmla="*/ 771615 h 1102888"/>
                <a:gd name="connsiteX793" fmla="*/ 698181 w 1928764"/>
                <a:gd name="connsiteY793" fmla="*/ 853340 h 1102888"/>
                <a:gd name="connsiteX794" fmla="*/ 746664 w 1928764"/>
                <a:gd name="connsiteY794" fmla="*/ 825431 h 1102888"/>
                <a:gd name="connsiteX795" fmla="*/ 746664 w 1928764"/>
                <a:gd name="connsiteY795" fmla="*/ 821336 h 1102888"/>
                <a:gd name="connsiteX796" fmla="*/ 700372 w 1928764"/>
                <a:gd name="connsiteY796" fmla="*/ 794570 h 1102888"/>
                <a:gd name="connsiteX797" fmla="*/ 693323 w 1928764"/>
                <a:gd name="connsiteY797" fmla="*/ 794570 h 1102888"/>
                <a:gd name="connsiteX798" fmla="*/ 644841 w 1928764"/>
                <a:gd name="connsiteY798" fmla="*/ 822479 h 1102888"/>
                <a:gd name="connsiteX799" fmla="*/ 644841 w 1928764"/>
                <a:gd name="connsiteY799" fmla="*/ 826574 h 1102888"/>
                <a:gd name="connsiteX800" fmla="*/ 691228 w 1928764"/>
                <a:gd name="connsiteY800" fmla="*/ 853340 h 1102888"/>
                <a:gd name="connsiteX801" fmla="*/ 698562 w 1928764"/>
                <a:gd name="connsiteY801" fmla="*/ 853340 h 1102888"/>
                <a:gd name="connsiteX802" fmla="*/ 981360 w 1928764"/>
                <a:gd name="connsiteY802" fmla="*/ 689890 h 1102888"/>
                <a:gd name="connsiteX803" fmla="*/ 1029747 w 1928764"/>
                <a:gd name="connsiteY803" fmla="*/ 661982 h 1102888"/>
                <a:gd name="connsiteX804" fmla="*/ 1030223 w 1928764"/>
                <a:gd name="connsiteY804" fmla="*/ 657887 h 1102888"/>
                <a:gd name="connsiteX805" fmla="*/ 983836 w 1928764"/>
                <a:gd name="connsiteY805" fmla="*/ 631121 h 1102888"/>
                <a:gd name="connsiteX806" fmla="*/ 976787 w 1928764"/>
                <a:gd name="connsiteY806" fmla="*/ 631121 h 1102888"/>
                <a:gd name="connsiteX807" fmla="*/ 928401 w 1928764"/>
                <a:gd name="connsiteY807" fmla="*/ 659030 h 1102888"/>
                <a:gd name="connsiteX808" fmla="*/ 928401 w 1928764"/>
                <a:gd name="connsiteY808" fmla="*/ 663125 h 1102888"/>
                <a:gd name="connsiteX809" fmla="*/ 974692 w 1928764"/>
                <a:gd name="connsiteY809" fmla="*/ 689890 h 1102888"/>
                <a:gd name="connsiteX810" fmla="*/ 981741 w 1928764"/>
                <a:gd name="connsiteY810" fmla="*/ 689890 h 1102888"/>
                <a:gd name="connsiteX811" fmla="*/ 910970 w 1928764"/>
                <a:gd name="connsiteY811" fmla="*/ 730467 h 1102888"/>
                <a:gd name="connsiteX812" fmla="*/ 959357 w 1928764"/>
                <a:gd name="connsiteY812" fmla="*/ 702559 h 1102888"/>
                <a:gd name="connsiteX813" fmla="*/ 959357 w 1928764"/>
                <a:gd name="connsiteY813" fmla="*/ 698463 h 1102888"/>
                <a:gd name="connsiteX814" fmla="*/ 913351 w 1928764"/>
                <a:gd name="connsiteY814" fmla="*/ 671983 h 1102888"/>
                <a:gd name="connsiteX815" fmla="*/ 906302 w 1928764"/>
                <a:gd name="connsiteY815" fmla="*/ 671983 h 1102888"/>
                <a:gd name="connsiteX816" fmla="*/ 857915 w 1928764"/>
                <a:gd name="connsiteY816" fmla="*/ 699892 h 1102888"/>
                <a:gd name="connsiteX817" fmla="*/ 857439 w 1928764"/>
                <a:gd name="connsiteY817" fmla="*/ 703988 h 1102888"/>
                <a:gd name="connsiteX818" fmla="*/ 903826 w 1928764"/>
                <a:gd name="connsiteY818" fmla="*/ 730753 h 1102888"/>
                <a:gd name="connsiteX819" fmla="*/ 910970 w 1928764"/>
                <a:gd name="connsiteY819" fmla="*/ 730467 h 1102888"/>
                <a:gd name="connsiteX820" fmla="*/ 1052511 w 1928764"/>
                <a:gd name="connsiteY820" fmla="*/ 648743 h 1102888"/>
                <a:gd name="connsiteX821" fmla="*/ 1100898 w 1928764"/>
                <a:gd name="connsiteY821" fmla="*/ 620834 h 1102888"/>
                <a:gd name="connsiteX822" fmla="*/ 1101375 w 1928764"/>
                <a:gd name="connsiteY822" fmla="*/ 616739 h 1102888"/>
                <a:gd name="connsiteX823" fmla="*/ 1054988 w 1928764"/>
                <a:gd name="connsiteY823" fmla="*/ 589973 h 1102888"/>
                <a:gd name="connsiteX824" fmla="*/ 1047939 w 1928764"/>
                <a:gd name="connsiteY824" fmla="*/ 589973 h 1102888"/>
                <a:gd name="connsiteX825" fmla="*/ 999552 w 1928764"/>
                <a:gd name="connsiteY825" fmla="*/ 617882 h 1102888"/>
                <a:gd name="connsiteX826" fmla="*/ 999552 w 1928764"/>
                <a:gd name="connsiteY826" fmla="*/ 621977 h 1102888"/>
                <a:gd name="connsiteX827" fmla="*/ 1045844 w 1928764"/>
                <a:gd name="connsiteY827" fmla="*/ 648743 h 1102888"/>
                <a:gd name="connsiteX828" fmla="*/ 1052511 w 1928764"/>
                <a:gd name="connsiteY828" fmla="*/ 649028 h 1102888"/>
                <a:gd name="connsiteX829" fmla="*/ 1438750 w 1928764"/>
                <a:gd name="connsiteY829" fmla="*/ 80291 h 1102888"/>
                <a:gd name="connsiteX830" fmla="*/ 1445799 w 1928764"/>
                <a:gd name="connsiteY830" fmla="*/ 80291 h 1102888"/>
                <a:gd name="connsiteX831" fmla="*/ 1494186 w 1928764"/>
                <a:gd name="connsiteY831" fmla="*/ 52382 h 1102888"/>
                <a:gd name="connsiteX832" fmla="*/ 1494662 w 1928764"/>
                <a:gd name="connsiteY832" fmla="*/ 48287 h 1102888"/>
                <a:gd name="connsiteX833" fmla="*/ 1482279 w 1928764"/>
                <a:gd name="connsiteY833" fmla="*/ 41143 h 1102888"/>
                <a:gd name="connsiteX834" fmla="*/ 1475231 w 1928764"/>
                <a:gd name="connsiteY834" fmla="*/ 41143 h 1102888"/>
                <a:gd name="connsiteX835" fmla="*/ 1426844 w 1928764"/>
                <a:gd name="connsiteY835" fmla="*/ 69146 h 1102888"/>
                <a:gd name="connsiteX836" fmla="*/ 1426844 w 1928764"/>
                <a:gd name="connsiteY836" fmla="*/ 73147 h 1102888"/>
                <a:gd name="connsiteX837" fmla="*/ 1086992 w 1928764"/>
                <a:gd name="connsiteY837" fmla="*/ 302985 h 1102888"/>
                <a:gd name="connsiteX838" fmla="*/ 1093945 w 1928764"/>
                <a:gd name="connsiteY838" fmla="*/ 302985 h 1102888"/>
                <a:gd name="connsiteX839" fmla="*/ 1142427 w 1928764"/>
                <a:gd name="connsiteY839" fmla="*/ 274981 h 1102888"/>
                <a:gd name="connsiteX840" fmla="*/ 1142427 w 1928764"/>
                <a:gd name="connsiteY840" fmla="*/ 270981 h 1102888"/>
                <a:gd name="connsiteX841" fmla="*/ 1096517 w 1928764"/>
                <a:gd name="connsiteY841" fmla="*/ 244692 h 1102888"/>
                <a:gd name="connsiteX842" fmla="*/ 1089468 w 1928764"/>
                <a:gd name="connsiteY842" fmla="*/ 244692 h 1102888"/>
                <a:gd name="connsiteX843" fmla="*/ 1040986 w 1928764"/>
                <a:gd name="connsiteY843" fmla="*/ 272696 h 1102888"/>
                <a:gd name="connsiteX844" fmla="*/ 1040986 w 1928764"/>
                <a:gd name="connsiteY844" fmla="*/ 276791 h 1102888"/>
                <a:gd name="connsiteX845" fmla="*/ 1228533 w 1928764"/>
                <a:gd name="connsiteY845" fmla="*/ 221261 h 1102888"/>
                <a:gd name="connsiteX846" fmla="*/ 1235582 w 1928764"/>
                <a:gd name="connsiteY846" fmla="*/ 221261 h 1102888"/>
                <a:gd name="connsiteX847" fmla="*/ 1283969 w 1928764"/>
                <a:gd name="connsiteY847" fmla="*/ 193257 h 1102888"/>
                <a:gd name="connsiteX848" fmla="*/ 1283969 w 1928764"/>
                <a:gd name="connsiteY848" fmla="*/ 189256 h 1102888"/>
                <a:gd name="connsiteX849" fmla="*/ 1237677 w 1928764"/>
                <a:gd name="connsiteY849" fmla="*/ 162491 h 1102888"/>
                <a:gd name="connsiteX850" fmla="*/ 1230629 w 1928764"/>
                <a:gd name="connsiteY850" fmla="*/ 162491 h 1102888"/>
                <a:gd name="connsiteX851" fmla="*/ 1182242 w 1928764"/>
                <a:gd name="connsiteY851" fmla="*/ 190495 h 1102888"/>
                <a:gd name="connsiteX852" fmla="*/ 1181765 w 1928764"/>
                <a:gd name="connsiteY852" fmla="*/ 194590 h 1102888"/>
                <a:gd name="connsiteX853" fmla="*/ 1000505 w 1928764"/>
                <a:gd name="connsiteY853" fmla="*/ 352896 h 1102888"/>
                <a:gd name="connsiteX854" fmla="*/ 1007553 w 1928764"/>
                <a:gd name="connsiteY854" fmla="*/ 352896 h 1102888"/>
                <a:gd name="connsiteX855" fmla="*/ 1055940 w 1928764"/>
                <a:gd name="connsiteY855" fmla="*/ 324893 h 1102888"/>
                <a:gd name="connsiteX856" fmla="*/ 1056417 w 1928764"/>
                <a:gd name="connsiteY856" fmla="*/ 320892 h 1102888"/>
                <a:gd name="connsiteX857" fmla="*/ 1010030 w 1928764"/>
                <a:gd name="connsiteY857" fmla="*/ 294127 h 1102888"/>
                <a:gd name="connsiteX858" fmla="*/ 1003077 w 1928764"/>
                <a:gd name="connsiteY858" fmla="*/ 294127 h 1102888"/>
                <a:gd name="connsiteX859" fmla="*/ 954594 w 1928764"/>
                <a:gd name="connsiteY859" fmla="*/ 322130 h 1102888"/>
                <a:gd name="connsiteX860" fmla="*/ 954594 w 1928764"/>
                <a:gd name="connsiteY860" fmla="*/ 326131 h 1102888"/>
                <a:gd name="connsiteX861" fmla="*/ 1157763 w 1928764"/>
                <a:gd name="connsiteY861" fmla="*/ 262123 h 1102888"/>
                <a:gd name="connsiteX862" fmla="*/ 1164811 w 1928764"/>
                <a:gd name="connsiteY862" fmla="*/ 262123 h 1102888"/>
                <a:gd name="connsiteX863" fmla="*/ 1213198 w 1928764"/>
                <a:gd name="connsiteY863" fmla="*/ 234119 h 1102888"/>
                <a:gd name="connsiteX864" fmla="*/ 1213198 w 1928764"/>
                <a:gd name="connsiteY864" fmla="*/ 230119 h 1102888"/>
                <a:gd name="connsiteX865" fmla="*/ 1166907 w 1928764"/>
                <a:gd name="connsiteY865" fmla="*/ 203354 h 1102888"/>
                <a:gd name="connsiteX866" fmla="*/ 1159858 w 1928764"/>
                <a:gd name="connsiteY866" fmla="*/ 203354 h 1102888"/>
                <a:gd name="connsiteX867" fmla="*/ 1111471 w 1928764"/>
                <a:gd name="connsiteY867" fmla="*/ 231357 h 1102888"/>
                <a:gd name="connsiteX868" fmla="*/ 1110995 w 1928764"/>
                <a:gd name="connsiteY868" fmla="*/ 235453 h 1102888"/>
                <a:gd name="connsiteX869" fmla="*/ 858963 w 1928764"/>
                <a:gd name="connsiteY869" fmla="*/ 435192 h 1102888"/>
                <a:gd name="connsiteX870" fmla="*/ 866012 w 1928764"/>
                <a:gd name="connsiteY870" fmla="*/ 435192 h 1102888"/>
                <a:gd name="connsiteX871" fmla="*/ 914399 w 1928764"/>
                <a:gd name="connsiteY871" fmla="*/ 407189 h 1102888"/>
                <a:gd name="connsiteX872" fmla="*/ 914399 w 1928764"/>
                <a:gd name="connsiteY872" fmla="*/ 403188 h 1102888"/>
                <a:gd name="connsiteX873" fmla="*/ 868012 w 1928764"/>
                <a:gd name="connsiteY873" fmla="*/ 376423 h 1102888"/>
                <a:gd name="connsiteX874" fmla="*/ 860964 w 1928764"/>
                <a:gd name="connsiteY874" fmla="*/ 376423 h 1102888"/>
                <a:gd name="connsiteX875" fmla="*/ 812577 w 1928764"/>
                <a:gd name="connsiteY875" fmla="*/ 404426 h 1102888"/>
                <a:gd name="connsiteX876" fmla="*/ 812577 w 1928764"/>
                <a:gd name="connsiteY876" fmla="*/ 408522 h 1102888"/>
                <a:gd name="connsiteX877" fmla="*/ 929734 w 1928764"/>
                <a:gd name="connsiteY877" fmla="*/ 394330 h 1102888"/>
                <a:gd name="connsiteX878" fmla="*/ 936783 w 1928764"/>
                <a:gd name="connsiteY878" fmla="*/ 394330 h 1102888"/>
                <a:gd name="connsiteX879" fmla="*/ 985169 w 1928764"/>
                <a:gd name="connsiteY879" fmla="*/ 366326 h 1102888"/>
                <a:gd name="connsiteX880" fmla="*/ 985646 w 1928764"/>
                <a:gd name="connsiteY880" fmla="*/ 362326 h 1102888"/>
                <a:gd name="connsiteX881" fmla="*/ 939259 w 1928764"/>
                <a:gd name="connsiteY881" fmla="*/ 335561 h 1102888"/>
                <a:gd name="connsiteX882" fmla="*/ 932210 w 1928764"/>
                <a:gd name="connsiteY882" fmla="*/ 335561 h 1102888"/>
                <a:gd name="connsiteX883" fmla="*/ 883823 w 1928764"/>
                <a:gd name="connsiteY883" fmla="*/ 363564 h 1102888"/>
                <a:gd name="connsiteX884" fmla="*/ 883823 w 1928764"/>
                <a:gd name="connsiteY884" fmla="*/ 367564 h 1102888"/>
                <a:gd name="connsiteX885" fmla="*/ 1297209 w 1928764"/>
                <a:gd name="connsiteY885" fmla="*/ 162587 h 1102888"/>
                <a:gd name="connsiteX886" fmla="*/ 1304257 w 1928764"/>
                <a:gd name="connsiteY886" fmla="*/ 162587 h 1102888"/>
                <a:gd name="connsiteX887" fmla="*/ 1352644 w 1928764"/>
                <a:gd name="connsiteY887" fmla="*/ 134678 h 1102888"/>
                <a:gd name="connsiteX888" fmla="*/ 1352644 w 1928764"/>
                <a:gd name="connsiteY888" fmla="*/ 130582 h 1102888"/>
                <a:gd name="connsiteX889" fmla="*/ 1340357 w 1928764"/>
                <a:gd name="connsiteY889" fmla="*/ 123534 h 1102888"/>
                <a:gd name="connsiteX890" fmla="*/ 1333308 w 1928764"/>
                <a:gd name="connsiteY890" fmla="*/ 123534 h 1102888"/>
                <a:gd name="connsiteX891" fmla="*/ 1284921 w 1928764"/>
                <a:gd name="connsiteY891" fmla="*/ 151538 h 1102888"/>
                <a:gd name="connsiteX892" fmla="*/ 1284445 w 1928764"/>
                <a:gd name="connsiteY892" fmla="*/ 155538 h 1102888"/>
                <a:gd name="connsiteX893" fmla="*/ 1509521 w 1928764"/>
                <a:gd name="connsiteY893" fmla="*/ 40000 h 1102888"/>
                <a:gd name="connsiteX894" fmla="*/ 1516569 w 1928764"/>
                <a:gd name="connsiteY894" fmla="*/ 40000 h 1102888"/>
                <a:gd name="connsiteX895" fmla="*/ 1564956 w 1928764"/>
                <a:gd name="connsiteY895" fmla="*/ 12092 h 1102888"/>
                <a:gd name="connsiteX896" fmla="*/ 1565433 w 1928764"/>
                <a:gd name="connsiteY896" fmla="*/ 7996 h 1102888"/>
                <a:gd name="connsiteX897" fmla="*/ 1553050 w 1928764"/>
                <a:gd name="connsiteY897" fmla="*/ 852 h 1102888"/>
                <a:gd name="connsiteX898" fmla="*/ 1546002 w 1928764"/>
                <a:gd name="connsiteY898" fmla="*/ 852 h 1102888"/>
                <a:gd name="connsiteX899" fmla="*/ 1497615 w 1928764"/>
                <a:gd name="connsiteY899" fmla="*/ 28856 h 1102888"/>
                <a:gd name="connsiteX900" fmla="*/ 1497615 w 1928764"/>
                <a:gd name="connsiteY900" fmla="*/ 32856 h 1102888"/>
                <a:gd name="connsiteX901" fmla="*/ 1606866 w 1928764"/>
                <a:gd name="connsiteY901" fmla="*/ 96197 h 1102888"/>
                <a:gd name="connsiteX902" fmla="*/ 1613915 w 1928764"/>
                <a:gd name="connsiteY902" fmla="*/ 96197 h 1102888"/>
                <a:gd name="connsiteX903" fmla="*/ 1662302 w 1928764"/>
                <a:gd name="connsiteY903" fmla="*/ 68289 h 1102888"/>
                <a:gd name="connsiteX904" fmla="*/ 1662778 w 1928764"/>
                <a:gd name="connsiteY904" fmla="*/ 64193 h 1102888"/>
                <a:gd name="connsiteX905" fmla="*/ 1616391 w 1928764"/>
                <a:gd name="connsiteY905" fmla="*/ 37428 h 1102888"/>
                <a:gd name="connsiteX906" fmla="*/ 1609343 w 1928764"/>
                <a:gd name="connsiteY906" fmla="*/ 37428 h 1102888"/>
                <a:gd name="connsiteX907" fmla="*/ 1561051 w 1928764"/>
                <a:gd name="connsiteY907" fmla="*/ 65051 h 1102888"/>
                <a:gd name="connsiteX908" fmla="*/ 1560575 w 1928764"/>
                <a:gd name="connsiteY908" fmla="*/ 69146 h 1102888"/>
                <a:gd name="connsiteX909" fmla="*/ 1742026 w 1928764"/>
                <a:gd name="connsiteY909" fmla="*/ 251169 h 1102888"/>
                <a:gd name="connsiteX910" fmla="*/ 1790508 w 1928764"/>
                <a:gd name="connsiteY910" fmla="*/ 223165 h 1102888"/>
                <a:gd name="connsiteX911" fmla="*/ 1790508 w 1928764"/>
                <a:gd name="connsiteY911" fmla="*/ 219165 h 1102888"/>
                <a:gd name="connsiteX912" fmla="*/ 1744217 w 1928764"/>
                <a:gd name="connsiteY912" fmla="*/ 192400 h 1102888"/>
                <a:gd name="connsiteX913" fmla="*/ 1737169 w 1928764"/>
                <a:gd name="connsiteY913" fmla="*/ 192400 h 1102888"/>
                <a:gd name="connsiteX914" fmla="*/ 1688686 w 1928764"/>
                <a:gd name="connsiteY914" fmla="*/ 220403 h 1102888"/>
                <a:gd name="connsiteX915" fmla="*/ 1688686 w 1928764"/>
                <a:gd name="connsiteY915" fmla="*/ 224499 h 1102888"/>
                <a:gd name="connsiteX916" fmla="*/ 1734978 w 1928764"/>
                <a:gd name="connsiteY916" fmla="*/ 251169 h 1102888"/>
                <a:gd name="connsiteX917" fmla="*/ 1742026 w 1928764"/>
                <a:gd name="connsiteY917" fmla="*/ 251169 h 1102888"/>
                <a:gd name="connsiteX918" fmla="*/ 1368360 w 1928764"/>
                <a:gd name="connsiteY918" fmla="*/ 121439 h 1102888"/>
                <a:gd name="connsiteX919" fmla="*/ 1375409 w 1928764"/>
                <a:gd name="connsiteY919" fmla="*/ 121439 h 1102888"/>
                <a:gd name="connsiteX920" fmla="*/ 1423796 w 1928764"/>
                <a:gd name="connsiteY920" fmla="*/ 93530 h 1102888"/>
                <a:gd name="connsiteX921" fmla="*/ 1423796 w 1928764"/>
                <a:gd name="connsiteY921" fmla="*/ 89435 h 1102888"/>
                <a:gd name="connsiteX922" fmla="*/ 1411413 w 1928764"/>
                <a:gd name="connsiteY922" fmla="*/ 82386 h 1102888"/>
                <a:gd name="connsiteX923" fmla="*/ 1404365 w 1928764"/>
                <a:gd name="connsiteY923" fmla="*/ 82386 h 1102888"/>
                <a:gd name="connsiteX924" fmla="*/ 1355978 w 1928764"/>
                <a:gd name="connsiteY924" fmla="*/ 110389 h 1102888"/>
                <a:gd name="connsiteX925" fmla="*/ 1355978 w 1928764"/>
                <a:gd name="connsiteY925" fmla="*/ 114390 h 1102888"/>
                <a:gd name="connsiteX926" fmla="*/ 788573 w 1928764"/>
                <a:gd name="connsiteY926" fmla="*/ 475769 h 1102888"/>
                <a:gd name="connsiteX927" fmla="*/ 795622 w 1928764"/>
                <a:gd name="connsiteY927" fmla="*/ 475769 h 1102888"/>
                <a:gd name="connsiteX928" fmla="*/ 844009 w 1928764"/>
                <a:gd name="connsiteY928" fmla="*/ 447765 h 1102888"/>
                <a:gd name="connsiteX929" fmla="*/ 844009 w 1928764"/>
                <a:gd name="connsiteY929" fmla="*/ 443764 h 1102888"/>
                <a:gd name="connsiteX930" fmla="*/ 797622 w 1928764"/>
                <a:gd name="connsiteY930" fmla="*/ 416999 h 1102888"/>
                <a:gd name="connsiteX931" fmla="*/ 790574 w 1928764"/>
                <a:gd name="connsiteY931" fmla="*/ 416999 h 1102888"/>
                <a:gd name="connsiteX932" fmla="*/ 741901 w 1928764"/>
                <a:gd name="connsiteY932" fmla="*/ 444717 h 1102888"/>
                <a:gd name="connsiteX933" fmla="*/ 741901 w 1928764"/>
                <a:gd name="connsiteY933" fmla="*/ 448813 h 110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Lst>
              <a:rect l="l" t="t" r="r" b="b"/>
              <a:pathLst>
                <a:path w="1928764" h="1102888">
                  <a:moveTo>
                    <a:pt x="1311306" y="346800"/>
                  </a:moveTo>
                  <a:lnTo>
                    <a:pt x="1359693" y="318797"/>
                  </a:lnTo>
                  <a:cubicBezTo>
                    <a:pt x="1361788" y="317654"/>
                    <a:pt x="1361979" y="315844"/>
                    <a:pt x="1359693" y="314796"/>
                  </a:cubicBezTo>
                  <a:lnTo>
                    <a:pt x="1313401" y="288031"/>
                  </a:lnTo>
                  <a:cubicBezTo>
                    <a:pt x="1311178" y="286940"/>
                    <a:pt x="1308575" y="286940"/>
                    <a:pt x="1306353" y="288031"/>
                  </a:cubicBezTo>
                  <a:lnTo>
                    <a:pt x="1257965" y="316034"/>
                  </a:lnTo>
                  <a:cubicBezTo>
                    <a:pt x="1255870" y="317273"/>
                    <a:pt x="1255680" y="319082"/>
                    <a:pt x="1257489" y="320130"/>
                  </a:cubicBezTo>
                  <a:lnTo>
                    <a:pt x="1303876" y="346800"/>
                  </a:lnTo>
                  <a:cubicBezTo>
                    <a:pt x="1306190" y="348071"/>
                    <a:pt x="1308992" y="348071"/>
                    <a:pt x="1311306" y="346800"/>
                  </a:cubicBezTo>
                  <a:close/>
                  <a:moveTo>
                    <a:pt x="1240535" y="250026"/>
                  </a:moveTo>
                  <a:lnTo>
                    <a:pt x="1192148" y="278030"/>
                  </a:lnTo>
                  <a:cubicBezTo>
                    <a:pt x="1190052" y="279173"/>
                    <a:pt x="1189862" y="280982"/>
                    <a:pt x="1192148" y="282030"/>
                  </a:cubicBezTo>
                  <a:lnTo>
                    <a:pt x="1238439" y="308795"/>
                  </a:lnTo>
                  <a:cubicBezTo>
                    <a:pt x="1240662" y="309886"/>
                    <a:pt x="1243265" y="309886"/>
                    <a:pt x="1245488" y="308795"/>
                  </a:cubicBezTo>
                  <a:lnTo>
                    <a:pt x="1293875" y="280792"/>
                  </a:lnTo>
                  <a:cubicBezTo>
                    <a:pt x="1295970" y="279649"/>
                    <a:pt x="1296161" y="277839"/>
                    <a:pt x="1294351" y="276791"/>
                  </a:cubicBezTo>
                  <a:lnTo>
                    <a:pt x="1247964" y="250026"/>
                  </a:lnTo>
                  <a:cubicBezTo>
                    <a:pt x="1245638" y="248807"/>
                    <a:pt x="1242861" y="248807"/>
                    <a:pt x="1240535" y="250026"/>
                  </a:cubicBezTo>
                  <a:close/>
                  <a:moveTo>
                    <a:pt x="1084134" y="340418"/>
                  </a:moveTo>
                  <a:lnTo>
                    <a:pt x="1002124" y="388043"/>
                  </a:lnTo>
                  <a:cubicBezTo>
                    <a:pt x="1000124" y="389281"/>
                    <a:pt x="999933" y="391091"/>
                    <a:pt x="1002124" y="392139"/>
                  </a:cubicBezTo>
                  <a:lnTo>
                    <a:pt x="1048415" y="418904"/>
                  </a:lnTo>
                  <a:cubicBezTo>
                    <a:pt x="1050628" y="420040"/>
                    <a:pt x="1053252" y="420040"/>
                    <a:pt x="1055464" y="418904"/>
                  </a:cubicBezTo>
                  <a:lnTo>
                    <a:pt x="1137474" y="371279"/>
                  </a:lnTo>
                  <a:cubicBezTo>
                    <a:pt x="1139475" y="370041"/>
                    <a:pt x="1139665" y="368231"/>
                    <a:pt x="1137474" y="367183"/>
                  </a:cubicBezTo>
                  <a:lnTo>
                    <a:pt x="1091183" y="339942"/>
                  </a:lnTo>
                  <a:cubicBezTo>
                    <a:pt x="1088894" y="338953"/>
                    <a:pt x="1086269" y="339130"/>
                    <a:pt x="1084134" y="340418"/>
                  </a:cubicBezTo>
                  <a:close/>
                  <a:moveTo>
                    <a:pt x="1169859" y="290888"/>
                  </a:moveTo>
                  <a:lnTo>
                    <a:pt x="1121472" y="318892"/>
                  </a:lnTo>
                  <a:cubicBezTo>
                    <a:pt x="1119377" y="320035"/>
                    <a:pt x="1119186" y="321845"/>
                    <a:pt x="1120996" y="322892"/>
                  </a:cubicBezTo>
                  <a:lnTo>
                    <a:pt x="1167383" y="349657"/>
                  </a:lnTo>
                  <a:cubicBezTo>
                    <a:pt x="1169606" y="350748"/>
                    <a:pt x="1172208" y="350748"/>
                    <a:pt x="1174431" y="349657"/>
                  </a:cubicBezTo>
                  <a:lnTo>
                    <a:pt x="1222818" y="321654"/>
                  </a:lnTo>
                  <a:cubicBezTo>
                    <a:pt x="1224914" y="320511"/>
                    <a:pt x="1225104" y="318701"/>
                    <a:pt x="1223294" y="317654"/>
                  </a:cubicBezTo>
                  <a:lnTo>
                    <a:pt x="1176908" y="290888"/>
                  </a:lnTo>
                  <a:cubicBezTo>
                    <a:pt x="1174659" y="289766"/>
                    <a:pt x="1172013" y="289766"/>
                    <a:pt x="1169764" y="290888"/>
                  </a:cubicBezTo>
                  <a:close/>
                  <a:moveTo>
                    <a:pt x="980026" y="400616"/>
                  </a:moveTo>
                  <a:lnTo>
                    <a:pt x="931544" y="428524"/>
                  </a:lnTo>
                  <a:cubicBezTo>
                    <a:pt x="929544" y="429763"/>
                    <a:pt x="929353" y="431573"/>
                    <a:pt x="931544" y="432620"/>
                  </a:cubicBezTo>
                  <a:lnTo>
                    <a:pt x="977835" y="459386"/>
                  </a:lnTo>
                  <a:cubicBezTo>
                    <a:pt x="980048" y="460522"/>
                    <a:pt x="982672" y="460522"/>
                    <a:pt x="984884" y="459386"/>
                  </a:cubicBezTo>
                  <a:lnTo>
                    <a:pt x="1033366" y="431477"/>
                  </a:lnTo>
                  <a:cubicBezTo>
                    <a:pt x="1035366" y="430239"/>
                    <a:pt x="1035557" y="428429"/>
                    <a:pt x="1033366" y="427381"/>
                  </a:cubicBezTo>
                  <a:lnTo>
                    <a:pt x="986979" y="400616"/>
                  </a:lnTo>
                  <a:cubicBezTo>
                    <a:pt x="984800" y="399481"/>
                    <a:pt x="982205" y="399481"/>
                    <a:pt x="980026" y="400616"/>
                  </a:cubicBezTo>
                  <a:close/>
                  <a:moveTo>
                    <a:pt x="909255" y="441479"/>
                  </a:moveTo>
                  <a:lnTo>
                    <a:pt x="860773" y="469387"/>
                  </a:lnTo>
                  <a:cubicBezTo>
                    <a:pt x="858677" y="470625"/>
                    <a:pt x="858582" y="472435"/>
                    <a:pt x="860773" y="473482"/>
                  </a:cubicBezTo>
                  <a:lnTo>
                    <a:pt x="907064" y="500248"/>
                  </a:lnTo>
                  <a:cubicBezTo>
                    <a:pt x="909277" y="501384"/>
                    <a:pt x="911901" y="501384"/>
                    <a:pt x="914113" y="500248"/>
                  </a:cubicBezTo>
                  <a:lnTo>
                    <a:pt x="962500" y="472339"/>
                  </a:lnTo>
                  <a:cubicBezTo>
                    <a:pt x="964596" y="471101"/>
                    <a:pt x="964786" y="469291"/>
                    <a:pt x="962976" y="468244"/>
                  </a:cubicBezTo>
                  <a:lnTo>
                    <a:pt x="916589" y="441479"/>
                  </a:lnTo>
                  <a:cubicBezTo>
                    <a:pt x="914261" y="440134"/>
                    <a:pt x="911393" y="440134"/>
                    <a:pt x="909065" y="441479"/>
                  </a:cubicBezTo>
                  <a:close/>
                  <a:moveTo>
                    <a:pt x="1090802" y="550635"/>
                  </a:moveTo>
                  <a:lnTo>
                    <a:pt x="1139284" y="522631"/>
                  </a:lnTo>
                  <a:cubicBezTo>
                    <a:pt x="1141284" y="521489"/>
                    <a:pt x="1141475" y="519679"/>
                    <a:pt x="1139284" y="518631"/>
                  </a:cubicBezTo>
                  <a:lnTo>
                    <a:pt x="1093088" y="492342"/>
                  </a:lnTo>
                  <a:cubicBezTo>
                    <a:pt x="1090898" y="491253"/>
                    <a:pt x="1088324" y="491253"/>
                    <a:pt x="1086135" y="492342"/>
                  </a:cubicBezTo>
                  <a:lnTo>
                    <a:pt x="1037652" y="520346"/>
                  </a:lnTo>
                  <a:cubicBezTo>
                    <a:pt x="1035652" y="521489"/>
                    <a:pt x="1035462" y="523298"/>
                    <a:pt x="1037652" y="524441"/>
                  </a:cubicBezTo>
                  <a:lnTo>
                    <a:pt x="1083944" y="551111"/>
                  </a:lnTo>
                  <a:cubicBezTo>
                    <a:pt x="1086129" y="551933"/>
                    <a:pt x="1088565" y="551759"/>
                    <a:pt x="1090611" y="550635"/>
                  </a:cubicBezTo>
                  <a:close/>
                  <a:moveTo>
                    <a:pt x="1020031" y="591497"/>
                  </a:moveTo>
                  <a:lnTo>
                    <a:pt x="1068418" y="563494"/>
                  </a:lnTo>
                  <a:cubicBezTo>
                    <a:pt x="1070514" y="562351"/>
                    <a:pt x="1070704" y="560541"/>
                    <a:pt x="1068894" y="559493"/>
                  </a:cubicBezTo>
                  <a:lnTo>
                    <a:pt x="1022508" y="532728"/>
                  </a:lnTo>
                  <a:cubicBezTo>
                    <a:pt x="1020318" y="531639"/>
                    <a:pt x="1017744" y="531639"/>
                    <a:pt x="1015554" y="532728"/>
                  </a:cubicBezTo>
                  <a:lnTo>
                    <a:pt x="967072" y="560732"/>
                  </a:lnTo>
                  <a:cubicBezTo>
                    <a:pt x="964977" y="561874"/>
                    <a:pt x="964881" y="563780"/>
                    <a:pt x="967072" y="564827"/>
                  </a:cubicBezTo>
                  <a:lnTo>
                    <a:pt x="1013364" y="591497"/>
                  </a:lnTo>
                  <a:cubicBezTo>
                    <a:pt x="1015426" y="592410"/>
                    <a:pt x="1017778" y="592410"/>
                    <a:pt x="1019840" y="591497"/>
                  </a:cubicBezTo>
                  <a:close/>
                  <a:moveTo>
                    <a:pt x="949260" y="632360"/>
                  </a:moveTo>
                  <a:lnTo>
                    <a:pt x="997647" y="604356"/>
                  </a:lnTo>
                  <a:cubicBezTo>
                    <a:pt x="999743" y="603213"/>
                    <a:pt x="999933" y="601403"/>
                    <a:pt x="997647" y="600356"/>
                  </a:cubicBezTo>
                  <a:lnTo>
                    <a:pt x="951451" y="573590"/>
                  </a:lnTo>
                  <a:cubicBezTo>
                    <a:pt x="949228" y="572500"/>
                    <a:pt x="946625" y="572500"/>
                    <a:pt x="944402" y="573590"/>
                  </a:cubicBezTo>
                  <a:lnTo>
                    <a:pt x="896015" y="601594"/>
                  </a:lnTo>
                  <a:cubicBezTo>
                    <a:pt x="893920" y="602737"/>
                    <a:pt x="893730" y="604642"/>
                    <a:pt x="896015" y="605690"/>
                  </a:cubicBezTo>
                  <a:lnTo>
                    <a:pt x="942307" y="632360"/>
                  </a:lnTo>
                  <a:cubicBezTo>
                    <a:pt x="944441" y="633400"/>
                    <a:pt x="946936" y="633400"/>
                    <a:pt x="949070" y="632360"/>
                  </a:cubicBezTo>
                  <a:close/>
                  <a:moveTo>
                    <a:pt x="878299" y="673317"/>
                  </a:moveTo>
                  <a:lnTo>
                    <a:pt x="926686" y="645314"/>
                  </a:lnTo>
                  <a:cubicBezTo>
                    <a:pt x="928781" y="644171"/>
                    <a:pt x="928972" y="642361"/>
                    <a:pt x="926686" y="641313"/>
                  </a:cubicBezTo>
                  <a:lnTo>
                    <a:pt x="880299" y="614548"/>
                  </a:lnTo>
                  <a:cubicBezTo>
                    <a:pt x="878076" y="613457"/>
                    <a:pt x="875474" y="613457"/>
                    <a:pt x="873251" y="614548"/>
                  </a:cubicBezTo>
                  <a:lnTo>
                    <a:pt x="824864" y="642551"/>
                  </a:lnTo>
                  <a:cubicBezTo>
                    <a:pt x="822768" y="643694"/>
                    <a:pt x="822578" y="645599"/>
                    <a:pt x="824864" y="646647"/>
                  </a:cubicBezTo>
                  <a:lnTo>
                    <a:pt x="871155" y="673317"/>
                  </a:lnTo>
                  <a:cubicBezTo>
                    <a:pt x="873393" y="674486"/>
                    <a:pt x="876061" y="674486"/>
                    <a:pt x="878299" y="673317"/>
                  </a:cubicBezTo>
                  <a:close/>
                  <a:moveTo>
                    <a:pt x="1240249" y="387567"/>
                  </a:moveTo>
                  <a:lnTo>
                    <a:pt x="1288636" y="359564"/>
                  </a:lnTo>
                  <a:cubicBezTo>
                    <a:pt x="1290732" y="358421"/>
                    <a:pt x="1290922" y="356611"/>
                    <a:pt x="1288636" y="355563"/>
                  </a:cubicBezTo>
                  <a:lnTo>
                    <a:pt x="1242344" y="328798"/>
                  </a:lnTo>
                  <a:cubicBezTo>
                    <a:pt x="1240132" y="327662"/>
                    <a:pt x="1237508" y="327662"/>
                    <a:pt x="1235296" y="328798"/>
                  </a:cubicBezTo>
                  <a:lnTo>
                    <a:pt x="1186909" y="356706"/>
                  </a:lnTo>
                  <a:cubicBezTo>
                    <a:pt x="1184814" y="357944"/>
                    <a:pt x="1184623" y="359754"/>
                    <a:pt x="1186909" y="360802"/>
                  </a:cubicBezTo>
                  <a:lnTo>
                    <a:pt x="1233296" y="387567"/>
                  </a:lnTo>
                  <a:cubicBezTo>
                    <a:pt x="1235571" y="388721"/>
                    <a:pt x="1238260" y="388721"/>
                    <a:pt x="1240535" y="387567"/>
                  </a:cubicBezTo>
                  <a:close/>
                  <a:moveTo>
                    <a:pt x="1161001" y="509773"/>
                  </a:moveTo>
                  <a:lnTo>
                    <a:pt x="1269015" y="447384"/>
                  </a:lnTo>
                  <a:cubicBezTo>
                    <a:pt x="1271110" y="446146"/>
                    <a:pt x="1271301" y="444336"/>
                    <a:pt x="1269491" y="443288"/>
                  </a:cubicBezTo>
                  <a:lnTo>
                    <a:pt x="1157286" y="378042"/>
                  </a:lnTo>
                  <a:cubicBezTo>
                    <a:pt x="1155108" y="376907"/>
                    <a:pt x="1152512" y="376907"/>
                    <a:pt x="1150333" y="378042"/>
                  </a:cubicBezTo>
                  <a:lnTo>
                    <a:pt x="1094326" y="410903"/>
                  </a:lnTo>
                  <a:cubicBezTo>
                    <a:pt x="1092231" y="412046"/>
                    <a:pt x="1092040" y="413856"/>
                    <a:pt x="1094326" y="414904"/>
                  </a:cubicBezTo>
                  <a:lnTo>
                    <a:pt x="1153857" y="449289"/>
                  </a:lnTo>
                  <a:cubicBezTo>
                    <a:pt x="1155667" y="450337"/>
                    <a:pt x="1155477" y="452147"/>
                    <a:pt x="1153857" y="453385"/>
                  </a:cubicBezTo>
                  <a:lnTo>
                    <a:pt x="1109090" y="479198"/>
                  </a:lnTo>
                  <a:cubicBezTo>
                    <a:pt x="1107090" y="480340"/>
                    <a:pt x="1106899" y="482150"/>
                    <a:pt x="1109090" y="483293"/>
                  </a:cubicBezTo>
                  <a:lnTo>
                    <a:pt x="1155381" y="509963"/>
                  </a:lnTo>
                  <a:cubicBezTo>
                    <a:pt x="1157216" y="510582"/>
                    <a:pt x="1159213" y="510514"/>
                    <a:pt x="1161001" y="509773"/>
                  </a:cubicBezTo>
                  <a:close/>
                  <a:moveTo>
                    <a:pt x="838199" y="482817"/>
                  </a:moveTo>
                  <a:lnTo>
                    <a:pt x="789526" y="510344"/>
                  </a:lnTo>
                  <a:cubicBezTo>
                    <a:pt x="787431" y="511487"/>
                    <a:pt x="787240" y="513297"/>
                    <a:pt x="789526" y="514345"/>
                  </a:cubicBezTo>
                  <a:lnTo>
                    <a:pt x="835818" y="541110"/>
                  </a:lnTo>
                  <a:cubicBezTo>
                    <a:pt x="838030" y="542246"/>
                    <a:pt x="840654" y="542246"/>
                    <a:pt x="842866" y="541110"/>
                  </a:cubicBezTo>
                  <a:lnTo>
                    <a:pt x="891253" y="513202"/>
                  </a:lnTo>
                  <a:cubicBezTo>
                    <a:pt x="893348" y="511964"/>
                    <a:pt x="893539" y="510154"/>
                    <a:pt x="891729" y="509106"/>
                  </a:cubicBezTo>
                  <a:lnTo>
                    <a:pt x="845343" y="482341"/>
                  </a:lnTo>
                  <a:cubicBezTo>
                    <a:pt x="843019" y="481366"/>
                    <a:pt x="840372" y="481542"/>
                    <a:pt x="838199" y="482817"/>
                  </a:cubicBezTo>
                  <a:close/>
                  <a:moveTo>
                    <a:pt x="767428" y="523679"/>
                  </a:moveTo>
                  <a:lnTo>
                    <a:pt x="719041" y="551683"/>
                  </a:lnTo>
                  <a:cubicBezTo>
                    <a:pt x="716946" y="552826"/>
                    <a:pt x="716755" y="554636"/>
                    <a:pt x="719041" y="555683"/>
                  </a:cubicBezTo>
                  <a:lnTo>
                    <a:pt x="765333" y="582448"/>
                  </a:lnTo>
                  <a:cubicBezTo>
                    <a:pt x="767556" y="583539"/>
                    <a:pt x="770158" y="583539"/>
                    <a:pt x="772381" y="582448"/>
                  </a:cubicBezTo>
                  <a:lnTo>
                    <a:pt x="820768" y="554445"/>
                  </a:lnTo>
                  <a:cubicBezTo>
                    <a:pt x="822864" y="553207"/>
                    <a:pt x="823054" y="551397"/>
                    <a:pt x="820768" y="550349"/>
                  </a:cubicBezTo>
                  <a:lnTo>
                    <a:pt x="774381" y="523584"/>
                  </a:lnTo>
                  <a:cubicBezTo>
                    <a:pt x="772243" y="522402"/>
                    <a:pt x="769682" y="522262"/>
                    <a:pt x="767428" y="523203"/>
                  </a:cubicBezTo>
                  <a:close/>
                  <a:moveTo>
                    <a:pt x="375760" y="960020"/>
                  </a:moveTo>
                  <a:cubicBezTo>
                    <a:pt x="377972" y="961156"/>
                    <a:pt x="380596" y="961156"/>
                    <a:pt x="382808" y="960020"/>
                  </a:cubicBezTo>
                  <a:lnTo>
                    <a:pt x="431291" y="932111"/>
                  </a:lnTo>
                  <a:cubicBezTo>
                    <a:pt x="433291" y="930873"/>
                    <a:pt x="433481" y="929063"/>
                    <a:pt x="431291" y="928015"/>
                  </a:cubicBezTo>
                  <a:lnTo>
                    <a:pt x="384999" y="901250"/>
                  </a:lnTo>
                  <a:cubicBezTo>
                    <a:pt x="382787" y="900114"/>
                    <a:pt x="380163" y="900114"/>
                    <a:pt x="377951" y="901250"/>
                  </a:cubicBezTo>
                  <a:lnTo>
                    <a:pt x="329468" y="929158"/>
                  </a:lnTo>
                  <a:cubicBezTo>
                    <a:pt x="327468" y="930397"/>
                    <a:pt x="327278" y="932207"/>
                    <a:pt x="329468" y="933254"/>
                  </a:cubicBezTo>
                  <a:close/>
                  <a:moveTo>
                    <a:pt x="201262" y="850577"/>
                  </a:moveTo>
                  <a:lnTo>
                    <a:pt x="152780" y="878581"/>
                  </a:lnTo>
                  <a:cubicBezTo>
                    <a:pt x="150780" y="879724"/>
                    <a:pt x="150589" y="881533"/>
                    <a:pt x="152780" y="882581"/>
                  </a:cubicBezTo>
                  <a:lnTo>
                    <a:pt x="199071" y="909347"/>
                  </a:lnTo>
                  <a:cubicBezTo>
                    <a:pt x="201294" y="910437"/>
                    <a:pt x="203897" y="910437"/>
                    <a:pt x="206120" y="909347"/>
                  </a:cubicBezTo>
                  <a:lnTo>
                    <a:pt x="254507" y="881343"/>
                  </a:lnTo>
                  <a:cubicBezTo>
                    <a:pt x="256602" y="880200"/>
                    <a:pt x="256793" y="878390"/>
                    <a:pt x="254507" y="877343"/>
                  </a:cubicBezTo>
                  <a:lnTo>
                    <a:pt x="208501" y="849911"/>
                  </a:lnTo>
                  <a:cubicBezTo>
                    <a:pt x="206203" y="848784"/>
                    <a:pt x="203498" y="848855"/>
                    <a:pt x="201262" y="850101"/>
                  </a:cubicBezTo>
                  <a:close/>
                  <a:moveTo>
                    <a:pt x="290988" y="932492"/>
                  </a:moveTo>
                  <a:cubicBezTo>
                    <a:pt x="293210" y="933583"/>
                    <a:pt x="295813" y="933583"/>
                    <a:pt x="298036" y="932492"/>
                  </a:cubicBezTo>
                  <a:lnTo>
                    <a:pt x="346423" y="904489"/>
                  </a:lnTo>
                  <a:cubicBezTo>
                    <a:pt x="348518" y="903346"/>
                    <a:pt x="348709" y="901536"/>
                    <a:pt x="346423" y="900488"/>
                  </a:cubicBezTo>
                  <a:lnTo>
                    <a:pt x="300513" y="873342"/>
                  </a:lnTo>
                  <a:cubicBezTo>
                    <a:pt x="298290" y="872251"/>
                    <a:pt x="295687" y="872251"/>
                    <a:pt x="293464" y="873342"/>
                  </a:cubicBezTo>
                  <a:lnTo>
                    <a:pt x="245077" y="901346"/>
                  </a:lnTo>
                  <a:cubicBezTo>
                    <a:pt x="242982" y="902489"/>
                    <a:pt x="242791" y="904298"/>
                    <a:pt x="245077" y="905441"/>
                  </a:cubicBezTo>
                  <a:close/>
                  <a:moveTo>
                    <a:pt x="486250" y="976498"/>
                  </a:moveTo>
                  <a:lnTo>
                    <a:pt x="534732" y="948494"/>
                  </a:lnTo>
                  <a:cubicBezTo>
                    <a:pt x="536733" y="947256"/>
                    <a:pt x="536923" y="945446"/>
                    <a:pt x="534732" y="944398"/>
                  </a:cubicBezTo>
                  <a:lnTo>
                    <a:pt x="488346" y="917633"/>
                  </a:lnTo>
                  <a:cubicBezTo>
                    <a:pt x="486156" y="916545"/>
                    <a:pt x="483582" y="916545"/>
                    <a:pt x="481392" y="917633"/>
                  </a:cubicBezTo>
                  <a:lnTo>
                    <a:pt x="432910" y="945637"/>
                  </a:lnTo>
                  <a:cubicBezTo>
                    <a:pt x="430910" y="946780"/>
                    <a:pt x="430719" y="948590"/>
                    <a:pt x="432910" y="949637"/>
                  </a:cubicBezTo>
                  <a:lnTo>
                    <a:pt x="479201" y="976403"/>
                  </a:lnTo>
                  <a:cubicBezTo>
                    <a:pt x="481483" y="977375"/>
                    <a:pt x="484087" y="977234"/>
                    <a:pt x="486250" y="976022"/>
                  </a:cubicBezTo>
                  <a:close/>
                  <a:moveTo>
                    <a:pt x="408526" y="1017074"/>
                  </a:moveTo>
                  <a:cubicBezTo>
                    <a:pt x="410749" y="1018165"/>
                    <a:pt x="413352" y="1018165"/>
                    <a:pt x="415574" y="1017074"/>
                  </a:cubicBezTo>
                  <a:lnTo>
                    <a:pt x="463962" y="989071"/>
                  </a:lnTo>
                  <a:cubicBezTo>
                    <a:pt x="466057" y="987928"/>
                    <a:pt x="466247" y="986023"/>
                    <a:pt x="464438" y="984975"/>
                  </a:cubicBezTo>
                  <a:lnTo>
                    <a:pt x="418051" y="958115"/>
                  </a:lnTo>
                  <a:cubicBezTo>
                    <a:pt x="415872" y="956979"/>
                    <a:pt x="413277" y="956979"/>
                    <a:pt x="411098" y="958115"/>
                  </a:cubicBezTo>
                  <a:lnTo>
                    <a:pt x="362616" y="986118"/>
                  </a:lnTo>
                  <a:cubicBezTo>
                    <a:pt x="360615" y="987261"/>
                    <a:pt x="360425" y="989071"/>
                    <a:pt x="362616" y="990119"/>
                  </a:cubicBezTo>
                  <a:close/>
                  <a:moveTo>
                    <a:pt x="272128" y="809239"/>
                  </a:moveTo>
                  <a:lnTo>
                    <a:pt x="223646" y="837242"/>
                  </a:lnTo>
                  <a:cubicBezTo>
                    <a:pt x="221645" y="838385"/>
                    <a:pt x="221455" y="840195"/>
                    <a:pt x="223646" y="841243"/>
                  </a:cubicBezTo>
                  <a:lnTo>
                    <a:pt x="269937" y="868008"/>
                  </a:lnTo>
                  <a:cubicBezTo>
                    <a:pt x="272160" y="869099"/>
                    <a:pt x="274763" y="869099"/>
                    <a:pt x="276986" y="868008"/>
                  </a:cubicBezTo>
                  <a:lnTo>
                    <a:pt x="325468" y="840005"/>
                  </a:lnTo>
                  <a:cubicBezTo>
                    <a:pt x="327468" y="838862"/>
                    <a:pt x="327659" y="837052"/>
                    <a:pt x="325468" y="836004"/>
                  </a:cubicBezTo>
                  <a:lnTo>
                    <a:pt x="279176" y="809239"/>
                  </a:lnTo>
                  <a:cubicBezTo>
                    <a:pt x="276927" y="808117"/>
                    <a:pt x="274282" y="808117"/>
                    <a:pt x="272033" y="809239"/>
                  </a:cubicBezTo>
                  <a:close/>
                  <a:moveTo>
                    <a:pt x="625982" y="604928"/>
                  </a:moveTo>
                  <a:lnTo>
                    <a:pt x="577595" y="632931"/>
                  </a:lnTo>
                  <a:cubicBezTo>
                    <a:pt x="575499" y="634074"/>
                    <a:pt x="575309" y="635884"/>
                    <a:pt x="577119" y="636932"/>
                  </a:cubicBezTo>
                  <a:lnTo>
                    <a:pt x="623505" y="663697"/>
                  </a:lnTo>
                  <a:cubicBezTo>
                    <a:pt x="625728" y="664787"/>
                    <a:pt x="628331" y="664787"/>
                    <a:pt x="630554" y="663697"/>
                  </a:cubicBezTo>
                  <a:lnTo>
                    <a:pt x="678941" y="635693"/>
                  </a:lnTo>
                  <a:cubicBezTo>
                    <a:pt x="681036" y="634550"/>
                    <a:pt x="681227" y="632645"/>
                    <a:pt x="678941" y="631598"/>
                  </a:cubicBezTo>
                  <a:lnTo>
                    <a:pt x="632649" y="604928"/>
                  </a:lnTo>
                  <a:cubicBezTo>
                    <a:pt x="630515" y="603887"/>
                    <a:pt x="628021" y="603887"/>
                    <a:pt x="625886" y="604928"/>
                  </a:cubicBezTo>
                  <a:close/>
                  <a:moveTo>
                    <a:pt x="342804" y="768567"/>
                  </a:moveTo>
                  <a:lnTo>
                    <a:pt x="294226" y="796380"/>
                  </a:lnTo>
                  <a:cubicBezTo>
                    <a:pt x="292226" y="797523"/>
                    <a:pt x="292035" y="799333"/>
                    <a:pt x="294226" y="800381"/>
                  </a:cubicBezTo>
                  <a:lnTo>
                    <a:pt x="340518" y="827146"/>
                  </a:lnTo>
                  <a:cubicBezTo>
                    <a:pt x="342740" y="828236"/>
                    <a:pt x="345343" y="828236"/>
                    <a:pt x="347566" y="827146"/>
                  </a:cubicBezTo>
                  <a:lnTo>
                    <a:pt x="396048" y="799142"/>
                  </a:lnTo>
                  <a:cubicBezTo>
                    <a:pt x="398049" y="797999"/>
                    <a:pt x="398239" y="796190"/>
                    <a:pt x="396048" y="795047"/>
                  </a:cubicBezTo>
                  <a:lnTo>
                    <a:pt x="349757" y="768377"/>
                  </a:lnTo>
                  <a:cubicBezTo>
                    <a:pt x="347531" y="767377"/>
                    <a:pt x="344971" y="767447"/>
                    <a:pt x="342804" y="768567"/>
                  </a:cubicBezTo>
                  <a:close/>
                  <a:moveTo>
                    <a:pt x="696657" y="564256"/>
                  </a:moveTo>
                  <a:lnTo>
                    <a:pt x="648270" y="592259"/>
                  </a:lnTo>
                  <a:cubicBezTo>
                    <a:pt x="646175" y="593402"/>
                    <a:pt x="645984" y="595212"/>
                    <a:pt x="648270" y="596260"/>
                  </a:cubicBezTo>
                  <a:lnTo>
                    <a:pt x="694276" y="622835"/>
                  </a:lnTo>
                  <a:cubicBezTo>
                    <a:pt x="696499" y="623925"/>
                    <a:pt x="699102" y="623925"/>
                    <a:pt x="701325" y="622835"/>
                  </a:cubicBezTo>
                  <a:lnTo>
                    <a:pt x="749712" y="594831"/>
                  </a:lnTo>
                  <a:cubicBezTo>
                    <a:pt x="751807" y="593593"/>
                    <a:pt x="751998" y="591783"/>
                    <a:pt x="750188" y="590735"/>
                  </a:cubicBezTo>
                  <a:lnTo>
                    <a:pt x="703801" y="563780"/>
                  </a:lnTo>
                  <a:cubicBezTo>
                    <a:pt x="701507" y="562746"/>
                    <a:pt x="698861" y="562852"/>
                    <a:pt x="696657" y="564065"/>
                  </a:cubicBezTo>
                  <a:close/>
                  <a:moveTo>
                    <a:pt x="555116" y="645980"/>
                  </a:moveTo>
                  <a:lnTo>
                    <a:pt x="506729" y="673984"/>
                  </a:lnTo>
                  <a:cubicBezTo>
                    <a:pt x="504633" y="675127"/>
                    <a:pt x="504443" y="676937"/>
                    <a:pt x="506252" y="677984"/>
                  </a:cubicBezTo>
                  <a:lnTo>
                    <a:pt x="552639" y="704749"/>
                  </a:lnTo>
                  <a:cubicBezTo>
                    <a:pt x="554862" y="705840"/>
                    <a:pt x="557465" y="705840"/>
                    <a:pt x="559688" y="704749"/>
                  </a:cubicBezTo>
                  <a:lnTo>
                    <a:pt x="608075" y="676746"/>
                  </a:lnTo>
                  <a:cubicBezTo>
                    <a:pt x="610170" y="675603"/>
                    <a:pt x="610361" y="673698"/>
                    <a:pt x="608075" y="672650"/>
                  </a:cubicBezTo>
                  <a:lnTo>
                    <a:pt x="561783" y="645980"/>
                  </a:lnTo>
                  <a:cubicBezTo>
                    <a:pt x="559694" y="644949"/>
                    <a:pt x="557260" y="644880"/>
                    <a:pt x="555116" y="645790"/>
                  </a:cubicBezTo>
                  <a:close/>
                  <a:moveTo>
                    <a:pt x="484726" y="686652"/>
                  </a:moveTo>
                  <a:lnTo>
                    <a:pt x="436339" y="714656"/>
                  </a:lnTo>
                  <a:cubicBezTo>
                    <a:pt x="434243" y="715798"/>
                    <a:pt x="434053" y="717608"/>
                    <a:pt x="436339" y="718656"/>
                  </a:cubicBezTo>
                  <a:lnTo>
                    <a:pt x="482726" y="745421"/>
                  </a:lnTo>
                  <a:cubicBezTo>
                    <a:pt x="484916" y="746510"/>
                    <a:pt x="487489" y="746510"/>
                    <a:pt x="489679" y="745421"/>
                  </a:cubicBezTo>
                  <a:lnTo>
                    <a:pt x="538161" y="717418"/>
                  </a:lnTo>
                  <a:cubicBezTo>
                    <a:pt x="540162" y="716275"/>
                    <a:pt x="540352" y="714465"/>
                    <a:pt x="538161" y="713322"/>
                  </a:cubicBezTo>
                  <a:lnTo>
                    <a:pt x="491870" y="686652"/>
                  </a:lnTo>
                  <a:cubicBezTo>
                    <a:pt x="489621" y="685530"/>
                    <a:pt x="486975" y="685530"/>
                    <a:pt x="484726" y="686652"/>
                  </a:cubicBezTo>
                  <a:close/>
                  <a:moveTo>
                    <a:pt x="413955" y="727514"/>
                  </a:moveTo>
                  <a:lnTo>
                    <a:pt x="365473" y="755518"/>
                  </a:lnTo>
                  <a:cubicBezTo>
                    <a:pt x="363473" y="756661"/>
                    <a:pt x="363282" y="758471"/>
                    <a:pt x="365473" y="759518"/>
                  </a:cubicBezTo>
                  <a:lnTo>
                    <a:pt x="411764" y="786283"/>
                  </a:lnTo>
                  <a:cubicBezTo>
                    <a:pt x="413987" y="787374"/>
                    <a:pt x="416590" y="787374"/>
                    <a:pt x="418813" y="786283"/>
                  </a:cubicBezTo>
                  <a:lnTo>
                    <a:pt x="467295" y="758280"/>
                  </a:lnTo>
                  <a:cubicBezTo>
                    <a:pt x="469296" y="757137"/>
                    <a:pt x="469486" y="755327"/>
                    <a:pt x="467295" y="754184"/>
                  </a:cubicBezTo>
                  <a:lnTo>
                    <a:pt x="421004" y="727514"/>
                  </a:lnTo>
                  <a:cubicBezTo>
                    <a:pt x="418677" y="726295"/>
                    <a:pt x="415901" y="726295"/>
                    <a:pt x="413574" y="727514"/>
                  </a:cubicBezTo>
                  <a:close/>
                  <a:moveTo>
                    <a:pt x="737139" y="754946"/>
                  </a:moveTo>
                  <a:lnTo>
                    <a:pt x="785526" y="726943"/>
                  </a:lnTo>
                  <a:cubicBezTo>
                    <a:pt x="787621" y="725800"/>
                    <a:pt x="787812" y="723990"/>
                    <a:pt x="785526" y="722942"/>
                  </a:cubicBezTo>
                  <a:lnTo>
                    <a:pt x="739234" y="696177"/>
                  </a:lnTo>
                  <a:cubicBezTo>
                    <a:pt x="737022" y="695041"/>
                    <a:pt x="734398" y="695041"/>
                    <a:pt x="732185" y="696177"/>
                  </a:cubicBezTo>
                  <a:lnTo>
                    <a:pt x="683798" y="724085"/>
                  </a:lnTo>
                  <a:cubicBezTo>
                    <a:pt x="681703" y="725323"/>
                    <a:pt x="681513" y="727133"/>
                    <a:pt x="683322" y="728181"/>
                  </a:cubicBezTo>
                  <a:lnTo>
                    <a:pt x="729709" y="754946"/>
                  </a:lnTo>
                  <a:cubicBezTo>
                    <a:pt x="731932" y="756037"/>
                    <a:pt x="734535" y="756037"/>
                    <a:pt x="736758" y="754946"/>
                  </a:cubicBezTo>
                  <a:close/>
                  <a:moveTo>
                    <a:pt x="1397412" y="159729"/>
                  </a:moveTo>
                  <a:lnTo>
                    <a:pt x="1348644" y="187542"/>
                  </a:lnTo>
                  <a:cubicBezTo>
                    <a:pt x="1346548" y="188780"/>
                    <a:pt x="1346358" y="190590"/>
                    <a:pt x="1348644" y="191638"/>
                  </a:cubicBezTo>
                  <a:lnTo>
                    <a:pt x="1395030" y="218403"/>
                  </a:lnTo>
                  <a:cubicBezTo>
                    <a:pt x="1397209" y="219538"/>
                    <a:pt x="1399805" y="219538"/>
                    <a:pt x="1401984" y="218403"/>
                  </a:cubicBezTo>
                  <a:lnTo>
                    <a:pt x="1450466" y="190495"/>
                  </a:lnTo>
                  <a:cubicBezTo>
                    <a:pt x="1452561" y="189256"/>
                    <a:pt x="1452657" y="187447"/>
                    <a:pt x="1450466" y="186399"/>
                  </a:cubicBezTo>
                  <a:lnTo>
                    <a:pt x="1404174" y="159634"/>
                  </a:lnTo>
                  <a:cubicBezTo>
                    <a:pt x="1401921" y="158495"/>
                    <a:pt x="1399253" y="158530"/>
                    <a:pt x="1397031" y="159729"/>
                  </a:cubicBezTo>
                  <a:close/>
                  <a:moveTo>
                    <a:pt x="1311687" y="209164"/>
                  </a:moveTo>
                  <a:lnTo>
                    <a:pt x="1263300" y="237167"/>
                  </a:lnTo>
                  <a:cubicBezTo>
                    <a:pt x="1261204" y="238310"/>
                    <a:pt x="1261014" y="240120"/>
                    <a:pt x="1263300" y="241168"/>
                  </a:cubicBezTo>
                  <a:lnTo>
                    <a:pt x="1309591" y="267933"/>
                  </a:lnTo>
                  <a:cubicBezTo>
                    <a:pt x="1311814" y="269024"/>
                    <a:pt x="1314417" y="269024"/>
                    <a:pt x="1316640" y="267933"/>
                  </a:cubicBezTo>
                  <a:lnTo>
                    <a:pt x="1365027" y="239930"/>
                  </a:lnTo>
                  <a:cubicBezTo>
                    <a:pt x="1367122" y="238787"/>
                    <a:pt x="1367313" y="236977"/>
                    <a:pt x="1365027" y="235929"/>
                  </a:cubicBezTo>
                  <a:lnTo>
                    <a:pt x="1318640" y="209164"/>
                  </a:lnTo>
                  <a:cubicBezTo>
                    <a:pt x="1316339" y="207977"/>
                    <a:pt x="1313606" y="207977"/>
                    <a:pt x="1311306" y="209164"/>
                  </a:cubicBezTo>
                  <a:close/>
                  <a:moveTo>
                    <a:pt x="1468182" y="118867"/>
                  </a:moveTo>
                  <a:lnTo>
                    <a:pt x="1419795" y="146775"/>
                  </a:lnTo>
                  <a:cubicBezTo>
                    <a:pt x="1417700" y="148013"/>
                    <a:pt x="1417509" y="149823"/>
                    <a:pt x="1419795" y="150871"/>
                  </a:cubicBezTo>
                  <a:lnTo>
                    <a:pt x="1465801" y="178017"/>
                  </a:lnTo>
                  <a:cubicBezTo>
                    <a:pt x="1468013" y="179153"/>
                    <a:pt x="1470637" y="179153"/>
                    <a:pt x="1472850" y="178017"/>
                  </a:cubicBezTo>
                  <a:lnTo>
                    <a:pt x="1521237" y="150109"/>
                  </a:lnTo>
                  <a:cubicBezTo>
                    <a:pt x="1523332" y="148871"/>
                    <a:pt x="1523523" y="147061"/>
                    <a:pt x="1521237" y="146013"/>
                  </a:cubicBezTo>
                  <a:lnTo>
                    <a:pt x="1475326" y="118581"/>
                  </a:lnTo>
                  <a:cubicBezTo>
                    <a:pt x="1472938" y="117363"/>
                    <a:pt x="1470090" y="117471"/>
                    <a:pt x="1467801" y="118867"/>
                  </a:cubicBezTo>
                  <a:close/>
                  <a:moveTo>
                    <a:pt x="1076610" y="482817"/>
                  </a:moveTo>
                  <a:lnTo>
                    <a:pt x="1124997" y="454814"/>
                  </a:lnTo>
                  <a:cubicBezTo>
                    <a:pt x="1127092" y="453671"/>
                    <a:pt x="1127283" y="451765"/>
                    <a:pt x="1125473" y="450718"/>
                  </a:cubicBezTo>
                  <a:lnTo>
                    <a:pt x="1079086" y="424048"/>
                  </a:lnTo>
                  <a:cubicBezTo>
                    <a:pt x="1076874" y="422912"/>
                    <a:pt x="1074250" y="422912"/>
                    <a:pt x="1072037" y="424048"/>
                  </a:cubicBezTo>
                  <a:lnTo>
                    <a:pt x="1023651" y="452051"/>
                  </a:lnTo>
                  <a:cubicBezTo>
                    <a:pt x="1021555" y="453194"/>
                    <a:pt x="1021364" y="455004"/>
                    <a:pt x="1023174" y="456052"/>
                  </a:cubicBezTo>
                  <a:lnTo>
                    <a:pt x="1069561" y="482817"/>
                  </a:lnTo>
                  <a:cubicBezTo>
                    <a:pt x="1071784" y="483908"/>
                    <a:pt x="1074387" y="483908"/>
                    <a:pt x="1076610" y="482817"/>
                  </a:cubicBezTo>
                  <a:close/>
                  <a:moveTo>
                    <a:pt x="1545621" y="78195"/>
                  </a:moveTo>
                  <a:cubicBezTo>
                    <a:pt x="1543408" y="77059"/>
                    <a:pt x="1540784" y="77059"/>
                    <a:pt x="1538572" y="78195"/>
                  </a:cubicBezTo>
                  <a:lnTo>
                    <a:pt x="1490185" y="106103"/>
                  </a:lnTo>
                  <a:cubicBezTo>
                    <a:pt x="1488090" y="107341"/>
                    <a:pt x="1487899" y="109151"/>
                    <a:pt x="1489709" y="110199"/>
                  </a:cubicBezTo>
                  <a:lnTo>
                    <a:pt x="1536096" y="136964"/>
                  </a:lnTo>
                  <a:cubicBezTo>
                    <a:pt x="1538308" y="138100"/>
                    <a:pt x="1540932" y="138100"/>
                    <a:pt x="1543144" y="136964"/>
                  </a:cubicBezTo>
                  <a:lnTo>
                    <a:pt x="1591531" y="109056"/>
                  </a:lnTo>
                  <a:cubicBezTo>
                    <a:pt x="1593627" y="107818"/>
                    <a:pt x="1593817" y="106008"/>
                    <a:pt x="1591531" y="104960"/>
                  </a:cubicBezTo>
                  <a:close/>
                  <a:moveTo>
                    <a:pt x="807528" y="714560"/>
                  </a:moveTo>
                  <a:lnTo>
                    <a:pt x="855915" y="686557"/>
                  </a:lnTo>
                  <a:cubicBezTo>
                    <a:pt x="858011" y="685414"/>
                    <a:pt x="858201" y="683604"/>
                    <a:pt x="855915" y="682556"/>
                  </a:cubicBezTo>
                  <a:lnTo>
                    <a:pt x="809624" y="655791"/>
                  </a:lnTo>
                  <a:cubicBezTo>
                    <a:pt x="807401" y="654700"/>
                    <a:pt x="804798" y="654700"/>
                    <a:pt x="802575" y="655791"/>
                  </a:cubicBezTo>
                  <a:lnTo>
                    <a:pt x="754188" y="683795"/>
                  </a:lnTo>
                  <a:cubicBezTo>
                    <a:pt x="752093" y="684938"/>
                    <a:pt x="751902" y="686843"/>
                    <a:pt x="753712" y="687890"/>
                  </a:cubicBezTo>
                  <a:lnTo>
                    <a:pt x="800099" y="714560"/>
                  </a:lnTo>
                  <a:cubicBezTo>
                    <a:pt x="802493" y="715686"/>
                    <a:pt x="805297" y="715506"/>
                    <a:pt x="807528" y="714084"/>
                  </a:cubicBezTo>
                  <a:close/>
                  <a:moveTo>
                    <a:pt x="1675351" y="212974"/>
                  </a:moveTo>
                  <a:lnTo>
                    <a:pt x="1723833" y="184970"/>
                  </a:lnTo>
                  <a:cubicBezTo>
                    <a:pt x="1725833" y="183827"/>
                    <a:pt x="1726024" y="182018"/>
                    <a:pt x="1723833" y="180970"/>
                  </a:cubicBezTo>
                  <a:lnTo>
                    <a:pt x="1677542" y="154205"/>
                  </a:lnTo>
                  <a:cubicBezTo>
                    <a:pt x="1675319" y="153114"/>
                    <a:pt x="1672716" y="153114"/>
                    <a:pt x="1670494" y="154205"/>
                  </a:cubicBezTo>
                  <a:lnTo>
                    <a:pt x="1622011" y="182208"/>
                  </a:lnTo>
                  <a:cubicBezTo>
                    <a:pt x="1620011" y="183351"/>
                    <a:pt x="1619820" y="185161"/>
                    <a:pt x="1622011" y="186208"/>
                  </a:cubicBezTo>
                  <a:lnTo>
                    <a:pt x="1668398" y="212974"/>
                  </a:lnTo>
                  <a:cubicBezTo>
                    <a:pt x="1670588" y="214063"/>
                    <a:pt x="1673161" y="214063"/>
                    <a:pt x="1675351" y="212974"/>
                  </a:cubicBezTo>
                  <a:close/>
                  <a:moveTo>
                    <a:pt x="1538382" y="215641"/>
                  </a:moveTo>
                  <a:lnTo>
                    <a:pt x="1586864" y="187637"/>
                  </a:lnTo>
                  <a:cubicBezTo>
                    <a:pt x="1588864" y="186494"/>
                    <a:pt x="1589055" y="184589"/>
                    <a:pt x="1586864" y="183541"/>
                  </a:cubicBezTo>
                  <a:lnTo>
                    <a:pt x="1540572" y="156872"/>
                  </a:lnTo>
                  <a:cubicBezTo>
                    <a:pt x="1538360" y="155736"/>
                    <a:pt x="1535736" y="155736"/>
                    <a:pt x="1533524" y="156872"/>
                  </a:cubicBezTo>
                  <a:lnTo>
                    <a:pt x="1485137" y="184875"/>
                  </a:lnTo>
                  <a:cubicBezTo>
                    <a:pt x="1483041" y="186018"/>
                    <a:pt x="1482851" y="187828"/>
                    <a:pt x="1484661" y="188876"/>
                  </a:cubicBezTo>
                  <a:lnTo>
                    <a:pt x="1531524" y="216117"/>
                  </a:lnTo>
                  <a:cubicBezTo>
                    <a:pt x="1533713" y="217206"/>
                    <a:pt x="1536287" y="217206"/>
                    <a:pt x="1538477" y="216117"/>
                  </a:cubicBezTo>
                  <a:close/>
                  <a:moveTo>
                    <a:pt x="1611724" y="116009"/>
                  </a:moveTo>
                  <a:cubicBezTo>
                    <a:pt x="1609512" y="114873"/>
                    <a:pt x="1606888" y="114873"/>
                    <a:pt x="1604676" y="116009"/>
                  </a:cubicBezTo>
                  <a:lnTo>
                    <a:pt x="1556289" y="144013"/>
                  </a:lnTo>
                  <a:cubicBezTo>
                    <a:pt x="1554193" y="145156"/>
                    <a:pt x="1554003" y="146965"/>
                    <a:pt x="1556289" y="148013"/>
                  </a:cubicBezTo>
                  <a:lnTo>
                    <a:pt x="1602675" y="174779"/>
                  </a:lnTo>
                  <a:cubicBezTo>
                    <a:pt x="1604898" y="175869"/>
                    <a:pt x="1607501" y="175869"/>
                    <a:pt x="1609724" y="174779"/>
                  </a:cubicBezTo>
                  <a:lnTo>
                    <a:pt x="1658111" y="146775"/>
                  </a:lnTo>
                  <a:cubicBezTo>
                    <a:pt x="1660206" y="145632"/>
                    <a:pt x="1660397" y="143727"/>
                    <a:pt x="1658111" y="142679"/>
                  </a:cubicBezTo>
                  <a:close/>
                  <a:moveTo>
                    <a:pt x="1626583" y="107341"/>
                  </a:moveTo>
                  <a:lnTo>
                    <a:pt x="1739169" y="172302"/>
                  </a:lnTo>
                  <a:cubicBezTo>
                    <a:pt x="1741359" y="173391"/>
                    <a:pt x="1743932" y="173391"/>
                    <a:pt x="1746122" y="172302"/>
                  </a:cubicBezTo>
                  <a:lnTo>
                    <a:pt x="1794604" y="144298"/>
                  </a:lnTo>
                  <a:cubicBezTo>
                    <a:pt x="1796699" y="143156"/>
                    <a:pt x="1796795" y="141346"/>
                    <a:pt x="1794604" y="140298"/>
                  </a:cubicBezTo>
                  <a:lnTo>
                    <a:pt x="1682114" y="75242"/>
                  </a:lnTo>
                  <a:cubicBezTo>
                    <a:pt x="1679891" y="74152"/>
                    <a:pt x="1677288" y="74152"/>
                    <a:pt x="1675065" y="75242"/>
                  </a:cubicBezTo>
                  <a:lnTo>
                    <a:pt x="1626678" y="103246"/>
                  </a:lnTo>
                  <a:cubicBezTo>
                    <a:pt x="1625059" y="104484"/>
                    <a:pt x="1624869" y="106294"/>
                    <a:pt x="1626678" y="107341"/>
                  </a:cubicBezTo>
                  <a:close/>
                  <a:moveTo>
                    <a:pt x="1463134" y="197924"/>
                  </a:moveTo>
                  <a:lnTo>
                    <a:pt x="1414747" y="225642"/>
                  </a:lnTo>
                  <a:cubicBezTo>
                    <a:pt x="1412747" y="226785"/>
                    <a:pt x="1412556" y="228595"/>
                    <a:pt x="1414747" y="229643"/>
                  </a:cubicBezTo>
                  <a:lnTo>
                    <a:pt x="1461134" y="256408"/>
                  </a:lnTo>
                  <a:cubicBezTo>
                    <a:pt x="1463324" y="257496"/>
                    <a:pt x="1465897" y="257496"/>
                    <a:pt x="1468087" y="256408"/>
                  </a:cubicBezTo>
                  <a:lnTo>
                    <a:pt x="1516569" y="228404"/>
                  </a:lnTo>
                  <a:cubicBezTo>
                    <a:pt x="1518569" y="227261"/>
                    <a:pt x="1518760" y="225356"/>
                    <a:pt x="1516569" y="224308"/>
                  </a:cubicBezTo>
                  <a:lnTo>
                    <a:pt x="1470278" y="197639"/>
                  </a:lnTo>
                  <a:cubicBezTo>
                    <a:pt x="1468011" y="196637"/>
                    <a:pt x="1465408" y="196743"/>
                    <a:pt x="1463229" y="197924"/>
                  </a:cubicBezTo>
                  <a:close/>
                  <a:moveTo>
                    <a:pt x="930496" y="505487"/>
                  </a:moveTo>
                  <a:lnTo>
                    <a:pt x="882109" y="533490"/>
                  </a:lnTo>
                  <a:cubicBezTo>
                    <a:pt x="880014" y="534633"/>
                    <a:pt x="879823" y="536443"/>
                    <a:pt x="881633" y="537490"/>
                  </a:cubicBezTo>
                  <a:lnTo>
                    <a:pt x="928019" y="564256"/>
                  </a:lnTo>
                  <a:cubicBezTo>
                    <a:pt x="930242" y="565346"/>
                    <a:pt x="932845" y="565346"/>
                    <a:pt x="935068" y="564256"/>
                  </a:cubicBezTo>
                  <a:lnTo>
                    <a:pt x="983455" y="536252"/>
                  </a:lnTo>
                  <a:cubicBezTo>
                    <a:pt x="985551" y="535109"/>
                    <a:pt x="985741" y="533204"/>
                    <a:pt x="983455" y="532157"/>
                  </a:cubicBezTo>
                  <a:lnTo>
                    <a:pt x="937164" y="505487"/>
                  </a:lnTo>
                  <a:cubicBezTo>
                    <a:pt x="935056" y="504477"/>
                    <a:pt x="932604" y="504477"/>
                    <a:pt x="930496" y="505487"/>
                  </a:cubicBezTo>
                  <a:close/>
                  <a:moveTo>
                    <a:pt x="1597246" y="254027"/>
                  </a:moveTo>
                  <a:cubicBezTo>
                    <a:pt x="1599469" y="255117"/>
                    <a:pt x="1602072" y="255117"/>
                    <a:pt x="1604295" y="254027"/>
                  </a:cubicBezTo>
                  <a:lnTo>
                    <a:pt x="1652777" y="226023"/>
                  </a:lnTo>
                  <a:cubicBezTo>
                    <a:pt x="1654777" y="224880"/>
                    <a:pt x="1654967" y="223070"/>
                    <a:pt x="1652777" y="222023"/>
                  </a:cubicBezTo>
                  <a:lnTo>
                    <a:pt x="1606485" y="195257"/>
                  </a:lnTo>
                  <a:cubicBezTo>
                    <a:pt x="1604262" y="194167"/>
                    <a:pt x="1601660" y="194167"/>
                    <a:pt x="1599437" y="195257"/>
                  </a:cubicBezTo>
                  <a:lnTo>
                    <a:pt x="1551526" y="223261"/>
                  </a:lnTo>
                  <a:cubicBezTo>
                    <a:pt x="1549526" y="224404"/>
                    <a:pt x="1549335" y="226214"/>
                    <a:pt x="1551526" y="227261"/>
                  </a:cubicBezTo>
                  <a:close/>
                  <a:moveTo>
                    <a:pt x="1000886" y="464624"/>
                  </a:moveTo>
                  <a:lnTo>
                    <a:pt x="952880" y="492342"/>
                  </a:lnTo>
                  <a:cubicBezTo>
                    <a:pt x="950784" y="493485"/>
                    <a:pt x="950594" y="495295"/>
                    <a:pt x="952404" y="496343"/>
                  </a:cubicBezTo>
                  <a:lnTo>
                    <a:pt x="998790" y="523108"/>
                  </a:lnTo>
                  <a:cubicBezTo>
                    <a:pt x="1001013" y="524199"/>
                    <a:pt x="1003616" y="524199"/>
                    <a:pt x="1005839" y="523108"/>
                  </a:cubicBezTo>
                  <a:lnTo>
                    <a:pt x="1054226" y="495104"/>
                  </a:lnTo>
                  <a:cubicBezTo>
                    <a:pt x="1056321" y="493961"/>
                    <a:pt x="1056512" y="492056"/>
                    <a:pt x="1054226" y="491008"/>
                  </a:cubicBezTo>
                  <a:lnTo>
                    <a:pt x="1007934" y="464339"/>
                  </a:lnTo>
                  <a:cubicBezTo>
                    <a:pt x="1005783" y="463418"/>
                    <a:pt x="1003331" y="463523"/>
                    <a:pt x="1001267" y="464624"/>
                  </a:cubicBezTo>
                  <a:close/>
                  <a:moveTo>
                    <a:pt x="446626" y="918681"/>
                  </a:moveTo>
                  <a:cubicBezTo>
                    <a:pt x="448838" y="919817"/>
                    <a:pt x="451462" y="919817"/>
                    <a:pt x="453675" y="918681"/>
                  </a:cubicBezTo>
                  <a:lnTo>
                    <a:pt x="502157" y="890773"/>
                  </a:lnTo>
                  <a:cubicBezTo>
                    <a:pt x="504157" y="889535"/>
                    <a:pt x="504347" y="887725"/>
                    <a:pt x="502157" y="886677"/>
                  </a:cubicBezTo>
                  <a:lnTo>
                    <a:pt x="456151" y="859626"/>
                  </a:lnTo>
                  <a:cubicBezTo>
                    <a:pt x="453939" y="858490"/>
                    <a:pt x="451315" y="858490"/>
                    <a:pt x="449102" y="859626"/>
                  </a:cubicBezTo>
                  <a:lnTo>
                    <a:pt x="400620" y="887534"/>
                  </a:lnTo>
                  <a:cubicBezTo>
                    <a:pt x="398620" y="888773"/>
                    <a:pt x="398430" y="890582"/>
                    <a:pt x="400620" y="891630"/>
                  </a:cubicBezTo>
                  <a:close/>
                  <a:moveTo>
                    <a:pt x="364330" y="832385"/>
                  </a:moveTo>
                  <a:lnTo>
                    <a:pt x="315943" y="860388"/>
                  </a:lnTo>
                  <a:cubicBezTo>
                    <a:pt x="313847" y="861531"/>
                    <a:pt x="313657" y="863341"/>
                    <a:pt x="315943" y="864484"/>
                  </a:cubicBezTo>
                  <a:lnTo>
                    <a:pt x="362235" y="891154"/>
                  </a:lnTo>
                  <a:cubicBezTo>
                    <a:pt x="364457" y="892244"/>
                    <a:pt x="367060" y="892244"/>
                    <a:pt x="369283" y="891154"/>
                  </a:cubicBezTo>
                  <a:lnTo>
                    <a:pt x="417670" y="863150"/>
                  </a:lnTo>
                  <a:cubicBezTo>
                    <a:pt x="419766" y="862007"/>
                    <a:pt x="419956" y="860198"/>
                    <a:pt x="417670" y="859150"/>
                  </a:cubicBezTo>
                  <a:lnTo>
                    <a:pt x="371283" y="832385"/>
                  </a:lnTo>
                  <a:cubicBezTo>
                    <a:pt x="369060" y="831294"/>
                    <a:pt x="366458" y="831294"/>
                    <a:pt x="364235" y="832385"/>
                  </a:cubicBezTo>
                  <a:close/>
                  <a:moveTo>
                    <a:pt x="524445" y="877533"/>
                  </a:moveTo>
                  <a:lnTo>
                    <a:pt x="572927" y="849625"/>
                  </a:lnTo>
                  <a:cubicBezTo>
                    <a:pt x="574928" y="848387"/>
                    <a:pt x="575118" y="846577"/>
                    <a:pt x="572927" y="845529"/>
                  </a:cubicBezTo>
                  <a:lnTo>
                    <a:pt x="526636" y="818764"/>
                  </a:lnTo>
                  <a:cubicBezTo>
                    <a:pt x="524424" y="817628"/>
                    <a:pt x="521800" y="817628"/>
                    <a:pt x="519587" y="818764"/>
                  </a:cubicBezTo>
                  <a:lnTo>
                    <a:pt x="471105" y="846672"/>
                  </a:lnTo>
                  <a:cubicBezTo>
                    <a:pt x="469105" y="847910"/>
                    <a:pt x="468914" y="849720"/>
                    <a:pt x="471105" y="850768"/>
                  </a:cubicBezTo>
                  <a:lnTo>
                    <a:pt x="517397" y="877533"/>
                  </a:lnTo>
                  <a:cubicBezTo>
                    <a:pt x="519583" y="878637"/>
                    <a:pt x="522164" y="878637"/>
                    <a:pt x="524350" y="877533"/>
                  </a:cubicBezTo>
                  <a:close/>
                  <a:moveTo>
                    <a:pt x="595216" y="836671"/>
                  </a:moveTo>
                  <a:lnTo>
                    <a:pt x="643698" y="808763"/>
                  </a:lnTo>
                  <a:cubicBezTo>
                    <a:pt x="645698" y="807524"/>
                    <a:pt x="645889" y="805715"/>
                    <a:pt x="643698" y="804667"/>
                  </a:cubicBezTo>
                  <a:lnTo>
                    <a:pt x="597693" y="778092"/>
                  </a:lnTo>
                  <a:cubicBezTo>
                    <a:pt x="595480" y="776956"/>
                    <a:pt x="592856" y="776956"/>
                    <a:pt x="590644" y="778092"/>
                  </a:cubicBezTo>
                  <a:lnTo>
                    <a:pt x="541876" y="806096"/>
                  </a:lnTo>
                  <a:cubicBezTo>
                    <a:pt x="539876" y="807334"/>
                    <a:pt x="539685" y="809144"/>
                    <a:pt x="541876" y="810191"/>
                  </a:cubicBezTo>
                  <a:lnTo>
                    <a:pt x="588263" y="836957"/>
                  </a:lnTo>
                  <a:cubicBezTo>
                    <a:pt x="590470" y="837925"/>
                    <a:pt x="593001" y="837819"/>
                    <a:pt x="595121" y="836671"/>
                  </a:cubicBezTo>
                  <a:close/>
                  <a:moveTo>
                    <a:pt x="665987" y="795808"/>
                  </a:moveTo>
                  <a:lnTo>
                    <a:pt x="714469" y="767900"/>
                  </a:lnTo>
                  <a:cubicBezTo>
                    <a:pt x="716564" y="766662"/>
                    <a:pt x="716660" y="764852"/>
                    <a:pt x="714469" y="763805"/>
                  </a:cubicBezTo>
                  <a:lnTo>
                    <a:pt x="668177" y="737039"/>
                  </a:lnTo>
                  <a:cubicBezTo>
                    <a:pt x="665965" y="735903"/>
                    <a:pt x="663341" y="735903"/>
                    <a:pt x="661129" y="737039"/>
                  </a:cubicBezTo>
                  <a:lnTo>
                    <a:pt x="612742" y="764948"/>
                  </a:lnTo>
                  <a:cubicBezTo>
                    <a:pt x="610647" y="766186"/>
                    <a:pt x="610456" y="767996"/>
                    <a:pt x="612266" y="769043"/>
                  </a:cubicBezTo>
                  <a:lnTo>
                    <a:pt x="658652" y="795808"/>
                  </a:lnTo>
                  <a:cubicBezTo>
                    <a:pt x="660857" y="796977"/>
                    <a:pt x="663497" y="796977"/>
                    <a:pt x="665701" y="795808"/>
                  </a:cubicBezTo>
                  <a:close/>
                  <a:moveTo>
                    <a:pt x="435101" y="791522"/>
                  </a:moveTo>
                  <a:lnTo>
                    <a:pt x="386714" y="819526"/>
                  </a:lnTo>
                  <a:cubicBezTo>
                    <a:pt x="384618" y="820669"/>
                    <a:pt x="384428" y="822479"/>
                    <a:pt x="386714" y="823526"/>
                  </a:cubicBezTo>
                  <a:lnTo>
                    <a:pt x="433005" y="850291"/>
                  </a:lnTo>
                  <a:cubicBezTo>
                    <a:pt x="435228" y="851382"/>
                    <a:pt x="437831" y="851382"/>
                    <a:pt x="440054" y="850291"/>
                  </a:cubicBezTo>
                  <a:lnTo>
                    <a:pt x="488441" y="822288"/>
                  </a:lnTo>
                  <a:cubicBezTo>
                    <a:pt x="490536" y="821145"/>
                    <a:pt x="490727" y="819335"/>
                    <a:pt x="488441" y="818288"/>
                  </a:cubicBezTo>
                  <a:lnTo>
                    <a:pt x="442054" y="791522"/>
                  </a:lnTo>
                  <a:cubicBezTo>
                    <a:pt x="439831" y="790432"/>
                    <a:pt x="437228" y="790432"/>
                    <a:pt x="435006" y="791522"/>
                  </a:cubicBezTo>
                  <a:close/>
                  <a:moveTo>
                    <a:pt x="505967" y="750660"/>
                  </a:moveTo>
                  <a:lnTo>
                    <a:pt x="457485" y="778664"/>
                  </a:lnTo>
                  <a:cubicBezTo>
                    <a:pt x="455389" y="779807"/>
                    <a:pt x="455198" y="781616"/>
                    <a:pt x="457485" y="782664"/>
                  </a:cubicBezTo>
                  <a:lnTo>
                    <a:pt x="503776" y="809429"/>
                  </a:lnTo>
                  <a:cubicBezTo>
                    <a:pt x="505999" y="810520"/>
                    <a:pt x="508602" y="810520"/>
                    <a:pt x="510825" y="809429"/>
                  </a:cubicBezTo>
                  <a:lnTo>
                    <a:pt x="559212" y="781426"/>
                  </a:lnTo>
                  <a:cubicBezTo>
                    <a:pt x="561307" y="780283"/>
                    <a:pt x="561498" y="778473"/>
                    <a:pt x="559212" y="777425"/>
                  </a:cubicBezTo>
                  <a:lnTo>
                    <a:pt x="513301" y="750470"/>
                  </a:lnTo>
                  <a:cubicBezTo>
                    <a:pt x="510951" y="749275"/>
                    <a:pt x="508157" y="749347"/>
                    <a:pt x="505872" y="750660"/>
                  </a:cubicBezTo>
                  <a:close/>
                  <a:moveTo>
                    <a:pt x="788955" y="587592"/>
                  </a:moveTo>
                  <a:lnTo>
                    <a:pt x="740472" y="615596"/>
                  </a:lnTo>
                  <a:cubicBezTo>
                    <a:pt x="738472" y="616739"/>
                    <a:pt x="738281" y="618548"/>
                    <a:pt x="740472" y="619596"/>
                  </a:cubicBezTo>
                  <a:lnTo>
                    <a:pt x="786859" y="646361"/>
                  </a:lnTo>
                  <a:cubicBezTo>
                    <a:pt x="789049" y="647450"/>
                    <a:pt x="791622" y="647450"/>
                    <a:pt x="793812" y="646361"/>
                  </a:cubicBezTo>
                  <a:lnTo>
                    <a:pt x="842294" y="618358"/>
                  </a:lnTo>
                  <a:cubicBezTo>
                    <a:pt x="844295" y="617215"/>
                    <a:pt x="844485" y="615405"/>
                    <a:pt x="842294" y="614262"/>
                  </a:cubicBezTo>
                  <a:lnTo>
                    <a:pt x="796003" y="587592"/>
                  </a:lnTo>
                  <a:cubicBezTo>
                    <a:pt x="793780" y="586501"/>
                    <a:pt x="791177" y="586501"/>
                    <a:pt x="788954" y="587592"/>
                  </a:cubicBezTo>
                  <a:close/>
                  <a:moveTo>
                    <a:pt x="718184" y="628454"/>
                  </a:moveTo>
                  <a:lnTo>
                    <a:pt x="669702" y="656458"/>
                  </a:lnTo>
                  <a:cubicBezTo>
                    <a:pt x="667701" y="657601"/>
                    <a:pt x="667511" y="659411"/>
                    <a:pt x="669702" y="660458"/>
                  </a:cubicBezTo>
                  <a:lnTo>
                    <a:pt x="715993" y="687223"/>
                  </a:lnTo>
                  <a:cubicBezTo>
                    <a:pt x="718216" y="688314"/>
                    <a:pt x="720819" y="688314"/>
                    <a:pt x="723042" y="687223"/>
                  </a:cubicBezTo>
                  <a:lnTo>
                    <a:pt x="771524" y="659220"/>
                  </a:lnTo>
                  <a:cubicBezTo>
                    <a:pt x="773524" y="658077"/>
                    <a:pt x="773714" y="656267"/>
                    <a:pt x="771524" y="655124"/>
                  </a:cubicBezTo>
                  <a:lnTo>
                    <a:pt x="725232" y="628454"/>
                  </a:lnTo>
                  <a:cubicBezTo>
                    <a:pt x="723069" y="627242"/>
                    <a:pt x="720465" y="627101"/>
                    <a:pt x="718184" y="628073"/>
                  </a:cubicBezTo>
                  <a:close/>
                  <a:moveTo>
                    <a:pt x="859725" y="546730"/>
                  </a:moveTo>
                  <a:lnTo>
                    <a:pt x="811338" y="574733"/>
                  </a:lnTo>
                  <a:cubicBezTo>
                    <a:pt x="809243" y="575876"/>
                    <a:pt x="809052" y="577686"/>
                    <a:pt x="811338" y="578734"/>
                  </a:cubicBezTo>
                  <a:lnTo>
                    <a:pt x="857725" y="605499"/>
                  </a:lnTo>
                  <a:cubicBezTo>
                    <a:pt x="859915" y="606588"/>
                    <a:pt x="862488" y="606588"/>
                    <a:pt x="864678" y="605499"/>
                  </a:cubicBezTo>
                  <a:lnTo>
                    <a:pt x="913160" y="577496"/>
                  </a:lnTo>
                  <a:cubicBezTo>
                    <a:pt x="915256" y="576353"/>
                    <a:pt x="915351" y="574543"/>
                    <a:pt x="913160" y="573400"/>
                  </a:cubicBezTo>
                  <a:lnTo>
                    <a:pt x="866869" y="546730"/>
                  </a:lnTo>
                  <a:cubicBezTo>
                    <a:pt x="864680" y="545486"/>
                    <a:pt x="862034" y="545345"/>
                    <a:pt x="859725" y="546349"/>
                  </a:cubicBezTo>
                  <a:close/>
                  <a:moveTo>
                    <a:pt x="576642" y="710179"/>
                  </a:moveTo>
                  <a:lnTo>
                    <a:pt x="528160" y="738182"/>
                  </a:lnTo>
                  <a:cubicBezTo>
                    <a:pt x="526160" y="739325"/>
                    <a:pt x="525969" y="741135"/>
                    <a:pt x="528160" y="742183"/>
                  </a:cubicBezTo>
                  <a:lnTo>
                    <a:pt x="574452" y="768948"/>
                  </a:lnTo>
                  <a:cubicBezTo>
                    <a:pt x="576674" y="770039"/>
                    <a:pt x="579277" y="770039"/>
                    <a:pt x="581500" y="768948"/>
                  </a:cubicBezTo>
                  <a:lnTo>
                    <a:pt x="629982" y="740945"/>
                  </a:lnTo>
                  <a:cubicBezTo>
                    <a:pt x="631983" y="739802"/>
                    <a:pt x="632173" y="737992"/>
                    <a:pt x="629982" y="736944"/>
                  </a:cubicBezTo>
                  <a:lnTo>
                    <a:pt x="583596" y="710179"/>
                  </a:lnTo>
                  <a:cubicBezTo>
                    <a:pt x="581466" y="708968"/>
                    <a:pt x="578892" y="708827"/>
                    <a:pt x="576642" y="709798"/>
                  </a:cubicBezTo>
                  <a:close/>
                  <a:moveTo>
                    <a:pt x="647413" y="669316"/>
                  </a:moveTo>
                  <a:lnTo>
                    <a:pt x="599026" y="696939"/>
                  </a:lnTo>
                  <a:cubicBezTo>
                    <a:pt x="597026" y="698082"/>
                    <a:pt x="596835" y="699892"/>
                    <a:pt x="599026" y="700940"/>
                  </a:cubicBezTo>
                  <a:lnTo>
                    <a:pt x="645318" y="727705"/>
                  </a:lnTo>
                  <a:cubicBezTo>
                    <a:pt x="647541" y="728795"/>
                    <a:pt x="650143" y="728795"/>
                    <a:pt x="652366" y="727705"/>
                  </a:cubicBezTo>
                  <a:lnTo>
                    <a:pt x="700848" y="699701"/>
                  </a:lnTo>
                  <a:cubicBezTo>
                    <a:pt x="702848" y="698558"/>
                    <a:pt x="703039" y="696748"/>
                    <a:pt x="700848" y="695701"/>
                  </a:cubicBezTo>
                  <a:lnTo>
                    <a:pt x="654557" y="668936"/>
                  </a:lnTo>
                  <a:cubicBezTo>
                    <a:pt x="652308" y="667814"/>
                    <a:pt x="649662" y="667814"/>
                    <a:pt x="647413" y="668936"/>
                  </a:cubicBezTo>
                  <a:close/>
                  <a:moveTo>
                    <a:pt x="557021" y="935445"/>
                  </a:moveTo>
                  <a:lnTo>
                    <a:pt x="605503" y="907537"/>
                  </a:lnTo>
                  <a:cubicBezTo>
                    <a:pt x="607503" y="906298"/>
                    <a:pt x="607694" y="904489"/>
                    <a:pt x="605503" y="903441"/>
                  </a:cubicBezTo>
                  <a:lnTo>
                    <a:pt x="559212" y="876676"/>
                  </a:lnTo>
                  <a:cubicBezTo>
                    <a:pt x="556989" y="875585"/>
                    <a:pt x="554386" y="875585"/>
                    <a:pt x="552163" y="876676"/>
                  </a:cubicBezTo>
                  <a:lnTo>
                    <a:pt x="503776" y="904584"/>
                  </a:lnTo>
                  <a:cubicBezTo>
                    <a:pt x="501776" y="905727"/>
                    <a:pt x="501585" y="907537"/>
                    <a:pt x="503776" y="908585"/>
                  </a:cubicBezTo>
                  <a:lnTo>
                    <a:pt x="550068" y="935350"/>
                  </a:lnTo>
                  <a:cubicBezTo>
                    <a:pt x="552299" y="936365"/>
                    <a:pt x="554880" y="936259"/>
                    <a:pt x="557021" y="935064"/>
                  </a:cubicBezTo>
                  <a:close/>
                  <a:moveTo>
                    <a:pt x="183831" y="917919"/>
                  </a:moveTo>
                  <a:lnTo>
                    <a:pt x="137445" y="891154"/>
                  </a:lnTo>
                  <a:cubicBezTo>
                    <a:pt x="135222" y="890063"/>
                    <a:pt x="132619" y="890063"/>
                    <a:pt x="130396" y="891154"/>
                  </a:cubicBezTo>
                  <a:lnTo>
                    <a:pt x="82009" y="919157"/>
                  </a:lnTo>
                  <a:cubicBezTo>
                    <a:pt x="79914" y="920300"/>
                    <a:pt x="79723" y="922110"/>
                    <a:pt x="82009" y="923158"/>
                  </a:cubicBezTo>
                  <a:lnTo>
                    <a:pt x="127920" y="949542"/>
                  </a:lnTo>
                  <a:cubicBezTo>
                    <a:pt x="130142" y="950633"/>
                    <a:pt x="132745" y="950633"/>
                    <a:pt x="134968" y="949542"/>
                  </a:cubicBezTo>
                  <a:lnTo>
                    <a:pt x="183355" y="921539"/>
                  </a:lnTo>
                  <a:cubicBezTo>
                    <a:pt x="185451" y="920396"/>
                    <a:pt x="185641" y="918586"/>
                    <a:pt x="183831" y="917538"/>
                  </a:cubicBezTo>
                  <a:close/>
                  <a:moveTo>
                    <a:pt x="276033" y="941065"/>
                  </a:moveTo>
                  <a:lnTo>
                    <a:pt x="229742" y="914299"/>
                  </a:lnTo>
                  <a:cubicBezTo>
                    <a:pt x="227519" y="913209"/>
                    <a:pt x="224916" y="913209"/>
                    <a:pt x="222693" y="914299"/>
                  </a:cubicBezTo>
                  <a:lnTo>
                    <a:pt x="148208" y="957353"/>
                  </a:lnTo>
                  <a:cubicBezTo>
                    <a:pt x="146112" y="958496"/>
                    <a:pt x="145922" y="960401"/>
                    <a:pt x="148208" y="961448"/>
                  </a:cubicBezTo>
                  <a:lnTo>
                    <a:pt x="194499" y="988118"/>
                  </a:lnTo>
                  <a:cubicBezTo>
                    <a:pt x="196711" y="989254"/>
                    <a:pt x="199336" y="989254"/>
                    <a:pt x="201548" y="988118"/>
                  </a:cubicBezTo>
                  <a:lnTo>
                    <a:pt x="276033" y="945065"/>
                  </a:lnTo>
                  <a:cubicBezTo>
                    <a:pt x="277748" y="943541"/>
                    <a:pt x="277938" y="941732"/>
                    <a:pt x="276033" y="940684"/>
                  </a:cubicBezTo>
                  <a:close/>
                  <a:moveTo>
                    <a:pt x="114680" y="864865"/>
                  </a:moveTo>
                  <a:lnTo>
                    <a:pt x="68293" y="838099"/>
                  </a:lnTo>
                  <a:cubicBezTo>
                    <a:pt x="66081" y="836963"/>
                    <a:pt x="63457" y="836963"/>
                    <a:pt x="61245" y="838099"/>
                  </a:cubicBezTo>
                  <a:lnTo>
                    <a:pt x="1713" y="872485"/>
                  </a:lnTo>
                  <a:cubicBezTo>
                    <a:pt x="-382" y="873628"/>
                    <a:pt x="-573" y="875438"/>
                    <a:pt x="1237" y="876581"/>
                  </a:cubicBezTo>
                  <a:lnTo>
                    <a:pt x="47624" y="903251"/>
                  </a:lnTo>
                  <a:cubicBezTo>
                    <a:pt x="49847" y="904341"/>
                    <a:pt x="52449" y="904341"/>
                    <a:pt x="54672" y="903251"/>
                  </a:cubicBezTo>
                  <a:lnTo>
                    <a:pt x="114203" y="868865"/>
                  </a:lnTo>
                  <a:cubicBezTo>
                    <a:pt x="116299" y="867532"/>
                    <a:pt x="116489" y="865722"/>
                    <a:pt x="114680" y="864674"/>
                  </a:cubicBezTo>
                  <a:close/>
                  <a:moveTo>
                    <a:pt x="160305" y="838481"/>
                  </a:moveTo>
                  <a:cubicBezTo>
                    <a:pt x="162517" y="839617"/>
                    <a:pt x="165141" y="839617"/>
                    <a:pt x="167353" y="838481"/>
                  </a:cubicBezTo>
                  <a:lnTo>
                    <a:pt x="215835" y="810572"/>
                  </a:lnTo>
                  <a:cubicBezTo>
                    <a:pt x="217836" y="809334"/>
                    <a:pt x="218026" y="807524"/>
                    <a:pt x="215835" y="806477"/>
                  </a:cubicBezTo>
                  <a:lnTo>
                    <a:pt x="170401" y="779235"/>
                  </a:lnTo>
                  <a:cubicBezTo>
                    <a:pt x="168189" y="778099"/>
                    <a:pt x="165565" y="778099"/>
                    <a:pt x="163353" y="779235"/>
                  </a:cubicBezTo>
                  <a:lnTo>
                    <a:pt x="114870" y="807143"/>
                  </a:lnTo>
                  <a:cubicBezTo>
                    <a:pt x="112870" y="808382"/>
                    <a:pt x="112680" y="810191"/>
                    <a:pt x="114870" y="811239"/>
                  </a:cubicBezTo>
                  <a:close/>
                  <a:moveTo>
                    <a:pt x="360901" y="968592"/>
                  </a:moveTo>
                  <a:lnTo>
                    <a:pt x="314514" y="941827"/>
                  </a:lnTo>
                  <a:cubicBezTo>
                    <a:pt x="312335" y="940692"/>
                    <a:pt x="309740" y="940692"/>
                    <a:pt x="307561" y="941827"/>
                  </a:cubicBezTo>
                  <a:lnTo>
                    <a:pt x="214407" y="995548"/>
                  </a:lnTo>
                  <a:cubicBezTo>
                    <a:pt x="212311" y="996786"/>
                    <a:pt x="212120" y="998596"/>
                    <a:pt x="213930" y="999644"/>
                  </a:cubicBezTo>
                  <a:lnTo>
                    <a:pt x="260317" y="1026409"/>
                  </a:lnTo>
                  <a:cubicBezTo>
                    <a:pt x="262529" y="1027545"/>
                    <a:pt x="265153" y="1027545"/>
                    <a:pt x="267366" y="1026409"/>
                  </a:cubicBezTo>
                  <a:lnTo>
                    <a:pt x="360425" y="972688"/>
                  </a:lnTo>
                  <a:cubicBezTo>
                    <a:pt x="362520" y="970973"/>
                    <a:pt x="362711" y="969164"/>
                    <a:pt x="360901" y="968592"/>
                  </a:cubicBezTo>
                  <a:close/>
                  <a:moveTo>
                    <a:pt x="393572" y="1025742"/>
                  </a:moveTo>
                  <a:lnTo>
                    <a:pt x="347185" y="999072"/>
                  </a:lnTo>
                  <a:cubicBezTo>
                    <a:pt x="344973" y="997936"/>
                    <a:pt x="342349" y="997936"/>
                    <a:pt x="340137" y="999072"/>
                  </a:cubicBezTo>
                  <a:lnTo>
                    <a:pt x="280605" y="1033457"/>
                  </a:lnTo>
                  <a:cubicBezTo>
                    <a:pt x="278510" y="1034696"/>
                    <a:pt x="278319" y="1036505"/>
                    <a:pt x="280605" y="1037553"/>
                  </a:cubicBezTo>
                  <a:lnTo>
                    <a:pt x="326992" y="1064318"/>
                  </a:lnTo>
                  <a:cubicBezTo>
                    <a:pt x="329204" y="1065454"/>
                    <a:pt x="331828" y="1065454"/>
                    <a:pt x="334041" y="1064318"/>
                  </a:cubicBezTo>
                  <a:lnTo>
                    <a:pt x="393572" y="1029933"/>
                  </a:lnTo>
                  <a:cubicBezTo>
                    <a:pt x="395191" y="1028599"/>
                    <a:pt x="395382" y="1026695"/>
                    <a:pt x="393572" y="1025742"/>
                  </a:cubicBezTo>
                  <a:close/>
                  <a:moveTo>
                    <a:pt x="686561" y="534538"/>
                  </a:moveTo>
                  <a:cubicBezTo>
                    <a:pt x="688784" y="535628"/>
                    <a:pt x="691386" y="535628"/>
                    <a:pt x="693609" y="534538"/>
                  </a:cubicBezTo>
                  <a:lnTo>
                    <a:pt x="742092" y="506534"/>
                  </a:lnTo>
                  <a:cubicBezTo>
                    <a:pt x="744092" y="505391"/>
                    <a:pt x="744282" y="503486"/>
                    <a:pt x="742092" y="502439"/>
                  </a:cubicBezTo>
                  <a:lnTo>
                    <a:pt x="695800" y="475769"/>
                  </a:lnTo>
                  <a:cubicBezTo>
                    <a:pt x="693588" y="474633"/>
                    <a:pt x="690964" y="474633"/>
                    <a:pt x="688752" y="475769"/>
                  </a:cubicBezTo>
                  <a:lnTo>
                    <a:pt x="640269" y="503772"/>
                  </a:lnTo>
                  <a:cubicBezTo>
                    <a:pt x="638269" y="504915"/>
                    <a:pt x="638079" y="506725"/>
                    <a:pt x="640269" y="507773"/>
                  </a:cubicBezTo>
                  <a:close/>
                  <a:moveTo>
                    <a:pt x="545019" y="616167"/>
                  </a:moveTo>
                  <a:cubicBezTo>
                    <a:pt x="547242" y="617258"/>
                    <a:pt x="549845" y="617258"/>
                    <a:pt x="552068" y="616167"/>
                  </a:cubicBezTo>
                  <a:lnTo>
                    <a:pt x="600550" y="588164"/>
                  </a:lnTo>
                  <a:cubicBezTo>
                    <a:pt x="602550" y="587021"/>
                    <a:pt x="602741" y="585211"/>
                    <a:pt x="600550" y="584068"/>
                  </a:cubicBezTo>
                  <a:lnTo>
                    <a:pt x="554259" y="557398"/>
                  </a:lnTo>
                  <a:cubicBezTo>
                    <a:pt x="552046" y="556262"/>
                    <a:pt x="549422" y="556262"/>
                    <a:pt x="547210" y="557398"/>
                  </a:cubicBezTo>
                  <a:lnTo>
                    <a:pt x="498728" y="585401"/>
                  </a:lnTo>
                  <a:cubicBezTo>
                    <a:pt x="496727" y="586544"/>
                    <a:pt x="496537" y="588354"/>
                    <a:pt x="498728" y="589402"/>
                  </a:cubicBezTo>
                  <a:close/>
                  <a:moveTo>
                    <a:pt x="230694" y="797142"/>
                  </a:moveTo>
                  <a:cubicBezTo>
                    <a:pt x="232873" y="798277"/>
                    <a:pt x="235469" y="798277"/>
                    <a:pt x="237648" y="797142"/>
                  </a:cubicBezTo>
                  <a:lnTo>
                    <a:pt x="286130" y="769234"/>
                  </a:lnTo>
                  <a:cubicBezTo>
                    <a:pt x="288130" y="767996"/>
                    <a:pt x="288320" y="766186"/>
                    <a:pt x="286130" y="765138"/>
                  </a:cubicBezTo>
                  <a:lnTo>
                    <a:pt x="239838" y="738373"/>
                  </a:lnTo>
                  <a:cubicBezTo>
                    <a:pt x="237626" y="737237"/>
                    <a:pt x="235002" y="737237"/>
                    <a:pt x="232790" y="738373"/>
                  </a:cubicBezTo>
                  <a:lnTo>
                    <a:pt x="184307" y="766281"/>
                  </a:lnTo>
                  <a:cubicBezTo>
                    <a:pt x="182307" y="767519"/>
                    <a:pt x="182117" y="769329"/>
                    <a:pt x="184307" y="770377"/>
                  </a:cubicBezTo>
                  <a:close/>
                  <a:moveTo>
                    <a:pt x="615314" y="575019"/>
                  </a:moveTo>
                  <a:cubicBezTo>
                    <a:pt x="617537" y="576110"/>
                    <a:pt x="620139" y="576110"/>
                    <a:pt x="622362" y="575019"/>
                  </a:cubicBezTo>
                  <a:lnTo>
                    <a:pt x="670844" y="547015"/>
                  </a:lnTo>
                  <a:cubicBezTo>
                    <a:pt x="672845" y="545873"/>
                    <a:pt x="673035" y="543968"/>
                    <a:pt x="670844" y="542920"/>
                  </a:cubicBezTo>
                  <a:lnTo>
                    <a:pt x="624553" y="516250"/>
                  </a:lnTo>
                  <a:cubicBezTo>
                    <a:pt x="622341" y="515114"/>
                    <a:pt x="619717" y="515114"/>
                    <a:pt x="617504" y="516250"/>
                  </a:cubicBezTo>
                  <a:lnTo>
                    <a:pt x="569022" y="544253"/>
                  </a:lnTo>
                  <a:cubicBezTo>
                    <a:pt x="567022" y="545396"/>
                    <a:pt x="566831" y="547206"/>
                    <a:pt x="569022" y="548254"/>
                  </a:cubicBezTo>
                  <a:close/>
                  <a:moveTo>
                    <a:pt x="473772" y="656744"/>
                  </a:moveTo>
                  <a:cubicBezTo>
                    <a:pt x="475995" y="657834"/>
                    <a:pt x="478598" y="657834"/>
                    <a:pt x="480821" y="656744"/>
                  </a:cubicBezTo>
                  <a:lnTo>
                    <a:pt x="529208" y="628740"/>
                  </a:lnTo>
                  <a:cubicBezTo>
                    <a:pt x="531303" y="627597"/>
                    <a:pt x="531494" y="625787"/>
                    <a:pt x="529684" y="624644"/>
                  </a:cubicBezTo>
                  <a:lnTo>
                    <a:pt x="483297" y="597974"/>
                  </a:lnTo>
                  <a:cubicBezTo>
                    <a:pt x="481107" y="596886"/>
                    <a:pt x="478534" y="596886"/>
                    <a:pt x="476344" y="597974"/>
                  </a:cubicBezTo>
                  <a:lnTo>
                    <a:pt x="427862" y="625978"/>
                  </a:lnTo>
                  <a:cubicBezTo>
                    <a:pt x="425766" y="627121"/>
                    <a:pt x="425671" y="628931"/>
                    <a:pt x="427862" y="629978"/>
                  </a:cubicBezTo>
                  <a:close/>
                  <a:moveTo>
                    <a:pt x="427862" y="1028219"/>
                  </a:moveTo>
                  <a:cubicBezTo>
                    <a:pt x="425650" y="1027083"/>
                    <a:pt x="423025" y="1027083"/>
                    <a:pt x="420813" y="1028219"/>
                  </a:cubicBezTo>
                  <a:lnTo>
                    <a:pt x="346328" y="1071272"/>
                  </a:lnTo>
                  <a:cubicBezTo>
                    <a:pt x="344232" y="1072415"/>
                    <a:pt x="344042" y="1074224"/>
                    <a:pt x="346328" y="1075272"/>
                  </a:cubicBezTo>
                  <a:lnTo>
                    <a:pt x="392714" y="1102037"/>
                  </a:lnTo>
                  <a:cubicBezTo>
                    <a:pt x="394893" y="1103173"/>
                    <a:pt x="397489" y="1103173"/>
                    <a:pt x="399668" y="1102037"/>
                  </a:cubicBezTo>
                  <a:lnTo>
                    <a:pt x="474248" y="1059080"/>
                  </a:lnTo>
                  <a:cubicBezTo>
                    <a:pt x="476249" y="1057841"/>
                    <a:pt x="476439" y="1056032"/>
                    <a:pt x="474248" y="1054984"/>
                  </a:cubicBezTo>
                  <a:close/>
                  <a:moveTo>
                    <a:pt x="372236" y="715418"/>
                  </a:moveTo>
                  <a:cubicBezTo>
                    <a:pt x="374448" y="716554"/>
                    <a:pt x="377072" y="716554"/>
                    <a:pt x="379284" y="715418"/>
                  </a:cubicBezTo>
                  <a:lnTo>
                    <a:pt x="427671" y="687509"/>
                  </a:lnTo>
                  <a:cubicBezTo>
                    <a:pt x="429767" y="686271"/>
                    <a:pt x="429957" y="684461"/>
                    <a:pt x="427671" y="683414"/>
                  </a:cubicBezTo>
                  <a:lnTo>
                    <a:pt x="381380" y="656648"/>
                  </a:lnTo>
                  <a:cubicBezTo>
                    <a:pt x="379168" y="655512"/>
                    <a:pt x="376543" y="655512"/>
                    <a:pt x="374331" y="656648"/>
                  </a:cubicBezTo>
                  <a:lnTo>
                    <a:pt x="325944" y="684557"/>
                  </a:lnTo>
                  <a:cubicBezTo>
                    <a:pt x="323849" y="685795"/>
                    <a:pt x="323658" y="687605"/>
                    <a:pt x="325944" y="688652"/>
                  </a:cubicBezTo>
                  <a:close/>
                  <a:moveTo>
                    <a:pt x="301465" y="756280"/>
                  </a:moveTo>
                  <a:cubicBezTo>
                    <a:pt x="303644" y="757415"/>
                    <a:pt x="306240" y="757415"/>
                    <a:pt x="308418" y="756280"/>
                  </a:cubicBezTo>
                  <a:lnTo>
                    <a:pt x="356901" y="728372"/>
                  </a:lnTo>
                  <a:cubicBezTo>
                    <a:pt x="358996" y="727133"/>
                    <a:pt x="359091" y="725323"/>
                    <a:pt x="356901" y="724276"/>
                  </a:cubicBezTo>
                  <a:lnTo>
                    <a:pt x="310609" y="697511"/>
                  </a:lnTo>
                  <a:cubicBezTo>
                    <a:pt x="308397" y="696375"/>
                    <a:pt x="305773" y="696375"/>
                    <a:pt x="303561" y="697511"/>
                  </a:cubicBezTo>
                  <a:lnTo>
                    <a:pt x="256126" y="725705"/>
                  </a:lnTo>
                  <a:cubicBezTo>
                    <a:pt x="254030" y="726943"/>
                    <a:pt x="253840" y="728753"/>
                    <a:pt x="256126" y="729800"/>
                  </a:cubicBezTo>
                  <a:close/>
                  <a:moveTo>
                    <a:pt x="1739073" y="271172"/>
                  </a:moveTo>
                  <a:cubicBezTo>
                    <a:pt x="1736895" y="270036"/>
                    <a:pt x="1734299" y="270036"/>
                    <a:pt x="1732120" y="271172"/>
                  </a:cubicBezTo>
                  <a:lnTo>
                    <a:pt x="1612867" y="339942"/>
                  </a:lnTo>
                  <a:cubicBezTo>
                    <a:pt x="1610772" y="341180"/>
                    <a:pt x="1610676" y="342990"/>
                    <a:pt x="1612867" y="344038"/>
                  </a:cubicBezTo>
                  <a:lnTo>
                    <a:pt x="1659158" y="370803"/>
                  </a:lnTo>
                  <a:cubicBezTo>
                    <a:pt x="1661371" y="371939"/>
                    <a:pt x="1663995" y="371939"/>
                    <a:pt x="1666207" y="370803"/>
                  </a:cubicBezTo>
                  <a:lnTo>
                    <a:pt x="1785460" y="302032"/>
                  </a:lnTo>
                  <a:cubicBezTo>
                    <a:pt x="1787460" y="300794"/>
                    <a:pt x="1787651" y="298985"/>
                    <a:pt x="1785460" y="297937"/>
                  </a:cubicBezTo>
                  <a:close/>
                  <a:moveTo>
                    <a:pt x="1582673" y="361564"/>
                  </a:moveTo>
                  <a:cubicBezTo>
                    <a:pt x="1580461" y="360428"/>
                    <a:pt x="1577837" y="360428"/>
                    <a:pt x="1575624" y="361564"/>
                  </a:cubicBezTo>
                  <a:lnTo>
                    <a:pt x="1527237" y="389567"/>
                  </a:lnTo>
                  <a:cubicBezTo>
                    <a:pt x="1525142" y="390710"/>
                    <a:pt x="1524951" y="392520"/>
                    <a:pt x="1526761" y="393568"/>
                  </a:cubicBezTo>
                  <a:lnTo>
                    <a:pt x="1573148" y="420333"/>
                  </a:lnTo>
                  <a:cubicBezTo>
                    <a:pt x="1575338" y="421422"/>
                    <a:pt x="1577911" y="421422"/>
                    <a:pt x="1580101" y="420333"/>
                  </a:cubicBezTo>
                  <a:lnTo>
                    <a:pt x="1628583" y="392330"/>
                  </a:lnTo>
                  <a:cubicBezTo>
                    <a:pt x="1630584" y="391187"/>
                    <a:pt x="1630774" y="389281"/>
                    <a:pt x="1628583" y="388234"/>
                  </a:cubicBezTo>
                  <a:close/>
                  <a:moveTo>
                    <a:pt x="627601" y="894202"/>
                  </a:moveTo>
                  <a:lnTo>
                    <a:pt x="676083" y="866294"/>
                  </a:lnTo>
                  <a:cubicBezTo>
                    <a:pt x="678084" y="865055"/>
                    <a:pt x="678274" y="863246"/>
                    <a:pt x="676083" y="862198"/>
                  </a:cubicBezTo>
                  <a:lnTo>
                    <a:pt x="630363" y="835242"/>
                  </a:lnTo>
                  <a:cubicBezTo>
                    <a:pt x="628140" y="834151"/>
                    <a:pt x="625538" y="834151"/>
                    <a:pt x="623315" y="835242"/>
                  </a:cubicBezTo>
                  <a:lnTo>
                    <a:pt x="574833" y="863817"/>
                  </a:lnTo>
                  <a:cubicBezTo>
                    <a:pt x="572832" y="864960"/>
                    <a:pt x="572642" y="866770"/>
                    <a:pt x="574833" y="867818"/>
                  </a:cubicBezTo>
                  <a:lnTo>
                    <a:pt x="621124" y="894583"/>
                  </a:lnTo>
                  <a:cubicBezTo>
                    <a:pt x="623234" y="895414"/>
                    <a:pt x="625603" y="895275"/>
                    <a:pt x="627601" y="894202"/>
                  </a:cubicBezTo>
                  <a:close/>
                  <a:moveTo>
                    <a:pt x="1441417" y="443574"/>
                  </a:moveTo>
                  <a:cubicBezTo>
                    <a:pt x="1439205" y="442438"/>
                    <a:pt x="1436581" y="442438"/>
                    <a:pt x="1434369" y="443574"/>
                  </a:cubicBezTo>
                  <a:lnTo>
                    <a:pt x="1385886" y="471578"/>
                  </a:lnTo>
                  <a:cubicBezTo>
                    <a:pt x="1383886" y="472721"/>
                    <a:pt x="1383696" y="474530"/>
                    <a:pt x="1385886" y="475578"/>
                  </a:cubicBezTo>
                  <a:lnTo>
                    <a:pt x="1432178" y="502343"/>
                  </a:lnTo>
                  <a:cubicBezTo>
                    <a:pt x="1434401" y="503434"/>
                    <a:pt x="1437003" y="503434"/>
                    <a:pt x="1439226" y="502343"/>
                  </a:cubicBezTo>
                  <a:lnTo>
                    <a:pt x="1487709" y="474340"/>
                  </a:lnTo>
                  <a:cubicBezTo>
                    <a:pt x="1489709" y="473197"/>
                    <a:pt x="1489899" y="471292"/>
                    <a:pt x="1487709" y="470244"/>
                  </a:cubicBezTo>
                  <a:close/>
                  <a:moveTo>
                    <a:pt x="1810225" y="230595"/>
                  </a:moveTo>
                  <a:cubicBezTo>
                    <a:pt x="1808013" y="229459"/>
                    <a:pt x="1805389" y="229459"/>
                    <a:pt x="1803177" y="230595"/>
                  </a:cubicBezTo>
                  <a:lnTo>
                    <a:pt x="1754694" y="258503"/>
                  </a:lnTo>
                  <a:cubicBezTo>
                    <a:pt x="1752694" y="259741"/>
                    <a:pt x="1752504" y="261551"/>
                    <a:pt x="1754694" y="262599"/>
                  </a:cubicBezTo>
                  <a:lnTo>
                    <a:pt x="1800986" y="289364"/>
                  </a:lnTo>
                  <a:cubicBezTo>
                    <a:pt x="1803198" y="290500"/>
                    <a:pt x="1805822" y="290500"/>
                    <a:pt x="1808034" y="289364"/>
                  </a:cubicBezTo>
                  <a:lnTo>
                    <a:pt x="1856516" y="261456"/>
                  </a:lnTo>
                  <a:cubicBezTo>
                    <a:pt x="1858517" y="260218"/>
                    <a:pt x="1858707" y="258408"/>
                    <a:pt x="1856516" y="257360"/>
                  </a:cubicBezTo>
                  <a:close/>
                  <a:moveTo>
                    <a:pt x="1927478" y="216117"/>
                  </a:moveTo>
                  <a:lnTo>
                    <a:pt x="1814988" y="151156"/>
                  </a:lnTo>
                  <a:cubicBezTo>
                    <a:pt x="1812765" y="150066"/>
                    <a:pt x="1810162" y="150066"/>
                    <a:pt x="1807939" y="151156"/>
                  </a:cubicBezTo>
                  <a:lnTo>
                    <a:pt x="1759457" y="179160"/>
                  </a:lnTo>
                  <a:cubicBezTo>
                    <a:pt x="1757457" y="180303"/>
                    <a:pt x="1757266" y="182208"/>
                    <a:pt x="1759457" y="183256"/>
                  </a:cubicBezTo>
                  <a:lnTo>
                    <a:pt x="1871947" y="248216"/>
                  </a:lnTo>
                  <a:cubicBezTo>
                    <a:pt x="1874159" y="249352"/>
                    <a:pt x="1876784" y="249352"/>
                    <a:pt x="1878996" y="248216"/>
                  </a:cubicBezTo>
                  <a:lnTo>
                    <a:pt x="1927478" y="220308"/>
                  </a:lnTo>
                  <a:cubicBezTo>
                    <a:pt x="1929097" y="219356"/>
                    <a:pt x="1929288" y="217546"/>
                    <a:pt x="1927478" y="216117"/>
                  </a:cubicBezTo>
                  <a:close/>
                  <a:moveTo>
                    <a:pt x="1177098" y="595879"/>
                  </a:moveTo>
                  <a:cubicBezTo>
                    <a:pt x="1174875" y="594788"/>
                    <a:pt x="1172273" y="594788"/>
                    <a:pt x="1170050" y="595879"/>
                  </a:cubicBezTo>
                  <a:lnTo>
                    <a:pt x="1110423" y="630359"/>
                  </a:lnTo>
                  <a:cubicBezTo>
                    <a:pt x="1108423" y="631502"/>
                    <a:pt x="1108233" y="633312"/>
                    <a:pt x="1110423" y="634360"/>
                  </a:cubicBezTo>
                  <a:lnTo>
                    <a:pt x="1156715" y="661125"/>
                  </a:lnTo>
                  <a:cubicBezTo>
                    <a:pt x="1158938" y="662216"/>
                    <a:pt x="1161540" y="662216"/>
                    <a:pt x="1163763" y="661125"/>
                  </a:cubicBezTo>
                  <a:lnTo>
                    <a:pt x="1223390" y="626645"/>
                  </a:lnTo>
                  <a:cubicBezTo>
                    <a:pt x="1225390" y="625502"/>
                    <a:pt x="1225581" y="623692"/>
                    <a:pt x="1223390" y="622644"/>
                  </a:cubicBezTo>
                  <a:close/>
                  <a:moveTo>
                    <a:pt x="1355883" y="492628"/>
                  </a:moveTo>
                  <a:cubicBezTo>
                    <a:pt x="1353660" y="491537"/>
                    <a:pt x="1351057" y="491537"/>
                    <a:pt x="1348834" y="492628"/>
                  </a:cubicBezTo>
                  <a:lnTo>
                    <a:pt x="1274349" y="535681"/>
                  </a:lnTo>
                  <a:cubicBezTo>
                    <a:pt x="1272253" y="536824"/>
                    <a:pt x="1272158" y="538729"/>
                    <a:pt x="1274349" y="539777"/>
                  </a:cubicBezTo>
                  <a:lnTo>
                    <a:pt x="1320640" y="566542"/>
                  </a:lnTo>
                  <a:cubicBezTo>
                    <a:pt x="1322863" y="567633"/>
                    <a:pt x="1325466" y="567633"/>
                    <a:pt x="1327689" y="566542"/>
                  </a:cubicBezTo>
                  <a:lnTo>
                    <a:pt x="1402174" y="523489"/>
                  </a:lnTo>
                  <a:cubicBezTo>
                    <a:pt x="1404269" y="522346"/>
                    <a:pt x="1404460" y="520536"/>
                    <a:pt x="1402650" y="519488"/>
                  </a:cubicBezTo>
                  <a:close/>
                  <a:moveTo>
                    <a:pt x="1012983" y="690462"/>
                  </a:moveTo>
                  <a:cubicBezTo>
                    <a:pt x="1010770" y="689326"/>
                    <a:pt x="1008146" y="689326"/>
                    <a:pt x="1005934" y="690462"/>
                  </a:cubicBezTo>
                  <a:lnTo>
                    <a:pt x="607503" y="920967"/>
                  </a:lnTo>
                  <a:cubicBezTo>
                    <a:pt x="605503" y="922110"/>
                    <a:pt x="605313" y="924015"/>
                    <a:pt x="607503" y="925063"/>
                  </a:cubicBezTo>
                  <a:lnTo>
                    <a:pt x="653795" y="951733"/>
                  </a:lnTo>
                  <a:cubicBezTo>
                    <a:pt x="656018" y="952824"/>
                    <a:pt x="658620" y="952824"/>
                    <a:pt x="660843" y="951733"/>
                  </a:cubicBezTo>
                  <a:lnTo>
                    <a:pt x="1059465" y="721609"/>
                  </a:lnTo>
                  <a:cubicBezTo>
                    <a:pt x="1061560" y="720371"/>
                    <a:pt x="1061751" y="718561"/>
                    <a:pt x="1059465" y="717513"/>
                  </a:cubicBezTo>
                  <a:close/>
                  <a:moveTo>
                    <a:pt x="591977" y="933540"/>
                  </a:moveTo>
                  <a:cubicBezTo>
                    <a:pt x="589787" y="932452"/>
                    <a:pt x="587214" y="932452"/>
                    <a:pt x="585024" y="933540"/>
                  </a:cubicBezTo>
                  <a:lnTo>
                    <a:pt x="525588" y="968592"/>
                  </a:lnTo>
                  <a:cubicBezTo>
                    <a:pt x="523493" y="969735"/>
                    <a:pt x="523302" y="971545"/>
                    <a:pt x="525588" y="972593"/>
                  </a:cubicBezTo>
                  <a:lnTo>
                    <a:pt x="571975" y="999358"/>
                  </a:lnTo>
                  <a:cubicBezTo>
                    <a:pt x="574198" y="1000449"/>
                    <a:pt x="576801" y="1000449"/>
                    <a:pt x="579024" y="999358"/>
                  </a:cubicBezTo>
                  <a:lnTo>
                    <a:pt x="638650" y="964877"/>
                  </a:lnTo>
                  <a:cubicBezTo>
                    <a:pt x="640650" y="963734"/>
                    <a:pt x="640841" y="961924"/>
                    <a:pt x="638650" y="960877"/>
                  </a:cubicBezTo>
                  <a:close/>
                  <a:moveTo>
                    <a:pt x="1094898" y="643218"/>
                  </a:moveTo>
                  <a:cubicBezTo>
                    <a:pt x="1092719" y="642083"/>
                    <a:pt x="1090123" y="642083"/>
                    <a:pt x="1087944" y="643218"/>
                  </a:cubicBezTo>
                  <a:lnTo>
                    <a:pt x="1028318" y="677603"/>
                  </a:lnTo>
                  <a:cubicBezTo>
                    <a:pt x="1026222" y="678841"/>
                    <a:pt x="1026032" y="680651"/>
                    <a:pt x="1027842" y="681699"/>
                  </a:cubicBezTo>
                  <a:lnTo>
                    <a:pt x="1074228" y="708464"/>
                  </a:lnTo>
                  <a:cubicBezTo>
                    <a:pt x="1076441" y="709600"/>
                    <a:pt x="1079065" y="709600"/>
                    <a:pt x="1081277" y="708464"/>
                  </a:cubicBezTo>
                  <a:lnTo>
                    <a:pt x="1140808" y="674079"/>
                  </a:lnTo>
                  <a:cubicBezTo>
                    <a:pt x="1142904" y="672936"/>
                    <a:pt x="1143094" y="671031"/>
                    <a:pt x="1140808" y="669983"/>
                  </a:cubicBezTo>
                  <a:close/>
                  <a:moveTo>
                    <a:pt x="510063" y="980879"/>
                  </a:moveTo>
                  <a:cubicBezTo>
                    <a:pt x="507840" y="979789"/>
                    <a:pt x="505237" y="979789"/>
                    <a:pt x="503014" y="980879"/>
                  </a:cubicBezTo>
                  <a:lnTo>
                    <a:pt x="443578" y="1016217"/>
                  </a:lnTo>
                  <a:cubicBezTo>
                    <a:pt x="441578" y="1017455"/>
                    <a:pt x="441387" y="1019265"/>
                    <a:pt x="443578" y="1020313"/>
                  </a:cubicBezTo>
                  <a:lnTo>
                    <a:pt x="489869" y="1047078"/>
                  </a:lnTo>
                  <a:cubicBezTo>
                    <a:pt x="492082" y="1048214"/>
                    <a:pt x="494706" y="1048214"/>
                    <a:pt x="496918" y="1047078"/>
                  </a:cubicBezTo>
                  <a:lnTo>
                    <a:pt x="556544" y="1012693"/>
                  </a:lnTo>
                  <a:cubicBezTo>
                    <a:pt x="558640" y="1011550"/>
                    <a:pt x="558831" y="1009740"/>
                    <a:pt x="556544" y="1008597"/>
                  </a:cubicBezTo>
                  <a:close/>
                  <a:moveTo>
                    <a:pt x="1258823" y="548540"/>
                  </a:moveTo>
                  <a:cubicBezTo>
                    <a:pt x="1256611" y="547404"/>
                    <a:pt x="1253987" y="547404"/>
                    <a:pt x="1251774" y="548540"/>
                  </a:cubicBezTo>
                  <a:lnTo>
                    <a:pt x="1192243" y="582925"/>
                  </a:lnTo>
                  <a:cubicBezTo>
                    <a:pt x="1190148" y="584068"/>
                    <a:pt x="1189957" y="585878"/>
                    <a:pt x="1191767" y="586925"/>
                  </a:cubicBezTo>
                  <a:lnTo>
                    <a:pt x="1238154" y="613690"/>
                  </a:lnTo>
                  <a:cubicBezTo>
                    <a:pt x="1240344" y="614779"/>
                    <a:pt x="1242917" y="614779"/>
                    <a:pt x="1245107" y="613690"/>
                  </a:cubicBezTo>
                  <a:lnTo>
                    <a:pt x="1304733" y="579210"/>
                  </a:lnTo>
                  <a:cubicBezTo>
                    <a:pt x="1306829" y="578067"/>
                    <a:pt x="1307019" y="576257"/>
                    <a:pt x="1304733" y="575210"/>
                  </a:cubicBezTo>
                  <a:close/>
                  <a:moveTo>
                    <a:pt x="1512188" y="402331"/>
                  </a:moveTo>
                  <a:cubicBezTo>
                    <a:pt x="1509976" y="401195"/>
                    <a:pt x="1507351" y="401195"/>
                    <a:pt x="1505139" y="402331"/>
                  </a:cubicBezTo>
                  <a:lnTo>
                    <a:pt x="1456657" y="430334"/>
                  </a:lnTo>
                  <a:cubicBezTo>
                    <a:pt x="1454657" y="431477"/>
                    <a:pt x="1454466" y="433287"/>
                    <a:pt x="1456657" y="434335"/>
                  </a:cubicBezTo>
                  <a:lnTo>
                    <a:pt x="1503044" y="461100"/>
                  </a:lnTo>
                  <a:cubicBezTo>
                    <a:pt x="1505234" y="462189"/>
                    <a:pt x="1507807" y="462189"/>
                    <a:pt x="1509997" y="461100"/>
                  </a:cubicBezTo>
                  <a:lnTo>
                    <a:pt x="1558479" y="433097"/>
                  </a:lnTo>
                  <a:cubicBezTo>
                    <a:pt x="1560480" y="431954"/>
                    <a:pt x="1560670" y="430048"/>
                    <a:pt x="1558479" y="429001"/>
                  </a:cubicBezTo>
                  <a:close/>
                  <a:moveTo>
                    <a:pt x="1670874" y="292317"/>
                  </a:moveTo>
                  <a:lnTo>
                    <a:pt x="1719357" y="264314"/>
                  </a:lnTo>
                  <a:cubicBezTo>
                    <a:pt x="1721357" y="263171"/>
                    <a:pt x="1721547" y="261361"/>
                    <a:pt x="1719357" y="260313"/>
                  </a:cubicBezTo>
                  <a:lnTo>
                    <a:pt x="1673065" y="233548"/>
                  </a:lnTo>
                  <a:cubicBezTo>
                    <a:pt x="1670842" y="232457"/>
                    <a:pt x="1668240" y="232457"/>
                    <a:pt x="1666017" y="233548"/>
                  </a:cubicBezTo>
                  <a:lnTo>
                    <a:pt x="1618201" y="261456"/>
                  </a:lnTo>
                  <a:cubicBezTo>
                    <a:pt x="1616201" y="262599"/>
                    <a:pt x="1616010" y="264504"/>
                    <a:pt x="1618201" y="265552"/>
                  </a:cubicBezTo>
                  <a:lnTo>
                    <a:pt x="1664492" y="292222"/>
                  </a:lnTo>
                  <a:cubicBezTo>
                    <a:pt x="1666506" y="293173"/>
                    <a:pt x="1668833" y="293208"/>
                    <a:pt x="1670874" y="292317"/>
                  </a:cubicBezTo>
                  <a:close/>
                  <a:moveTo>
                    <a:pt x="1382076" y="306223"/>
                  </a:moveTo>
                  <a:lnTo>
                    <a:pt x="1430463" y="278220"/>
                  </a:lnTo>
                  <a:cubicBezTo>
                    <a:pt x="1432559" y="277077"/>
                    <a:pt x="1432749" y="275267"/>
                    <a:pt x="1430940" y="274220"/>
                  </a:cubicBezTo>
                  <a:lnTo>
                    <a:pt x="1384553" y="247454"/>
                  </a:lnTo>
                  <a:cubicBezTo>
                    <a:pt x="1382330" y="246364"/>
                    <a:pt x="1379727" y="246364"/>
                    <a:pt x="1377504" y="247454"/>
                  </a:cubicBezTo>
                  <a:lnTo>
                    <a:pt x="1329117" y="275458"/>
                  </a:lnTo>
                  <a:cubicBezTo>
                    <a:pt x="1327022" y="276696"/>
                    <a:pt x="1326831" y="278506"/>
                    <a:pt x="1329117" y="279554"/>
                  </a:cubicBezTo>
                  <a:lnTo>
                    <a:pt x="1375409" y="306223"/>
                  </a:lnTo>
                  <a:cubicBezTo>
                    <a:pt x="1377560" y="307144"/>
                    <a:pt x="1380012" y="307039"/>
                    <a:pt x="1382076" y="305938"/>
                  </a:cubicBezTo>
                  <a:close/>
                  <a:moveTo>
                    <a:pt x="1194053" y="567590"/>
                  </a:moveTo>
                  <a:lnTo>
                    <a:pt x="1335594" y="485865"/>
                  </a:lnTo>
                  <a:cubicBezTo>
                    <a:pt x="1337690" y="484722"/>
                    <a:pt x="1337880" y="482912"/>
                    <a:pt x="1335594" y="481864"/>
                  </a:cubicBezTo>
                  <a:lnTo>
                    <a:pt x="1289208" y="455099"/>
                  </a:lnTo>
                  <a:cubicBezTo>
                    <a:pt x="1286985" y="454009"/>
                    <a:pt x="1284382" y="454009"/>
                    <a:pt x="1282159" y="455099"/>
                  </a:cubicBezTo>
                  <a:lnTo>
                    <a:pt x="1140618" y="536824"/>
                  </a:lnTo>
                  <a:cubicBezTo>
                    <a:pt x="1138617" y="538062"/>
                    <a:pt x="1138427" y="539872"/>
                    <a:pt x="1140618" y="540920"/>
                  </a:cubicBezTo>
                  <a:lnTo>
                    <a:pt x="1186909" y="567685"/>
                  </a:lnTo>
                  <a:cubicBezTo>
                    <a:pt x="1189209" y="568736"/>
                    <a:pt x="1191878" y="568594"/>
                    <a:pt x="1194053" y="567304"/>
                  </a:cubicBezTo>
                  <a:close/>
                  <a:moveTo>
                    <a:pt x="1593055" y="333370"/>
                  </a:moveTo>
                  <a:cubicBezTo>
                    <a:pt x="1595267" y="334506"/>
                    <a:pt x="1597891" y="334506"/>
                    <a:pt x="1600104" y="333370"/>
                  </a:cubicBezTo>
                  <a:lnTo>
                    <a:pt x="1648586" y="305366"/>
                  </a:lnTo>
                  <a:cubicBezTo>
                    <a:pt x="1650586" y="304223"/>
                    <a:pt x="1650777" y="302414"/>
                    <a:pt x="1648586" y="301366"/>
                  </a:cubicBezTo>
                  <a:lnTo>
                    <a:pt x="1602199" y="274601"/>
                  </a:lnTo>
                  <a:cubicBezTo>
                    <a:pt x="1600009" y="273512"/>
                    <a:pt x="1597436" y="273512"/>
                    <a:pt x="1595246" y="274601"/>
                  </a:cubicBezTo>
                  <a:lnTo>
                    <a:pt x="1546764" y="302604"/>
                  </a:lnTo>
                  <a:cubicBezTo>
                    <a:pt x="1544763" y="303747"/>
                    <a:pt x="1544573" y="305652"/>
                    <a:pt x="1546764" y="306700"/>
                  </a:cubicBezTo>
                  <a:close/>
                  <a:moveTo>
                    <a:pt x="1533905" y="295270"/>
                  </a:moveTo>
                  <a:lnTo>
                    <a:pt x="1582387" y="267266"/>
                  </a:lnTo>
                  <a:cubicBezTo>
                    <a:pt x="1584387" y="266123"/>
                    <a:pt x="1584578" y="264314"/>
                    <a:pt x="1582387" y="263266"/>
                  </a:cubicBezTo>
                  <a:lnTo>
                    <a:pt x="1536096" y="236501"/>
                  </a:lnTo>
                  <a:cubicBezTo>
                    <a:pt x="1533873" y="235410"/>
                    <a:pt x="1531270" y="235410"/>
                    <a:pt x="1529047" y="236501"/>
                  </a:cubicBezTo>
                  <a:lnTo>
                    <a:pt x="1480946" y="263742"/>
                  </a:lnTo>
                  <a:cubicBezTo>
                    <a:pt x="1478946" y="264885"/>
                    <a:pt x="1478755" y="266695"/>
                    <a:pt x="1480946" y="267743"/>
                  </a:cubicBezTo>
                  <a:lnTo>
                    <a:pt x="1527237" y="294508"/>
                  </a:lnTo>
                  <a:cubicBezTo>
                    <a:pt x="1529326" y="295539"/>
                    <a:pt x="1531761" y="295608"/>
                    <a:pt x="1533905" y="294698"/>
                  </a:cubicBezTo>
                  <a:close/>
                  <a:moveTo>
                    <a:pt x="1122901" y="608166"/>
                  </a:moveTo>
                  <a:lnTo>
                    <a:pt x="1171288" y="580258"/>
                  </a:lnTo>
                  <a:cubicBezTo>
                    <a:pt x="1173384" y="579020"/>
                    <a:pt x="1173574" y="577210"/>
                    <a:pt x="1171288" y="576162"/>
                  </a:cubicBezTo>
                  <a:lnTo>
                    <a:pt x="1125759" y="549492"/>
                  </a:lnTo>
                  <a:cubicBezTo>
                    <a:pt x="1123580" y="548357"/>
                    <a:pt x="1120984" y="548357"/>
                    <a:pt x="1118805" y="549492"/>
                  </a:cubicBezTo>
                  <a:lnTo>
                    <a:pt x="1070323" y="578067"/>
                  </a:lnTo>
                  <a:cubicBezTo>
                    <a:pt x="1068228" y="579305"/>
                    <a:pt x="1068132" y="581115"/>
                    <a:pt x="1070323" y="582163"/>
                  </a:cubicBezTo>
                  <a:lnTo>
                    <a:pt x="1116615" y="608928"/>
                  </a:lnTo>
                  <a:cubicBezTo>
                    <a:pt x="1118723" y="609585"/>
                    <a:pt x="1121011" y="609308"/>
                    <a:pt x="1122901" y="608166"/>
                  </a:cubicBezTo>
                  <a:close/>
                  <a:moveTo>
                    <a:pt x="1436274" y="423476"/>
                  </a:moveTo>
                  <a:cubicBezTo>
                    <a:pt x="1438452" y="424611"/>
                    <a:pt x="1441048" y="424611"/>
                    <a:pt x="1443227" y="423476"/>
                  </a:cubicBezTo>
                  <a:lnTo>
                    <a:pt x="1491709" y="395568"/>
                  </a:lnTo>
                  <a:cubicBezTo>
                    <a:pt x="1493805" y="394330"/>
                    <a:pt x="1493900" y="392520"/>
                    <a:pt x="1491709" y="391472"/>
                  </a:cubicBezTo>
                  <a:lnTo>
                    <a:pt x="1445418" y="364707"/>
                  </a:lnTo>
                  <a:cubicBezTo>
                    <a:pt x="1443205" y="363571"/>
                    <a:pt x="1440581" y="363571"/>
                    <a:pt x="1438369" y="364707"/>
                  </a:cubicBezTo>
                  <a:lnTo>
                    <a:pt x="1389982" y="392615"/>
                  </a:lnTo>
                  <a:cubicBezTo>
                    <a:pt x="1387887" y="393854"/>
                    <a:pt x="1387696" y="395663"/>
                    <a:pt x="1389506" y="396711"/>
                  </a:cubicBezTo>
                  <a:close/>
                  <a:moveTo>
                    <a:pt x="769047" y="812477"/>
                  </a:moveTo>
                  <a:lnTo>
                    <a:pt x="817434" y="784569"/>
                  </a:lnTo>
                  <a:cubicBezTo>
                    <a:pt x="819530" y="783331"/>
                    <a:pt x="819625" y="781521"/>
                    <a:pt x="817434" y="780473"/>
                  </a:cubicBezTo>
                  <a:lnTo>
                    <a:pt x="771143" y="753708"/>
                  </a:lnTo>
                  <a:cubicBezTo>
                    <a:pt x="768931" y="752572"/>
                    <a:pt x="766307" y="752572"/>
                    <a:pt x="764094" y="753708"/>
                  </a:cubicBezTo>
                  <a:lnTo>
                    <a:pt x="715707" y="781616"/>
                  </a:lnTo>
                  <a:cubicBezTo>
                    <a:pt x="713612" y="782855"/>
                    <a:pt x="713421" y="784664"/>
                    <a:pt x="715231" y="785712"/>
                  </a:cubicBezTo>
                  <a:lnTo>
                    <a:pt x="761618" y="812477"/>
                  </a:lnTo>
                  <a:cubicBezTo>
                    <a:pt x="764029" y="813892"/>
                    <a:pt x="767017" y="813892"/>
                    <a:pt x="769428" y="812477"/>
                  </a:cubicBezTo>
                  <a:close/>
                  <a:moveTo>
                    <a:pt x="839818" y="771615"/>
                  </a:moveTo>
                  <a:lnTo>
                    <a:pt x="888205" y="743707"/>
                  </a:lnTo>
                  <a:cubicBezTo>
                    <a:pt x="890301" y="742469"/>
                    <a:pt x="890491" y="740659"/>
                    <a:pt x="888205" y="739611"/>
                  </a:cubicBezTo>
                  <a:lnTo>
                    <a:pt x="841914" y="712846"/>
                  </a:lnTo>
                  <a:cubicBezTo>
                    <a:pt x="839701" y="711710"/>
                    <a:pt x="837077" y="711710"/>
                    <a:pt x="834865" y="712846"/>
                  </a:cubicBezTo>
                  <a:lnTo>
                    <a:pt x="786478" y="740754"/>
                  </a:lnTo>
                  <a:cubicBezTo>
                    <a:pt x="784383" y="741992"/>
                    <a:pt x="784192" y="743802"/>
                    <a:pt x="786478" y="744850"/>
                  </a:cubicBezTo>
                  <a:lnTo>
                    <a:pt x="832865" y="771615"/>
                  </a:lnTo>
                  <a:cubicBezTo>
                    <a:pt x="835153" y="772851"/>
                    <a:pt x="837911" y="772851"/>
                    <a:pt x="840199" y="771615"/>
                  </a:cubicBezTo>
                  <a:close/>
                  <a:moveTo>
                    <a:pt x="698181" y="853340"/>
                  </a:moveTo>
                  <a:lnTo>
                    <a:pt x="746664" y="825431"/>
                  </a:lnTo>
                  <a:cubicBezTo>
                    <a:pt x="748664" y="824193"/>
                    <a:pt x="748854" y="822383"/>
                    <a:pt x="746664" y="821336"/>
                  </a:cubicBezTo>
                  <a:lnTo>
                    <a:pt x="700372" y="794570"/>
                  </a:lnTo>
                  <a:cubicBezTo>
                    <a:pt x="698160" y="793434"/>
                    <a:pt x="695536" y="793434"/>
                    <a:pt x="693323" y="794570"/>
                  </a:cubicBezTo>
                  <a:lnTo>
                    <a:pt x="644841" y="822479"/>
                  </a:lnTo>
                  <a:cubicBezTo>
                    <a:pt x="642841" y="823717"/>
                    <a:pt x="642651" y="825527"/>
                    <a:pt x="644841" y="826574"/>
                  </a:cubicBezTo>
                  <a:lnTo>
                    <a:pt x="691228" y="853340"/>
                  </a:lnTo>
                  <a:cubicBezTo>
                    <a:pt x="693507" y="854612"/>
                    <a:pt x="696283" y="854612"/>
                    <a:pt x="698562" y="853340"/>
                  </a:cubicBezTo>
                  <a:close/>
                  <a:moveTo>
                    <a:pt x="981360" y="689890"/>
                  </a:moveTo>
                  <a:lnTo>
                    <a:pt x="1029747" y="661982"/>
                  </a:lnTo>
                  <a:cubicBezTo>
                    <a:pt x="1031842" y="660744"/>
                    <a:pt x="1032033" y="658934"/>
                    <a:pt x="1030223" y="657887"/>
                  </a:cubicBezTo>
                  <a:lnTo>
                    <a:pt x="983836" y="631121"/>
                  </a:lnTo>
                  <a:cubicBezTo>
                    <a:pt x="981624" y="629985"/>
                    <a:pt x="979000" y="629985"/>
                    <a:pt x="976787" y="631121"/>
                  </a:cubicBezTo>
                  <a:lnTo>
                    <a:pt x="928401" y="659030"/>
                  </a:lnTo>
                  <a:cubicBezTo>
                    <a:pt x="926305" y="660268"/>
                    <a:pt x="926114" y="662078"/>
                    <a:pt x="928401" y="663125"/>
                  </a:cubicBezTo>
                  <a:lnTo>
                    <a:pt x="974692" y="689890"/>
                  </a:lnTo>
                  <a:cubicBezTo>
                    <a:pt x="976904" y="691026"/>
                    <a:pt x="979528" y="691026"/>
                    <a:pt x="981741" y="689890"/>
                  </a:cubicBezTo>
                  <a:close/>
                  <a:moveTo>
                    <a:pt x="910970" y="730467"/>
                  </a:moveTo>
                  <a:lnTo>
                    <a:pt x="959357" y="702559"/>
                  </a:lnTo>
                  <a:cubicBezTo>
                    <a:pt x="961452" y="701321"/>
                    <a:pt x="961643" y="699511"/>
                    <a:pt x="959357" y="698463"/>
                  </a:cubicBezTo>
                  <a:lnTo>
                    <a:pt x="913351" y="671983"/>
                  </a:lnTo>
                  <a:cubicBezTo>
                    <a:pt x="911139" y="670847"/>
                    <a:pt x="908515" y="670847"/>
                    <a:pt x="906302" y="671983"/>
                  </a:cubicBezTo>
                  <a:lnTo>
                    <a:pt x="857915" y="699892"/>
                  </a:lnTo>
                  <a:cubicBezTo>
                    <a:pt x="855820" y="701130"/>
                    <a:pt x="855630" y="702940"/>
                    <a:pt x="857439" y="703988"/>
                  </a:cubicBezTo>
                  <a:lnTo>
                    <a:pt x="903826" y="730753"/>
                  </a:lnTo>
                  <a:cubicBezTo>
                    <a:pt x="906110" y="731833"/>
                    <a:pt x="908779" y="731727"/>
                    <a:pt x="910970" y="730467"/>
                  </a:cubicBezTo>
                  <a:close/>
                  <a:moveTo>
                    <a:pt x="1052511" y="648743"/>
                  </a:moveTo>
                  <a:lnTo>
                    <a:pt x="1100898" y="620834"/>
                  </a:lnTo>
                  <a:cubicBezTo>
                    <a:pt x="1102994" y="619596"/>
                    <a:pt x="1103184" y="617786"/>
                    <a:pt x="1101375" y="616739"/>
                  </a:cubicBezTo>
                  <a:lnTo>
                    <a:pt x="1054988" y="589973"/>
                  </a:lnTo>
                  <a:cubicBezTo>
                    <a:pt x="1052776" y="588837"/>
                    <a:pt x="1050151" y="588837"/>
                    <a:pt x="1047939" y="589973"/>
                  </a:cubicBezTo>
                  <a:lnTo>
                    <a:pt x="999552" y="617882"/>
                  </a:lnTo>
                  <a:cubicBezTo>
                    <a:pt x="997457" y="619120"/>
                    <a:pt x="997266" y="620930"/>
                    <a:pt x="999552" y="621977"/>
                  </a:cubicBezTo>
                  <a:lnTo>
                    <a:pt x="1045844" y="648743"/>
                  </a:lnTo>
                  <a:cubicBezTo>
                    <a:pt x="1047908" y="649844"/>
                    <a:pt x="1050360" y="649949"/>
                    <a:pt x="1052511" y="649028"/>
                  </a:cubicBezTo>
                  <a:close/>
                  <a:moveTo>
                    <a:pt x="1438750" y="80291"/>
                  </a:moveTo>
                  <a:cubicBezTo>
                    <a:pt x="1440962" y="81427"/>
                    <a:pt x="1443586" y="81427"/>
                    <a:pt x="1445799" y="80291"/>
                  </a:cubicBezTo>
                  <a:lnTo>
                    <a:pt x="1494186" y="52382"/>
                  </a:lnTo>
                  <a:cubicBezTo>
                    <a:pt x="1496281" y="51144"/>
                    <a:pt x="1496472" y="49334"/>
                    <a:pt x="1494662" y="48287"/>
                  </a:cubicBezTo>
                  <a:lnTo>
                    <a:pt x="1482279" y="41143"/>
                  </a:lnTo>
                  <a:cubicBezTo>
                    <a:pt x="1480056" y="40052"/>
                    <a:pt x="1477454" y="40052"/>
                    <a:pt x="1475231" y="41143"/>
                  </a:cubicBezTo>
                  <a:lnTo>
                    <a:pt x="1426844" y="69146"/>
                  </a:lnTo>
                  <a:cubicBezTo>
                    <a:pt x="1424748" y="70289"/>
                    <a:pt x="1424558" y="72099"/>
                    <a:pt x="1426844" y="73147"/>
                  </a:cubicBezTo>
                  <a:close/>
                  <a:moveTo>
                    <a:pt x="1086992" y="302985"/>
                  </a:moveTo>
                  <a:cubicBezTo>
                    <a:pt x="1089182" y="304074"/>
                    <a:pt x="1091755" y="304074"/>
                    <a:pt x="1093945" y="302985"/>
                  </a:cubicBezTo>
                  <a:lnTo>
                    <a:pt x="1142427" y="274981"/>
                  </a:lnTo>
                  <a:cubicBezTo>
                    <a:pt x="1144428" y="273839"/>
                    <a:pt x="1144618" y="272029"/>
                    <a:pt x="1142427" y="270981"/>
                  </a:cubicBezTo>
                  <a:lnTo>
                    <a:pt x="1096517" y="244692"/>
                  </a:lnTo>
                  <a:cubicBezTo>
                    <a:pt x="1094294" y="243601"/>
                    <a:pt x="1091691" y="243601"/>
                    <a:pt x="1089468" y="244692"/>
                  </a:cubicBezTo>
                  <a:lnTo>
                    <a:pt x="1040986" y="272696"/>
                  </a:lnTo>
                  <a:cubicBezTo>
                    <a:pt x="1038986" y="273839"/>
                    <a:pt x="1038795" y="275744"/>
                    <a:pt x="1040986" y="276791"/>
                  </a:cubicBezTo>
                  <a:close/>
                  <a:moveTo>
                    <a:pt x="1228533" y="221261"/>
                  </a:moveTo>
                  <a:cubicBezTo>
                    <a:pt x="1230756" y="222351"/>
                    <a:pt x="1233359" y="222351"/>
                    <a:pt x="1235582" y="221261"/>
                  </a:cubicBezTo>
                  <a:lnTo>
                    <a:pt x="1283969" y="193257"/>
                  </a:lnTo>
                  <a:cubicBezTo>
                    <a:pt x="1286064" y="192114"/>
                    <a:pt x="1286255" y="190304"/>
                    <a:pt x="1283969" y="189256"/>
                  </a:cubicBezTo>
                  <a:lnTo>
                    <a:pt x="1237677" y="162491"/>
                  </a:lnTo>
                  <a:cubicBezTo>
                    <a:pt x="1235454" y="161401"/>
                    <a:pt x="1232852" y="161401"/>
                    <a:pt x="1230629" y="162491"/>
                  </a:cubicBezTo>
                  <a:lnTo>
                    <a:pt x="1182242" y="190495"/>
                  </a:lnTo>
                  <a:cubicBezTo>
                    <a:pt x="1180146" y="191638"/>
                    <a:pt x="1179956" y="193448"/>
                    <a:pt x="1181765" y="194590"/>
                  </a:cubicBezTo>
                  <a:close/>
                  <a:moveTo>
                    <a:pt x="1000505" y="352896"/>
                  </a:moveTo>
                  <a:cubicBezTo>
                    <a:pt x="1002728" y="353987"/>
                    <a:pt x="1005330" y="353987"/>
                    <a:pt x="1007553" y="352896"/>
                  </a:cubicBezTo>
                  <a:lnTo>
                    <a:pt x="1055940" y="324893"/>
                  </a:lnTo>
                  <a:cubicBezTo>
                    <a:pt x="1058036" y="323749"/>
                    <a:pt x="1058226" y="321940"/>
                    <a:pt x="1056417" y="320892"/>
                  </a:cubicBezTo>
                  <a:lnTo>
                    <a:pt x="1010030" y="294127"/>
                  </a:lnTo>
                  <a:cubicBezTo>
                    <a:pt x="1007840" y="293038"/>
                    <a:pt x="1005266" y="293038"/>
                    <a:pt x="1003077" y="294127"/>
                  </a:cubicBezTo>
                  <a:lnTo>
                    <a:pt x="954594" y="322130"/>
                  </a:lnTo>
                  <a:cubicBezTo>
                    <a:pt x="952594" y="323273"/>
                    <a:pt x="952404" y="325083"/>
                    <a:pt x="954594" y="326131"/>
                  </a:cubicBezTo>
                  <a:close/>
                  <a:moveTo>
                    <a:pt x="1157763" y="262123"/>
                  </a:moveTo>
                  <a:cubicBezTo>
                    <a:pt x="1159986" y="263213"/>
                    <a:pt x="1162588" y="263213"/>
                    <a:pt x="1164811" y="262123"/>
                  </a:cubicBezTo>
                  <a:lnTo>
                    <a:pt x="1213198" y="234119"/>
                  </a:lnTo>
                  <a:cubicBezTo>
                    <a:pt x="1215198" y="232976"/>
                    <a:pt x="1215389" y="231166"/>
                    <a:pt x="1213198" y="230119"/>
                  </a:cubicBezTo>
                  <a:lnTo>
                    <a:pt x="1166907" y="203354"/>
                  </a:lnTo>
                  <a:cubicBezTo>
                    <a:pt x="1164684" y="202263"/>
                    <a:pt x="1162081" y="202263"/>
                    <a:pt x="1159858" y="203354"/>
                  </a:cubicBezTo>
                  <a:lnTo>
                    <a:pt x="1111471" y="231357"/>
                  </a:lnTo>
                  <a:cubicBezTo>
                    <a:pt x="1109376" y="232500"/>
                    <a:pt x="1109185" y="234310"/>
                    <a:pt x="1110995" y="235453"/>
                  </a:cubicBezTo>
                  <a:close/>
                  <a:moveTo>
                    <a:pt x="858963" y="435192"/>
                  </a:moveTo>
                  <a:cubicBezTo>
                    <a:pt x="861186" y="436283"/>
                    <a:pt x="863789" y="436283"/>
                    <a:pt x="866012" y="435192"/>
                  </a:cubicBezTo>
                  <a:lnTo>
                    <a:pt x="914399" y="407189"/>
                  </a:lnTo>
                  <a:cubicBezTo>
                    <a:pt x="916494" y="406046"/>
                    <a:pt x="916685" y="404236"/>
                    <a:pt x="914399" y="403188"/>
                  </a:cubicBezTo>
                  <a:lnTo>
                    <a:pt x="868012" y="376423"/>
                  </a:lnTo>
                  <a:cubicBezTo>
                    <a:pt x="865789" y="375332"/>
                    <a:pt x="863187" y="375332"/>
                    <a:pt x="860964" y="376423"/>
                  </a:cubicBezTo>
                  <a:lnTo>
                    <a:pt x="812577" y="404426"/>
                  </a:lnTo>
                  <a:cubicBezTo>
                    <a:pt x="810481" y="405569"/>
                    <a:pt x="810290" y="407379"/>
                    <a:pt x="812577" y="408522"/>
                  </a:cubicBezTo>
                  <a:close/>
                  <a:moveTo>
                    <a:pt x="929734" y="394330"/>
                  </a:moveTo>
                  <a:cubicBezTo>
                    <a:pt x="931957" y="395420"/>
                    <a:pt x="934560" y="395420"/>
                    <a:pt x="936783" y="394330"/>
                  </a:cubicBezTo>
                  <a:lnTo>
                    <a:pt x="985169" y="366326"/>
                  </a:lnTo>
                  <a:cubicBezTo>
                    <a:pt x="987265" y="365183"/>
                    <a:pt x="987456" y="363373"/>
                    <a:pt x="985646" y="362326"/>
                  </a:cubicBezTo>
                  <a:lnTo>
                    <a:pt x="939259" y="335561"/>
                  </a:lnTo>
                  <a:cubicBezTo>
                    <a:pt x="937036" y="334470"/>
                    <a:pt x="934433" y="334470"/>
                    <a:pt x="932210" y="335561"/>
                  </a:cubicBezTo>
                  <a:lnTo>
                    <a:pt x="883823" y="363564"/>
                  </a:lnTo>
                  <a:cubicBezTo>
                    <a:pt x="881728" y="364707"/>
                    <a:pt x="881538" y="366517"/>
                    <a:pt x="883823" y="367564"/>
                  </a:cubicBezTo>
                  <a:close/>
                  <a:moveTo>
                    <a:pt x="1297209" y="162587"/>
                  </a:moveTo>
                  <a:cubicBezTo>
                    <a:pt x="1299421" y="163723"/>
                    <a:pt x="1302045" y="163723"/>
                    <a:pt x="1304257" y="162587"/>
                  </a:cubicBezTo>
                  <a:lnTo>
                    <a:pt x="1352644" y="134678"/>
                  </a:lnTo>
                  <a:cubicBezTo>
                    <a:pt x="1354740" y="133440"/>
                    <a:pt x="1354930" y="131630"/>
                    <a:pt x="1352644" y="130582"/>
                  </a:cubicBezTo>
                  <a:lnTo>
                    <a:pt x="1340357" y="123534"/>
                  </a:lnTo>
                  <a:cubicBezTo>
                    <a:pt x="1338145" y="122398"/>
                    <a:pt x="1335520" y="122398"/>
                    <a:pt x="1333308" y="123534"/>
                  </a:cubicBezTo>
                  <a:lnTo>
                    <a:pt x="1284921" y="151538"/>
                  </a:lnTo>
                  <a:cubicBezTo>
                    <a:pt x="1282826" y="152681"/>
                    <a:pt x="1282635" y="154490"/>
                    <a:pt x="1284445" y="155538"/>
                  </a:cubicBezTo>
                  <a:close/>
                  <a:moveTo>
                    <a:pt x="1509521" y="40000"/>
                  </a:moveTo>
                  <a:cubicBezTo>
                    <a:pt x="1511733" y="41136"/>
                    <a:pt x="1514357" y="41136"/>
                    <a:pt x="1516569" y="40000"/>
                  </a:cubicBezTo>
                  <a:lnTo>
                    <a:pt x="1564956" y="12092"/>
                  </a:lnTo>
                  <a:cubicBezTo>
                    <a:pt x="1567052" y="10853"/>
                    <a:pt x="1567242" y="9043"/>
                    <a:pt x="1565433" y="7996"/>
                  </a:cubicBezTo>
                  <a:lnTo>
                    <a:pt x="1553050" y="852"/>
                  </a:lnTo>
                  <a:cubicBezTo>
                    <a:pt x="1550838" y="-284"/>
                    <a:pt x="1548214" y="-284"/>
                    <a:pt x="1546002" y="852"/>
                  </a:cubicBezTo>
                  <a:lnTo>
                    <a:pt x="1497615" y="28856"/>
                  </a:lnTo>
                  <a:cubicBezTo>
                    <a:pt x="1495519" y="29999"/>
                    <a:pt x="1495329" y="31808"/>
                    <a:pt x="1497615" y="32856"/>
                  </a:cubicBezTo>
                  <a:close/>
                  <a:moveTo>
                    <a:pt x="1606866" y="96197"/>
                  </a:moveTo>
                  <a:cubicBezTo>
                    <a:pt x="1609079" y="97333"/>
                    <a:pt x="1611703" y="97333"/>
                    <a:pt x="1613915" y="96197"/>
                  </a:cubicBezTo>
                  <a:lnTo>
                    <a:pt x="1662302" y="68289"/>
                  </a:lnTo>
                  <a:cubicBezTo>
                    <a:pt x="1664397" y="67051"/>
                    <a:pt x="1664588" y="65241"/>
                    <a:pt x="1662778" y="64193"/>
                  </a:cubicBezTo>
                  <a:lnTo>
                    <a:pt x="1616391" y="37428"/>
                  </a:lnTo>
                  <a:cubicBezTo>
                    <a:pt x="1614179" y="36292"/>
                    <a:pt x="1611555" y="36292"/>
                    <a:pt x="1609343" y="37428"/>
                  </a:cubicBezTo>
                  <a:lnTo>
                    <a:pt x="1561051" y="65051"/>
                  </a:lnTo>
                  <a:cubicBezTo>
                    <a:pt x="1558956" y="66289"/>
                    <a:pt x="1558765" y="68099"/>
                    <a:pt x="1560575" y="69146"/>
                  </a:cubicBezTo>
                  <a:close/>
                  <a:moveTo>
                    <a:pt x="1742026" y="251169"/>
                  </a:moveTo>
                  <a:lnTo>
                    <a:pt x="1790508" y="223165"/>
                  </a:lnTo>
                  <a:cubicBezTo>
                    <a:pt x="1792508" y="222023"/>
                    <a:pt x="1792699" y="220213"/>
                    <a:pt x="1790508" y="219165"/>
                  </a:cubicBezTo>
                  <a:lnTo>
                    <a:pt x="1744217" y="192400"/>
                  </a:lnTo>
                  <a:cubicBezTo>
                    <a:pt x="1741994" y="191309"/>
                    <a:pt x="1739391" y="191309"/>
                    <a:pt x="1737169" y="192400"/>
                  </a:cubicBezTo>
                  <a:lnTo>
                    <a:pt x="1688686" y="220403"/>
                  </a:lnTo>
                  <a:cubicBezTo>
                    <a:pt x="1686686" y="221546"/>
                    <a:pt x="1686495" y="223451"/>
                    <a:pt x="1688686" y="224499"/>
                  </a:cubicBezTo>
                  <a:lnTo>
                    <a:pt x="1734978" y="251169"/>
                  </a:lnTo>
                  <a:cubicBezTo>
                    <a:pt x="1737190" y="252305"/>
                    <a:pt x="1739814" y="252305"/>
                    <a:pt x="1742026" y="251169"/>
                  </a:cubicBezTo>
                  <a:close/>
                  <a:moveTo>
                    <a:pt x="1368360" y="121439"/>
                  </a:moveTo>
                  <a:cubicBezTo>
                    <a:pt x="1370573" y="122574"/>
                    <a:pt x="1373197" y="122574"/>
                    <a:pt x="1375409" y="121439"/>
                  </a:cubicBezTo>
                  <a:lnTo>
                    <a:pt x="1423796" y="93530"/>
                  </a:lnTo>
                  <a:cubicBezTo>
                    <a:pt x="1425891" y="92292"/>
                    <a:pt x="1426082" y="90482"/>
                    <a:pt x="1423796" y="89435"/>
                  </a:cubicBezTo>
                  <a:lnTo>
                    <a:pt x="1411413" y="82386"/>
                  </a:lnTo>
                  <a:cubicBezTo>
                    <a:pt x="1409201" y="81250"/>
                    <a:pt x="1406577" y="81250"/>
                    <a:pt x="1404365" y="82386"/>
                  </a:cubicBezTo>
                  <a:lnTo>
                    <a:pt x="1355978" y="110389"/>
                  </a:lnTo>
                  <a:cubicBezTo>
                    <a:pt x="1353882" y="111532"/>
                    <a:pt x="1353692" y="113342"/>
                    <a:pt x="1355978" y="114390"/>
                  </a:cubicBezTo>
                  <a:close/>
                  <a:moveTo>
                    <a:pt x="788573" y="475769"/>
                  </a:moveTo>
                  <a:cubicBezTo>
                    <a:pt x="790796" y="476859"/>
                    <a:pt x="793399" y="476859"/>
                    <a:pt x="795622" y="475769"/>
                  </a:cubicBezTo>
                  <a:lnTo>
                    <a:pt x="844009" y="447765"/>
                  </a:lnTo>
                  <a:cubicBezTo>
                    <a:pt x="846105" y="446622"/>
                    <a:pt x="846295" y="444812"/>
                    <a:pt x="844009" y="443764"/>
                  </a:cubicBezTo>
                  <a:lnTo>
                    <a:pt x="797622" y="416999"/>
                  </a:lnTo>
                  <a:cubicBezTo>
                    <a:pt x="795399" y="415909"/>
                    <a:pt x="792797" y="415909"/>
                    <a:pt x="790574" y="416999"/>
                  </a:cubicBezTo>
                  <a:lnTo>
                    <a:pt x="741901" y="444717"/>
                  </a:lnTo>
                  <a:cubicBezTo>
                    <a:pt x="739806" y="445860"/>
                    <a:pt x="739615" y="447670"/>
                    <a:pt x="741901" y="448813"/>
                  </a:cubicBezTo>
                  <a:close/>
                </a:path>
              </a:pathLst>
            </a:custGeom>
            <a:solidFill>
              <a:srgbClr val="455A64"/>
            </a:solidFill>
            <a:ln w="9525" cap="flat">
              <a:noFill/>
              <a:prstDash val="solid"/>
              <a:miter/>
            </a:ln>
          </p:spPr>
          <p:txBody>
            <a:bodyPr rtlCol="0" anchor="ctr"/>
            <a:lstStyle/>
            <a:p>
              <a:endParaRPr lang="vi-VN"/>
            </a:p>
          </p:txBody>
        </p:sp>
        <p:sp>
          <p:nvSpPr>
            <p:cNvPr id="22" name="Freeform: Shape 21">
              <a:extLst>
                <a:ext uri="{FF2B5EF4-FFF2-40B4-BE49-F238E27FC236}">
                  <a16:creationId xmlns:a16="http://schemas.microsoft.com/office/drawing/2014/main" id="{FF2BE143-9EEF-48E9-9655-FB5576FE468B}"/>
                </a:ext>
              </a:extLst>
            </p:cNvPr>
            <p:cNvSpPr/>
            <p:nvPr/>
          </p:nvSpPr>
          <p:spPr>
            <a:xfrm>
              <a:off x="8231179" y="4112208"/>
              <a:ext cx="752475" cy="434340"/>
            </a:xfrm>
            <a:custGeom>
              <a:avLst/>
              <a:gdLst>
                <a:gd name="connsiteX0" fmla="*/ 0 w 752475"/>
                <a:gd name="connsiteY0" fmla="*/ 276415 h 434340"/>
                <a:gd name="connsiteX1" fmla="*/ 9906 w 752475"/>
                <a:gd name="connsiteY1" fmla="*/ 282130 h 434340"/>
                <a:gd name="connsiteX2" fmla="*/ 273653 w 752475"/>
                <a:gd name="connsiteY2" fmla="*/ 434340 h 434340"/>
                <a:gd name="connsiteX3" fmla="*/ 742664 w 752475"/>
                <a:gd name="connsiteY3" fmla="*/ 163544 h 434340"/>
                <a:gd name="connsiteX4" fmla="*/ 752475 w 752475"/>
                <a:gd name="connsiteY4" fmla="*/ 158020 h 434340"/>
                <a:gd name="connsiteX5" fmla="*/ 478822 w 752475"/>
                <a:gd name="connsiteY5" fmla="*/ 0 h 434340"/>
                <a:gd name="connsiteX6" fmla="*/ 0 w 752475"/>
                <a:gd name="connsiteY6" fmla="*/ 276415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2475" h="434340">
                  <a:moveTo>
                    <a:pt x="0" y="276415"/>
                  </a:moveTo>
                  <a:lnTo>
                    <a:pt x="9906" y="282130"/>
                  </a:lnTo>
                  <a:lnTo>
                    <a:pt x="273653" y="434340"/>
                  </a:lnTo>
                  <a:lnTo>
                    <a:pt x="742664" y="163544"/>
                  </a:lnTo>
                  <a:lnTo>
                    <a:pt x="752475" y="158020"/>
                  </a:lnTo>
                  <a:lnTo>
                    <a:pt x="478822" y="0"/>
                  </a:lnTo>
                  <a:lnTo>
                    <a:pt x="0" y="276415"/>
                  </a:lnTo>
                  <a:close/>
                </a:path>
              </a:pathLst>
            </a:custGeom>
            <a:solidFill>
              <a:srgbClr val="37474F"/>
            </a:solidFill>
            <a:ln w="9525" cap="flat">
              <a:noFill/>
              <a:prstDash val="solid"/>
              <a:miter/>
            </a:ln>
          </p:spPr>
          <p:txBody>
            <a:bodyPr rtlCol="0" anchor="ctr"/>
            <a:lstStyle/>
            <a:p>
              <a:endParaRPr lang="vi-VN"/>
            </a:p>
          </p:txBody>
        </p:sp>
        <p:sp>
          <p:nvSpPr>
            <p:cNvPr id="23" name="Freeform: Shape 22">
              <a:extLst>
                <a:ext uri="{FF2B5EF4-FFF2-40B4-BE49-F238E27FC236}">
                  <a16:creationId xmlns:a16="http://schemas.microsoft.com/office/drawing/2014/main" id="{34C9408D-418D-4B47-B079-5BD3A5EF9BA8}"/>
                </a:ext>
              </a:extLst>
            </p:cNvPr>
            <p:cNvSpPr/>
            <p:nvPr/>
          </p:nvSpPr>
          <p:spPr>
            <a:xfrm>
              <a:off x="8241085" y="4123543"/>
              <a:ext cx="732758" cy="423005"/>
            </a:xfrm>
            <a:custGeom>
              <a:avLst/>
              <a:gdLst>
                <a:gd name="connsiteX0" fmla="*/ 0 w 732758"/>
                <a:gd name="connsiteY0" fmla="*/ 270796 h 423005"/>
                <a:gd name="connsiteX1" fmla="*/ 263747 w 732758"/>
                <a:gd name="connsiteY1" fmla="*/ 423005 h 423005"/>
                <a:gd name="connsiteX2" fmla="*/ 732758 w 732758"/>
                <a:gd name="connsiteY2" fmla="*/ 152209 h 423005"/>
                <a:gd name="connsiteX3" fmla="*/ 468916 w 732758"/>
                <a:gd name="connsiteY3" fmla="*/ 0 h 423005"/>
                <a:gd name="connsiteX4" fmla="*/ 0 w 732758"/>
                <a:gd name="connsiteY4" fmla="*/ 270796 h 423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758" h="423005">
                  <a:moveTo>
                    <a:pt x="0" y="270796"/>
                  </a:moveTo>
                  <a:lnTo>
                    <a:pt x="263747" y="423005"/>
                  </a:lnTo>
                  <a:lnTo>
                    <a:pt x="732758" y="152209"/>
                  </a:lnTo>
                  <a:lnTo>
                    <a:pt x="468916" y="0"/>
                  </a:lnTo>
                  <a:lnTo>
                    <a:pt x="0" y="270796"/>
                  </a:lnTo>
                  <a:close/>
                </a:path>
              </a:pathLst>
            </a:custGeom>
            <a:solidFill>
              <a:srgbClr val="263238"/>
            </a:solidFill>
            <a:ln w="9525" cap="flat">
              <a:noFill/>
              <a:prstDash val="solid"/>
              <a:miter/>
            </a:ln>
          </p:spPr>
          <p:txBody>
            <a:bodyPr rtlCol="0" anchor="ctr"/>
            <a:lstStyle/>
            <a:p>
              <a:endParaRPr lang="vi-VN"/>
            </a:p>
          </p:txBody>
        </p:sp>
        <p:sp>
          <p:nvSpPr>
            <p:cNvPr id="24" name="Freeform: Shape 23">
              <a:extLst>
                <a:ext uri="{FF2B5EF4-FFF2-40B4-BE49-F238E27FC236}">
                  <a16:creationId xmlns:a16="http://schemas.microsoft.com/office/drawing/2014/main" id="{ED60A9F6-0A81-4767-A05C-1036FF6C9A79}"/>
                </a:ext>
              </a:extLst>
            </p:cNvPr>
            <p:cNvSpPr/>
            <p:nvPr/>
          </p:nvSpPr>
          <p:spPr>
            <a:xfrm>
              <a:off x="7070551" y="3085972"/>
              <a:ext cx="161211" cy="311229"/>
            </a:xfrm>
            <a:custGeom>
              <a:avLst/>
              <a:gdLst>
                <a:gd name="connsiteX0" fmla="*/ 79064 w 161211"/>
                <a:gd name="connsiteY0" fmla="*/ 10395 h 311229"/>
                <a:gd name="connsiteX1" fmla="*/ 109830 w 161211"/>
                <a:gd name="connsiteY1" fmla="*/ 108 h 311229"/>
                <a:gd name="connsiteX2" fmla="*/ 134024 w 161211"/>
                <a:gd name="connsiteY2" fmla="*/ 5251 h 311229"/>
                <a:gd name="connsiteX3" fmla="*/ 149930 w 161211"/>
                <a:gd name="connsiteY3" fmla="*/ 21825 h 311229"/>
                <a:gd name="connsiteX4" fmla="*/ 155931 w 161211"/>
                <a:gd name="connsiteY4" fmla="*/ 45351 h 311229"/>
                <a:gd name="connsiteX5" fmla="*/ 154216 w 161211"/>
                <a:gd name="connsiteY5" fmla="*/ 52590 h 311229"/>
                <a:gd name="connsiteX6" fmla="*/ 150502 w 161211"/>
                <a:gd name="connsiteY6" fmla="*/ 57353 h 311229"/>
                <a:gd name="connsiteX7" fmla="*/ 116212 w 161211"/>
                <a:gd name="connsiteY7" fmla="*/ 77165 h 311229"/>
                <a:gd name="connsiteX8" fmla="*/ 110306 w 161211"/>
                <a:gd name="connsiteY8" fmla="*/ 78879 h 311229"/>
                <a:gd name="connsiteX9" fmla="*/ 105734 w 161211"/>
                <a:gd name="connsiteY9" fmla="*/ 76689 h 311229"/>
                <a:gd name="connsiteX10" fmla="*/ 103258 w 161211"/>
                <a:gd name="connsiteY10" fmla="*/ 74117 h 311229"/>
                <a:gd name="connsiteX11" fmla="*/ 98400 w 161211"/>
                <a:gd name="connsiteY11" fmla="*/ 71069 h 311229"/>
                <a:gd name="connsiteX12" fmla="*/ 90589 w 161211"/>
                <a:gd name="connsiteY12" fmla="*/ 70402 h 311229"/>
                <a:gd name="connsiteX13" fmla="*/ 79064 w 161211"/>
                <a:gd name="connsiteY13" fmla="*/ 74784 h 311229"/>
                <a:gd name="connsiteX14" fmla="*/ 69539 w 161211"/>
                <a:gd name="connsiteY14" fmla="*/ 81356 h 311229"/>
                <a:gd name="connsiteX15" fmla="*/ 61443 w 161211"/>
                <a:gd name="connsiteY15" fmla="*/ 89262 h 311229"/>
                <a:gd name="connsiteX16" fmla="*/ 55728 w 161211"/>
                <a:gd name="connsiteY16" fmla="*/ 98787 h 311229"/>
                <a:gd name="connsiteX17" fmla="*/ 53442 w 161211"/>
                <a:gd name="connsiteY17" fmla="*/ 110121 h 311229"/>
                <a:gd name="connsiteX18" fmla="*/ 55918 w 161211"/>
                <a:gd name="connsiteY18" fmla="*/ 118789 h 311229"/>
                <a:gd name="connsiteX19" fmla="*/ 64300 w 161211"/>
                <a:gd name="connsiteY19" fmla="*/ 121361 h 311229"/>
                <a:gd name="connsiteX20" fmla="*/ 79826 w 161211"/>
                <a:gd name="connsiteY20" fmla="*/ 119075 h 311229"/>
                <a:gd name="connsiteX21" fmla="*/ 103924 w 161211"/>
                <a:gd name="connsiteY21" fmla="*/ 112788 h 311229"/>
                <a:gd name="connsiteX22" fmla="*/ 129070 w 161211"/>
                <a:gd name="connsiteY22" fmla="*/ 109550 h 311229"/>
                <a:gd name="connsiteX23" fmla="*/ 146977 w 161211"/>
                <a:gd name="connsiteY23" fmla="*/ 116313 h 311229"/>
                <a:gd name="connsiteX24" fmla="*/ 157645 w 161211"/>
                <a:gd name="connsiteY24" fmla="*/ 134315 h 311229"/>
                <a:gd name="connsiteX25" fmla="*/ 161170 w 161211"/>
                <a:gd name="connsiteY25" fmla="*/ 165081 h 311229"/>
                <a:gd name="connsiteX26" fmla="*/ 155169 w 161211"/>
                <a:gd name="connsiteY26" fmla="*/ 205181 h 311229"/>
                <a:gd name="connsiteX27" fmla="*/ 138310 w 161211"/>
                <a:gd name="connsiteY27" fmla="*/ 242519 h 311229"/>
                <a:gd name="connsiteX28" fmla="*/ 112688 w 161211"/>
                <a:gd name="connsiteY28" fmla="*/ 274809 h 311229"/>
                <a:gd name="connsiteX29" fmla="*/ 80398 w 161211"/>
                <a:gd name="connsiteY29" fmla="*/ 299478 h 311229"/>
                <a:gd name="connsiteX30" fmla="*/ 48013 w 161211"/>
                <a:gd name="connsiteY30" fmla="*/ 310908 h 311229"/>
                <a:gd name="connsiteX31" fmla="*/ 22772 w 161211"/>
                <a:gd name="connsiteY31" fmla="*/ 306336 h 311229"/>
                <a:gd name="connsiteX32" fmla="*/ 6103 w 161211"/>
                <a:gd name="connsiteY32" fmla="*/ 289191 h 311229"/>
                <a:gd name="connsiteX33" fmla="*/ 7 w 161211"/>
                <a:gd name="connsiteY33" fmla="*/ 262617 h 311229"/>
                <a:gd name="connsiteX34" fmla="*/ 1626 w 161211"/>
                <a:gd name="connsiteY34" fmla="*/ 255378 h 311229"/>
                <a:gd name="connsiteX35" fmla="*/ 5436 w 161211"/>
                <a:gd name="connsiteY35" fmla="*/ 250615 h 311229"/>
                <a:gd name="connsiteX36" fmla="*/ 39726 w 161211"/>
                <a:gd name="connsiteY36" fmla="*/ 230803 h 311229"/>
                <a:gd name="connsiteX37" fmla="*/ 45441 w 161211"/>
                <a:gd name="connsiteY37" fmla="*/ 228898 h 311229"/>
                <a:gd name="connsiteX38" fmla="*/ 49632 w 161211"/>
                <a:gd name="connsiteY38" fmla="*/ 230708 h 311229"/>
                <a:gd name="connsiteX39" fmla="*/ 52775 w 161211"/>
                <a:gd name="connsiteY39" fmla="*/ 234137 h 311229"/>
                <a:gd name="connsiteX40" fmla="*/ 58395 w 161211"/>
                <a:gd name="connsiteY40" fmla="*/ 238328 h 311229"/>
                <a:gd name="connsiteX41" fmla="*/ 67253 w 161211"/>
                <a:gd name="connsiteY41" fmla="*/ 239852 h 311229"/>
                <a:gd name="connsiteX42" fmla="*/ 80493 w 161211"/>
                <a:gd name="connsiteY42" fmla="*/ 235089 h 311229"/>
                <a:gd name="connsiteX43" fmla="*/ 103639 w 161211"/>
                <a:gd name="connsiteY43" fmla="*/ 217087 h 311229"/>
                <a:gd name="connsiteX44" fmla="*/ 113164 w 161211"/>
                <a:gd name="connsiteY44" fmla="*/ 194989 h 311229"/>
                <a:gd name="connsiteX45" fmla="*/ 109830 w 161211"/>
                <a:gd name="connsiteY45" fmla="*/ 186893 h 311229"/>
                <a:gd name="connsiteX46" fmla="*/ 99638 w 161211"/>
                <a:gd name="connsiteY46" fmla="*/ 185369 h 311229"/>
                <a:gd name="connsiteX47" fmla="*/ 82207 w 161211"/>
                <a:gd name="connsiteY47" fmla="*/ 188703 h 311229"/>
                <a:gd name="connsiteX48" fmla="*/ 57252 w 161211"/>
                <a:gd name="connsiteY48" fmla="*/ 195084 h 311229"/>
                <a:gd name="connsiteX49" fmla="*/ 17914 w 161211"/>
                <a:gd name="connsiteY49" fmla="*/ 188226 h 311229"/>
                <a:gd name="connsiteX50" fmla="*/ 5436 w 161211"/>
                <a:gd name="connsiteY50" fmla="*/ 140030 h 311229"/>
                <a:gd name="connsiteX51" fmla="*/ 10579 w 161211"/>
                <a:gd name="connsiteY51" fmla="*/ 104121 h 311229"/>
                <a:gd name="connsiteX52" fmla="*/ 24962 w 161211"/>
                <a:gd name="connsiteY52" fmla="*/ 68307 h 311229"/>
                <a:gd name="connsiteX53" fmla="*/ 48394 w 161211"/>
                <a:gd name="connsiteY53" fmla="*/ 35636 h 311229"/>
                <a:gd name="connsiteX54" fmla="*/ 79064 w 161211"/>
                <a:gd name="connsiteY54" fmla="*/ 10395 h 31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1211" h="311229">
                  <a:moveTo>
                    <a:pt x="79064" y="10395"/>
                  </a:moveTo>
                  <a:cubicBezTo>
                    <a:pt x="88377" y="4614"/>
                    <a:pt x="98913" y="1091"/>
                    <a:pt x="109830" y="108"/>
                  </a:cubicBezTo>
                  <a:cubicBezTo>
                    <a:pt x="118217" y="-474"/>
                    <a:pt x="126599" y="1308"/>
                    <a:pt x="134024" y="5251"/>
                  </a:cubicBezTo>
                  <a:cubicBezTo>
                    <a:pt x="140795" y="9149"/>
                    <a:pt x="146313" y="14899"/>
                    <a:pt x="149930" y="21825"/>
                  </a:cubicBezTo>
                  <a:cubicBezTo>
                    <a:pt x="153762" y="29082"/>
                    <a:pt x="155819" y="37145"/>
                    <a:pt x="155931" y="45351"/>
                  </a:cubicBezTo>
                  <a:cubicBezTo>
                    <a:pt x="155896" y="47861"/>
                    <a:pt x="155311" y="50332"/>
                    <a:pt x="154216" y="52590"/>
                  </a:cubicBezTo>
                  <a:cubicBezTo>
                    <a:pt x="153440" y="54489"/>
                    <a:pt x="152155" y="56137"/>
                    <a:pt x="150502" y="57353"/>
                  </a:cubicBezTo>
                  <a:lnTo>
                    <a:pt x="116212" y="77165"/>
                  </a:lnTo>
                  <a:cubicBezTo>
                    <a:pt x="114487" y="78373"/>
                    <a:pt x="112410" y="78976"/>
                    <a:pt x="110306" y="78879"/>
                  </a:cubicBezTo>
                  <a:cubicBezTo>
                    <a:pt x="108619" y="78554"/>
                    <a:pt x="107045" y="77799"/>
                    <a:pt x="105734" y="76689"/>
                  </a:cubicBezTo>
                  <a:lnTo>
                    <a:pt x="103258" y="74117"/>
                  </a:lnTo>
                  <a:cubicBezTo>
                    <a:pt x="101879" y="72761"/>
                    <a:pt x="100221" y="71721"/>
                    <a:pt x="98400" y="71069"/>
                  </a:cubicBezTo>
                  <a:cubicBezTo>
                    <a:pt x="95886" y="70232"/>
                    <a:pt x="93209" y="70004"/>
                    <a:pt x="90589" y="70402"/>
                  </a:cubicBezTo>
                  <a:cubicBezTo>
                    <a:pt x="86492" y="71072"/>
                    <a:pt x="82572" y="72563"/>
                    <a:pt x="79064" y="74784"/>
                  </a:cubicBezTo>
                  <a:cubicBezTo>
                    <a:pt x="75715" y="76710"/>
                    <a:pt x="72529" y="78908"/>
                    <a:pt x="69539" y="81356"/>
                  </a:cubicBezTo>
                  <a:cubicBezTo>
                    <a:pt x="66566" y="83695"/>
                    <a:pt x="63852" y="86345"/>
                    <a:pt x="61443" y="89262"/>
                  </a:cubicBezTo>
                  <a:cubicBezTo>
                    <a:pt x="59033" y="92105"/>
                    <a:pt x="57103" y="95322"/>
                    <a:pt x="55728" y="98787"/>
                  </a:cubicBezTo>
                  <a:cubicBezTo>
                    <a:pt x="54201" y="102370"/>
                    <a:pt x="53424" y="106227"/>
                    <a:pt x="53442" y="110121"/>
                  </a:cubicBezTo>
                  <a:cubicBezTo>
                    <a:pt x="53168" y="113217"/>
                    <a:pt x="54050" y="116305"/>
                    <a:pt x="55918" y="118789"/>
                  </a:cubicBezTo>
                  <a:cubicBezTo>
                    <a:pt x="58260" y="120727"/>
                    <a:pt x="61276" y="121652"/>
                    <a:pt x="64300" y="121361"/>
                  </a:cubicBezTo>
                  <a:cubicBezTo>
                    <a:pt x="69545" y="121178"/>
                    <a:pt x="74752" y="120412"/>
                    <a:pt x="79826" y="119075"/>
                  </a:cubicBezTo>
                  <a:lnTo>
                    <a:pt x="103924" y="112788"/>
                  </a:lnTo>
                  <a:cubicBezTo>
                    <a:pt x="112087" y="110406"/>
                    <a:pt x="120571" y="109313"/>
                    <a:pt x="129070" y="109550"/>
                  </a:cubicBezTo>
                  <a:cubicBezTo>
                    <a:pt x="135611" y="109823"/>
                    <a:pt x="141890" y="112194"/>
                    <a:pt x="146977" y="116313"/>
                  </a:cubicBezTo>
                  <a:cubicBezTo>
                    <a:pt x="152185" y="121167"/>
                    <a:pt x="155888" y="127416"/>
                    <a:pt x="157645" y="134315"/>
                  </a:cubicBezTo>
                  <a:cubicBezTo>
                    <a:pt x="160270" y="144352"/>
                    <a:pt x="161457" y="154710"/>
                    <a:pt x="161170" y="165081"/>
                  </a:cubicBezTo>
                  <a:cubicBezTo>
                    <a:pt x="161186" y="178672"/>
                    <a:pt x="159163" y="192189"/>
                    <a:pt x="155169" y="205181"/>
                  </a:cubicBezTo>
                  <a:cubicBezTo>
                    <a:pt x="151131" y="218282"/>
                    <a:pt x="145467" y="230826"/>
                    <a:pt x="138310" y="242519"/>
                  </a:cubicBezTo>
                  <a:cubicBezTo>
                    <a:pt x="131099" y="254273"/>
                    <a:pt x="122496" y="265115"/>
                    <a:pt x="112688" y="274809"/>
                  </a:cubicBezTo>
                  <a:cubicBezTo>
                    <a:pt x="103014" y="284368"/>
                    <a:pt x="92163" y="292657"/>
                    <a:pt x="80398" y="299478"/>
                  </a:cubicBezTo>
                  <a:cubicBezTo>
                    <a:pt x="70576" y="305627"/>
                    <a:pt x="59518" y="309530"/>
                    <a:pt x="48013" y="310908"/>
                  </a:cubicBezTo>
                  <a:cubicBezTo>
                    <a:pt x="39330" y="311972"/>
                    <a:pt x="30529" y="310378"/>
                    <a:pt x="22772" y="306336"/>
                  </a:cubicBezTo>
                  <a:cubicBezTo>
                    <a:pt x="15626" y="302416"/>
                    <a:pt x="9820" y="296444"/>
                    <a:pt x="6103" y="289191"/>
                  </a:cubicBezTo>
                  <a:cubicBezTo>
                    <a:pt x="1957" y="280955"/>
                    <a:pt x="-135" y="271837"/>
                    <a:pt x="7" y="262617"/>
                  </a:cubicBezTo>
                  <a:cubicBezTo>
                    <a:pt x="6" y="260114"/>
                    <a:pt x="559" y="257642"/>
                    <a:pt x="1626" y="255378"/>
                  </a:cubicBezTo>
                  <a:cubicBezTo>
                    <a:pt x="2405" y="253453"/>
                    <a:pt x="3730" y="251798"/>
                    <a:pt x="5436" y="250615"/>
                  </a:cubicBezTo>
                  <a:lnTo>
                    <a:pt x="39726" y="230803"/>
                  </a:lnTo>
                  <a:cubicBezTo>
                    <a:pt x="41403" y="229622"/>
                    <a:pt x="43391" y="228960"/>
                    <a:pt x="45441" y="228898"/>
                  </a:cubicBezTo>
                  <a:cubicBezTo>
                    <a:pt x="46971" y="229129"/>
                    <a:pt x="48415" y="229753"/>
                    <a:pt x="49632" y="230708"/>
                  </a:cubicBezTo>
                  <a:lnTo>
                    <a:pt x="52775" y="234137"/>
                  </a:lnTo>
                  <a:cubicBezTo>
                    <a:pt x="54343" y="235902"/>
                    <a:pt x="56256" y="237328"/>
                    <a:pt x="58395" y="238328"/>
                  </a:cubicBezTo>
                  <a:cubicBezTo>
                    <a:pt x="61158" y="239619"/>
                    <a:pt x="64217" y="240145"/>
                    <a:pt x="67253" y="239852"/>
                  </a:cubicBezTo>
                  <a:cubicBezTo>
                    <a:pt x="71965" y="239266"/>
                    <a:pt x="76488" y="237639"/>
                    <a:pt x="80493" y="235089"/>
                  </a:cubicBezTo>
                  <a:cubicBezTo>
                    <a:pt x="89064" y="230278"/>
                    <a:pt x="96866" y="224210"/>
                    <a:pt x="103639" y="217087"/>
                  </a:cubicBezTo>
                  <a:cubicBezTo>
                    <a:pt x="109593" y="211258"/>
                    <a:pt x="113015" y="203320"/>
                    <a:pt x="113164" y="194989"/>
                  </a:cubicBezTo>
                  <a:cubicBezTo>
                    <a:pt x="113538" y="191894"/>
                    <a:pt x="112275" y="188827"/>
                    <a:pt x="109830" y="186893"/>
                  </a:cubicBezTo>
                  <a:cubicBezTo>
                    <a:pt x="106660" y="185381"/>
                    <a:pt x="103111" y="184850"/>
                    <a:pt x="99638" y="185369"/>
                  </a:cubicBezTo>
                  <a:cubicBezTo>
                    <a:pt x="93734" y="185918"/>
                    <a:pt x="87897" y="187034"/>
                    <a:pt x="82207" y="188703"/>
                  </a:cubicBezTo>
                  <a:cubicBezTo>
                    <a:pt x="75159" y="190703"/>
                    <a:pt x="66872" y="192798"/>
                    <a:pt x="57252" y="195084"/>
                  </a:cubicBezTo>
                  <a:cubicBezTo>
                    <a:pt x="39250" y="199561"/>
                    <a:pt x="26200" y="197275"/>
                    <a:pt x="17914" y="188226"/>
                  </a:cubicBezTo>
                  <a:cubicBezTo>
                    <a:pt x="9627" y="179178"/>
                    <a:pt x="5436" y="163176"/>
                    <a:pt x="5436" y="140030"/>
                  </a:cubicBezTo>
                  <a:cubicBezTo>
                    <a:pt x="5521" y="127883"/>
                    <a:pt x="7251" y="115803"/>
                    <a:pt x="10579" y="104121"/>
                  </a:cubicBezTo>
                  <a:cubicBezTo>
                    <a:pt x="13957" y="91661"/>
                    <a:pt x="18784" y="79641"/>
                    <a:pt x="24962" y="68307"/>
                  </a:cubicBezTo>
                  <a:cubicBezTo>
                    <a:pt x="31435" y="56517"/>
                    <a:pt x="39302" y="45548"/>
                    <a:pt x="48394" y="35636"/>
                  </a:cubicBezTo>
                  <a:cubicBezTo>
                    <a:pt x="57278" y="25715"/>
                    <a:pt x="67619" y="17204"/>
                    <a:pt x="79064" y="10395"/>
                  </a:cubicBezTo>
                  <a:close/>
                </a:path>
              </a:pathLst>
            </a:custGeom>
            <a:solidFill>
              <a:srgbClr val="BA68C8"/>
            </a:solidFill>
            <a:ln w="9525" cap="flat">
              <a:noFill/>
              <a:prstDash val="solid"/>
              <a:miter/>
            </a:ln>
          </p:spPr>
          <p:txBody>
            <a:bodyPr rtlCol="0" anchor="ctr"/>
            <a:lstStyle/>
            <a:p>
              <a:endParaRPr lang="vi-VN"/>
            </a:p>
          </p:txBody>
        </p:sp>
        <p:sp>
          <p:nvSpPr>
            <p:cNvPr id="25" name="Freeform: Shape 24">
              <a:extLst>
                <a:ext uri="{FF2B5EF4-FFF2-40B4-BE49-F238E27FC236}">
                  <a16:creationId xmlns:a16="http://schemas.microsoft.com/office/drawing/2014/main" id="{A7A018DE-D4E7-4309-9B8B-943EE0680CC9}"/>
                </a:ext>
              </a:extLst>
            </p:cNvPr>
            <p:cNvSpPr/>
            <p:nvPr/>
          </p:nvSpPr>
          <p:spPr>
            <a:xfrm>
              <a:off x="7231682" y="2966007"/>
              <a:ext cx="154573" cy="333651"/>
            </a:xfrm>
            <a:custGeom>
              <a:avLst/>
              <a:gdLst>
                <a:gd name="connsiteX0" fmla="*/ 147486 w 154573"/>
                <a:gd name="connsiteY0" fmla="*/ 915 h 333651"/>
                <a:gd name="connsiteX1" fmla="*/ 152439 w 154573"/>
                <a:gd name="connsiteY1" fmla="*/ 915 h 333651"/>
                <a:gd name="connsiteX2" fmla="*/ 154534 w 154573"/>
                <a:gd name="connsiteY2" fmla="*/ 7392 h 333651"/>
                <a:gd name="connsiteX3" fmla="*/ 154534 w 154573"/>
                <a:gd name="connsiteY3" fmla="*/ 50064 h 333651"/>
                <a:gd name="connsiteX4" fmla="*/ 152439 w 154573"/>
                <a:gd name="connsiteY4" fmla="*/ 58922 h 333651"/>
                <a:gd name="connsiteX5" fmla="*/ 147486 w 154573"/>
                <a:gd name="connsiteY5" fmla="*/ 65018 h 333651"/>
                <a:gd name="connsiteX6" fmla="*/ 101480 w 154573"/>
                <a:gd name="connsiteY6" fmla="*/ 91593 h 333651"/>
                <a:gd name="connsiteX7" fmla="*/ 101480 w 154573"/>
                <a:gd name="connsiteY7" fmla="*/ 297999 h 333651"/>
                <a:gd name="connsiteX8" fmla="*/ 99385 w 154573"/>
                <a:gd name="connsiteY8" fmla="*/ 306858 h 333651"/>
                <a:gd name="connsiteX9" fmla="*/ 94432 w 154573"/>
                <a:gd name="connsiteY9" fmla="*/ 312954 h 333651"/>
                <a:gd name="connsiteX10" fmla="*/ 60142 w 154573"/>
                <a:gd name="connsiteY10" fmla="*/ 332766 h 333651"/>
                <a:gd name="connsiteX11" fmla="*/ 55189 w 154573"/>
                <a:gd name="connsiteY11" fmla="*/ 332766 h 333651"/>
                <a:gd name="connsiteX12" fmla="*/ 53093 w 154573"/>
                <a:gd name="connsiteY12" fmla="*/ 326384 h 333651"/>
                <a:gd name="connsiteX13" fmla="*/ 53093 w 154573"/>
                <a:gd name="connsiteY13" fmla="*/ 119882 h 333651"/>
                <a:gd name="connsiteX14" fmla="*/ 7087 w 154573"/>
                <a:gd name="connsiteY14" fmla="*/ 146457 h 333651"/>
                <a:gd name="connsiteX15" fmla="*/ 2135 w 154573"/>
                <a:gd name="connsiteY15" fmla="*/ 146457 h 333651"/>
                <a:gd name="connsiteX16" fmla="*/ 39 w 154573"/>
                <a:gd name="connsiteY16" fmla="*/ 139980 h 333651"/>
                <a:gd name="connsiteX17" fmla="*/ 39 w 154573"/>
                <a:gd name="connsiteY17" fmla="*/ 97308 h 333651"/>
                <a:gd name="connsiteX18" fmla="*/ 2134 w 154573"/>
                <a:gd name="connsiteY18" fmla="*/ 88449 h 333651"/>
                <a:gd name="connsiteX19" fmla="*/ 7087 w 154573"/>
                <a:gd name="connsiteY19" fmla="*/ 82353 h 33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573" h="333651">
                  <a:moveTo>
                    <a:pt x="147486" y="915"/>
                  </a:moveTo>
                  <a:cubicBezTo>
                    <a:pt x="148912" y="-305"/>
                    <a:pt x="151013" y="-305"/>
                    <a:pt x="152439" y="915"/>
                  </a:cubicBezTo>
                  <a:cubicBezTo>
                    <a:pt x="154001" y="2692"/>
                    <a:pt x="154760" y="5036"/>
                    <a:pt x="154534" y="7392"/>
                  </a:cubicBezTo>
                  <a:lnTo>
                    <a:pt x="154534" y="50064"/>
                  </a:lnTo>
                  <a:cubicBezTo>
                    <a:pt x="154523" y="53138"/>
                    <a:pt x="153806" y="56168"/>
                    <a:pt x="152439" y="58922"/>
                  </a:cubicBezTo>
                  <a:cubicBezTo>
                    <a:pt x="151448" y="61411"/>
                    <a:pt x="149720" y="63538"/>
                    <a:pt x="147486" y="65018"/>
                  </a:cubicBezTo>
                  <a:lnTo>
                    <a:pt x="101480" y="91593"/>
                  </a:lnTo>
                  <a:lnTo>
                    <a:pt x="101480" y="297999"/>
                  </a:lnTo>
                  <a:cubicBezTo>
                    <a:pt x="101468" y="301074"/>
                    <a:pt x="100751" y="304104"/>
                    <a:pt x="99385" y="306858"/>
                  </a:cubicBezTo>
                  <a:cubicBezTo>
                    <a:pt x="98388" y="309344"/>
                    <a:pt x="96661" y="311469"/>
                    <a:pt x="94432" y="312954"/>
                  </a:cubicBezTo>
                  <a:lnTo>
                    <a:pt x="60142" y="332766"/>
                  </a:lnTo>
                  <a:cubicBezTo>
                    <a:pt x="58702" y="333947"/>
                    <a:pt x="56629" y="333947"/>
                    <a:pt x="55189" y="332766"/>
                  </a:cubicBezTo>
                  <a:cubicBezTo>
                    <a:pt x="53661" y="331006"/>
                    <a:pt x="52906" y="328706"/>
                    <a:pt x="53093" y="326384"/>
                  </a:cubicBezTo>
                  <a:lnTo>
                    <a:pt x="53093" y="119882"/>
                  </a:lnTo>
                  <a:lnTo>
                    <a:pt x="7087" y="146457"/>
                  </a:lnTo>
                  <a:cubicBezTo>
                    <a:pt x="5648" y="147638"/>
                    <a:pt x="3574" y="147638"/>
                    <a:pt x="2135" y="146457"/>
                  </a:cubicBezTo>
                  <a:cubicBezTo>
                    <a:pt x="572" y="144679"/>
                    <a:pt x="-186" y="142335"/>
                    <a:pt x="39" y="139980"/>
                  </a:cubicBezTo>
                  <a:lnTo>
                    <a:pt x="39" y="97308"/>
                  </a:lnTo>
                  <a:cubicBezTo>
                    <a:pt x="51" y="94234"/>
                    <a:pt x="768" y="91203"/>
                    <a:pt x="2134" y="88449"/>
                  </a:cubicBezTo>
                  <a:cubicBezTo>
                    <a:pt x="3156" y="85978"/>
                    <a:pt x="4878" y="83859"/>
                    <a:pt x="7087" y="82353"/>
                  </a:cubicBezTo>
                  <a:close/>
                </a:path>
              </a:pathLst>
            </a:custGeom>
            <a:solidFill>
              <a:srgbClr val="BA68C8"/>
            </a:solidFill>
            <a:ln w="9525" cap="flat">
              <a:noFill/>
              <a:prstDash val="solid"/>
              <a:miter/>
            </a:ln>
          </p:spPr>
          <p:txBody>
            <a:bodyPr rtlCol="0" anchor="ctr"/>
            <a:lstStyle/>
            <a:p>
              <a:endParaRPr lang="vi-VN"/>
            </a:p>
          </p:txBody>
        </p:sp>
        <p:sp>
          <p:nvSpPr>
            <p:cNvPr id="26" name="Freeform: Shape 25">
              <a:extLst>
                <a:ext uri="{FF2B5EF4-FFF2-40B4-BE49-F238E27FC236}">
                  <a16:creationId xmlns:a16="http://schemas.microsoft.com/office/drawing/2014/main" id="{26290A49-7621-44EE-BD26-E379733166FC}"/>
                </a:ext>
              </a:extLst>
            </p:cNvPr>
            <p:cNvSpPr/>
            <p:nvPr/>
          </p:nvSpPr>
          <p:spPr>
            <a:xfrm>
              <a:off x="7365415" y="2908557"/>
              <a:ext cx="182058" cy="345762"/>
            </a:xfrm>
            <a:custGeom>
              <a:avLst/>
              <a:gdLst>
                <a:gd name="connsiteX0" fmla="*/ 112145 w 182058"/>
                <a:gd name="connsiteY0" fmla="*/ 1500 h 345762"/>
                <a:gd name="connsiteX1" fmla="*/ 120051 w 182058"/>
                <a:gd name="connsiteY1" fmla="*/ 1500 h 345762"/>
                <a:gd name="connsiteX2" fmla="*/ 123861 w 182058"/>
                <a:gd name="connsiteY2" fmla="*/ 8168 h 345762"/>
                <a:gd name="connsiteX3" fmla="*/ 181011 w 182058"/>
                <a:gd name="connsiteY3" fmla="*/ 228862 h 345762"/>
                <a:gd name="connsiteX4" fmla="*/ 182059 w 182058"/>
                <a:gd name="connsiteY4" fmla="*/ 234291 h 345762"/>
                <a:gd name="connsiteX5" fmla="*/ 180344 w 182058"/>
                <a:gd name="connsiteY5" fmla="*/ 241530 h 345762"/>
                <a:gd name="connsiteX6" fmla="*/ 176249 w 182058"/>
                <a:gd name="connsiteY6" fmla="*/ 246483 h 345762"/>
                <a:gd name="connsiteX7" fmla="*/ 143292 w 182058"/>
                <a:gd name="connsiteY7" fmla="*/ 265533 h 345762"/>
                <a:gd name="connsiteX8" fmla="*/ 135863 w 182058"/>
                <a:gd name="connsiteY8" fmla="*/ 266390 h 345762"/>
                <a:gd name="connsiteX9" fmla="*/ 133100 w 182058"/>
                <a:gd name="connsiteY9" fmla="*/ 261342 h 345762"/>
                <a:gd name="connsiteX10" fmla="*/ 125766 w 182058"/>
                <a:gd name="connsiteY10" fmla="*/ 232196 h 345762"/>
                <a:gd name="connsiteX11" fmla="*/ 56234 w 182058"/>
                <a:gd name="connsiteY11" fmla="*/ 272296 h 345762"/>
                <a:gd name="connsiteX12" fmla="*/ 48995 w 182058"/>
                <a:gd name="connsiteY12" fmla="*/ 309920 h 345762"/>
                <a:gd name="connsiteX13" fmla="*/ 46232 w 182058"/>
                <a:gd name="connsiteY13" fmla="*/ 318207 h 345762"/>
                <a:gd name="connsiteX14" fmla="*/ 38803 w 182058"/>
                <a:gd name="connsiteY14" fmla="*/ 325922 h 345762"/>
                <a:gd name="connsiteX15" fmla="*/ 5846 w 182058"/>
                <a:gd name="connsiteY15" fmla="*/ 344972 h 345762"/>
                <a:gd name="connsiteX16" fmla="*/ 1751 w 182058"/>
                <a:gd name="connsiteY16" fmla="*/ 344972 h 345762"/>
                <a:gd name="connsiteX17" fmla="*/ 36 w 182058"/>
                <a:gd name="connsiteY17" fmla="*/ 339733 h 345762"/>
                <a:gd name="connsiteX18" fmla="*/ 1084 w 182058"/>
                <a:gd name="connsiteY18" fmla="*/ 333065 h 345762"/>
                <a:gd name="connsiteX19" fmla="*/ 58234 w 182058"/>
                <a:gd name="connsiteY19" fmla="*/ 46649 h 345762"/>
                <a:gd name="connsiteX20" fmla="*/ 61949 w 182058"/>
                <a:gd name="connsiteY20" fmla="*/ 35600 h 345762"/>
                <a:gd name="connsiteX21" fmla="*/ 69950 w 182058"/>
                <a:gd name="connsiteY21" fmla="*/ 26551 h 345762"/>
                <a:gd name="connsiteX22" fmla="*/ 69759 w 182058"/>
                <a:gd name="connsiteY22" fmla="*/ 201525 h 345762"/>
                <a:gd name="connsiteX23" fmla="*/ 112145 w 182058"/>
                <a:gd name="connsiteY23" fmla="*/ 177046 h 345762"/>
                <a:gd name="connsiteX24" fmla="*/ 90905 w 182058"/>
                <a:gd name="connsiteY24" fmla="*/ 93321 h 34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2058" h="345762">
                  <a:moveTo>
                    <a:pt x="112145" y="1500"/>
                  </a:moveTo>
                  <a:cubicBezTo>
                    <a:pt x="115574" y="-500"/>
                    <a:pt x="118241" y="-500"/>
                    <a:pt x="120051" y="1500"/>
                  </a:cubicBezTo>
                  <a:cubicBezTo>
                    <a:pt x="121887" y="3348"/>
                    <a:pt x="123202" y="5648"/>
                    <a:pt x="123861" y="8168"/>
                  </a:cubicBezTo>
                  <a:lnTo>
                    <a:pt x="181011" y="228862"/>
                  </a:lnTo>
                  <a:cubicBezTo>
                    <a:pt x="181597" y="230618"/>
                    <a:pt x="181949" y="232443"/>
                    <a:pt x="182059" y="234291"/>
                  </a:cubicBezTo>
                  <a:cubicBezTo>
                    <a:pt x="182047" y="236803"/>
                    <a:pt x="181460" y="239279"/>
                    <a:pt x="180344" y="241530"/>
                  </a:cubicBezTo>
                  <a:cubicBezTo>
                    <a:pt x="179532" y="243569"/>
                    <a:pt x="178099" y="245302"/>
                    <a:pt x="176249" y="246483"/>
                  </a:cubicBezTo>
                  <a:lnTo>
                    <a:pt x="143292" y="265533"/>
                  </a:lnTo>
                  <a:cubicBezTo>
                    <a:pt x="139863" y="267502"/>
                    <a:pt x="137387" y="267787"/>
                    <a:pt x="135863" y="266390"/>
                  </a:cubicBezTo>
                  <a:cubicBezTo>
                    <a:pt x="134444" y="265033"/>
                    <a:pt x="133479" y="263270"/>
                    <a:pt x="133100" y="261342"/>
                  </a:cubicBezTo>
                  <a:lnTo>
                    <a:pt x="125766" y="232196"/>
                  </a:lnTo>
                  <a:lnTo>
                    <a:pt x="56234" y="272296"/>
                  </a:lnTo>
                  <a:lnTo>
                    <a:pt x="48995" y="309920"/>
                  </a:lnTo>
                  <a:cubicBezTo>
                    <a:pt x="48438" y="312790"/>
                    <a:pt x="47510" y="315576"/>
                    <a:pt x="46232" y="318207"/>
                  </a:cubicBezTo>
                  <a:cubicBezTo>
                    <a:pt x="44596" y="321472"/>
                    <a:pt x="42005" y="324163"/>
                    <a:pt x="38803" y="325922"/>
                  </a:cubicBezTo>
                  <a:lnTo>
                    <a:pt x="5846" y="344972"/>
                  </a:lnTo>
                  <a:cubicBezTo>
                    <a:pt x="4685" y="346026"/>
                    <a:pt x="2913" y="346026"/>
                    <a:pt x="1751" y="344972"/>
                  </a:cubicBezTo>
                  <a:cubicBezTo>
                    <a:pt x="461" y="343548"/>
                    <a:pt x="-162" y="341643"/>
                    <a:pt x="36" y="339733"/>
                  </a:cubicBezTo>
                  <a:cubicBezTo>
                    <a:pt x="187" y="337484"/>
                    <a:pt x="538" y="335253"/>
                    <a:pt x="1084" y="333065"/>
                  </a:cubicBezTo>
                  <a:lnTo>
                    <a:pt x="58234" y="46649"/>
                  </a:lnTo>
                  <a:cubicBezTo>
                    <a:pt x="59053" y="42838"/>
                    <a:pt x="60300" y="39132"/>
                    <a:pt x="61949" y="35600"/>
                  </a:cubicBezTo>
                  <a:cubicBezTo>
                    <a:pt x="63630" y="31838"/>
                    <a:pt x="66422" y="28680"/>
                    <a:pt x="69950" y="26551"/>
                  </a:cubicBezTo>
                  <a:close/>
                  <a:moveTo>
                    <a:pt x="69759" y="201525"/>
                  </a:moveTo>
                  <a:lnTo>
                    <a:pt x="112145" y="177046"/>
                  </a:lnTo>
                  <a:lnTo>
                    <a:pt x="90905" y="93321"/>
                  </a:lnTo>
                  <a:close/>
                </a:path>
              </a:pathLst>
            </a:custGeom>
            <a:solidFill>
              <a:srgbClr val="BA68C8"/>
            </a:solidFill>
            <a:ln w="9525" cap="flat">
              <a:noFill/>
              <a:prstDash val="solid"/>
              <a:miter/>
            </a:ln>
          </p:spPr>
          <p:txBody>
            <a:bodyPr rtlCol="0" anchor="ctr"/>
            <a:lstStyle/>
            <a:p>
              <a:endParaRPr lang="vi-VN"/>
            </a:p>
          </p:txBody>
        </p:sp>
        <p:sp>
          <p:nvSpPr>
            <p:cNvPr id="27" name="Freeform: Shape 26">
              <a:extLst>
                <a:ext uri="{FF2B5EF4-FFF2-40B4-BE49-F238E27FC236}">
                  <a16:creationId xmlns:a16="http://schemas.microsoft.com/office/drawing/2014/main" id="{0BA09FA7-7FB0-402E-A9C9-B8A024B8A00B}"/>
                </a:ext>
              </a:extLst>
            </p:cNvPr>
            <p:cNvSpPr/>
            <p:nvPr/>
          </p:nvSpPr>
          <p:spPr>
            <a:xfrm>
              <a:off x="7559913" y="2805248"/>
              <a:ext cx="153296" cy="336295"/>
            </a:xfrm>
            <a:custGeom>
              <a:avLst/>
              <a:gdLst>
                <a:gd name="connsiteX0" fmla="*/ 77477 w 153296"/>
                <a:gd name="connsiteY0" fmla="*/ 12893 h 336295"/>
                <a:gd name="connsiteX1" fmla="*/ 108338 w 153296"/>
                <a:gd name="connsiteY1" fmla="*/ 701 h 336295"/>
                <a:gd name="connsiteX2" fmla="*/ 131484 w 153296"/>
                <a:gd name="connsiteY2" fmla="*/ 4321 h 336295"/>
                <a:gd name="connsiteX3" fmla="*/ 146057 w 153296"/>
                <a:gd name="connsiteY3" fmla="*/ 24609 h 336295"/>
                <a:gd name="connsiteX4" fmla="*/ 151201 w 153296"/>
                <a:gd name="connsiteY4" fmla="*/ 62709 h 336295"/>
                <a:gd name="connsiteX5" fmla="*/ 143104 w 153296"/>
                <a:gd name="connsiteY5" fmla="*/ 117478 h 336295"/>
                <a:gd name="connsiteX6" fmla="*/ 120054 w 153296"/>
                <a:gd name="connsiteY6" fmla="*/ 161198 h 336295"/>
                <a:gd name="connsiteX7" fmla="*/ 152534 w 153296"/>
                <a:gd name="connsiteY7" fmla="*/ 238255 h 336295"/>
                <a:gd name="connsiteX8" fmla="*/ 153296 w 153296"/>
                <a:gd name="connsiteY8" fmla="*/ 242255 h 336295"/>
                <a:gd name="connsiteX9" fmla="*/ 151582 w 153296"/>
                <a:gd name="connsiteY9" fmla="*/ 249399 h 336295"/>
                <a:gd name="connsiteX10" fmla="*/ 147486 w 153296"/>
                <a:gd name="connsiteY10" fmla="*/ 254352 h 336295"/>
                <a:gd name="connsiteX11" fmla="*/ 111958 w 153296"/>
                <a:gd name="connsiteY11" fmla="*/ 274926 h 336295"/>
                <a:gd name="connsiteX12" fmla="*/ 104528 w 153296"/>
                <a:gd name="connsiteY12" fmla="*/ 275593 h 336295"/>
                <a:gd name="connsiteX13" fmla="*/ 101004 w 153296"/>
                <a:gd name="connsiteY13" fmla="*/ 270449 h 336295"/>
                <a:gd name="connsiteX14" fmla="*/ 72429 w 153296"/>
                <a:gd name="connsiteY14" fmla="*/ 201012 h 336295"/>
                <a:gd name="connsiteX15" fmla="*/ 48426 w 153296"/>
                <a:gd name="connsiteY15" fmla="*/ 214918 h 336295"/>
                <a:gd name="connsiteX16" fmla="*/ 48426 w 153296"/>
                <a:gd name="connsiteY16" fmla="*/ 300643 h 336295"/>
                <a:gd name="connsiteX17" fmla="*/ 46330 w 153296"/>
                <a:gd name="connsiteY17" fmla="*/ 309502 h 336295"/>
                <a:gd name="connsiteX18" fmla="*/ 41377 w 153296"/>
                <a:gd name="connsiteY18" fmla="*/ 315598 h 336295"/>
                <a:gd name="connsiteX19" fmla="*/ 7087 w 153296"/>
                <a:gd name="connsiteY19" fmla="*/ 335410 h 336295"/>
                <a:gd name="connsiteX20" fmla="*/ 2135 w 153296"/>
                <a:gd name="connsiteY20" fmla="*/ 335410 h 336295"/>
                <a:gd name="connsiteX21" fmla="*/ 39 w 153296"/>
                <a:gd name="connsiteY21" fmla="*/ 328933 h 336295"/>
                <a:gd name="connsiteX22" fmla="*/ 39 w 153296"/>
                <a:gd name="connsiteY22" fmla="*/ 68900 h 336295"/>
                <a:gd name="connsiteX23" fmla="*/ 2134 w 153296"/>
                <a:gd name="connsiteY23" fmla="*/ 60042 h 336295"/>
                <a:gd name="connsiteX24" fmla="*/ 7087 w 153296"/>
                <a:gd name="connsiteY24" fmla="*/ 54041 h 336295"/>
                <a:gd name="connsiteX25" fmla="*/ 47950 w 153296"/>
                <a:gd name="connsiteY25" fmla="*/ 151958 h 336295"/>
                <a:gd name="connsiteX26" fmla="*/ 77477 w 153296"/>
                <a:gd name="connsiteY26" fmla="*/ 134909 h 336295"/>
                <a:gd name="connsiteX27" fmla="*/ 95670 w 153296"/>
                <a:gd name="connsiteY27" fmla="*/ 117954 h 336295"/>
                <a:gd name="connsiteX28" fmla="*/ 102814 w 153296"/>
                <a:gd name="connsiteY28" fmla="*/ 90427 h 336295"/>
                <a:gd name="connsiteX29" fmla="*/ 95670 w 153296"/>
                <a:gd name="connsiteY29" fmla="*/ 71377 h 336295"/>
                <a:gd name="connsiteX30" fmla="*/ 77477 w 153296"/>
                <a:gd name="connsiteY30" fmla="*/ 75377 h 336295"/>
                <a:gd name="connsiteX31" fmla="*/ 47950 w 153296"/>
                <a:gd name="connsiteY31" fmla="*/ 92427 h 336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296" h="336295">
                  <a:moveTo>
                    <a:pt x="77477" y="12893"/>
                  </a:moveTo>
                  <a:cubicBezTo>
                    <a:pt x="86966" y="7044"/>
                    <a:pt x="97414" y="2917"/>
                    <a:pt x="108338" y="701"/>
                  </a:cubicBezTo>
                  <a:cubicBezTo>
                    <a:pt x="116237" y="-950"/>
                    <a:pt x="124466" y="337"/>
                    <a:pt x="131484" y="4321"/>
                  </a:cubicBezTo>
                  <a:cubicBezTo>
                    <a:pt x="138584" y="9152"/>
                    <a:pt x="143746" y="16338"/>
                    <a:pt x="146057" y="24609"/>
                  </a:cubicBezTo>
                  <a:cubicBezTo>
                    <a:pt x="149873" y="36936"/>
                    <a:pt x="151612" y="49812"/>
                    <a:pt x="151201" y="62709"/>
                  </a:cubicBezTo>
                  <a:cubicBezTo>
                    <a:pt x="151448" y="81281"/>
                    <a:pt x="148715" y="99772"/>
                    <a:pt x="143104" y="117478"/>
                  </a:cubicBezTo>
                  <a:cubicBezTo>
                    <a:pt x="138019" y="133280"/>
                    <a:pt x="130219" y="148074"/>
                    <a:pt x="120054" y="161198"/>
                  </a:cubicBezTo>
                  <a:lnTo>
                    <a:pt x="152534" y="238255"/>
                  </a:lnTo>
                  <a:cubicBezTo>
                    <a:pt x="153016" y="239535"/>
                    <a:pt x="153274" y="240888"/>
                    <a:pt x="153296" y="242255"/>
                  </a:cubicBezTo>
                  <a:cubicBezTo>
                    <a:pt x="153273" y="244736"/>
                    <a:pt x="152687" y="247178"/>
                    <a:pt x="151582" y="249399"/>
                  </a:cubicBezTo>
                  <a:cubicBezTo>
                    <a:pt x="150832" y="251475"/>
                    <a:pt x="149384" y="253225"/>
                    <a:pt x="147486" y="254352"/>
                  </a:cubicBezTo>
                  <a:lnTo>
                    <a:pt x="111958" y="274926"/>
                  </a:lnTo>
                  <a:cubicBezTo>
                    <a:pt x="108529" y="276926"/>
                    <a:pt x="106052" y="277212"/>
                    <a:pt x="104528" y="275593"/>
                  </a:cubicBezTo>
                  <a:cubicBezTo>
                    <a:pt x="103047" y="274109"/>
                    <a:pt x="101853" y="272366"/>
                    <a:pt x="101004" y="270449"/>
                  </a:cubicBezTo>
                  <a:lnTo>
                    <a:pt x="72429" y="201012"/>
                  </a:lnTo>
                  <a:lnTo>
                    <a:pt x="48426" y="214918"/>
                  </a:lnTo>
                  <a:lnTo>
                    <a:pt x="48426" y="300643"/>
                  </a:lnTo>
                  <a:cubicBezTo>
                    <a:pt x="48367" y="303712"/>
                    <a:pt x="47652" y="306732"/>
                    <a:pt x="46330" y="309502"/>
                  </a:cubicBezTo>
                  <a:cubicBezTo>
                    <a:pt x="45309" y="311973"/>
                    <a:pt x="43587" y="314092"/>
                    <a:pt x="41377" y="315598"/>
                  </a:cubicBezTo>
                  <a:lnTo>
                    <a:pt x="7087" y="335410"/>
                  </a:lnTo>
                  <a:cubicBezTo>
                    <a:pt x="5648" y="336591"/>
                    <a:pt x="3574" y="336591"/>
                    <a:pt x="2135" y="335410"/>
                  </a:cubicBezTo>
                  <a:cubicBezTo>
                    <a:pt x="572" y="333633"/>
                    <a:pt x="-186" y="331289"/>
                    <a:pt x="39" y="328933"/>
                  </a:cubicBezTo>
                  <a:lnTo>
                    <a:pt x="39" y="68900"/>
                  </a:lnTo>
                  <a:cubicBezTo>
                    <a:pt x="74" y="65829"/>
                    <a:pt x="789" y="62803"/>
                    <a:pt x="2134" y="60042"/>
                  </a:cubicBezTo>
                  <a:cubicBezTo>
                    <a:pt x="3157" y="57597"/>
                    <a:pt x="4881" y="55509"/>
                    <a:pt x="7087" y="54041"/>
                  </a:cubicBezTo>
                  <a:close/>
                  <a:moveTo>
                    <a:pt x="47950" y="151958"/>
                  </a:moveTo>
                  <a:lnTo>
                    <a:pt x="77477" y="134909"/>
                  </a:lnTo>
                  <a:cubicBezTo>
                    <a:pt x="84730" y="130684"/>
                    <a:pt x="90946" y="124891"/>
                    <a:pt x="95670" y="117954"/>
                  </a:cubicBezTo>
                  <a:cubicBezTo>
                    <a:pt x="100755" y="109701"/>
                    <a:pt x="103244" y="100111"/>
                    <a:pt x="102814" y="90427"/>
                  </a:cubicBezTo>
                  <a:cubicBezTo>
                    <a:pt x="102814" y="79187"/>
                    <a:pt x="100432" y="72837"/>
                    <a:pt x="95670" y="71377"/>
                  </a:cubicBezTo>
                  <a:cubicBezTo>
                    <a:pt x="89313" y="70139"/>
                    <a:pt x="82728" y="71587"/>
                    <a:pt x="77477" y="75377"/>
                  </a:cubicBezTo>
                  <a:lnTo>
                    <a:pt x="47950" y="92427"/>
                  </a:lnTo>
                  <a:close/>
                </a:path>
              </a:pathLst>
            </a:custGeom>
            <a:solidFill>
              <a:srgbClr val="BA68C8"/>
            </a:solidFill>
            <a:ln w="9525" cap="flat">
              <a:noFill/>
              <a:prstDash val="solid"/>
              <a:miter/>
            </a:ln>
          </p:spPr>
          <p:txBody>
            <a:bodyPr rtlCol="0" anchor="ctr"/>
            <a:lstStyle/>
            <a:p>
              <a:endParaRPr lang="vi-VN"/>
            </a:p>
          </p:txBody>
        </p:sp>
        <p:sp>
          <p:nvSpPr>
            <p:cNvPr id="28" name="Freeform: Shape 27">
              <a:extLst>
                <a:ext uri="{FF2B5EF4-FFF2-40B4-BE49-F238E27FC236}">
                  <a16:creationId xmlns:a16="http://schemas.microsoft.com/office/drawing/2014/main" id="{89155EAA-6144-4FF5-A0BC-B69B87DDDE1A}"/>
                </a:ext>
              </a:extLst>
            </p:cNvPr>
            <p:cNvSpPr/>
            <p:nvPr/>
          </p:nvSpPr>
          <p:spPr>
            <a:xfrm>
              <a:off x="7718123" y="2685334"/>
              <a:ext cx="154573" cy="333622"/>
            </a:xfrm>
            <a:custGeom>
              <a:avLst/>
              <a:gdLst>
                <a:gd name="connsiteX0" fmla="*/ 147486 w 154573"/>
                <a:gd name="connsiteY0" fmla="*/ 886 h 333622"/>
                <a:gd name="connsiteX1" fmla="*/ 152439 w 154573"/>
                <a:gd name="connsiteY1" fmla="*/ 886 h 333622"/>
                <a:gd name="connsiteX2" fmla="*/ 154535 w 154573"/>
                <a:gd name="connsiteY2" fmla="*/ 7363 h 333622"/>
                <a:gd name="connsiteX3" fmla="*/ 154535 w 154573"/>
                <a:gd name="connsiteY3" fmla="*/ 50035 h 333622"/>
                <a:gd name="connsiteX4" fmla="*/ 152439 w 154573"/>
                <a:gd name="connsiteY4" fmla="*/ 58893 h 333622"/>
                <a:gd name="connsiteX5" fmla="*/ 147486 w 154573"/>
                <a:gd name="connsiteY5" fmla="*/ 64989 h 333622"/>
                <a:gd name="connsiteX6" fmla="*/ 101480 w 154573"/>
                <a:gd name="connsiteY6" fmla="*/ 91468 h 333622"/>
                <a:gd name="connsiteX7" fmla="*/ 101480 w 154573"/>
                <a:gd name="connsiteY7" fmla="*/ 297970 h 333622"/>
                <a:gd name="connsiteX8" fmla="*/ 99385 w 154573"/>
                <a:gd name="connsiteY8" fmla="*/ 306829 h 333622"/>
                <a:gd name="connsiteX9" fmla="*/ 94432 w 154573"/>
                <a:gd name="connsiteY9" fmla="*/ 312925 h 333622"/>
                <a:gd name="connsiteX10" fmla="*/ 60142 w 154573"/>
                <a:gd name="connsiteY10" fmla="*/ 332737 h 333622"/>
                <a:gd name="connsiteX11" fmla="*/ 55189 w 154573"/>
                <a:gd name="connsiteY11" fmla="*/ 332737 h 333622"/>
                <a:gd name="connsiteX12" fmla="*/ 53093 w 154573"/>
                <a:gd name="connsiteY12" fmla="*/ 326355 h 333622"/>
                <a:gd name="connsiteX13" fmla="*/ 53093 w 154573"/>
                <a:gd name="connsiteY13" fmla="*/ 119853 h 333622"/>
                <a:gd name="connsiteX14" fmla="*/ 7088 w 154573"/>
                <a:gd name="connsiteY14" fmla="*/ 146428 h 333622"/>
                <a:gd name="connsiteX15" fmla="*/ 2135 w 154573"/>
                <a:gd name="connsiteY15" fmla="*/ 146428 h 333622"/>
                <a:gd name="connsiteX16" fmla="*/ 39 w 154573"/>
                <a:gd name="connsiteY16" fmla="*/ 139951 h 333622"/>
                <a:gd name="connsiteX17" fmla="*/ 39 w 154573"/>
                <a:gd name="connsiteY17" fmla="*/ 97279 h 333622"/>
                <a:gd name="connsiteX18" fmla="*/ 2135 w 154573"/>
                <a:gd name="connsiteY18" fmla="*/ 88420 h 333622"/>
                <a:gd name="connsiteX19" fmla="*/ 7088 w 154573"/>
                <a:gd name="connsiteY19" fmla="*/ 82324 h 33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573" h="333622">
                  <a:moveTo>
                    <a:pt x="147486" y="886"/>
                  </a:moveTo>
                  <a:cubicBezTo>
                    <a:pt x="148926" y="-295"/>
                    <a:pt x="150999" y="-295"/>
                    <a:pt x="152439" y="886"/>
                  </a:cubicBezTo>
                  <a:cubicBezTo>
                    <a:pt x="154002" y="2663"/>
                    <a:pt x="154760" y="5007"/>
                    <a:pt x="154535" y="7363"/>
                  </a:cubicBezTo>
                  <a:lnTo>
                    <a:pt x="154535" y="50035"/>
                  </a:lnTo>
                  <a:cubicBezTo>
                    <a:pt x="154523" y="53109"/>
                    <a:pt x="153806" y="56139"/>
                    <a:pt x="152439" y="58893"/>
                  </a:cubicBezTo>
                  <a:cubicBezTo>
                    <a:pt x="151418" y="61364"/>
                    <a:pt x="149696" y="63483"/>
                    <a:pt x="147486" y="64989"/>
                  </a:cubicBezTo>
                  <a:lnTo>
                    <a:pt x="101480" y="91468"/>
                  </a:lnTo>
                  <a:lnTo>
                    <a:pt x="101480" y="297970"/>
                  </a:lnTo>
                  <a:cubicBezTo>
                    <a:pt x="101469" y="301045"/>
                    <a:pt x="100752" y="304075"/>
                    <a:pt x="99385" y="306829"/>
                  </a:cubicBezTo>
                  <a:cubicBezTo>
                    <a:pt x="98389" y="309315"/>
                    <a:pt x="96661" y="311440"/>
                    <a:pt x="94432" y="312925"/>
                  </a:cubicBezTo>
                  <a:lnTo>
                    <a:pt x="60142" y="332737"/>
                  </a:lnTo>
                  <a:cubicBezTo>
                    <a:pt x="58702" y="333918"/>
                    <a:pt x="56629" y="333918"/>
                    <a:pt x="55189" y="332737"/>
                  </a:cubicBezTo>
                  <a:cubicBezTo>
                    <a:pt x="53641" y="330989"/>
                    <a:pt x="52883" y="328680"/>
                    <a:pt x="53093" y="326355"/>
                  </a:cubicBezTo>
                  <a:lnTo>
                    <a:pt x="53093" y="119853"/>
                  </a:lnTo>
                  <a:lnTo>
                    <a:pt x="7088" y="146428"/>
                  </a:lnTo>
                  <a:cubicBezTo>
                    <a:pt x="5648" y="147609"/>
                    <a:pt x="3574" y="147609"/>
                    <a:pt x="2135" y="146428"/>
                  </a:cubicBezTo>
                  <a:cubicBezTo>
                    <a:pt x="572" y="144650"/>
                    <a:pt x="-186" y="142306"/>
                    <a:pt x="39" y="139951"/>
                  </a:cubicBezTo>
                  <a:lnTo>
                    <a:pt x="39" y="97279"/>
                  </a:lnTo>
                  <a:cubicBezTo>
                    <a:pt x="51" y="94205"/>
                    <a:pt x="768" y="91174"/>
                    <a:pt x="2135" y="88420"/>
                  </a:cubicBezTo>
                  <a:cubicBezTo>
                    <a:pt x="3156" y="85949"/>
                    <a:pt x="4878" y="83830"/>
                    <a:pt x="7088" y="82324"/>
                  </a:cubicBezTo>
                  <a:close/>
                </a:path>
              </a:pathLst>
            </a:custGeom>
            <a:solidFill>
              <a:srgbClr val="BA68C8"/>
            </a:solidFill>
            <a:ln w="9525" cap="flat">
              <a:noFill/>
              <a:prstDash val="solid"/>
              <a:miter/>
            </a:ln>
          </p:spPr>
          <p:txBody>
            <a:bodyPr rtlCol="0" anchor="ctr"/>
            <a:lstStyle/>
            <a:p>
              <a:endParaRPr lang="vi-VN"/>
            </a:p>
          </p:txBody>
        </p:sp>
        <p:sp>
          <p:nvSpPr>
            <p:cNvPr id="29" name="Freeform: Shape 28">
              <a:extLst>
                <a:ext uri="{FF2B5EF4-FFF2-40B4-BE49-F238E27FC236}">
                  <a16:creationId xmlns:a16="http://schemas.microsoft.com/office/drawing/2014/main" id="{9E3F7CA4-1382-4A11-82B2-4E2ED87E15A2}"/>
                </a:ext>
              </a:extLst>
            </p:cNvPr>
            <p:cNvSpPr/>
            <p:nvPr/>
          </p:nvSpPr>
          <p:spPr>
            <a:xfrm>
              <a:off x="7079740" y="3453401"/>
              <a:ext cx="159067" cy="339599"/>
            </a:xfrm>
            <a:custGeom>
              <a:avLst/>
              <a:gdLst>
                <a:gd name="connsiteX0" fmla="*/ 151980 w 159067"/>
                <a:gd name="connsiteY0" fmla="*/ 915 h 339599"/>
                <a:gd name="connsiteX1" fmla="*/ 156933 w 159067"/>
                <a:gd name="connsiteY1" fmla="*/ 915 h 339599"/>
                <a:gd name="connsiteX2" fmla="*/ 159029 w 159067"/>
                <a:gd name="connsiteY2" fmla="*/ 7392 h 339599"/>
                <a:gd name="connsiteX3" fmla="*/ 159029 w 159067"/>
                <a:gd name="connsiteY3" fmla="*/ 167983 h 339599"/>
                <a:gd name="connsiteX4" fmla="*/ 153314 w 159067"/>
                <a:gd name="connsiteY4" fmla="*/ 220370 h 339599"/>
                <a:gd name="connsiteX5" fmla="*/ 136931 w 159067"/>
                <a:gd name="connsiteY5" fmla="*/ 265614 h 339599"/>
                <a:gd name="connsiteX6" fmla="*/ 111689 w 159067"/>
                <a:gd name="connsiteY6" fmla="*/ 302095 h 339599"/>
                <a:gd name="connsiteX7" fmla="*/ 79590 w 159067"/>
                <a:gd name="connsiteY7" fmla="*/ 328193 h 339599"/>
                <a:gd name="connsiteX8" fmla="*/ 47110 w 159067"/>
                <a:gd name="connsiteY8" fmla="*/ 339433 h 339599"/>
                <a:gd name="connsiteX9" fmla="*/ 22059 w 159067"/>
                <a:gd name="connsiteY9" fmla="*/ 332003 h 339599"/>
                <a:gd name="connsiteX10" fmla="*/ 5867 w 159067"/>
                <a:gd name="connsiteY10" fmla="*/ 305524 h 339599"/>
                <a:gd name="connsiteX11" fmla="*/ 56 w 159067"/>
                <a:gd name="connsiteY11" fmla="*/ 259708 h 339599"/>
                <a:gd name="connsiteX12" fmla="*/ 56 w 159067"/>
                <a:gd name="connsiteY12" fmla="*/ 99498 h 339599"/>
                <a:gd name="connsiteX13" fmla="*/ 2152 w 159067"/>
                <a:gd name="connsiteY13" fmla="*/ 90640 h 339599"/>
                <a:gd name="connsiteX14" fmla="*/ 7200 w 159067"/>
                <a:gd name="connsiteY14" fmla="*/ 84544 h 339599"/>
                <a:gd name="connsiteX15" fmla="*/ 41395 w 159067"/>
                <a:gd name="connsiteY15" fmla="*/ 64827 h 339599"/>
                <a:gd name="connsiteX16" fmla="*/ 46348 w 159067"/>
                <a:gd name="connsiteY16" fmla="*/ 64827 h 339599"/>
                <a:gd name="connsiteX17" fmla="*/ 48443 w 159067"/>
                <a:gd name="connsiteY17" fmla="*/ 71304 h 339599"/>
                <a:gd name="connsiteX18" fmla="*/ 48443 w 159067"/>
                <a:gd name="connsiteY18" fmla="*/ 230277 h 339599"/>
                <a:gd name="connsiteX19" fmla="*/ 56159 w 159067"/>
                <a:gd name="connsiteY19" fmla="*/ 263709 h 339599"/>
                <a:gd name="connsiteX20" fmla="*/ 79590 w 159067"/>
                <a:gd name="connsiteY20" fmla="*/ 263709 h 339599"/>
                <a:gd name="connsiteX21" fmla="*/ 102926 w 159067"/>
                <a:gd name="connsiteY21" fmla="*/ 236563 h 339599"/>
                <a:gd name="connsiteX22" fmla="*/ 110642 w 159067"/>
                <a:gd name="connsiteY22" fmla="*/ 194272 h 339599"/>
                <a:gd name="connsiteX23" fmla="*/ 110642 w 159067"/>
                <a:gd name="connsiteY23" fmla="*/ 35681 h 339599"/>
                <a:gd name="connsiteX24" fmla="*/ 112737 w 159067"/>
                <a:gd name="connsiteY24" fmla="*/ 26823 h 339599"/>
                <a:gd name="connsiteX25" fmla="*/ 117690 w 159067"/>
                <a:gd name="connsiteY25" fmla="*/ 20727 h 339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067" h="339599">
                  <a:moveTo>
                    <a:pt x="151980" y="915"/>
                  </a:moveTo>
                  <a:cubicBezTo>
                    <a:pt x="153406" y="-305"/>
                    <a:pt x="155507" y="-305"/>
                    <a:pt x="156933" y="915"/>
                  </a:cubicBezTo>
                  <a:cubicBezTo>
                    <a:pt x="158496" y="2692"/>
                    <a:pt x="159254" y="5036"/>
                    <a:pt x="159029" y="7392"/>
                  </a:cubicBezTo>
                  <a:lnTo>
                    <a:pt x="159029" y="167983"/>
                  </a:lnTo>
                  <a:cubicBezTo>
                    <a:pt x="159127" y="185606"/>
                    <a:pt x="157209" y="203183"/>
                    <a:pt x="153314" y="220370"/>
                  </a:cubicBezTo>
                  <a:cubicBezTo>
                    <a:pt x="149748" y="236072"/>
                    <a:pt x="144245" y="251270"/>
                    <a:pt x="136931" y="265614"/>
                  </a:cubicBezTo>
                  <a:cubicBezTo>
                    <a:pt x="130230" y="278875"/>
                    <a:pt x="121737" y="291150"/>
                    <a:pt x="111689" y="302095"/>
                  </a:cubicBezTo>
                  <a:cubicBezTo>
                    <a:pt x="102388" y="312385"/>
                    <a:pt x="91562" y="321188"/>
                    <a:pt x="79590" y="328193"/>
                  </a:cubicBezTo>
                  <a:cubicBezTo>
                    <a:pt x="69734" y="334308"/>
                    <a:pt x="58638" y="338148"/>
                    <a:pt x="47110" y="339433"/>
                  </a:cubicBezTo>
                  <a:cubicBezTo>
                    <a:pt x="38110" y="340318"/>
                    <a:pt x="29121" y="337652"/>
                    <a:pt x="22059" y="332003"/>
                  </a:cubicBezTo>
                  <a:cubicBezTo>
                    <a:pt x="14191" y="324948"/>
                    <a:pt x="8562" y="315742"/>
                    <a:pt x="5867" y="305524"/>
                  </a:cubicBezTo>
                  <a:cubicBezTo>
                    <a:pt x="1593" y="290640"/>
                    <a:pt x="-367" y="275188"/>
                    <a:pt x="56" y="259708"/>
                  </a:cubicBezTo>
                  <a:lnTo>
                    <a:pt x="56" y="99498"/>
                  </a:lnTo>
                  <a:cubicBezTo>
                    <a:pt x="115" y="96430"/>
                    <a:pt x="830" y="93410"/>
                    <a:pt x="2152" y="90640"/>
                  </a:cubicBezTo>
                  <a:cubicBezTo>
                    <a:pt x="3174" y="88141"/>
                    <a:pt x="4935" y="86014"/>
                    <a:pt x="7200" y="84544"/>
                  </a:cubicBezTo>
                  <a:lnTo>
                    <a:pt x="41395" y="64827"/>
                  </a:lnTo>
                  <a:cubicBezTo>
                    <a:pt x="42805" y="63566"/>
                    <a:pt x="44938" y="63566"/>
                    <a:pt x="46348" y="64827"/>
                  </a:cubicBezTo>
                  <a:cubicBezTo>
                    <a:pt x="47910" y="66605"/>
                    <a:pt x="48669" y="68949"/>
                    <a:pt x="48443" y="71304"/>
                  </a:cubicBezTo>
                  <a:lnTo>
                    <a:pt x="48443" y="230277"/>
                  </a:lnTo>
                  <a:cubicBezTo>
                    <a:pt x="47298" y="241964"/>
                    <a:pt x="50008" y="253705"/>
                    <a:pt x="56159" y="263709"/>
                  </a:cubicBezTo>
                  <a:cubicBezTo>
                    <a:pt x="61302" y="269806"/>
                    <a:pt x="69113" y="269901"/>
                    <a:pt x="79590" y="263709"/>
                  </a:cubicBezTo>
                  <a:cubicBezTo>
                    <a:pt x="90214" y="257559"/>
                    <a:pt x="98440" y="247990"/>
                    <a:pt x="102926" y="236563"/>
                  </a:cubicBezTo>
                  <a:cubicBezTo>
                    <a:pt x="108321" y="223130"/>
                    <a:pt x="110945" y="208745"/>
                    <a:pt x="110642" y="194272"/>
                  </a:cubicBezTo>
                  <a:lnTo>
                    <a:pt x="110642" y="35681"/>
                  </a:lnTo>
                  <a:cubicBezTo>
                    <a:pt x="110701" y="32612"/>
                    <a:pt x="111415" y="29592"/>
                    <a:pt x="112737" y="26823"/>
                  </a:cubicBezTo>
                  <a:cubicBezTo>
                    <a:pt x="113733" y="24336"/>
                    <a:pt x="115460" y="22211"/>
                    <a:pt x="117690" y="20727"/>
                  </a:cubicBezTo>
                  <a:close/>
                </a:path>
              </a:pathLst>
            </a:custGeom>
            <a:solidFill>
              <a:srgbClr val="BA68C8"/>
            </a:solidFill>
            <a:ln w="9525" cap="flat">
              <a:noFill/>
              <a:prstDash val="solid"/>
              <a:miter/>
            </a:ln>
          </p:spPr>
          <p:txBody>
            <a:bodyPr rtlCol="0" anchor="ctr"/>
            <a:lstStyle/>
            <a:p>
              <a:endParaRPr lang="vi-VN"/>
            </a:p>
          </p:txBody>
        </p:sp>
        <p:sp>
          <p:nvSpPr>
            <p:cNvPr id="30" name="Freeform: Shape 29">
              <a:extLst>
                <a:ext uri="{FF2B5EF4-FFF2-40B4-BE49-F238E27FC236}">
                  <a16:creationId xmlns:a16="http://schemas.microsoft.com/office/drawing/2014/main" id="{BD1D7F8F-C23D-43C4-B42F-5B8D00D5B5A6}"/>
                </a:ext>
              </a:extLst>
            </p:cNvPr>
            <p:cNvSpPr/>
            <p:nvPr/>
          </p:nvSpPr>
          <p:spPr>
            <a:xfrm>
              <a:off x="7266731" y="3375028"/>
              <a:ext cx="154295" cy="338014"/>
            </a:xfrm>
            <a:custGeom>
              <a:avLst/>
              <a:gdLst>
                <a:gd name="connsiteX0" fmla="*/ 81861 w 154295"/>
                <a:gd name="connsiteY0" fmla="*/ 12041 h 338014"/>
                <a:gd name="connsiteX1" fmla="*/ 111960 w 154295"/>
                <a:gd name="connsiteY1" fmla="*/ 516 h 338014"/>
                <a:gd name="connsiteX2" fmla="*/ 134630 w 154295"/>
                <a:gd name="connsiteY2" fmla="*/ 5088 h 338014"/>
                <a:gd name="connsiteX3" fmla="*/ 149203 w 154295"/>
                <a:gd name="connsiteY3" fmla="*/ 26234 h 338014"/>
                <a:gd name="connsiteX4" fmla="*/ 154251 w 154295"/>
                <a:gd name="connsiteY4" fmla="*/ 64334 h 338014"/>
                <a:gd name="connsiteX5" fmla="*/ 149203 w 154295"/>
                <a:gd name="connsiteY5" fmla="*/ 108720 h 338014"/>
                <a:gd name="connsiteX6" fmla="*/ 134630 w 154295"/>
                <a:gd name="connsiteY6" fmla="*/ 146820 h 338014"/>
                <a:gd name="connsiteX7" fmla="*/ 81861 w 154295"/>
                <a:gd name="connsiteY7" fmla="*/ 201113 h 338014"/>
                <a:gd name="connsiteX8" fmla="*/ 48428 w 154295"/>
                <a:gd name="connsiteY8" fmla="*/ 220163 h 338014"/>
                <a:gd name="connsiteX9" fmla="*/ 48428 w 154295"/>
                <a:gd name="connsiteY9" fmla="*/ 302364 h 338014"/>
                <a:gd name="connsiteX10" fmla="*/ 46333 w 154295"/>
                <a:gd name="connsiteY10" fmla="*/ 311222 h 338014"/>
                <a:gd name="connsiteX11" fmla="*/ 41380 w 154295"/>
                <a:gd name="connsiteY11" fmla="*/ 317223 h 338014"/>
                <a:gd name="connsiteX12" fmla="*/ 7090 w 154295"/>
                <a:gd name="connsiteY12" fmla="*/ 337034 h 338014"/>
                <a:gd name="connsiteX13" fmla="*/ 2137 w 154295"/>
                <a:gd name="connsiteY13" fmla="*/ 337034 h 338014"/>
                <a:gd name="connsiteX14" fmla="*/ 41 w 154295"/>
                <a:gd name="connsiteY14" fmla="*/ 330653 h 338014"/>
                <a:gd name="connsiteX15" fmla="*/ 41 w 154295"/>
                <a:gd name="connsiteY15" fmla="*/ 70620 h 338014"/>
                <a:gd name="connsiteX16" fmla="*/ 2137 w 154295"/>
                <a:gd name="connsiteY16" fmla="*/ 61762 h 338014"/>
                <a:gd name="connsiteX17" fmla="*/ 7090 w 154295"/>
                <a:gd name="connsiteY17" fmla="*/ 55666 h 338014"/>
                <a:gd name="connsiteX18" fmla="*/ 48428 w 154295"/>
                <a:gd name="connsiteY18" fmla="*/ 157298 h 338014"/>
                <a:gd name="connsiteX19" fmla="*/ 80528 w 154295"/>
                <a:gd name="connsiteY19" fmla="*/ 138724 h 338014"/>
                <a:gd name="connsiteX20" fmla="*/ 99101 w 154295"/>
                <a:gd name="connsiteY20" fmla="*/ 120817 h 338014"/>
                <a:gd name="connsiteX21" fmla="*/ 106245 w 154295"/>
                <a:gd name="connsiteY21" fmla="*/ 92242 h 338014"/>
                <a:gd name="connsiteX22" fmla="*/ 99101 w 154295"/>
                <a:gd name="connsiteY22" fmla="*/ 72049 h 338014"/>
                <a:gd name="connsiteX23" fmla="*/ 80909 w 154295"/>
                <a:gd name="connsiteY23" fmla="*/ 75097 h 338014"/>
                <a:gd name="connsiteX24" fmla="*/ 48809 w 154295"/>
                <a:gd name="connsiteY24" fmla="*/ 94147 h 33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295" h="338014">
                  <a:moveTo>
                    <a:pt x="81861" y="12041"/>
                  </a:moveTo>
                  <a:cubicBezTo>
                    <a:pt x="91061" y="6302"/>
                    <a:pt x="101280" y="2389"/>
                    <a:pt x="111960" y="516"/>
                  </a:cubicBezTo>
                  <a:cubicBezTo>
                    <a:pt x="119824" y="-936"/>
                    <a:pt x="127944" y="702"/>
                    <a:pt x="134630" y="5088"/>
                  </a:cubicBezTo>
                  <a:cubicBezTo>
                    <a:pt x="141639" y="10383"/>
                    <a:pt x="146750" y="17799"/>
                    <a:pt x="149203" y="26234"/>
                  </a:cubicBezTo>
                  <a:cubicBezTo>
                    <a:pt x="152896" y="38585"/>
                    <a:pt x="154600" y="51446"/>
                    <a:pt x="154251" y="64334"/>
                  </a:cubicBezTo>
                  <a:cubicBezTo>
                    <a:pt x="154334" y="79277"/>
                    <a:pt x="152639" y="94177"/>
                    <a:pt x="149203" y="108720"/>
                  </a:cubicBezTo>
                  <a:cubicBezTo>
                    <a:pt x="146042" y="122006"/>
                    <a:pt x="141142" y="134816"/>
                    <a:pt x="134630" y="146820"/>
                  </a:cubicBezTo>
                  <a:cubicBezTo>
                    <a:pt x="122400" y="169450"/>
                    <a:pt x="104133" y="188244"/>
                    <a:pt x="81861" y="201113"/>
                  </a:cubicBezTo>
                  <a:lnTo>
                    <a:pt x="48428" y="220163"/>
                  </a:lnTo>
                  <a:lnTo>
                    <a:pt x="48428" y="302364"/>
                  </a:lnTo>
                  <a:cubicBezTo>
                    <a:pt x="48369" y="305432"/>
                    <a:pt x="47655" y="308452"/>
                    <a:pt x="46333" y="311222"/>
                  </a:cubicBezTo>
                  <a:cubicBezTo>
                    <a:pt x="45336" y="313682"/>
                    <a:pt x="43607" y="315777"/>
                    <a:pt x="41380" y="317223"/>
                  </a:cubicBezTo>
                  <a:lnTo>
                    <a:pt x="7090" y="337034"/>
                  </a:lnTo>
                  <a:cubicBezTo>
                    <a:pt x="5697" y="338341"/>
                    <a:pt x="3529" y="338341"/>
                    <a:pt x="2137" y="337034"/>
                  </a:cubicBezTo>
                  <a:cubicBezTo>
                    <a:pt x="569" y="335298"/>
                    <a:pt x="-192" y="332980"/>
                    <a:pt x="41" y="330653"/>
                  </a:cubicBezTo>
                  <a:lnTo>
                    <a:pt x="41" y="70620"/>
                  </a:lnTo>
                  <a:cubicBezTo>
                    <a:pt x="53" y="67546"/>
                    <a:pt x="770" y="64516"/>
                    <a:pt x="2137" y="61762"/>
                  </a:cubicBezTo>
                  <a:cubicBezTo>
                    <a:pt x="3128" y="59273"/>
                    <a:pt x="4856" y="57146"/>
                    <a:pt x="7090" y="55666"/>
                  </a:cubicBezTo>
                  <a:close/>
                  <a:moveTo>
                    <a:pt x="48428" y="157298"/>
                  </a:moveTo>
                  <a:lnTo>
                    <a:pt x="80528" y="138724"/>
                  </a:lnTo>
                  <a:cubicBezTo>
                    <a:pt x="88147" y="134440"/>
                    <a:pt x="94542" y="128275"/>
                    <a:pt x="99101" y="120817"/>
                  </a:cubicBezTo>
                  <a:cubicBezTo>
                    <a:pt x="104118" y="112151"/>
                    <a:pt x="106593" y="102249"/>
                    <a:pt x="106245" y="92242"/>
                  </a:cubicBezTo>
                  <a:cubicBezTo>
                    <a:pt x="106245" y="80907"/>
                    <a:pt x="103864" y="74240"/>
                    <a:pt x="99101" y="72049"/>
                  </a:cubicBezTo>
                  <a:cubicBezTo>
                    <a:pt x="92905" y="70008"/>
                    <a:pt x="86101" y="71148"/>
                    <a:pt x="80909" y="75097"/>
                  </a:cubicBezTo>
                  <a:lnTo>
                    <a:pt x="48809" y="94147"/>
                  </a:lnTo>
                  <a:close/>
                </a:path>
              </a:pathLst>
            </a:custGeom>
            <a:solidFill>
              <a:srgbClr val="BA68C8"/>
            </a:solidFill>
            <a:ln w="9525" cap="flat">
              <a:noFill/>
              <a:prstDash val="solid"/>
              <a:miter/>
            </a:ln>
          </p:spPr>
          <p:txBody>
            <a:bodyPr rtlCol="0" anchor="ctr"/>
            <a:lstStyle/>
            <a:p>
              <a:endParaRPr lang="vi-VN"/>
            </a:p>
          </p:txBody>
        </p:sp>
      </p:grpSp>
      <p:grpSp>
        <p:nvGrpSpPr>
          <p:cNvPr id="31" name="Graphic 3">
            <a:extLst>
              <a:ext uri="{FF2B5EF4-FFF2-40B4-BE49-F238E27FC236}">
                <a16:creationId xmlns:a16="http://schemas.microsoft.com/office/drawing/2014/main" id="{38D15A80-E827-461B-AEF9-0DE1C9543C1F}"/>
              </a:ext>
            </a:extLst>
          </p:cNvPr>
          <p:cNvGrpSpPr/>
          <p:nvPr/>
        </p:nvGrpSpPr>
        <p:grpSpPr>
          <a:xfrm>
            <a:off x="7368690" y="1886025"/>
            <a:ext cx="1778317" cy="2577036"/>
            <a:chOff x="7368690" y="1886025"/>
            <a:chExt cx="1778317" cy="2577036"/>
          </a:xfrm>
        </p:grpSpPr>
        <p:sp>
          <p:nvSpPr>
            <p:cNvPr id="32" name="Freeform: Shape 31">
              <a:extLst>
                <a:ext uri="{FF2B5EF4-FFF2-40B4-BE49-F238E27FC236}">
                  <a16:creationId xmlns:a16="http://schemas.microsoft.com/office/drawing/2014/main" id="{64F0B86A-E32E-4920-8941-23FE47415BD3}"/>
                </a:ext>
              </a:extLst>
            </p:cNvPr>
            <p:cNvSpPr/>
            <p:nvPr/>
          </p:nvSpPr>
          <p:spPr>
            <a:xfrm>
              <a:off x="7832558" y="4011719"/>
              <a:ext cx="797623" cy="326898"/>
            </a:xfrm>
            <a:custGeom>
              <a:avLst/>
              <a:gdLst>
                <a:gd name="connsiteX0" fmla="*/ 797624 w 797623"/>
                <a:gd name="connsiteY0" fmla="*/ 163449 h 326898"/>
                <a:gd name="connsiteX1" fmla="*/ 398812 w 797623"/>
                <a:gd name="connsiteY1" fmla="*/ 326898 h 326898"/>
                <a:gd name="connsiteX2" fmla="*/ 0 w 797623"/>
                <a:gd name="connsiteY2" fmla="*/ 163449 h 326898"/>
                <a:gd name="connsiteX3" fmla="*/ 398812 w 797623"/>
                <a:gd name="connsiteY3" fmla="*/ 0 h 326898"/>
                <a:gd name="connsiteX4" fmla="*/ 797624 w 797623"/>
                <a:gd name="connsiteY4" fmla="*/ 163449 h 32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23" h="326898">
                  <a:moveTo>
                    <a:pt x="797624" y="163449"/>
                  </a:moveTo>
                  <a:cubicBezTo>
                    <a:pt x="797624" y="253719"/>
                    <a:pt x="619070" y="326898"/>
                    <a:pt x="398812" y="326898"/>
                  </a:cubicBezTo>
                  <a:cubicBezTo>
                    <a:pt x="178554" y="326898"/>
                    <a:pt x="0" y="253719"/>
                    <a:pt x="0" y="163449"/>
                  </a:cubicBezTo>
                  <a:cubicBezTo>
                    <a:pt x="0" y="73179"/>
                    <a:pt x="178554" y="0"/>
                    <a:pt x="398812" y="0"/>
                  </a:cubicBezTo>
                  <a:cubicBezTo>
                    <a:pt x="619070" y="0"/>
                    <a:pt x="797624" y="73179"/>
                    <a:pt x="797624" y="163449"/>
                  </a:cubicBezTo>
                  <a:close/>
                </a:path>
              </a:pathLst>
            </a:custGeom>
            <a:solidFill>
              <a:srgbClr val="BA68C8"/>
            </a:solidFill>
            <a:ln w="9525" cap="flat">
              <a:noFill/>
              <a:prstDash val="solid"/>
              <a:miter/>
            </a:ln>
          </p:spPr>
          <p:txBody>
            <a:bodyPr rtlCol="0" anchor="ctr"/>
            <a:lstStyle/>
            <a:p>
              <a:endParaRPr lang="vi-VN"/>
            </a:p>
          </p:txBody>
        </p:sp>
        <p:sp>
          <p:nvSpPr>
            <p:cNvPr id="33" name="Freeform: Shape 32">
              <a:extLst>
                <a:ext uri="{FF2B5EF4-FFF2-40B4-BE49-F238E27FC236}">
                  <a16:creationId xmlns:a16="http://schemas.microsoft.com/office/drawing/2014/main" id="{DFE5BED6-1062-4E02-9B6D-8AE429D47571}"/>
                </a:ext>
              </a:extLst>
            </p:cNvPr>
            <p:cNvSpPr/>
            <p:nvPr/>
          </p:nvSpPr>
          <p:spPr>
            <a:xfrm>
              <a:off x="7832558" y="4011719"/>
              <a:ext cx="797623" cy="326898"/>
            </a:xfrm>
            <a:custGeom>
              <a:avLst/>
              <a:gdLst>
                <a:gd name="connsiteX0" fmla="*/ 797624 w 797623"/>
                <a:gd name="connsiteY0" fmla="*/ 163449 h 326898"/>
                <a:gd name="connsiteX1" fmla="*/ 398812 w 797623"/>
                <a:gd name="connsiteY1" fmla="*/ 326898 h 326898"/>
                <a:gd name="connsiteX2" fmla="*/ 0 w 797623"/>
                <a:gd name="connsiteY2" fmla="*/ 163449 h 326898"/>
                <a:gd name="connsiteX3" fmla="*/ 398812 w 797623"/>
                <a:gd name="connsiteY3" fmla="*/ 0 h 326898"/>
                <a:gd name="connsiteX4" fmla="*/ 797624 w 797623"/>
                <a:gd name="connsiteY4" fmla="*/ 163449 h 326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23" h="326898">
                  <a:moveTo>
                    <a:pt x="797624" y="163449"/>
                  </a:moveTo>
                  <a:cubicBezTo>
                    <a:pt x="797624" y="253719"/>
                    <a:pt x="619070" y="326898"/>
                    <a:pt x="398812" y="326898"/>
                  </a:cubicBezTo>
                  <a:cubicBezTo>
                    <a:pt x="178554" y="326898"/>
                    <a:pt x="0" y="253719"/>
                    <a:pt x="0" y="163449"/>
                  </a:cubicBezTo>
                  <a:cubicBezTo>
                    <a:pt x="0" y="73179"/>
                    <a:pt x="178554" y="0"/>
                    <a:pt x="398812" y="0"/>
                  </a:cubicBezTo>
                  <a:cubicBezTo>
                    <a:pt x="619070" y="0"/>
                    <a:pt x="797624" y="73179"/>
                    <a:pt x="797624" y="163449"/>
                  </a:cubicBezTo>
                  <a:close/>
                </a:path>
              </a:pathLst>
            </a:custGeom>
            <a:solidFill>
              <a:srgbClr val="BA68C8"/>
            </a:solidFill>
            <a:ln w="9525" cap="flat">
              <a:noFill/>
              <a:prstDash val="solid"/>
              <a:miter/>
            </a:ln>
          </p:spPr>
          <p:txBody>
            <a:bodyPr rtlCol="0" anchor="ctr"/>
            <a:lstStyle/>
            <a:p>
              <a:endParaRPr lang="vi-VN"/>
            </a:p>
          </p:txBody>
        </p:sp>
        <p:sp>
          <p:nvSpPr>
            <p:cNvPr id="34" name="Freeform: Shape 33">
              <a:extLst>
                <a:ext uri="{FF2B5EF4-FFF2-40B4-BE49-F238E27FC236}">
                  <a16:creationId xmlns:a16="http://schemas.microsoft.com/office/drawing/2014/main" id="{A86ABF89-EB00-49ED-AB5A-1788E5CB418D}"/>
                </a:ext>
              </a:extLst>
            </p:cNvPr>
            <p:cNvSpPr/>
            <p:nvPr/>
          </p:nvSpPr>
          <p:spPr>
            <a:xfrm>
              <a:off x="7832653" y="3998289"/>
              <a:ext cx="862774" cy="353758"/>
            </a:xfrm>
            <a:custGeom>
              <a:avLst/>
              <a:gdLst>
                <a:gd name="connsiteX0" fmla="*/ 862774 w 862774"/>
                <a:gd name="connsiteY0" fmla="*/ 176879 h 353758"/>
                <a:gd name="connsiteX1" fmla="*/ 431387 w 862774"/>
                <a:gd name="connsiteY1" fmla="*/ 353759 h 353758"/>
                <a:gd name="connsiteX2" fmla="*/ 0 w 862774"/>
                <a:gd name="connsiteY2" fmla="*/ 176879 h 353758"/>
                <a:gd name="connsiteX3" fmla="*/ 431387 w 862774"/>
                <a:gd name="connsiteY3" fmla="*/ 0 h 353758"/>
                <a:gd name="connsiteX4" fmla="*/ 862774 w 862774"/>
                <a:gd name="connsiteY4" fmla="*/ 176879 h 353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774" h="353758">
                  <a:moveTo>
                    <a:pt x="862774" y="176879"/>
                  </a:moveTo>
                  <a:cubicBezTo>
                    <a:pt x="862774" y="274567"/>
                    <a:pt x="669636" y="353759"/>
                    <a:pt x="431387" y="353759"/>
                  </a:cubicBezTo>
                  <a:cubicBezTo>
                    <a:pt x="193139" y="353759"/>
                    <a:pt x="0" y="274567"/>
                    <a:pt x="0" y="176879"/>
                  </a:cubicBezTo>
                  <a:cubicBezTo>
                    <a:pt x="0" y="79192"/>
                    <a:pt x="193139" y="0"/>
                    <a:pt x="431387" y="0"/>
                  </a:cubicBezTo>
                  <a:cubicBezTo>
                    <a:pt x="669636" y="0"/>
                    <a:pt x="862774" y="79192"/>
                    <a:pt x="862774" y="176879"/>
                  </a:cubicBezTo>
                  <a:close/>
                </a:path>
              </a:pathLst>
            </a:custGeom>
            <a:solidFill>
              <a:srgbClr val="FFFFFF">
                <a:alpha val="90000"/>
              </a:srgbClr>
            </a:solidFill>
            <a:ln w="9525" cap="flat">
              <a:noFill/>
              <a:prstDash val="solid"/>
              <a:miter/>
            </a:ln>
          </p:spPr>
          <p:txBody>
            <a:bodyPr rtlCol="0" anchor="ctr"/>
            <a:lstStyle/>
            <a:p>
              <a:endParaRPr lang="vi-VN"/>
            </a:p>
          </p:txBody>
        </p:sp>
        <p:sp>
          <p:nvSpPr>
            <p:cNvPr id="35" name="Freeform: Shape 34">
              <a:extLst>
                <a:ext uri="{FF2B5EF4-FFF2-40B4-BE49-F238E27FC236}">
                  <a16:creationId xmlns:a16="http://schemas.microsoft.com/office/drawing/2014/main" id="{0930412C-3A06-4C63-9CE8-78A4E3339903}"/>
                </a:ext>
              </a:extLst>
            </p:cNvPr>
            <p:cNvSpPr/>
            <p:nvPr/>
          </p:nvSpPr>
          <p:spPr>
            <a:xfrm>
              <a:off x="7825152" y="3917718"/>
              <a:ext cx="354377" cy="280309"/>
            </a:xfrm>
            <a:custGeom>
              <a:avLst/>
              <a:gdLst>
                <a:gd name="connsiteX0" fmla="*/ 71 w 354377"/>
                <a:gd name="connsiteY0" fmla="*/ 173058 h 280309"/>
                <a:gd name="connsiteX1" fmla="*/ 181296 w 354377"/>
                <a:gd name="connsiteY1" fmla="*/ 49 h 280309"/>
                <a:gd name="connsiteX2" fmla="*/ 354306 w 354377"/>
                <a:gd name="connsiteY2" fmla="*/ 173058 h 280309"/>
                <a:gd name="connsiteX3" fmla="*/ 354306 w 354377"/>
                <a:gd name="connsiteY3" fmla="*/ 178011 h 280309"/>
                <a:gd name="connsiteX4" fmla="*/ 354306 w 354377"/>
                <a:gd name="connsiteY4" fmla="*/ 182869 h 280309"/>
                <a:gd name="connsiteX5" fmla="*/ 302490 w 354377"/>
                <a:gd name="connsiteY5" fmla="*/ 250306 h 280309"/>
                <a:gd name="connsiteX6" fmla="*/ 51792 w 354377"/>
                <a:gd name="connsiteY6" fmla="*/ 250306 h 280309"/>
                <a:gd name="connsiteX7" fmla="*/ 71 w 354377"/>
                <a:gd name="connsiteY7" fmla="*/ 182869 h 280309"/>
                <a:gd name="connsiteX8" fmla="*/ 71 w 354377"/>
                <a:gd name="connsiteY8" fmla="*/ 178011 h 280309"/>
                <a:gd name="connsiteX9" fmla="*/ 71 w 354377"/>
                <a:gd name="connsiteY9" fmla="*/ 173058 h 28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77" h="280309">
                  <a:moveTo>
                    <a:pt x="71" y="173058"/>
                  </a:moveTo>
                  <a:cubicBezTo>
                    <a:pt x="2340" y="75239"/>
                    <a:pt x="83477" y="-2220"/>
                    <a:pt x="181296" y="49"/>
                  </a:cubicBezTo>
                  <a:cubicBezTo>
                    <a:pt x="275923" y="2243"/>
                    <a:pt x="352111" y="78432"/>
                    <a:pt x="354306" y="173058"/>
                  </a:cubicBezTo>
                  <a:cubicBezTo>
                    <a:pt x="354401" y="174708"/>
                    <a:pt x="354401" y="176362"/>
                    <a:pt x="354306" y="178011"/>
                  </a:cubicBezTo>
                  <a:cubicBezTo>
                    <a:pt x="354401" y="179629"/>
                    <a:pt x="354401" y="181251"/>
                    <a:pt x="354306" y="182869"/>
                  </a:cubicBezTo>
                  <a:cubicBezTo>
                    <a:pt x="352306" y="207443"/>
                    <a:pt x="335256" y="231542"/>
                    <a:pt x="302490" y="250306"/>
                  </a:cubicBezTo>
                  <a:cubicBezTo>
                    <a:pt x="233339" y="290311"/>
                    <a:pt x="121515" y="290311"/>
                    <a:pt x="51792" y="250306"/>
                  </a:cubicBezTo>
                  <a:cubicBezTo>
                    <a:pt x="19407" y="231256"/>
                    <a:pt x="2072" y="207443"/>
                    <a:pt x="71" y="182869"/>
                  </a:cubicBezTo>
                  <a:cubicBezTo>
                    <a:pt x="-24" y="181251"/>
                    <a:pt x="-24" y="179629"/>
                    <a:pt x="71" y="178011"/>
                  </a:cubicBezTo>
                  <a:cubicBezTo>
                    <a:pt x="-24" y="176362"/>
                    <a:pt x="-24" y="174708"/>
                    <a:pt x="71" y="173058"/>
                  </a:cubicBezTo>
                  <a:close/>
                </a:path>
              </a:pathLst>
            </a:custGeom>
            <a:solidFill>
              <a:srgbClr val="BA68C8"/>
            </a:solidFill>
            <a:ln w="9525" cap="flat">
              <a:noFill/>
              <a:prstDash val="solid"/>
              <a:miter/>
            </a:ln>
          </p:spPr>
          <p:txBody>
            <a:bodyPr rtlCol="0" anchor="ctr"/>
            <a:lstStyle/>
            <a:p>
              <a:endParaRPr lang="vi-VN"/>
            </a:p>
          </p:txBody>
        </p:sp>
        <p:sp>
          <p:nvSpPr>
            <p:cNvPr id="36" name="Freeform: Shape 35">
              <a:extLst>
                <a:ext uri="{FF2B5EF4-FFF2-40B4-BE49-F238E27FC236}">
                  <a16:creationId xmlns:a16="http://schemas.microsoft.com/office/drawing/2014/main" id="{E14DA431-495E-4591-9963-07090C717DF6}"/>
                </a:ext>
              </a:extLst>
            </p:cNvPr>
            <p:cNvSpPr/>
            <p:nvPr/>
          </p:nvSpPr>
          <p:spPr>
            <a:xfrm>
              <a:off x="7825152" y="3917718"/>
              <a:ext cx="354377" cy="280309"/>
            </a:xfrm>
            <a:custGeom>
              <a:avLst/>
              <a:gdLst>
                <a:gd name="connsiteX0" fmla="*/ 71 w 354377"/>
                <a:gd name="connsiteY0" fmla="*/ 173058 h 280309"/>
                <a:gd name="connsiteX1" fmla="*/ 181296 w 354377"/>
                <a:gd name="connsiteY1" fmla="*/ 49 h 280309"/>
                <a:gd name="connsiteX2" fmla="*/ 354306 w 354377"/>
                <a:gd name="connsiteY2" fmla="*/ 173058 h 280309"/>
                <a:gd name="connsiteX3" fmla="*/ 354306 w 354377"/>
                <a:gd name="connsiteY3" fmla="*/ 178011 h 280309"/>
                <a:gd name="connsiteX4" fmla="*/ 354306 w 354377"/>
                <a:gd name="connsiteY4" fmla="*/ 182869 h 280309"/>
                <a:gd name="connsiteX5" fmla="*/ 302490 w 354377"/>
                <a:gd name="connsiteY5" fmla="*/ 250306 h 280309"/>
                <a:gd name="connsiteX6" fmla="*/ 51792 w 354377"/>
                <a:gd name="connsiteY6" fmla="*/ 250306 h 280309"/>
                <a:gd name="connsiteX7" fmla="*/ 71 w 354377"/>
                <a:gd name="connsiteY7" fmla="*/ 182869 h 280309"/>
                <a:gd name="connsiteX8" fmla="*/ 71 w 354377"/>
                <a:gd name="connsiteY8" fmla="*/ 178011 h 280309"/>
                <a:gd name="connsiteX9" fmla="*/ 71 w 354377"/>
                <a:gd name="connsiteY9" fmla="*/ 173058 h 28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377" h="280309">
                  <a:moveTo>
                    <a:pt x="71" y="173058"/>
                  </a:moveTo>
                  <a:cubicBezTo>
                    <a:pt x="2340" y="75239"/>
                    <a:pt x="83477" y="-2220"/>
                    <a:pt x="181296" y="49"/>
                  </a:cubicBezTo>
                  <a:cubicBezTo>
                    <a:pt x="275923" y="2243"/>
                    <a:pt x="352111" y="78432"/>
                    <a:pt x="354306" y="173058"/>
                  </a:cubicBezTo>
                  <a:cubicBezTo>
                    <a:pt x="354401" y="174708"/>
                    <a:pt x="354401" y="176362"/>
                    <a:pt x="354306" y="178011"/>
                  </a:cubicBezTo>
                  <a:cubicBezTo>
                    <a:pt x="354401" y="179629"/>
                    <a:pt x="354401" y="181251"/>
                    <a:pt x="354306" y="182869"/>
                  </a:cubicBezTo>
                  <a:cubicBezTo>
                    <a:pt x="352306" y="207443"/>
                    <a:pt x="335256" y="231542"/>
                    <a:pt x="302490" y="250306"/>
                  </a:cubicBezTo>
                  <a:cubicBezTo>
                    <a:pt x="233339" y="290311"/>
                    <a:pt x="121515" y="290311"/>
                    <a:pt x="51792" y="250306"/>
                  </a:cubicBezTo>
                  <a:cubicBezTo>
                    <a:pt x="19407" y="231256"/>
                    <a:pt x="2072" y="207443"/>
                    <a:pt x="71" y="182869"/>
                  </a:cubicBezTo>
                  <a:cubicBezTo>
                    <a:pt x="-24" y="181251"/>
                    <a:pt x="-24" y="179629"/>
                    <a:pt x="71" y="178011"/>
                  </a:cubicBezTo>
                  <a:cubicBezTo>
                    <a:pt x="-24" y="176362"/>
                    <a:pt x="-24" y="174708"/>
                    <a:pt x="71" y="173058"/>
                  </a:cubicBezTo>
                  <a:close/>
                </a:path>
              </a:pathLst>
            </a:custGeom>
            <a:solidFill>
              <a:srgbClr val="FFFFFF">
                <a:alpha val="80000"/>
              </a:srgbClr>
            </a:solidFill>
            <a:ln w="9525" cap="flat">
              <a:noFill/>
              <a:prstDash val="solid"/>
              <a:miter/>
            </a:ln>
          </p:spPr>
          <p:txBody>
            <a:bodyPr rtlCol="0" anchor="ctr"/>
            <a:lstStyle/>
            <a:p>
              <a:endParaRPr lang="vi-VN"/>
            </a:p>
          </p:txBody>
        </p:sp>
        <p:sp>
          <p:nvSpPr>
            <p:cNvPr id="37" name="Freeform: Shape 36">
              <a:extLst>
                <a:ext uri="{FF2B5EF4-FFF2-40B4-BE49-F238E27FC236}">
                  <a16:creationId xmlns:a16="http://schemas.microsoft.com/office/drawing/2014/main" id="{8F608356-C9A1-4948-A4D1-8E58263BD8F3}"/>
                </a:ext>
              </a:extLst>
            </p:cNvPr>
            <p:cNvSpPr/>
            <p:nvPr/>
          </p:nvSpPr>
          <p:spPr>
            <a:xfrm>
              <a:off x="7925426" y="3918309"/>
              <a:ext cx="254103" cy="277432"/>
            </a:xfrm>
            <a:custGeom>
              <a:avLst/>
              <a:gdLst>
                <a:gd name="connsiteX0" fmla="*/ 0 w 254103"/>
                <a:gd name="connsiteY0" fmla="*/ 17781 h 277432"/>
                <a:gd name="connsiteX1" fmla="*/ 0 w 254103"/>
                <a:gd name="connsiteY1" fmla="*/ 17781 h 277432"/>
                <a:gd name="connsiteX2" fmla="*/ 236347 w 254103"/>
                <a:gd name="connsiteY2" fmla="*/ 99711 h 277432"/>
                <a:gd name="connsiteX3" fmla="*/ 254032 w 254103"/>
                <a:gd name="connsiteY3" fmla="*/ 172467 h 277432"/>
                <a:gd name="connsiteX4" fmla="*/ 254032 w 254103"/>
                <a:gd name="connsiteY4" fmla="*/ 177420 h 277432"/>
                <a:gd name="connsiteX5" fmla="*/ 254032 w 254103"/>
                <a:gd name="connsiteY5" fmla="*/ 182278 h 277432"/>
                <a:gd name="connsiteX6" fmla="*/ 202216 w 254103"/>
                <a:gd name="connsiteY6" fmla="*/ 249715 h 277432"/>
                <a:gd name="connsiteX7" fmla="*/ 113252 w 254103"/>
                <a:gd name="connsiteY7" fmla="*/ 277433 h 277432"/>
                <a:gd name="connsiteX8" fmla="*/ 174879 w 254103"/>
                <a:gd name="connsiteY8" fmla="*/ 161513 h 277432"/>
                <a:gd name="connsiteX9" fmla="*/ 0 w 254103"/>
                <a:gd name="connsiteY9" fmla="*/ 17781 h 27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103" h="277432">
                  <a:moveTo>
                    <a:pt x="0" y="17781"/>
                  </a:moveTo>
                  <a:lnTo>
                    <a:pt x="0" y="17781"/>
                  </a:lnTo>
                  <a:cubicBezTo>
                    <a:pt x="87890" y="-24860"/>
                    <a:pt x="193706" y="11821"/>
                    <a:pt x="236347" y="99711"/>
                  </a:cubicBezTo>
                  <a:cubicBezTo>
                    <a:pt x="247366" y="122423"/>
                    <a:pt x="253396" y="147231"/>
                    <a:pt x="254032" y="172467"/>
                  </a:cubicBezTo>
                  <a:cubicBezTo>
                    <a:pt x="254127" y="174117"/>
                    <a:pt x="254127" y="175770"/>
                    <a:pt x="254032" y="177420"/>
                  </a:cubicBezTo>
                  <a:cubicBezTo>
                    <a:pt x="254127" y="179038"/>
                    <a:pt x="254127" y="180660"/>
                    <a:pt x="254032" y="182278"/>
                  </a:cubicBezTo>
                  <a:cubicBezTo>
                    <a:pt x="252032" y="206852"/>
                    <a:pt x="234982" y="230950"/>
                    <a:pt x="202216" y="249715"/>
                  </a:cubicBezTo>
                  <a:cubicBezTo>
                    <a:pt x="174720" y="264826"/>
                    <a:pt x="144465" y="274252"/>
                    <a:pt x="113252" y="277433"/>
                  </a:cubicBezTo>
                  <a:cubicBezTo>
                    <a:pt x="159258" y="269527"/>
                    <a:pt x="189452" y="218187"/>
                    <a:pt x="174879" y="161513"/>
                  </a:cubicBezTo>
                  <a:cubicBezTo>
                    <a:pt x="158496" y="95791"/>
                    <a:pt x="92012" y="826"/>
                    <a:pt x="0" y="17781"/>
                  </a:cubicBezTo>
                  <a:close/>
                </a:path>
              </a:pathLst>
            </a:custGeom>
            <a:solidFill>
              <a:srgbClr val="FFFFFF">
                <a:alpha val="30000"/>
              </a:srgbClr>
            </a:solidFill>
            <a:ln w="9525" cap="flat">
              <a:noFill/>
              <a:prstDash val="solid"/>
              <a:miter/>
            </a:ln>
          </p:spPr>
          <p:txBody>
            <a:bodyPr rtlCol="0" anchor="ctr"/>
            <a:lstStyle/>
            <a:p>
              <a:endParaRPr lang="vi-VN"/>
            </a:p>
          </p:txBody>
        </p:sp>
        <p:sp>
          <p:nvSpPr>
            <p:cNvPr id="38" name="Freeform: Shape 37">
              <a:extLst>
                <a:ext uri="{FF2B5EF4-FFF2-40B4-BE49-F238E27FC236}">
                  <a16:creationId xmlns:a16="http://schemas.microsoft.com/office/drawing/2014/main" id="{A243B113-30E2-4A29-A03C-60262A11B73D}"/>
                </a:ext>
              </a:extLst>
            </p:cNvPr>
            <p:cNvSpPr/>
            <p:nvPr/>
          </p:nvSpPr>
          <p:spPr>
            <a:xfrm>
              <a:off x="7825152" y="3962761"/>
              <a:ext cx="339923" cy="235267"/>
            </a:xfrm>
            <a:custGeom>
              <a:avLst/>
              <a:gdLst>
                <a:gd name="connsiteX0" fmla="*/ 71 w 339923"/>
                <a:gd name="connsiteY0" fmla="*/ 137827 h 235267"/>
                <a:gd name="connsiteX1" fmla="*/ 71 w 339923"/>
                <a:gd name="connsiteY1" fmla="*/ 132969 h 235267"/>
                <a:gd name="connsiteX2" fmla="*/ 71 w 339923"/>
                <a:gd name="connsiteY2" fmla="*/ 128016 h 235267"/>
                <a:gd name="connsiteX3" fmla="*/ 60174 w 339923"/>
                <a:gd name="connsiteY3" fmla="*/ 0 h 235267"/>
                <a:gd name="connsiteX4" fmla="*/ 44648 w 339923"/>
                <a:gd name="connsiteY4" fmla="*/ 151162 h 235267"/>
                <a:gd name="connsiteX5" fmla="*/ 339923 w 339923"/>
                <a:gd name="connsiteY5" fmla="*/ 173355 h 235267"/>
                <a:gd name="connsiteX6" fmla="*/ 301823 w 339923"/>
                <a:gd name="connsiteY6" fmla="*/ 205264 h 235267"/>
                <a:gd name="connsiteX7" fmla="*/ 51125 w 339923"/>
                <a:gd name="connsiteY7" fmla="*/ 205264 h 235267"/>
                <a:gd name="connsiteX8" fmla="*/ 71 w 339923"/>
                <a:gd name="connsiteY8" fmla="*/ 137827 h 23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923" h="235267">
                  <a:moveTo>
                    <a:pt x="71" y="137827"/>
                  </a:moveTo>
                  <a:cubicBezTo>
                    <a:pt x="-24" y="136209"/>
                    <a:pt x="-24" y="134587"/>
                    <a:pt x="71" y="132969"/>
                  </a:cubicBezTo>
                  <a:cubicBezTo>
                    <a:pt x="-24" y="131319"/>
                    <a:pt x="-24" y="129666"/>
                    <a:pt x="71" y="128016"/>
                  </a:cubicBezTo>
                  <a:cubicBezTo>
                    <a:pt x="1364" y="78827"/>
                    <a:pt x="23153" y="32415"/>
                    <a:pt x="60174" y="0"/>
                  </a:cubicBezTo>
                  <a:cubicBezTo>
                    <a:pt x="41124" y="19717"/>
                    <a:pt x="-1834" y="94297"/>
                    <a:pt x="44648" y="151162"/>
                  </a:cubicBezTo>
                  <a:cubicBezTo>
                    <a:pt x="75319" y="188595"/>
                    <a:pt x="220575" y="241935"/>
                    <a:pt x="339923" y="173355"/>
                  </a:cubicBezTo>
                  <a:cubicBezTo>
                    <a:pt x="329510" y="186457"/>
                    <a:pt x="316549" y="197312"/>
                    <a:pt x="301823" y="205264"/>
                  </a:cubicBezTo>
                  <a:cubicBezTo>
                    <a:pt x="232672" y="245269"/>
                    <a:pt x="120848" y="245269"/>
                    <a:pt x="51125" y="205264"/>
                  </a:cubicBezTo>
                  <a:cubicBezTo>
                    <a:pt x="19407" y="186499"/>
                    <a:pt x="2072" y="162401"/>
                    <a:pt x="71" y="137827"/>
                  </a:cubicBezTo>
                  <a:close/>
                </a:path>
              </a:pathLst>
            </a:custGeom>
            <a:solidFill>
              <a:srgbClr val="BA68C8">
                <a:alpha val="10000"/>
              </a:srgbClr>
            </a:solidFill>
            <a:ln w="9525" cap="flat">
              <a:noFill/>
              <a:prstDash val="solid"/>
              <a:miter/>
            </a:ln>
          </p:spPr>
          <p:txBody>
            <a:bodyPr rtlCol="0" anchor="ctr"/>
            <a:lstStyle/>
            <a:p>
              <a:endParaRPr lang="vi-VN"/>
            </a:p>
          </p:txBody>
        </p:sp>
        <p:sp>
          <p:nvSpPr>
            <p:cNvPr id="39" name="Freeform: Shape 38">
              <a:extLst>
                <a:ext uri="{FF2B5EF4-FFF2-40B4-BE49-F238E27FC236}">
                  <a16:creationId xmlns:a16="http://schemas.microsoft.com/office/drawing/2014/main" id="{E8A5D754-4DDF-41B7-8078-78A769AB9EDC}"/>
                </a:ext>
              </a:extLst>
            </p:cNvPr>
            <p:cNvSpPr/>
            <p:nvPr/>
          </p:nvSpPr>
          <p:spPr>
            <a:xfrm>
              <a:off x="8001920" y="3940640"/>
              <a:ext cx="101078" cy="77960"/>
            </a:xfrm>
            <a:custGeom>
              <a:avLst/>
              <a:gdLst>
                <a:gd name="connsiteX0" fmla="*/ 2087 w 101078"/>
                <a:gd name="connsiteY0" fmla="*/ 17739 h 77960"/>
                <a:gd name="connsiteX1" fmla="*/ 36187 w 101078"/>
                <a:gd name="connsiteY1" fmla="*/ 71651 h 77960"/>
                <a:gd name="connsiteX2" fmla="*/ 98956 w 101078"/>
                <a:gd name="connsiteY2" fmla="*/ 60221 h 77960"/>
                <a:gd name="connsiteX3" fmla="*/ 64857 w 101078"/>
                <a:gd name="connsiteY3" fmla="*/ 6309 h 77960"/>
                <a:gd name="connsiteX4" fmla="*/ 2087 w 101078"/>
                <a:gd name="connsiteY4" fmla="*/ 17739 h 7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78" h="77960">
                  <a:moveTo>
                    <a:pt x="2087" y="17739"/>
                  </a:moveTo>
                  <a:cubicBezTo>
                    <a:pt x="-5819" y="35742"/>
                    <a:pt x="9421" y="59935"/>
                    <a:pt x="36187" y="71651"/>
                  </a:cubicBezTo>
                  <a:cubicBezTo>
                    <a:pt x="62952" y="83367"/>
                    <a:pt x="90955" y="78318"/>
                    <a:pt x="98956" y="60221"/>
                  </a:cubicBezTo>
                  <a:cubicBezTo>
                    <a:pt x="106957" y="42123"/>
                    <a:pt x="91622" y="18025"/>
                    <a:pt x="64857" y="6309"/>
                  </a:cubicBezTo>
                  <a:cubicBezTo>
                    <a:pt x="38092" y="-5407"/>
                    <a:pt x="10184" y="-358"/>
                    <a:pt x="2087" y="17739"/>
                  </a:cubicBezTo>
                  <a:close/>
                </a:path>
              </a:pathLst>
            </a:custGeom>
            <a:solidFill>
              <a:srgbClr val="FFFFFF">
                <a:alpha val="50000"/>
              </a:srgbClr>
            </a:solidFill>
            <a:ln w="9525" cap="flat">
              <a:noFill/>
              <a:prstDash val="solid"/>
              <a:miter/>
            </a:ln>
          </p:spPr>
          <p:txBody>
            <a:bodyPr rtlCol="0" anchor="ctr"/>
            <a:lstStyle/>
            <a:p>
              <a:endParaRPr lang="vi-VN"/>
            </a:p>
          </p:txBody>
        </p:sp>
        <p:sp>
          <p:nvSpPr>
            <p:cNvPr id="40" name="Freeform: Shape 39">
              <a:extLst>
                <a:ext uri="{FF2B5EF4-FFF2-40B4-BE49-F238E27FC236}">
                  <a16:creationId xmlns:a16="http://schemas.microsoft.com/office/drawing/2014/main" id="{0F22B8E8-CB77-4AD0-ACD9-0B61546D58B3}"/>
                </a:ext>
              </a:extLst>
            </p:cNvPr>
            <p:cNvSpPr/>
            <p:nvPr/>
          </p:nvSpPr>
          <p:spPr>
            <a:xfrm>
              <a:off x="8106253" y="4022051"/>
              <a:ext cx="42777" cy="38010"/>
            </a:xfrm>
            <a:custGeom>
              <a:avLst/>
              <a:gdLst>
                <a:gd name="connsiteX0" fmla="*/ 529 w 42777"/>
                <a:gd name="connsiteY0" fmla="*/ 9861 h 38010"/>
                <a:gd name="connsiteX1" fmla="*/ 18339 w 42777"/>
                <a:gd name="connsiteY1" fmla="*/ 37485 h 38010"/>
                <a:gd name="connsiteX2" fmla="*/ 42248 w 42777"/>
                <a:gd name="connsiteY2" fmla="*/ 28149 h 38010"/>
                <a:gd name="connsiteX3" fmla="*/ 24438 w 42777"/>
                <a:gd name="connsiteY3" fmla="*/ 525 h 38010"/>
                <a:gd name="connsiteX4" fmla="*/ 529 w 42777"/>
                <a:gd name="connsiteY4" fmla="*/ 9861 h 38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7" h="38010">
                  <a:moveTo>
                    <a:pt x="529" y="9861"/>
                  </a:moveTo>
                  <a:cubicBezTo>
                    <a:pt x="-2181" y="22407"/>
                    <a:pt x="5793" y="34775"/>
                    <a:pt x="18339" y="37485"/>
                  </a:cubicBezTo>
                  <a:cubicBezTo>
                    <a:pt x="27460" y="39455"/>
                    <a:pt x="36876" y="35779"/>
                    <a:pt x="42248" y="28149"/>
                  </a:cubicBezTo>
                  <a:cubicBezTo>
                    <a:pt x="44958" y="15603"/>
                    <a:pt x="36985" y="3235"/>
                    <a:pt x="24438" y="525"/>
                  </a:cubicBezTo>
                  <a:cubicBezTo>
                    <a:pt x="15317" y="-1445"/>
                    <a:pt x="5902" y="2231"/>
                    <a:pt x="529" y="9861"/>
                  </a:cubicBezTo>
                  <a:close/>
                </a:path>
              </a:pathLst>
            </a:custGeom>
            <a:solidFill>
              <a:srgbClr val="FFFFFF">
                <a:alpha val="50000"/>
              </a:srgbClr>
            </a:solidFill>
            <a:ln w="9525" cap="flat">
              <a:noFill/>
              <a:prstDash val="solid"/>
              <a:miter/>
            </a:ln>
          </p:spPr>
          <p:txBody>
            <a:bodyPr rtlCol="0" anchor="ctr"/>
            <a:lstStyle/>
            <a:p>
              <a:endParaRPr lang="vi-VN"/>
            </a:p>
          </p:txBody>
        </p:sp>
        <p:sp>
          <p:nvSpPr>
            <p:cNvPr id="41" name="Freeform: Shape 40">
              <a:extLst>
                <a:ext uri="{FF2B5EF4-FFF2-40B4-BE49-F238E27FC236}">
                  <a16:creationId xmlns:a16="http://schemas.microsoft.com/office/drawing/2014/main" id="{428017BD-19FB-45A0-94BD-FD3806CEEF95}"/>
                </a:ext>
              </a:extLst>
            </p:cNvPr>
            <p:cNvSpPr/>
            <p:nvPr/>
          </p:nvSpPr>
          <p:spPr>
            <a:xfrm>
              <a:off x="8265088" y="3941018"/>
              <a:ext cx="300894" cy="237674"/>
            </a:xfrm>
            <a:custGeom>
              <a:avLst/>
              <a:gdLst>
                <a:gd name="connsiteX0" fmla="*/ 300895 w 300894"/>
                <a:gd name="connsiteY0" fmla="*/ 146710 h 237674"/>
                <a:gd name="connsiteX1" fmla="*/ 146662 w 300894"/>
                <a:gd name="connsiteY1" fmla="*/ 49 h 237674"/>
                <a:gd name="connsiteX2" fmla="*/ 0 w 300894"/>
                <a:gd name="connsiteY2" fmla="*/ 146710 h 237674"/>
                <a:gd name="connsiteX3" fmla="*/ 0 w 300894"/>
                <a:gd name="connsiteY3" fmla="*/ 150901 h 237674"/>
                <a:gd name="connsiteX4" fmla="*/ 0 w 300894"/>
                <a:gd name="connsiteY4" fmla="*/ 155092 h 237674"/>
                <a:gd name="connsiteX5" fmla="*/ 44101 w 300894"/>
                <a:gd name="connsiteY5" fmla="*/ 212242 h 237674"/>
                <a:gd name="connsiteX6" fmla="*/ 256984 w 300894"/>
                <a:gd name="connsiteY6" fmla="*/ 212242 h 237674"/>
                <a:gd name="connsiteX7" fmla="*/ 300895 w 300894"/>
                <a:gd name="connsiteY7" fmla="*/ 155092 h 237674"/>
                <a:gd name="connsiteX8" fmla="*/ 300895 w 300894"/>
                <a:gd name="connsiteY8" fmla="*/ 150901 h 237674"/>
                <a:gd name="connsiteX9" fmla="*/ 300895 w 300894"/>
                <a:gd name="connsiteY9" fmla="*/ 146710 h 23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94" h="237674">
                  <a:moveTo>
                    <a:pt x="300895" y="146710"/>
                  </a:moveTo>
                  <a:cubicBezTo>
                    <a:pt x="298804" y="63621"/>
                    <a:pt x="229751" y="-2042"/>
                    <a:pt x="146662" y="49"/>
                  </a:cubicBezTo>
                  <a:cubicBezTo>
                    <a:pt x="66513" y="2065"/>
                    <a:pt x="2017" y="66561"/>
                    <a:pt x="0" y="146710"/>
                  </a:cubicBezTo>
                  <a:cubicBezTo>
                    <a:pt x="0" y="148139"/>
                    <a:pt x="0" y="149473"/>
                    <a:pt x="0" y="150901"/>
                  </a:cubicBezTo>
                  <a:cubicBezTo>
                    <a:pt x="0" y="152330"/>
                    <a:pt x="0" y="153664"/>
                    <a:pt x="0" y="155092"/>
                  </a:cubicBezTo>
                  <a:cubicBezTo>
                    <a:pt x="1714" y="175952"/>
                    <a:pt x="16383" y="196335"/>
                    <a:pt x="44101" y="212242"/>
                  </a:cubicBezTo>
                  <a:cubicBezTo>
                    <a:pt x="102775" y="246151"/>
                    <a:pt x="198120" y="246151"/>
                    <a:pt x="256984" y="212242"/>
                  </a:cubicBezTo>
                  <a:cubicBezTo>
                    <a:pt x="284512" y="196240"/>
                    <a:pt x="299180" y="175857"/>
                    <a:pt x="300895" y="155092"/>
                  </a:cubicBezTo>
                  <a:cubicBezTo>
                    <a:pt x="300895" y="153664"/>
                    <a:pt x="300895" y="152330"/>
                    <a:pt x="300895" y="150901"/>
                  </a:cubicBezTo>
                  <a:cubicBezTo>
                    <a:pt x="300895" y="149473"/>
                    <a:pt x="300895" y="148425"/>
                    <a:pt x="300895" y="146710"/>
                  </a:cubicBezTo>
                  <a:close/>
                </a:path>
              </a:pathLst>
            </a:custGeom>
            <a:solidFill>
              <a:srgbClr val="BA68C8"/>
            </a:solidFill>
            <a:ln w="9525" cap="flat">
              <a:noFill/>
              <a:prstDash val="solid"/>
              <a:miter/>
            </a:ln>
          </p:spPr>
          <p:txBody>
            <a:bodyPr rtlCol="0" anchor="ctr"/>
            <a:lstStyle/>
            <a:p>
              <a:endParaRPr lang="vi-VN"/>
            </a:p>
          </p:txBody>
        </p:sp>
        <p:sp>
          <p:nvSpPr>
            <p:cNvPr id="42" name="Freeform: Shape 41">
              <a:extLst>
                <a:ext uri="{FF2B5EF4-FFF2-40B4-BE49-F238E27FC236}">
                  <a16:creationId xmlns:a16="http://schemas.microsoft.com/office/drawing/2014/main" id="{706712A6-5475-4BB2-903D-29712EF37231}"/>
                </a:ext>
              </a:extLst>
            </p:cNvPr>
            <p:cNvSpPr/>
            <p:nvPr/>
          </p:nvSpPr>
          <p:spPr>
            <a:xfrm>
              <a:off x="8265088" y="3941018"/>
              <a:ext cx="300894" cy="237674"/>
            </a:xfrm>
            <a:custGeom>
              <a:avLst/>
              <a:gdLst>
                <a:gd name="connsiteX0" fmla="*/ 300895 w 300894"/>
                <a:gd name="connsiteY0" fmla="*/ 146710 h 237674"/>
                <a:gd name="connsiteX1" fmla="*/ 146662 w 300894"/>
                <a:gd name="connsiteY1" fmla="*/ 49 h 237674"/>
                <a:gd name="connsiteX2" fmla="*/ 0 w 300894"/>
                <a:gd name="connsiteY2" fmla="*/ 146710 h 237674"/>
                <a:gd name="connsiteX3" fmla="*/ 0 w 300894"/>
                <a:gd name="connsiteY3" fmla="*/ 150901 h 237674"/>
                <a:gd name="connsiteX4" fmla="*/ 0 w 300894"/>
                <a:gd name="connsiteY4" fmla="*/ 155092 h 237674"/>
                <a:gd name="connsiteX5" fmla="*/ 44101 w 300894"/>
                <a:gd name="connsiteY5" fmla="*/ 212242 h 237674"/>
                <a:gd name="connsiteX6" fmla="*/ 256984 w 300894"/>
                <a:gd name="connsiteY6" fmla="*/ 212242 h 237674"/>
                <a:gd name="connsiteX7" fmla="*/ 300895 w 300894"/>
                <a:gd name="connsiteY7" fmla="*/ 155092 h 237674"/>
                <a:gd name="connsiteX8" fmla="*/ 300895 w 300894"/>
                <a:gd name="connsiteY8" fmla="*/ 150901 h 237674"/>
                <a:gd name="connsiteX9" fmla="*/ 300895 w 300894"/>
                <a:gd name="connsiteY9" fmla="*/ 146710 h 23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894" h="237674">
                  <a:moveTo>
                    <a:pt x="300895" y="146710"/>
                  </a:moveTo>
                  <a:cubicBezTo>
                    <a:pt x="298804" y="63621"/>
                    <a:pt x="229751" y="-2042"/>
                    <a:pt x="146662" y="49"/>
                  </a:cubicBezTo>
                  <a:cubicBezTo>
                    <a:pt x="66513" y="2065"/>
                    <a:pt x="2017" y="66561"/>
                    <a:pt x="0" y="146710"/>
                  </a:cubicBezTo>
                  <a:cubicBezTo>
                    <a:pt x="0" y="148139"/>
                    <a:pt x="0" y="149473"/>
                    <a:pt x="0" y="150901"/>
                  </a:cubicBezTo>
                  <a:cubicBezTo>
                    <a:pt x="0" y="152330"/>
                    <a:pt x="0" y="153664"/>
                    <a:pt x="0" y="155092"/>
                  </a:cubicBezTo>
                  <a:cubicBezTo>
                    <a:pt x="1714" y="175952"/>
                    <a:pt x="16383" y="196335"/>
                    <a:pt x="44101" y="212242"/>
                  </a:cubicBezTo>
                  <a:cubicBezTo>
                    <a:pt x="102775" y="246151"/>
                    <a:pt x="198120" y="246151"/>
                    <a:pt x="256984" y="212242"/>
                  </a:cubicBezTo>
                  <a:cubicBezTo>
                    <a:pt x="284512" y="196240"/>
                    <a:pt x="299180" y="175857"/>
                    <a:pt x="300895" y="155092"/>
                  </a:cubicBezTo>
                  <a:cubicBezTo>
                    <a:pt x="300895" y="153664"/>
                    <a:pt x="300895" y="152330"/>
                    <a:pt x="300895" y="150901"/>
                  </a:cubicBezTo>
                  <a:cubicBezTo>
                    <a:pt x="300895" y="149473"/>
                    <a:pt x="300895" y="148425"/>
                    <a:pt x="300895" y="146710"/>
                  </a:cubicBezTo>
                  <a:close/>
                </a:path>
              </a:pathLst>
            </a:custGeom>
            <a:solidFill>
              <a:srgbClr val="FFFFFF">
                <a:alpha val="80000"/>
              </a:srgbClr>
            </a:solidFill>
            <a:ln w="9525" cap="flat">
              <a:noFill/>
              <a:prstDash val="solid"/>
              <a:miter/>
            </a:ln>
          </p:spPr>
          <p:txBody>
            <a:bodyPr rtlCol="0" anchor="ctr"/>
            <a:lstStyle/>
            <a:p>
              <a:endParaRPr lang="vi-VN"/>
            </a:p>
          </p:txBody>
        </p:sp>
        <p:sp>
          <p:nvSpPr>
            <p:cNvPr id="43" name="Freeform: Shape 42">
              <a:extLst>
                <a:ext uri="{FF2B5EF4-FFF2-40B4-BE49-F238E27FC236}">
                  <a16:creationId xmlns:a16="http://schemas.microsoft.com/office/drawing/2014/main" id="{2088E8EA-49EF-430C-9D7B-0A7DABF2C5CC}"/>
                </a:ext>
              </a:extLst>
            </p:cNvPr>
            <p:cNvSpPr/>
            <p:nvPr/>
          </p:nvSpPr>
          <p:spPr>
            <a:xfrm>
              <a:off x="8264992" y="3941555"/>
              <a:ext cx="215741" cy="235708"/>
            </a:xfrm>
            <a:custGeom>
              <a:avLst/>
              <a:gdLst>
                <a:gd name="connsiteX0" fmla="*/ 215741 w 215741"/>
                <a:gd name="connsiteY0" fmla="*/ 15110 h 235708"/>
                <a:gd name="connsiteX1" fmla="*/ 215741 w 215741"/>
                <a:gd name="connsiteY1" fmla="*/ 15110 h 235708"/>
                <a:gd name="connsiteX2" fmla="*/ 15020 w 215741"/>
                <a:gd name="connsiteY2" fmla="*/ 84656 h 235708"/>
                <a:gd name="connsiteX3" fmla="*/ 0 w 215741"/>
                <a:gd name="connsiteY3" fmla="*/ 146174 h 235708"/>
                <a:gd name="connsiteX4" fmla="*/ 0 w 215741"/>
                <a:gd name="connsiteY4" fmla="*/ 150365 h 235708"/>
                <a:gd name="connsiteX5" fmla="*/ 0 w 215741"/>
                <a:gd name="connsiteY5" fmla="*/ 154556 h 235708"/>
                <a:gd name="connsiteX6" fmla="*/ 44101 w 215741"/>
                <a:gd name="connsiteY6" fmla="*/ 211706 h 235708"/>
                <a:gd name="connsiteX7" fmla="*/ 120015 w 215741"/>
                <a:gd name="connsiteY7" fmla="*/ 235709 h 235708"/>
                <a:gd name="connsiteX8" fmla="*/ 67723 w 215741"/>
                <a:gd name="connsiteY8" fmla="*/ 137220 h 235708"/>
                <a:gd name="connsiteX9" fmla="*/ 215741 w 215741"/>
                <a:gd name="connsiteY9" fmla="*/ 15110 h 23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741" h="235708">
                  <a:moveTo>
                    <a:pt x="215741" y="15110"/>
                  </a:moveTo>
                  <a:lnTo>
                    <a:pt x="215741" y="15110"/>
                  </a:lnTo>
                  <a:cubicBezTo>
                    <a:pt x="141109" y="-21113"/>
                    <a:pt x="51243" y="10024"/>
                    <a:pt x="15020" y="84656"/>
                  </a:cubicBezTo>
                  <a:cubicBezTo>
                    <a:pt x="5699" y="103862"/>
                    <a:pt x="579" y="124834"/>
                    <a:pt x="0" y="146174"/>
                  </a:cubicBezTo>
                  <a:cubicBezTo>
                    <a:pt x="0" y="147602"/>
                    <a:pt x="0" y="148936"/>
                    <a:pt x="0" y="150365"/>
                  </a:cubicBezTo>
                  <a:cubicBezTo>
                    <a:pt x="0" y="151794"/>
                    <a:pt x="0" y="153127"/>
                    <a:pt x="0" y="154556"/>
                  </a:cubicBezTo>
                  <a:cubicBezTo>
                    <a:pt x="1715" y="175416"/>
                    <a:pt x="16383" y="195799"/>
                    <a:pt x="44101" y="211706"/>
                  </a:cubicBezTo>
                  <a:cubicBezTo>
                    <a:pt x="67564" y="224661"/>
                    <a:pt x="93369" y="232820"/>
                    <a:pt x="120015" y="235709"/>
                  </a:cubicBezTo>
                  <a:cubicBezTo>
                    <a:pt x="80963" y="228946"/>
                    <a:pt x="55721" y="185321"/>
                    <a:pt x="67723" y="137220"/>
                  </a:cubicBezTo>
                  <a:cubicBezTo>
                    <a:pt x="81153" y="81404"/>
                    <a:pt x="137636" y="727"/>
                    <a:pt x="215741" y="15110"/>
                  </a:cubicBezTo>
                  <a:close/>
                </a:path>
              </a:pathLst>
            </a:custGeom>
            <a:solidFill>
              <a:srgbClr val="FFFFFF">
                <a:alpha val="30000"/>
              </a:srgbClr>
            </a:solidFill>
            <a:ln w="9525" cap="flat">
              <a:noFill/>
              <a:prstDash val="solid"/>
              <a:miter/>
            </a:ln>
          </p:spPr>
          <p:txBody>
            <a:bodyPr rtlCol="0" anchor="ctr"/>
            <a:lstStyle/>
            <a:p>
              <a:endParaRPr lang="vi-VN"/>
            </a:p>
          </p:txBody>
        </p:sp>
        <p:sp>
          <p:nvSpPr>
            <p:cNvPr id="44" name="Freeform: Shape 43">
              <a:extLst>
                <a:ext uri="{FF2B5EF4-FFF2-40B4-BE49-F238E27FC236}">
                  <a16:creationId xmlns:a16="http://schemas.microsoft.com/office/drawing/2014/main" id="{EAA15462-C699-4B33-8803-B1F2076CA72F}"/>
                </a:ext>
              </a:extLst>
            </p:cNvPr>
            <p:cNvSpPr/>
            <p:nvPr/>
          </p:nvSpPr>
          <p:spPr>
            <a:xfrm>
              <a:off x="8277184" y="3979239"/>
              <a:ext cx="288798" cy="200025"/>
            </a:xfrm>
            <a:custGeom>
              <a:avLst/>
              <a:gdLst>
                <a:gd name="connsiteX0" fmla="*/ 288798 w 288798"/>
                <a:gd name="connsiteY0" fmla="*/ 117158 h 200025"/>
                <a:gd name="connsiteX1" fmla="*/ 288798 w 288798"/>
                <a:gd name="connsiteY1" fmla="*/ 112967 h 200025"/>
                <a:gd name="connsiteX2" fmla="*/ 288798 w 288798"/>
                <a:gd name="connsiteY2" fmla="*/ 108776 h 200025"/>
                <a:gd name="connsiteX3" fmla="*/ 237744 w 288798"/>
                <a:gd name="connsiteY3" fmla="*/ 0 h 200025"/>
                <a:gd name="connsiteX4" fmla="*/ 250889 w 288798"/>
                <a:gd name="connsiteY4" fmla="*/ 128492 h 200025"/>
                <a:gd name="connsiteX5" fmla="*/ 0 w 288798"/>
                <a:gd name="connsiteY5" fmla="*/ 147542 h 200025"/>
                <a:gd name="connsiteX6" fmla="*/ 32004 w 288798"/>
                <a:gd name="connsiteY6" fmla="*/ 174593 h 200025"/>
                <a:gd name="connsiteX7" fmla="*/ 244888 w 288798"/>
                <a:gd name="connsiteY7" fmla="*/ 174593 h 200025"/>
                <a:gd name="connsiteX8" fmla="*/ 288798 w 288798"/>
                <a:gd name="connsiteY8" fmla="*/ 11715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98" h="200025">
                  <a:moveTo>
                    <a:pt x="288798" y="117158"/>
                  </a:moveTo>
                  <a:cubicBezTo>
                    <a:pt x="288798" y="115729"/>
                    <a:pt x="288798" y="114395"/>
                    <a:pt x="288798" y="112967"/>
                  </a:cubicBezTo>
                  <a:cubicBezTo>
                    <a:pt x="288798" y="111538"/>
                    <a:pt x="288798" y="110204"/>
                    <a:pt x="288798" y="108776"/>
                  </a:cubicBezTo>
                  <a:cubicBezTo>
                    <a:pt x="287656" y="66993"/>
                    <a:pt x="269155" y="27576"/>
                    <a:pt x="237744" y="0"/>
                  </a:cubicBezTo>
                  <a:cubicBezTo>
                    <a:pt x="254032" y="16859"/>
                    <a:pt x="290417" y="80201"/>
                    <a:pt x="250889" y="128492"/>
                  </a:cubicBezTo>
                  <a:cubicBezTo>
                    <a:pt x="224885" y="160211"/>
                    <a:pt x="101537" y="205550"/>
                    <a:pt x="0" y="147542"/>
                  </a:cubicBezTo>
                  <a:cubicBezTo>
                    <a:pt x="8760" y="158601"/>
                    <a:pt x="19641" y="167798"/>
                    <a:pt x="32004" y="174593"/>
                  </a:cubicBezTo>
                  <a:cubicBezTo>
                    <a:pt x="90678" y="208502"/>
                    <a:pt x="186023" y="208502"/>
                    <a:pt x="244888" y="174593"/>
                  </a:cubicBezTo>
                  <a:cubicBezTo>
                    <a:pt x="272320" y="158401"/>
                    <a:pt x="286988" y="138017"/>
                    <a:pt x="288798" y="117158"/>
                  </a:cubicBezTo>
                  <a:close/>
                </a:path>
              </a:pathLst>
            </a:custGeom>
            <a:solidFill>
              <a:srgbClr val="BA68C8">
                <a:alpha val="10000"/>
              </a:srgbClr>
            </a:solidFill>
            <a:ln w="9525" cap="flat">
              <a:noFill/>
              <a:prstDash val="solid"/>
              <a:miter/>
            </a:ln>
          </p:spPr>
          <p:txBody>
            <a:bodyPr rtlCol="0" anchor="ctr"/>
            <a:lstStyle/>
            <a:p>
              <a:endParaRPr lang="vi-VN"/>
            </a:p>
          </p:txBody>
        </p:sp>
        <p:sp>
          <p:nvSpPr>
            <p:cNvPr id="45" name="Freeform: Shape 44">
              <a:extLst>
                <a:ext uri="{FF2B5EF4-FFF2-40B4-BE49-F238E27FC236}">
                  <a16:creationId xmlns:a16="http://schemas.microsoft.com/office/drawing/2014/main" id="{94163F43-822C-424E-B1AB-0B7599E16063}"/>
                </a:ext>
              </a:extLst>
            </p:cNvPr>
            <p:cNvSpPr/>
            <p:nvPr/>
          </p:nvSpPr>
          <p:spPr>
            <a:xfrm>
              <a:off x="8330002" y="3960709"/>
              <a:ext cx="85333" cy="66104"/>
            </a:xfrm>
            <a:custGeom>
              <a:avLst/>
              <a:gdLst>
                <a:gd name="connsiteX0" fmla="*/ 83581 w 85333"/>
                <a:gd name="connsiteY0" fmla="*/ 14910 h 66104"/>
                <a:gd name="connsiteX1" fmla="*/ 55006 w 85333"/>
                <a:gd name="connsiteY1" fmla="*/ 60726 h 66104"/>
                <a:gd name="connsiteX2" fmla="*/ 1761 w 85333"/>
                <a:gd name="connsiteY2" fmla="*/ 51201 h 66104"/>
                <a:gd name="connsiteX3" fmla="*/ 30336 w 85333"/>
                <a:gd name="connsiteY3" fmla="*/ 5385 h 66104"/>
                <a:gd name="connsiteX4" fmla="*/ 83581 w 85333"/>
                <a:gd name="connsiteY4" fmla="*/ 14910 h 66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33" h="66104">
                  <a:moveTo>
                    <a:pt x="83581" y="14910"/>
                  </a:moveTo>
                  <a:cubicBezTo>
                    <a:pt x="90248" y="30246"/>
                    <a:pt x="77294" y="50724"/>
                    <a:pt x="55006" y="60726"/>
                  </a:cubicBezTo>
                  <a:cubicBezTo>
                    <a:pt x="32717" y="70727"/>
                    <a:pt x="8428" y="66345"/>
                    <a:pt x="1761" y="51201"/>
                  </a:cubicBezTo>
                  <a:cubicBezTo>
                    <a:pt x="-4907" y="36056"/>
                    <a:pt x="7952" y="15291"/>
                    <a:pt x="30336" y="5385"/>
                  </a:cubicBezTo>
                  <a:cubicBezTo>
                    <a:pt x="52720" y="-4521"/>
                    <a:pt x="77199" y="-425"/>
                    <a:pt x="83581" y="14910"/>
                  </a:cubicBezTo>
                  <a:close/>
                </a:path>
              </a:pathLst>
            </a:custGeom>
            <a:solidFill>
              <a:srgbClr val="FFFFFF">
                <a:alpha val="50000"/>
              </a:srgbClr>
            </a:solidFill>
            <a:ln w="9525" cap="flat">
              <a:noFill/>
              <a:prstDash val="solid"/>
              <a:miter/>
            </a:ln>
          </p:spPr>
          <p:txBody>
            <a:bodyPr rtlCol="0" anchor="ctr"/>
            <a:lstStyle/>
            <a:p>
              <a:endParaRPr lang="vi-VN"/>
            </a:p>
          </p:txBody>
        </p:sp>
        <p:sp>
          <p:nvSpPr>
            <p:cNvPr id="46" name="Freeform: Shape 45">
              <a:extLst>
                <a:ext uri="{FF2B5EF4-FFF2-40B4-BE49-F238E27FC236}">
                  <a16:creationId xmlns:a16="http://schemas.microsoft.com/office/drawing/2014/main" id="{2E24B766-8974-4E98-B8C6-D40CB44D523C}"/>
                </a:ext>
              </a:extLst>
            </p:cNvPr>
            <p:cNvSpPr/>
            <p:nvPr/>
          </p:nvSpPr>
          <p:spPr>
            <a:xfrm>
              <a:off x="8290776" y="4029127"/>
              <a:ext cx="39627" cy="40205"/>
            </a:xfrm>
            <a:custGeom>
              <a:avLst/>
              <a:gdLst>
                <a:gd name="connsiteX0" fmla="*/ 35938 w 39627"/>
                <a:gd name="connsiteY0" fmla="*/ 8881 h 40205"/>
                <a:gd name="connsiteX1" fmla="*/ 31324 w 39627"/>
                <a:gd name="connsiteY1" fmla="*/ 36517 h 40205"/>
                <a:gd name="connsiteX2" fmla="*/ 3689 w 39627"/>
                <a:gd name="connsiteY2" fmla="*/ 31902 h 40205"/>
                <a:gd name="connsiteX3" fmla="*/ 8303 w 39627"/>
                <a:gd name="connsiteY3" fmla="*/ 4267 h 40205"/>
                <a:gd name="connsiteX4" fmla="*/ 11936 w 39627"/>
                <a:gd name="connsiteY4" fmla="*/ 2213 h 40205"/>
                <a:gd name="connsiteX5" fmla="*/ 35939 w 39627"/>
                <a:gd name="connsiteY5" fmla="*/ 8881 h 4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27" h="40205">
                  <a:moveTo>
                    <a:pt x="35938" y="8881"/>
                  </a:moveTo>
                  <a:cubicBezTo>
                    <a:pt x="42296" y="17786"/>
                    <a:pt x="40230" y="30159"/>
                    <a:pt x="31324" y="36517"/>
                  </a:cubicBezTo>
                  <a:cubicBezTo>
                    <a:pt x="22419" y="42874"/>
                    <a:pt x="10046" y="40808"/>
                    <a:pt x="3689" y="31902"/>
                  </a:cubicBezTo>
                  <a:cubicBezTo>
                    <a:pt x="-2669" y="22997"/>
                    <a:pt x="-603" y="10624"/>
                    <a:pt x="8303" y="4267"/>
                  </a:cubicBezTo>
                  <a:cubicBezTo>
                    <a:pt x="9438" y="3456"/>
                    <a:pt x="10656" y="2768"/>
                    <a:pt x="11936" y="2213"/>
                  </a:cubicBezTo>
                  <a:cubicBezTo>
                    <a:pt x="20419" y="-2460"/>
                    <a:pt x="31081" y="502"/>
                    <a:pt x="35939" y="8881"/>
                  </a:cubicBezTo>
                  <a:close/>
                </a:path>
              </a:pathLst>
            </a:custGeom>
            <a:solidFill>
              <a:srgbClr val="FFFFFF">
                <a:alpha val="50000"/>
              </a:srgbClr>
            </a:solidFill>
            <a:ln w="9525" cap="flat">
              <a:noFill/>
              <a:prstDash val="solid"/>
              <a:miter/>
            </a:ln>
          </p:spPr>
          <p:txBody>
            <a:bodyPr rtlCol="0" anchor="ctr"/>
            <a:lstStyle/>
            <a:p>
              <a:endParaRPr lang="vi-VN"/>
            </a:p>
          </p:txBody>
        </p:sp>
        <p:sp>
          <p:nvSpPr>
            <p:cNvPr id="47" name="Freeform: Shape 46">
              <a:extLst>
                <a:ext uri="{FF2B5EF4-FFF2-40B4-BE49-F238E27FC236}">
                  <a16:creationId xmlns:a16="http://schemas.microsoft.com/office/drawing/2014/main" id="{C228E2FC-0811-40ED-8C94-FB3DEF598719}"/>
                </a:ext>
              </a:extLst>
            </p:cNvPr>
            <p:cNvSpPr/>
            <p:nvPr/>
          </p:nvSpPr>
          <p:spPr>
            <a:xfrm>
              <a:off x="8513785" y="4005909"/>
              <a:ext cx="198977" cy="159847"/>
            </a:xfrm>
            <a:custGeom>
              <a:avLst/>
              <a:gdLst>
                <a:gd name="connsiteX0" fmla="*/ 198977 w 198977"/>
                <a:gd name="connsiteY0" fmla="*/ 99441 h 159847"/>
                <a:gd name="connsiteX1" fmla="*/ 99536 w 198977"/>
                <a:gd name="connsiteY1" fmla="*/ 0 h 159847"/>
                <a:gd name="connsiteX2" fmla="*/ 95 w 198977"/>
                <a:gd name="connsiteY2" fmla="*/ 99441 h 159847"/>
                <a:gd name="connsiteX3" fmla="*/ 95 w 198977"/>
                <a:gd name="connsiteY3" fmla="*/ 104965 h 159847"/>
                <a:gd name="connsiteX4" fmla="*/ 29147 w 198977"/>
                <a:gd name="connsiteY4" fmla="*/ 143065 h 159847"/>
                <a:gd name="connsiteX5" fmla="*/ 170021 w 198977"/>
                <a:gd name="connsiteY5" fmla="*/ 143065 h 159847"/>
                <a:gd name="connsiteX6" fmla="*/ 198596 w 198977"/>
                <a:gd name="connsiteY6" fmla="*/ 104965 h 159847"/>
                <a:gd name="connsiteX7" fmla="*/ 198596 w 198977"/>
                <a:gd name="connsiteY7" fmla="*/ 99441 h 15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77" h="159847">
                  <a:moveTo>
                    <a:pt x="198977" y="99441"/>
                  </a:moveTo>
                  <a:cubicBezTo>
                    <a:pt x="198977" y="44521"/>
                    <a:pt x="154456" y="0"/>
                    <a:pt x="99536" y="0"/>
                  </a:cubicBezTo>
                  <a:cubicBezTo>
                    <a:pt x="44617" y="0"/>
                    <a:pt x="95" y="44521"/>
                    <a:pt x="95" y="99441"/>
                  </a:cubicBezTo>
                  <a:cubicBezTo>
                    <a:pt x="-32" y="101280"/>
                    <a:pt x="-32" y="103126"/>
                    <a:pt x="95" y="104965"/>
                  </a:cubicBezTo>
                  <a:cubicBezTo>
                    <a:pt x="1238" y="118777"/>
                    <a:pt x="10859" y="132302"/>
                    <a:pt x="29147" y="143065"/>
                  </a:cubicBezTo>
                  <a:cubicBezTo>
                    <a:pt x="73439" y="165442"/>
                    <a:pt x="125729" y="165442"/>
                    <a:pt x="170021" y="143065"/>
                  </a:cubicBezTo>
                  <a:cubicBezTo>
                    <a:pt x="188214" y="132493"/>
                    <a:pt x="197930" y="118967"/>
                    <a:pt x="198596" y="104965"/>
                  </a:cubicBezTo>
                  <a:cubicBezTo>
                    <a:pt x="198723" y="103126"/>
                    <a:pt x="198723" y="101280"/>
                    <a:pt x="198596" y="99441"/>
                  </a:cubicBezTo>
                  <a:close/>
                </a:path>
              </a:pathLst>
            </a:custGeom>
            <a:solidFill>
              <a:srgbClr val="BA68C8"/>
            </a:solidFill>
            <a:ln w="9525" cap="flat">
              <a:noFill/>
              <a:prstDash val="solid"/>
              <a:miter/>
            </a:ln>
          </p:spPr>
          <p:txBody>
            <a:bodyPr rtlCol="0" anchor="ctr"/>
            <a:lstStyle/>
            <a:p>
              <a:endParaRPr lang="vi-VN"/>
            </a:p>
          </p:txBody>
        </p:sp>
        <p:sp>
          <p:nvSpPr>
            <p:cNvPr id="48" name="Freeform: Shape 47">
              <a:extLst>
                <a:ext uri="{FF2B5EF4-FFF2-40B4-BE49-F238E27FC236}">
                  <a16:creationId xmlns:a16="http://schemas.microsoft.com/office/drawing/2014/main" id="{078BCE28-4337-4D28-9317-F78D2CAC2C6B}"/>
                </a:ext>
              </a:extLst>
            </p:cNvPr>
            <p:cNvSpPr/>
            <p:nvPr/>
          </p:nvSpPr>
          <p:spPr>
            <a:xfrm>
              <a:off x="8513785" y="4005909"/>
              <a:ext cx="198977" cy="159847"/>
            </a:xfrm>
            <a:custGeom>
              <a:avLst/>
              <a:gdLst>
                <a:gd name="connsiteX0" fmla="*/ 198977 w 198977"/>
                <a:gd name="connsiteY0" fmla="*/ 99441 h 159847"/>
                <a:gd name="connsiteX1" fmla="*/ 99536 w 198977"/>
                <a:gd name="connsiteY1" fmla="*/ 0 h 159847"/>
                <a:gd name="connsiteX2" fmla="*/ 95 w 198977"/>
                <a:gd name="connsiteY2" fmla="*/ 99441 h 159847"/>
                <a:gd name="connsiteX3" fmla="*/ 95 w 198977"/>
                <a:gd name="connsiteY3" fmla="*/ 104965 h 159847"/>
                <a:gd name="connsiteX4" fmla="*/ 29147 w 198977"/>
                <a:gd name="connsiteY4" fmla="*/ 143065 h 159847"/>
                <a:gd name="connsiteX5" fmla="*/ 170021 w 198977"/>
                <a:gd name="connsiteY5" fmla="*/ 143065 h 159847"/>
                <a:gd name="connsiteX6" fmla="*/ 198596 w 198977"/>
                <a:gd name="connsiteY6" fmla="*/ 104965 h 159847"/>
                <a:gd name="connsiteX7" fmla="*/ 198596 w 198977"/>
                <a:gd name="connsiteY7" fmla="*/ 99441 h 159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977" h="159847">
                  <a:moveTo>
                    <a:pt x="198977" y="99441"/>
                  </a:moveTo>
                  <a:cubicBezTo>
                    <a:pt x="198977" y="44521"/>
                    <a:pt x="154456" y="0"/>
                    <a:pt x="99536" y="0"/>
                  </a:cubicBezTo>
                  <a:cubicBezTo>
                    <a:pt x="44617" y="0"/>
                    <a:pt x="95" y="44521"/>
                    <a:pt x="95" y="99441"/>
                  </a:cubicBezTo>
                  <a:cubicBezTo>
                    <a:pt x="-32" y="101280"/>
                    <a:pt x="-32" y="103126"/>
                    <a:pt x="95" y="104965"/>
                  </a:cubicBezTo>
                  <a:cubicBezTo>
                    <a:pt x="1238" y="118777"/>
                    <a:pt x="10859" y="132302"/>
                    <a:pt x="29147" y="143065"/>
                  </a:cubicBezTo>
                  <a:cubicBezTo>
                    <a:pt x="73439" y="165442"/>
                    <a:pt x="125729" y="165442"/>
                    <a:pt x="170021" y="143065"/>
                  </a:cubicBezTo>
                  <a:cubicBezTo>
                    <a:pt x="188214" y="132493"/>
                    <a:pt x="197930" y="118967"/>
                    <a:pt x="198596" y="104965"/>
                  </a:cubicBezTo>
                  <a:cubicBezTo>
                    <a:pt x="198723" y="103126"/>
                    <a:pt x="198723" y="101280"/>
                    <a:pt x="198596" y="99441"/>
                  </a:cubicBezTo>
                  <a:close/>
                </a:path>
              </a:pathLst>
            </a:custGeom>
            <a:solidFill>
              <a:srgbClr val="FFFFFF">
                <a:alpha val="90000"/>
              </a:srgbClr>
            </a:solidFill>
            <a:ln w="9525" cap="flat">
              <a:noFill/>
              <a:prstDash val="solid"/>
              <a:miter/>
            </a:ln>
          </p:spPr>
          <p:txBody>
            <a:bodyPr rtlCol="0" anchor="ctr"/>
            <a:lstStyle/>
            <a:p>
              <a:endParaRPr lang="vi-VN"/>
            </a:p>
          </p:txBody>
        </p:sp>
        <p:sp>
          <p:nvSpPr>
            <p:cNvPr id="49" name="Freeform: Shape 48">
              <a:extLst>
                <a:ext uri="{FF2B5EF4-FFF2-40B4-BE49-F238E27FC236}">
                  <a16:creationId xmlns:a16="http://schemas.microsoft.com/office/drawing/2014/main" id="{FDC51630-2BB5-4034-8456-847C88832747}"/>
                </a:ext>
              </a:extLst>
            </p:cNvPr>
            <p:cNvSpPr/>
            <p:nvPr/>
          </p:nvSpPr>
          <p:spPr>
            <a:xfrm>
              <a:off x="8513500" y="4008401"/>
              <a:ext cx="142970" cy="156099"/>
            </a:xfrm>
            <a:custGeom>
              <a:avLst/>
              <a:gdLst>
                <a:gd name="connsiteX0" fmla="*/ 142970 w 142970"/>
                <a:gd name="connsiteY0" fmla="*/ 10081 h 156099"/>
                <a:gd name="connsiteX1" fmla="*/ 142970 w 142970"/>
                <a:gd name="connsiteY1" fmla="*/ 10081 h 156099"/>
                <a:gd name="connsiteX2" fmla="*/ 10124 w 142970"/>
                <a:gd name="connsiteY2" fmla="*/ 55810 h 156099"/>
                <a:gd name="connsiteX3" fmla="*/ 95 w 142970"/>
                <a:gd name="connsiteY3" fmla="*/ 96949 h 156099"/>
                <a:gd name="connsiteX4" fmla="*/ 95 w 142970"/>
                <a:gd name="connsiteY4" fmla="*/ 102473 h 156099"/>
                <a:gd name="connsiteX5" fmla="*/ 29147 w 142970"/>
                <a:gd name="connsiteY5" fmla="*/ 140573 h 156099"/>
                <a:gd name="connsiteX6" fmla="*/ 79153 w 142970"/>
                <a:gd name="connsiteY6" fmla="*/ 156099 h 156099"/>
                <a:gd name="connsiteX7" fmla="*/ 44577 w 142970"/>
                <a:gd name="connsiteY7" fmla="*/ 91043 h 156099"/>
                <a:gd name="connsiteX8" fmla="*/ 142970 w 142970"/>
                <a:gd name="connsiteY8" fmla="*/ 10081 h 15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970" h="156099">
                  <a:moveTo>
                    <a:pt x="142970" y="10081"/>
                  </a:moveTo>
                  <a:lnTo>
                    <a:pt x="142970" y="10081"/>
                  </a:lnTo>
                  <a:cubicBezTo>
                    <a:pt x="93658" y="-13976"/>
                    <a:pt x="34181" y="6497"/>
                    <a:pt x="10124" y="55810"/>
                  </a:cubicBezTo>
                  <a:cubicBezTo>
                    <a:pt x="3864" y="68642"/>
                    <a:pt x="443" y="82674"/>
                    <a:pt x="95" y="96949"/>
                  </a:cubicBezTo>
                  <a:cubicBezTo>
                    <a:pt x="-32" y="98788"/>
                    <a:pt x="-32" y="100634"/>
                    <a:pt x="95" y="102473"/>
                  </a:cubicBezTo>
                  <a:cubicBezTo>
                    <a:pt x="1238" y="116285"/>
                    <a:pt x="10859" y="129810"/>
                    <a:pt x="29147" y="140573"/>
                  </a:cubicBezTo>
                  <a:cubicBezTo>
                    <a:pt x="44613" y="149031"/>
                    <a:pt x="61616" y="154309"/>
                    <a:pt x="79153" y="156099"/>
                  </a:cubicBezTo>
                  <a:cubicBezTo>
                    <a:pt x="53340" y="151718"/>
                    <a:pt x="36576" y="122857"/>
                    <a:pt x="44577" y="91043"/>
                  </a:cubicBezTo>
                  <a:cubicBezTo>
                    <a:pt x="54007" y="53896"/>
                    <a:pt x="91345" y="556"/>
                    <a:pt x="142970" y="10081"/>
                  </a:cubicBezTo>
                  <a:close/>
                </a:path>
              </a:pathLst>
            </a:custGeom>
            <a:solidFill>
              <a:srgbClr val="FFFFFF">
                <a:alpha val="50000"/>
              </a:srgbClr>
            </a:solidFill>
            <a:ln w="9525" cap="flat">
              <a:noFill/>
              <a:prstDash val="solid"/>
              <a:miter/>
            </a:ln>
          </p:spPr>
          <p:txBody>
            <a:bodyPr rtlCol="0" anchor="ctr"/>
            <a:lstStyle/>
            <a:p>
              <a:endParaRPr lang="vi-VN"/>
            </a:p>
          </p:txBody>
        </p:sp>
        <p:sp>
          <p:nvSpPr>
            <p:cNvPr id="50" name="Freeform: Shape 49">
              <a:extLst>
                <a:ext uri="{FF2B5EF4-FFF2-40B4-BE49-F238E27FC236}">
                  <a16:creationId xmlns:a16="http://schemas.microsoft.com/office/drawing/2014/main" id="{37AB6AA0-747A-44E5-8ADC-4C2045A2BC18}"/>
                </a:ext>
              </a:extLst>
            </p:cNvPr>
            <p:cNvSpPr/>
            <p:nvPr/>
          </p:nvSpPr>
          <p:spPr>
            <a:xfrm>
              <a:off x="8521882" y="4033436"/>
              <a:ext cx="190976" cy="132129"/>
            </a:xfrm>
            <a:custGeom>
              <a:avLst/>
              <a:gdLst>
                <a:gd name="connsiteX0" fmla="*/ 190881 w 190976"/>
                <a:gd name="connsiteY0" fmla="*/ 77438 h 132129"/>
                <a:gd name="connsiteX1" fmla="*/ 190881 w 190976"/>
                <a:gd name="connsiteY1" fmla="*/ 71914 h 132129"/>
                <a:gd name="connsiteX2" fmla="*/ 157163 w 190976"/>
                <a:gd name="connsiteY2" fmla="*/ 0 h 132129"/>
                <a:gd name="connsiteX3" fmla="*/ 165830 w 190976"/>
                <a:gd name="connsiteY3" fmla="*/ 84963 h 132129"/>
                <a:gd name="connsiteX4" fmla="*/ 0 w 190976"/>
                <a:gd name="connsiteY4" fmla="*/ 97441 h 132129"/>
                <a:gd name="connsiteX5" fmla="*/ 21050 w 190976"/>
                <a:gd name="connsiteY5" fmla="*/ 115348 h 132129"/>
                <a:gd name="connsiteX6" fmla="*/ 161925 w 190976"/>
                <a:gd name="connsiteY6" fmla="*/ 115348 h 132129"/>
                <a:gd name="connsiteX7" fmla="*/ 190881 w 190976"/>
                <a:gd name="connsiteY7" fmla="*/ 77438 h 13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76" h="132129">
                  <a:moveTo>
                    <a:pt x="190881" y="77438"/>
                  </a:moveTo>
                  <a:cubicBezTo>
                    <a:pt x="191008" y="75599"/>
                    <a:pt x="191008" y="73753"/>
                    <a:pt x="190881" y="71914"/>
                  </a:cubicBezTo>
                  <a:cubicBezTo>
                    <a:pt x="190211" y="44278"/>
                    <a:pt x="177979" y="18190"/>
                    <a:pt x="157163" y="0"/>
                  </a:cubicBezTo>
                  <a:cubicBezTo>
                    <a:pt x="167926" y="11144"/>
                    <a:pt x="192024" y="53054"/>
                    <a:pt x="165830" y="84963"/>
                  </a:cubicBezTo>
                  <a:cubicBezTo>
                    <a:pt x="148685" y="105918"/>
                    <a:pt x="67151" y="135922"/>
                    <a:pt x="0" y="97441"/>
                  </a:cubicBezTo>
                  <a:cubicBezTo>
                    <a:pt x="5761" y="104745"/>
                    <a:pt x="12916" y="110832"/>
                    <a:pt x="21050" y="115348"/>
                  </a:cubicBezTo>
                  <a:cubicBezTo>
                    <a:pt x="65343" y="137724"/>
                    <a:pt x="117633" y="137724"/>
                    <a:pt x="161925" y="115348"/>
                  </a:cubicBezTo>
                  <a:cubicBezTo>
                    <a:pt x="180118" y="104775"/>
                    <a:pt x="189833" y="91249"/>
                    <a:pt x="190881" y="77438"/>
                  </a:cubicBezTo>
                  <a:close/>
                </a:path>
              </a:pathLst>
            </a:custGeom>
            <a:solidFill>
              <a:srgbClr val="BA68C8">
                <a:alpha val="10000"/>
              </a:srgbClr>
            </a:solidFill>
            <a:ln w="9525" cap="flat">
              <a:noFill/>
              <a:prstDash val="solid"/>
              <a:miter/>
            </a:ln>
          </p:spPr>
          <p:txBody>
            <a:bodyPr rtlCol="0" anchor="ctr"/>
            <a:lstStyle/>
            <a:p>
              <a:endParaRPr lang="vi-VN"/>
            </a:p>
          </p:txBody>
        </p:sp>
        <p:sp>
          <p:nvSpPr>
            <p:cNvPr id="51" name="Freeform: Shape 50">
              <a:extLst>
                <a:ext uri="{FF2B5EF4-FFF2-40B4-BE49-F238E27FC236}">
                  <a16:creationId xmlns:a16="http://schemas.microsoft.com/office/drawing/2014/main" id="{5B61D9F9-DA44-407D-B61A-8AAE4F69295A}"/>
                </a:ext>
              </a:extLst>
            </p:cNvPr>
            <p:cNvSpPr/>
            <p:nvPr/>
          </p:nvSpPr>
          <p:spPr>
            <a:xfrm>
              <a:off x="8556794" y="4020804"/>
              <a:ext cx="56668" cy="43731"/>
            </a:xfrm>
            <a:custGeom>
              <a:avLst/>
              <a:gdLst>
                <a:gd name="connsiteX0" fmla="*/ 55480 w 56668"/>
                <a:gd name="connsiteY0" fmla="*/ 9775 h 43731"/>
                <a:gd name="connsiteX1" fmla="*/ 36430 w 56668"/>
                <a:gd name="connsiteY1" fmla="*/ 40160 h 43731"/>
                <a:gd name="connsiteX2" fmla="*/ 1188 w 56668"/>
                <a:gd name="connsiteY2" fmla="*/ 33683 h 43731"/>
                <a:gd name="connsiteX3" fmla="*/ 20238 w 56668"/>
                <a:gd name="connsiteY3" fmla="*/ 3393 h 43731"/>
                <a:gd name="connsiteX4" fmla="*/ 55480 w 56668"/>
                <a:gd name="connsiteY4" fmla="*/ 9775 h 43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8" h="43731">
                  <a:moveTo>
                    <a:pt x="55480" y="9775"/>
                  </a:moveTo>
                  <a:cubicBezTo>
                    <a:pt x="59957" y="19967"/>
                    <a:pt x="51385" y="33492"/>
                    <a:pt x="36430" y="40160"/>
                  </a:cubicBezTo>
                  <a:cubicBezTo>
                    <a:pt x="21476" y="46827"/>
                    <a:pt x="5665" y="43874"/>
                    <a:pt x="1188" y="33683"/>
                  </a:cubicBezTo>
                  <a:cubicBezTo>
                    <a:pt x="-3289" y="23491"/>
                    <a:pt x="5284" y="9965"/>
                    <a:pt x="20238" y="3393"/>
                  </a:cubicBezTo>
                  <a:cubicBezTo>
                    <a:pt x="35192" y="-3179"/>
                    <a:pt x="51099" y="250"/>
                    <a:pt x="55480" y="9775"/>
                  </a:cubicBezTo>
                  <a:close/>
                </a:path>
              </a:pathLst>
            </a:custGeom>
            <a:solidFill>
              <a:srgbClr val="FFFFFF">
                <a:alpha val="50000"/>
              </a:srgbClr>
            </a:solidFill>
            <a:ln w="9525" cap="flat">
              <a:noFill/>
              <a:prstDash val="solid"/>
              <a:miter/>
            </a:ln>
          </p:spPr>
          <p:txBody>
            <a:bodyPr rtlCol="0" anchor="ctr"/>
            <a:lstStyle/>
            <a:p>
              <a:endParaRPr lang="vi-VN"/>
            </a:p>
          </p:txBody>
        </p:sp>
        <p:sp>
          <p:nvSpPr>
            <p:cNvPr id="52" name="Freeform: Shape 51">
              <a:extLst>
                <a:ext uri="{FF2B5EF4-FFF2-40B4-BE49-F238E27FC236}">
                  <a16:creationId xmlns:a16="http://schemas.microsoft.com/office/drawing/2014/main" id="{64EE1876-7FF8-416D-80A0-E9481D9F9649}"/>
                </a:ext>
              </a:extLst>
            </p:cNvPr>
            <p:cNvSpPr/>
            <p:nvPr/>
          </p:nvSpPr>
          <p:spPr>
            <a:xfrm>
              <a:off x="8534190" y="4065872"/>
              <a:ext cx="21006" cy="21339"/>
            </a:xfrm>
            <a:custGeom>
              <a:avLst/>
              <a:gdLst>
                <a:gd name="connsiteX0" fmla="*/ 20458 w 21006"/>
                <a:gd name="connsiteY0" fmla="*/ 6426 h 21339"/>
                <a:gd name="connsiteX1" fmla="*/ 12933 w 21006"/>
                <a:gd name="connsiteY1" fmla="*/ 21094 h 21339"/>
                <a:gd name="connsiteX2" fmla="*/ 245 w 21006"/>
                <a:gd name="connsiteY2" fmla="*/ 12932 h 21339"/>
                <a:gd name="connsiteX3" fmla="*/ 8407 w 21006"/>
                <a:gd name="connsiteY3" fmla="*/ 244 h 21339"/>
                <a:gd name="connsiteX4" fmla="*/ 20458 w 21006"/>
                <a:gd name="connsiteY4" fmla="*/ 6426 h 21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06" h="21339">
                  <a:moveTo>
                    <a:pt x="20458" y="6426"/>
                  </a:moveTo>
                  <a:cubicBezTo>
                    <a:pt x="22396" y="12552"/>
                    <a:pt x="19039" y="19095"/>
                    <a:pt x="12933" y="21094"/>
                  </a:cubicBezTo>
                  <a:cubicBezTo>
                    <a:pt x="7176" y="22344"/>
                    <a:pt x="1495" y="18690"/>
                    <a:pt x="245" y="12932"/>
                  </a:cubicBezTo>
                  <a:cubicBezTo>
                    <a:pt x="-1005" y="7174"/>
                    <a:pt x="2650" y="1494"/>
                    <a:pt x="8407" y="244"/>
                  </a:cubicBezTo>
                  <a:cubicBezTo>
                    <a:pt x="13385" y="-837"/>
                    <a:pt x="18432" y="1753"/>
                    <a:pt x="20458" y="6426"/>
                  </a:cubicBezTo>
                  <a:close/>
                </a:path>
              </a:pathLst>
            </a:custGeom>
            <a:solidFill>
              <a:srgbClr val="FFFFFF">
                <a:alpha val="50000"/>
              </a:srgbClr>
            </a:solidFill>
            <a:ln w="9525" cap="flat">
              <a:noFill/>
              <a:prstDash val="solid"/>
              <a:miter/>
            </a:ln>
          </p:spPr>
          <p:txBody>
            <a:bodyPr rtlCol="0" anchor="ctr"/>
            <a:lstStyle/>
            <a:p>
              <a:endParaRPr lang="vi-VN"/>
            </a:p>
          </p:txBody>
        </p:sp>
        <p:sp>
          <p:nvSpPr>
            <p:cNvPr id="53" name="Freeform: Shape 52">
              <a:extLst>
                <a:ext uri="{FF2B5EF4-FFF2-40B4-BE49-F238E27FC236}">
                  <a16:creationId xmlns:a16="http://schemas.microsoft.com/office/drawing/2014/main" id="{174DC963-466A-48DC-B738-FC65B48FD135}"/>
                </a:ext>
              </a:extLst>
            </p:cNvPr>
            <p:cNvSpPr/>
            <p:nvPr/>
          </p:nvSpPr>
          <p:spPr>
            <a:xfrm>
              <a:off x="8654374" y="4016926"/>
              <a:ext cx="270457" cy="213581"/>
            </a:xfrm>
            <a:custGeom>
              <a:avLst/>
              <a:gdLst>
                <a:gd name="connsiteX0" fmla="*/ 270415 w 270457"/>
                <a:gd name="connsiteY0" fmla="*/ 131667 h 213581"/>
                <a:gd name="connsiteX1" fmla="*/ 131619 w 270457"/>
                <a:gd name="connsiteY1" fmla="*/ 49 h 213581"/>
                <a:gd name="connsiteX2" fmla="*/ 0 w 270457"/>
                <a:gd name="connsiteY2" fmla="*/ 131667 h 213581"/>
                <a:gd name="connsiteX3" fmla="*/ 0 w 270457"/>
                <a:gd name="connsiteY3" fmla="*/ 135477 h 213581"/>
                <a:gd name="connsiteX4" fmla="*/ 0 w 270457"/>
                <a:gd name="connsiteY4" fmla="*/ 139287 h 213581"/>
                <a:gd name="connsiteX5" fmla="*/ 39624 w 270457"/>
                <a:gd name="connsiteY5" fmla="*/ 190722 h 213581"/>
                <a:gd name="connsiteX6" fmla="*/ 230981 w 270457"/>
                <a:gd name="connsiteY6" fmla="*/ 190722 h 213581"/>
                <a:gd name="connsiteX7" fmla="*/ 270415 w 270457"/>
                <a:gd name="connsiteY7" fmla="*/ 139287 h 213581"/>
                <a:gd name="connsiteX8" fmla="*/ 270415 w 270457"/>
                <a:gd name="connsiteY8" fmla="*/ 135477 h 213581"/>
                <a:gd name="connsiteX9" fmla="*/ 270415 w 270457"/>
                <a:gd name="connsiteY9" fmla="*/ 131667 h 2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457" h="213581">
                  <a:moveTo>
                    <a:pt x="270415" y="131667"/>
                  </a:moveTo>
                  <a:cubicBezTo>
                    <a:pt x="268433" y="56994"/>
                    <a:pt x="206291" y="-1934"/>
                    <a:pt x="131619" y="49"/>
                  </a:cubicBezTo>
                  <a:cubicBezTo>
                    <a:pt x="59733" y="1957"/>
                    <a:pt x="1908" y="59781"/>
                    <a:pt x="0" y="131667"/>
                  </a:cubicBezTo>
                  <a:cubicBezTo>
                    <a:pt x="0" y="133000"/>
                    <a:pt x="0" y="134143"/>
                    <a:pt x="0" y="135477"/>
                  </a:cubicBezTo>
                  <a:cubicBezTo>
                    <a:pt x="0" y="136810"/>
                    <a:pt x="0" y="137953"/>
                    <a:pt x="0" y="139287"/>
                  </a:cubicBezTo>
                  <a:cubicBezTo>
                    <a:pt x="1619" y="158337"/>
                    <a:pt x="14764" y="176339"/>
                    <a:pt x="39624" y="190722"/>
                  </a:cubicBezTo>
                  <a:cubicBezTo>
                    <a:pt x="92392" y="221202"/>
                    <a:pt x="178117" y="221202"/>
                    <a:pt x="230981" y="190722"/>
                  </a:cubicBezTo>
                  <a:cubicBezTo>
                    <a:pt x="255651" y="176339"/>
                    <a:pt x="269081" y="157956"/>
                    <a:pt x="270415" y="139287"/>
                  </a:cubicBezTo>
                  <a:cubicBezTo>
                    <a:pt x="270415" y="137953"/>
                    <a:pt x="270415" y="136810"/>
                    <a:pt x="270415" y="135477"/>
                  </a:cubicBezTo>
                  <a:cubicBezTo>
                    <a:pt x="270415" y="134143"/>
                    <a:pt x="270510" y="133000"/>
                    <a:pt x="270415" y="131667"/>
                  </a:cubicBezTo>
                  <a:close/>
                </a:path>
              </a:pathLst>
            </a:custGeom>
            <a:solidFill>
              <a:srgbClr val="BA68C8"/>
            </a:solidFill>
            <a:ln w="9525" cap="flat">
              <a:noFill/>
              <a:prstDash val="solid"/>
              <a:miter/>
            </a:ln>
          </p:spPr>
          <p:txBody>
            <a:bodyPr rtlCol="0" anchor="ctr"/>
            <a:lstStyle/>
            <a:p>
              <a:endParaRPr lang="vi-VN"/>
            </a:p>
          </p:txBody>
        </p:sp>
        <p:sp>
          <p:nvSpPr>
            <p:cNvPr id="54" name="Freeform: Shape 53">
              <a:extLst>
                <a:ext uri="{FF2B5EF4-FFF2-40B4-BE49-F238E27FC236}">
                  <a16:creationId xmlns:a16="http://schemas.microsoft.com/office/drawing/2014/main" id="{92508DF6-6108-431A-8F3C-E2B07970B8D6}"/>
                </a:ext>
              </a:extLst>
            </p:cNvPr>
            <p:cNvSpPr/>
            <p:nvPr/>
          </p:nvSpPr>
          <p:spPr>
            <a:xfrm>
              <a:off x="8654374" y="4016926"/>
              <a:ext cx="270457" cy="213581"/>
            </a:xfrm>
            <a:custGeom>
              <a:avLst/>
              <a:gdLst>
                <a:gd name="connsiteX0" fmla="*/ 270415 w 270457"/>
                <a:gd name="connsiteY0" fmla="*/ 131667 h 213581"/>
                <a:gd name="connsiteX1" fmla="*/ 131619 w 270457"/>
                <a:gd name="connsiteY1" fmla="*/ 49 h 213581"/>
                <a:gd name="connsiteX2" fmla="*/ 0 w 270457"/>
                <a:gd name="connsiteY2" fmla="*/ 131667 h 213581"/>
                <a:gd name="connsiteX3" fmla="*/ 0 w 270457"/>
                <a:gd name="connsiteY3" fmla="*/ 135477 h 213581"/>
                <a:gd name="connsiteX4" fmla="*/ 0 w 270457"/>
                <a:gd name="connsiteY4" fmla="*/ 139287 h 213581"/>
                <a:gd name="connsiteX5" fmla="*/ 39624 w 270457"/>
                <a:gd name="connsiteY5" fmla="*/ 190722 h 213581"/>
                <a:gd name="connsiteX6" fmla="*/ 230981 w 270457"/>
                <a:gd name="connsiteY6" fmla="*/ 190722 h 213581"/>
                <a:gd name="connsiteX7" fmla="*/ 270415 w 270457"/>
                <a:gd name="connsiteY7" fmla="*/ 139287 h 213581"/>
                <a:gd name="connsiteX8" fmla="*/ 270415 w 270457"/>
                <a:gd name="connsiteY8" fmla="*/ 135477 h 213581"/>
                <a:gd name="connsiteX9" fmla="*/ 270415 w 270457"/>
                <a:gd name="connsiteY9" fmla="*/ 131667 h 2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457" h="213581">
                  <a:moveTo>
                    <a:pt x="270415" y="131667"/>
                  </a:moveTo>
                  <a:cubicBezTo>
                    <a:pt x="268433" y="56994"/>
                    <a:pt x="206291" y="-1934"/>
                    <a:pt x="131619" y="49"/>
                  </a:cubicBezTo>
                  <a:cubicBezTo>
                    <a:pt x="59733" y="1957"/>
                    <a:pt x="1908" y="59781"/>
                    <a:pt x="0" y="131667"/>
                  </a:cubicBezTo>
                  <a:cubicBezTo>
                    <a:pt x="0" y="133000"/>
                    <a:pt x="0" y="134143"/>
                    <a:pt x="0" y="135477"/>
                  </a:cubicBezTo>
                  <a:cubicBezTo>
                    <a:pt x="0" y="136810"/>
                    <a:pt x="0" y="137953"/>
                    <a:pt x="0" y="139287"/>
                  </a:cubicBezTo>
                  <a:cubicBezTo>
                    <a:pt x="1619" y="158337"/>
                    <a:pt x="14764" y="176339"/>
                    <a:pt x="39624" y="190722"/>
                  </a:cubicBezTo>
                  <a:cubicBezTo>
                    <a:pt x="92392" y="221202"/>
                    <a:pt x="178117" y="221202"/>
                    <a:pt x="230981" y="190722"/>
                  </a:cubicBezTo>
                  <a:cubicBezTo>
                    <a:pt x="255651" y="176339"/>
                    <a:pt x="269081" y="157956"/>
                    <a:pt x="270415" y="139287"/>
                  </a:cubicBezTo>
                  <a:cubicBezTo>
                    <a:pt x="270415" y="137953"/>
                    <a:pt x="270415" y="136810"/>
                    <a:pt x="270415" y="135477"/>
                  </a:cubicBezTo>
                  <a:cubicBezTo>
                    <a:pt x="270415" y="134143"/>
                    <a:pt x="270510" y="133000"/>
                    <a:pt x="270415" y="131667"/>
                  </a:cubicBezTo>
                  <a:close/>
                </a:path>
              </a:pathLst>
            </a:custGeom>
            <a:solidFill>
              <a:srgbClr val="FFFFFF">
                <a:alpha val="70000"/>
              </a:srgbClr>
            </a:solidFill>
            <a:ln w="9525" cap="flat">
              <a:noFill/>
              <a:prstDash val="solid"/>
              <a:miter/>
            </a:ln>
          </p:spPr>
          <p:txBody>
            <a:bodyPr rtlCol="0" anchor="ctr"/>
            <a:lstStyle/>
            <a:p>
              <a:endParaRPr lang="vi-VN"/>
            </a:p>
          </p:txBody>
        </p:sp>
        <p:sp>
          <p:nvSpPr>
            <p:cNvPr id="55" name="Freeform: Shape 54">
              <a:extLst>
                <a:ext uri="{FF2B5EF4-FFF2-40B4-BE49-F238E27FC236}">
                  <a16:creationId xmlns:a16="http://schemas.microsoft.com/office/drawing/2014/main" id="{FAF838C1-C847-47E1-A8AD-2BD53F123E10}"/>
                </a:ext>
              </a:extLst>
            </p:cNvPr>
            <p:cNvSpPr/>
            <p:nvPr/>
          </p:nvSpPr>
          <p:spPr>
            <a:xfrm>
              <a:off x="8654374" y="4017132"/>
              <a:ext cx="193929" cy="211661"/>
            </a:xfrm>
            <a:custGeom>
              <a:avLst/>
              <a:gdLst>
                <a:gd name="connsiteX0" fmla="*/ 193929 w 193929"/>
                <a:gd name="connsiteY0" fmla="*/ 13446 h 211661"/>
                <a:gd name="connsiteX1" fmla="*/ 193929 w 193929"/>
                <a:gd name="connsiteY1" fmla="*/ 13446 h 211661"/>
                <a:gd name="connsiteX2" fmla="*/ 13361 w 193929"/>
                <a:gd name="connsiteY2" fmla="*/ 76558 h 211661"/>
                <a:gd name="connsiteX3" fmla="*/ 0 w 193929"/>
                <a:gd name="connsiteY3" fmla="*/ 131461 h 211661"/>
                <a:gd name="connsiteX4" fmla="*/ 0 w 193929"/>
                <a:gd name="connsiteY4" fmla="*/ 135271 h 211661"/>
                <a:gd name="connsiteX5" fmla="*/ 0 w 193929"/>
                <a:gd name="connsiteY5" fmla="*/ 139081 h 211661"/>
                <a:gd name="connsiteX6" fmla="*/ 39624 w 193929"/>
                <a:gd name="connsiteY6" fmla="*/ 190516 h 211661"/>
                <a:gd name="connsiteX7" fmla="*/ 107442 w 193929"/>
                <a:gd name="connsiteY7" fmla="*/ 211662 h 211661"/>
                <a:gd name="connsiteX8" fmla="*/ 60484 w 193929"/>
                <a:gd name="connsiteY8" fmla="*/ 123174 h 211661"/>
                <a:gd name="connsiteX9" fmla="*/ 193929 w 193929"/>
                <a:gd name="connsiteY9" fmla="*/ 13446 h 2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929" h="211661">
                  <a:moveTo>
                    <a:pt x="193929" y="13446"/>
                  </a:moveTo>
                  <a:lnTo>
                    <a:pt x="193929" y="13446"/>
                  </a:lnTo>
                  <a:cubicBezTo>
                    <a:pt x="126639" y="-18988"/>
                    <a:pt x="45796" y="9268"/>
                    <a:pt x="13361" y="76558"/>
                  </a:cubicBezTo>
                  <a:cubicBezTo>
                    <a:pt x="5092" y="93714"/>
                    <a:pt x="538" y="112423"/>
                    <a:pt x="0" y="131461"/>
                  </a:cubicBezTo>
                  <a:cubicBezTo>
                    <a:pt x="0" y="132795"/>
                    <a:pt x="0" y="133938"/>
                    <a:pt x="0" y="135271"/>
                  </a:cubicBezTo>
                  <a:cubicBezTo>
                    <a:pt x="0" y="136605"/>
                    <a:pt x="0" y="137747"/>
                    <a:pt x="0" y="139081"/>
                  </a:cubicBezTo>
                  <a:cubicBezTo>
                    <a:pt x="1619" y="158131"/>
                    <a:pt x="14764" y="176133"/>
                    <a:pt x="39624" y="190516"/>
                  </a:cubicBezTo>
                  <a:cubicBezTo>
                    <a:pt x="60588" y="202030"/>
                    <a:pt x="83649" y="209220"/>
                    <a:pt x="107442" y="211662"/>
                  </a:cubicBezTo>
                  <a:cubicBezTo>
                    <a:pt x="72390" y="205566"/>
                    <a:pt x="49625" y="166418"/>
                    <a:pt x="60484" y="123174"/>
                  </a:cubicBezTo>
                  <a:cubicBezTo>
                    <a:pt x="72962" y="73073"/>
                    <a:pt x="123730" y="492"/>
                    <a:pt x="193929" y="13446"/>
                  </a:cubicBezTo>
                  <a:close/>
                </a:path>
              </a:pathLst>
            </a:custGeom>
            <a:solidFill>
              <a:srgbClr val="FFFFFF">
                <a:alpha val="30000"/>
              </a:srgbClr>
            </a:solidFill>
            <a:ln w="9525" cap="flat">
              <a:noFill/>
              <a:prstDash val="solid"/>
              <a:miter/>
            </a:ln>
          </p:spPr>
          <p:txBody>
            <a:bodyPr rtlCol="0" anchor="ctr"/>
            <a:lstStyle/>
            <a:p>
              <a:endParaRPr lang="vi-VN"/>
            </a:p>
          </p:txBody>
        </p:sp>
        <p:sp>
          <p:nvSpPr>
            <p:cNvPr id="56" name="Freeform: Shape 55">
              <a:extLst>
                <a:ext uri="{FF2B5EF4-FFF2-40B4-BE49-F238E27FC236}">
                  <a16:creationId xmlns:a16="http://schemas.microsoft.com/office/drawing/2014/main" id="{846F2BE9-6B9A-468E-AE99-7ACE5685D064}"/>
                </a:ext>
              </a:extLst>
            </p:cNvPr>
            <p:cNvSpPr/>
            <p:nvPr/>
          </p:nvSpPr>
          <p:spPr>
            <a:xfrm>
              <a:off x="8665328" y="4050962"/>
              <a:ext cx="259461" cy="179546"/>
            </a:xfrm>
            <a:custGeom>
              <a:avLst/>
              <a:gdLst>
                <a:gd name="connsiteX0" fmla="*/ 259461 w 259461"/>
                <a:gd name="connsiteY0" fmla="*/ 105251 h 179546"/>
                <a:gd name="connsiteX1" fmla="*/ 259461 w 259461"/>
                <a:gd name="connsiteY1" fmla="*/ 101441 h 179546"/>
                <a:gd name="connsiteX2" fmla="*/ 259461 w 259461"/>
                <a:gd name="connsiteY2" fmla="*/ 97631 h 179546"/>
                <a:gd name="connsiteX3" fmla="*/ 213551 w 259461"/>
                <a:gd name="connsiteY3" fmla="*/ 0 h 179546"/>
                <a:gd name="connsiteX4" fmla="*/ 225362 w 259461"/>
                <a:gd name="connsiteY4" fmla="*/ 115348 h 179546"/>
                <a:gd name="connsiteX5" fmla="*/ 0 w 259461"/>
                <a:gd name="connsiteY5" fmla="*/ 132302 h 179546"/>
                <a:gd name="connsiteX6" fmla="*/ 28575 w 259461"/>
                <a:gd name="connsiteY6" fmla="*/ 156686 h 179546"/>
                <a:gd name="connsiteX7" fmla="*/ 219932 w 259461"/>
                <a:gd name="connsiteY7" fmla="*/ 156686 h 179546"/>
                <a:gd name="connsiteX8" fmla="*/ 259461 w 259461"/>
                <a:gd name="connsiteY8" fmla="*/ 105251 h 17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461" h="179546">
                  <a:moveTo>
                    <a:pt x="259461" y="105251"/>
                  </a:moveTo>
                  <a:cubicBezTo>
                    <a:pt x="259461" y="103917"/>
                    <a:pt x="259461" y="102775"/>
                    <a:pt x="259461" y="101441"/>
                  </a:cubicBezTo>
                  <a:cubicBezTo>
                    <a:pt x="259461" y="100108"/>
                    <a:pt x="259461" y="98965"/>
                    <a:pt x="259461" y="97631"/>
                  </a:cubicBezTo>
                  <a:cubicBezTo>
                    <a:pt x="258430" y="60112"/>
                    <a:pt x="241790" y="24725"/>
                    <a:pt x="213551" y="0"/>
                  </a:cubicBezTo>
                  <a:cubicBezTo>
                    <a:pt x="228219" y="15049"/>
                    <a:pt x="261176" y="72009"/>
                    <a:pt x="225362" y="115348"/>
                  </a:cubicBezTo>
                  <a:cubicBezTo>
                    <a:pt x="202025" y="143923"/>
                    <a:pt x="91154" y="184690"/>
                    <a:pt x="0" y="132302"/>
                  </a:cubicBezTo>
                  <a:cubicBezTo>
                    <a:pt x="7761" y="142295"/>
                    <a:pt x="17485" y="150594"/>
                    <a:pt x="28575" y="156686"/>
                  </a:cubicBezTo>
                  <a:cubicBezTo>
                    <a:pt x="81344" y="187166"/>
                    <a:pt x="167069" y="187166"/>
                    <a:pt x="219932" y="156686"/>
                  </a:cubicBezTo>
                  <a:cubicBezTo>
                    <a:pt x="244697" y="142303"/>
                    <a:pt x="257937" y="123920"/>
                    <a:pt x="259461" y="105251"/>
                  </a:cubicBezTo>
                  <a:close/>
                </a:path>
              </a:pathLst>
            </a:custGeom>
            <a:solidFill>
              <a:srgbClr val="BA68C8">
                <a:alpha val="10000"/>
              </a:srgbClr>
            </a:solidFill>
            <a:ln w="9525" cap="flat">
              <a:noFill/>
              <a:prstDash val="solid"/>
              <a:miter/>
            </a:ln>
          </p:spPr>
          <p:txBody>
            <a:bodyPr rtlCol="0" anchor="ctr"/>
            <a:lstStyle/>
            <a:p>
              <a:endParaRPr lang="vi-VN"/>
            </a:p>
          </p:txBody>
        </p:sp>
        <p:sp>
          <p:nvSpPr>
            <p:cNvPr id="57" name="Freeform: Shape 56">
              <a:extLst>
                <a:ext uri="{FF2B5EF4-FFF2-40B4-BE49-F238E27FC236}">
                  <a16:creationId xmlns:a16="http://schemas.microsoft.com/office/drawing/2014/main" id="{11341221-E59C-42E9-831A-F91DBB0E7EF8}"/>
                </a:ext>
              </a:extLst>
            </p:cNvPr>
            <p:cNvSpPr/>
            <p:nvPr/>
          </p:nvSpPr>
          <p:spPr>
            <a:xfrm>
              <a:off x="8713054" y="4034057"/>
              <a:ext cx="76768" cy="59527"/>
            </a:xfrm>
            <a:custGeom>
              <a:avLst/>
              <a:gdLst>
                <a:gd name="connsiteX0" fmla="*/ 75147 w 76768"/>
                <a:gd name="connsiteY0" fmla="*/ 13572 h 59527"/>
                <a:gd name="connsiteX1" fmla="*/ 49144 w 76768"/>
                <a:gd name="connsiteY1" fmla="*/ 54719 h 59527"/>
                <a:gd name="connsiteX2" fmla="*/ 1519 w 76768"/>
                <a:gd name="connsiteY2" fmla="*/ 45957 h 59527"/>
                <a:gd name="connsiteX3" fmla="*/ 27427 w 76768"/>
                <a:gd name="connsiteY3" fmla="*/ 4808 h 59527"/>
                <a:gd name="connsiteX4" fmla="*/ 75147 w 76768"/>
                <a:gd name="connsiteY4" fmla="*/ 13572 h 5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68" h="59527">
                  <a:moveTo>
                    <a:pt x="75147" y="13572"/>
                  </a:moveTo>
                  <a:cubicBezTo>
                    <a:pt x="81243" y="27288"/>
                    <a:pt x="69622" y="45766"/>
                    <a:pt x="49144" y="54719"/>
                  </a:cubicBezTo>
                  <a:cubicBezTo>
                    <a:pt x="28665" y="63673"/>
                    <a:pt x="7329" y="59768"/>
                    <a:pt x="1519" y="45957"/>
                  </a:cubicBezTo>
                  <a:cubicBezTo>
                    <a:pt x="-4292" y="32145"/>
                    <a:pt x="7043" y="13762"/>
                    <a:pt x="27427" y="4808"/>
                  </a:cubicBezTo>
                  <a:cubicBezTo>
                    <a:pt x="47810" y="-4145"/>
                    <a:pt x="69146" y="-240"/>
                    <a:pt x="75147" y="13572"/>
                  </a:cubicBezTo>
                  <a:close/>
                </a:path>
              </a:pathLst>
            </a:custGeom>
            <a:solidFill>
              <a:srgbClr val="FFFFFF">
                <a:alpha val="50000"/>
              </a:srgbClr>
            </a:solidFill>
            <a:ln w="9525" cap="flat">
              <a:noFill/>
              <a:prstDash val="solid"/>
              <a:miter/>
            </a:ln>
          </p:spPr>
          <p:txBody>
            <a:bodyPr rtlCol="0" anchor="ctr"/>
            <a:lstStyle/>
            <a:p>
              <a:endParaRPr lang="vi-VN"/>
            </a:p>
          </p:txBody>
        </p:sp>
        <p:sp>
          <p:nvSpPr>
            <p:cNvPr id="58" name="Freeform: Shape 57">
              <a:extLst>
                <a:ext uri="{FF2B5EF4-FFF2-40B4-BE49-F238E27FC236}">
                  <a16:creationId xmlns:a16="http://schemas.microsoft.com/office/drawing/2014/main" id="{B9F542BB-E730-467F-8D11-4DF2A7194D50}"/>
                </a:ext>
              </a:extLst>
            </p:cNvPr>
            <p:cNvSpPr/>
            <p:nvPr/>
          </p:nvSpPr>
          <p:spPr>
            <a:xfrm>
              <a:off x="8677582" y="4095753"/>
              <a:ext cx="35626" cy="36120"/>
            </a:xfrm>
            <a:custGeom>
              <a:avLst/>
              <a:gdLst>
                <a:gd name="connsiteX0" fmla="*/ 32324 w 35626"/>
                <a:gd name="connsiteY0" fmla="*/ 7978 h 36120"/>
                <a:gd name="connsiteX1" fmla="*/ 28143 w 35626"/>
                <a:gd name="connsiteY1" fmla="*/ 32818 h 36120"/>
                <a:gd name="connsiteX2" fmla="*/ 3303 w 35626"/>
                <a:gd name="connsiteY2" fmla="*/ 28637 h 36120"/>
                <a:gd name="connsiteX3" fmla="*/ 7483 w 35626"/>
                <a:gd name="connsiteY3" fmla="*/ 3797 h 36120"/>
                <a:gd name="connsiteX4" fmla="*/ 10702 w 35626"/>
                <a:gd name="connsiteY4" fmla="*/ 1977 h 36120"/>
                <a:gd name="connsiteX5" fmla="*/ 32324 w 35626"/>
                <a:gd name="connsiteY5" fmla="*/ 7978 h 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26" h="36120">
                  <a:moveTo>
                    <a:pt x="32324" y="7978"/>
                  </a:moveTo>
                  <a:cubicBezTo>
                    <a:pt x="38029" y="15991"/>
                    <a:pt x="36157" y="27113"/>
                    <a:pt x="28143" y="32818"/>
                  </a:cubicBezTo>
                  <a:cubicBezTo>
                    <a:pt x="20129" y="38523"/>
                    <a:pt x="9008" y="36651"/>
                    <a:pt x="3303" y="28637"/>
                  </a:cubicBezTo>
                  <a:cubicBezTo>
                    <a:pt x="-2402" y="20624"/>
                    <a:pt x="-531" y="9502"/>
                    <a:pt x="7483" y="3797"/>
                  </a:cubicBezTo>
                  <a:cubicBezTo>
                    <a:pt x="8490" y="3080"/>
                    <a:pt x="9569" y="2470"/>
                    <a:pt x="10702" y="1977"/>
                  </a:cubicBezTo>
                  <a:cubicBezTo>
                    <a:pt x="18345" y="-2204"/>
                    <a:pt x="27928" y="456"/>
                    <a:pt x="32324" y="7978"/>
                  </a:cubicBezTo>
                  <a:close/>
                </a:path>
              </a:pathLst>
            </a:custGeom>
            <a:solidFill>
              <a:srgbClr val="FFFFFF">
                <a:alpha val="50000"/>
              </a:srgbClr>
            </a:solidFill>
            <a:ln w="9525" cap="flat">
              <a:noFill/>
              <a:prstDash val="solid"/>
              <a:miter/>
            </a:ln>
          </p:spPr>
          <p:txBody>
            <a:bodyPr rtlCol="0" anchor="ctr"/>
            <a:lstStyle/>
            <a:p>
              <a:endParaRPr lang="vi-VN"/>
            </a:p>
          </p:txBody>
        </p:sp>
        <p:sp>
          <p:nvSpPr>
            <p:cNvPr id="59" name="Freeform: Shape 58">
              <a:extLst>
                <a:ext uri="{FF2B5EF4-FFF2-40B4-BE49-F238E27FC236}">
                  <a16:creationId xmlns:a16="http://schemas.microsoft.com/office/drawing/2014/main" id="{EDAC7ECE-9649-40DD-95EE-F83EEF608D3D}"/>
                </a:ext>
              </a:extLst>
            </p:cNvPr>
            <p:cNvSpPr/>
            <p:nvPr/>
          </p:nvSpPr>
          <p:spPr>
            <a:xfrm>
              <a:off x="8070675" y="3692392"/>
              <a:ext cx="323858" cy="732734"/>
            </a:xfrm>
            <a:custGeom>
              <a:avLst/>
              <a:gdLst>
                <a:gd name="connsiteX0" fmla="*/ 322524 w 323858"/>
                <a:gd name="connsiteY0" fmla="*/ 162545 h 732734"/>
                <a:gd name="connsiteX1" fmla="*/ 265374 w 323858"/>
                <a:gd name="connsiteY1" fmla="*/ 285703 h 732734"/>
                <a:gd name="connsiteX2" fmla="*/ 227274 w 323858"/>
                <a:gd name="connsiteY2" fmla="*/ 365809 h 732734"/>
                <a:gd name="connsiteX3" fmla="*/ 227274 w 323858"/>
                <a:gd name="connsiteY3" fmla="*/ 694421 h 732734"/>
                <a:gd name="connsiteX4" fmla="*/ 208224 w 323858"/>
                <a:gd name="connsiteY4" fmla="*/ 721567 h 732734"/>
                <a:gd name="connsiteX5" fmla="*/ 183840 w 323858"/>
                <a:gd name="connsiteY5" fmla="*/ 730521 h 732734"/>
                <a:gd name="connsiteX6" fmla="*/ 138596 w 323858"/>
                <a:gd name="connsiteY6" fmla="*/ 730521 h 732734"/>
                <a:gd name="connsiteX7" fmla="*/ 114308 w 323858"/>
                <a:gd name="connsiteY7" fmla="*/ 721567 h 732734"/>
                <a:gd name="connsiteX8" fmla="*/ 95258 w 323858"/>
                <a:gd name="connsiteY8" fmla="*/ 694421 h 732734"/>
                <a:gd name="connsiteX9" fmla="*/ 95258 w 323858"/>
                <a:gd name="connsiteY9" fmla="*/ 365047 h 732734"/>
                <a:gd name="connsiteX10" fmla="*/ 57158 w 323858"/>
                <a:gd name="connsiteY10" fmla="*/ 285894 h 732734"/>
                <a:gd name="connsiteX11" fmla="*/ 8 w 323858"/>
                <a:gd name="connsiteY11" fmla="*/ 161307 h 732734"/>
                <a:gd name="connsiteX12" fmla="*/ 162552 w 323858"/>
                <a:gd name="connsiteY12" fmla="*/ 1 h 732734"/>
                <a:gd name="connsiteX13" fmla="*/ 323858 w 323858"/>
                <a:gd name="connsiteY13" fmla="*/ 162545 h 73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8" h="732734">
                  <a:moveTo>
                    <a:pt x="322524" y="162545"/>
                  </a:moveTo>
                  <a:cubicBezTo>
                    <a:pt x="322527" y="210008"/>
                    <a:pt x="301620" y="255062"/>
                    <a:pt x="265374" y="285703"/>
                  </a:cubicBezTo>
                  <a:cubicBezTo>
                    <a:pt x="241503" y="305496"/>
                    <a:pt x="227566" y="334801"/>
                    <a:pt x="227274" y="365809"/>
                  </a:cubicBezTo>
                  <a:lnTo>
                    <a:pt x="227274" y="694421"/>
                  </a:lnTo>
                  <a:cubicBezTo>
                    <a:pt x="226291" y="706245"/>
                    <a:pt x="219009" y="716621"/>
                    <a:pt x="208224" y="721567"/>
                  </a:cubicBezTo>
                  <a:cubicBezTo>
                    <a:pt x="200598" y="725773"/>
                    <a:pt x="192376" y="728792"/>
                    <a:pt x="183840" y="730521"/>
                  </a:cubicBezTo>
                  <a:cubicBezTo>
                    <a:pt x="168903" y="733473"/>
                    <a:pt x="153533" y="733473"/>
                    <a:pt x="138596" y="730521"/>
                  </a:cubicBezTo>
                  <a:cubicBezTo>
                    <a:pt x="130085" y="728814"/>
                    <a:pt x="121891" y="725793"/>
                    <a:pt x="114308" y="721567"/>
                  </a:cubicBezTo>
                  <a:cubicBezTo>
                    <a:pt x="103549" y="716590"/>
                    <a:pt x="96280" y="706231"/>
                    <a:pt x="95258" y="694421"/>
                  </a:cubicBezTo>
                  <a:lnTo>
                    <a:pt x="95258" y="365047"/>
                  </a:lnTo>
                  <a:cubicBezTo>
                    <a:pt x="94856" y="334334"/>
                    <a:pt x="80912" y="305366"/>
                    <a:pt x="57158" y="285894"/>
                  </a:cubicBezTo>
                  <a:cubicBezTo>
                    <a:pt x="20495" y="254955"/>
                    <a:pt x="-458" y="209277"/>
                    <a:pt x="8" y="161307"/>
                  </a:cubicBezTo>
                  <a:cubicBezTo>
                    <a:pt x="350" y="71878"/>
                    <a:pt x="73123" y="-341"/>
                    <a:pt x="162552" y="1"/>
                  </a:cubicBezTo>
                  <a:cubicBezTo>
                    <a:pt x="251980" y="343"/>
                    <a:pt x="324200" y="73117"/>
                    <a:pt x="323858" y="162545"/>
                  </a:cubicBezTo>
                  <a:close/>
                </a:path>
              </a:pathLst>
            </a:custGeom>
            <a:solidFill>
              <a:srgbClr val="BA68C8"/>
            </a:solidFill>
            <a:ln w="9525" cap="flat">
              <a:noFill/>
              <a:prstDash val="solid"/>
              <a:miter/>
            </a:ln>
          </p:spPr>
          <p:txBody>
            <a:bodyPr rtlCol="0" anchor="ctr"/>
            <a:lstStyle/>
            <a:p>
              <a:endParaRPr lang="vi-VN"/>
            </a:p>
          </p:txBody>
        </p:sp>
        <p:sp>
          <p:nvSpPr>
            <p:cNvPr id="60" name="Freeform: Shape 59">
              <a:extLst>
                <a:ext uri="{FF2B5EF4-FFF2-40B4-BE49-F238E27FC236}">
                  <a16:creationId xmlns:a16="http://schemas.microsoft.com/office/drawing/2014/main" id="{A72E033A-2F81-456E-9A37-0B31DB479063}"/>
                </a:ext>
              </a:extLst>
            </p:cNvPr>
            <p:cNvSpPr/>
            <p:nvPr/>
          </p:nvSpPr>
          <p:spPr>
            <a:xfrm>
              <a:off x="8070675" y="3692392"/>
              <a:ext cx="323858" cy="732734"/>
            </a:xfrm>
            <a:custGeom>
              <a:avLst/>
              <a:gdLst>
                <a:gd name="connsiteX0" fmla="*/ 322524 w 323858"/>
                <a:gd name="connsiteY0" fmla="*/ 162545 h 732734"/>
                <a:gd name="connsiteX1" fmla="*/ 265374 w 323858"/>
                <a:gd name="connsiteY1" fmla="*/ 285703 h 732734"/>
                <a:gd name="connsiteX2" fmla="*/ 227274 w 323858"/>
                <a:gd name="connsiteY2" fmla="*/ 365809 h 732734"/>
                <a:gd name="connsiteX3" fmla="*/ 227274 w 323858"/>
                <a:gd name="connsiteY3" fmla="*/ 694421 h 732734"/>
                <a:gd name="connsiteX4" fmla="*/ 208224 w 323858"/>
                <a:gd name="connsiteY4" fmla="*/ 721567 h 732734"/>
                <a:gd name="connsiteX5" fmla="*/ 183840 w 323858"/>
                <a:gd name="connsiteY5" fmla="*/ 730521 h 732734"/>
                <a:gd name="connsiteX6" fmla="*/ 138596 w 323858"/>
                <a:gd name="connsiteY6" fmla="*/ 730521 h 732734"/>
                <a:gd name="connsiteX7" fmla="*/ 114308 w 323858"/>
                <a:gd name="connsiteY7" fmla="*/ 721567 h 732734"/>
                <a:gd name="connsiteX8" fmla="*/ 95258 w 323858"/>
                <a:gd name="connsiteY8" fmla="*/ 694421 h 732734"/>
                <a:gd name="connsiteX9" fmla="*/ 95258 w 323858"/>
                <a:gd name="connsiteY9" fmla="*/ 365047 h 732734"/>
                <a:gd name="connsiteX10" fmla="*/ 57158 w 323858"/>
                <a:gd name="connsiteY10" fmla="*/ 285894 h 732734"/>
                <a:gd name="connsiteX11" fmla="*/ 8 w 323858"/>
                <a:gd name="connsiteY11" fmla="*/ 161307 h 732734"/>
                <a:gd name="connsiteX12" fmla="*/ 162552 w 323858"/>
                <a:gd name="connsiteY12" fmla="*/ 1 h 732734"/>
                <a:gd name="connsiteX13" fmla="*/ 323858 w 323858"/>
                <a:gd name="connsiteY13" fmla="*/ 162545 h 73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8" h="732734">
                  <a:moveTo>
                    <a:pt x="322524" y="162545"/>
                  </a:moveTo>
                  <a:cubicBezTo>
                    <a:pt x="322527" y="210008"/>
                    <a:pt x="301620" y="255062"/>
                    <a:pt x="265374" y="285703"/>
                  </a:cubicBezTo>
                  <a:cubicBezTo>
                    <a:pt x="241503" y="305496"/>
                    <a:pt x="227566" y="334801"/>
                    <a:pt x="227274" y="365809"/>
                  </a:cubicBezTo>
                  <a:lnTo>
                    <a:pt x="227274" y="694421"/>
                  </a:lnTo>
                  <a:cubicBezTo>
                    <a:pt x="226291" y="706245"/>
                    <a:pt x="219009" y="716621"/>
                    <a:pt x="208224" y="721567"/>
                  </a:cubicBezTo>
                  <a:cubicBezTo>
                    <a:pt x="200598" y="725773"/>
                    <a:pt x="192376" y="728792"/>
                    <a:pt x="183840" y="730521"/>
                  </a:cubicBezTo>
                  <a:cubicBezTo>
                    <a:pt x="168903" y="733473"/>
                    <a:pt x="153533" y="733473"/>
                    <a:pt x="138596" y="730521"/>
                  </a:cubicBezTo>
                  <a:cubicBezTo>
                    <a:pt x="130085" y="728814"/>
                    <a:pt x="121891" y="725793"/>
                    <a:pt x="114308" y="721567"/>
                  </a:cubicBezTo>
                  <a:cubicBezTo>
                    <a:pt x="103549" y="716590"/>
                    <a:pt x="96280" y="706231"/>
                    <a:pt x="95258" y="694421"/>
                  </a:cubicBezTo>
                  <a:lnTo>
                    <a:pt x="95258" y="365047"/>
                  </a:lnTo>
                  <a:cubicBezTo>
                    <a:pt x="94856" y="334334"/>
                    <a:pt x="80912" y="305366"/>
                    <a:pt x="57158" y="285894"/>
                  </a:cubicBezTo>
                  <a:cubicBezTo>
                    <a:pt x="20495" y="254955"/>
                    <a:pt x="-458" y="209277"/>
                    <a:pt x="8" y="161307"/>
                  </a:cubicBezTo>
                  <a:cubicBezTo>
                    <a:pt x="350" y="71878"/>
                    <a:pt x="73123" y="-341"/>
                    <a:pt x="162552" y="1"/>
                  </a:cubicBezTo>
                  <a:cubicBezTo>
                    <a:pt x="251980" y="343"/>
                    <a:pt x="324200" y="73117"/>
                    <a:pt x="323858" y="162545"/>
                  </a:cubicBezTo>
                  <a:close/>
                </a:path>
              </a:pathLst>
            </a:custGeom>
            <a:solidFill>
              <a:srgbClr val="FFFFFF">
                <a:alpha val="50000"/>
              </a:srgbClr>
            </a:solidFill>
            <a:ln w="9525" cap="flat">
              <a:noFill/>
              <a:prstDash val="solid"/>
              <a:miter/>
            </a:ln>
          </p:spPr>
          <p:txBody>
            <a:bodyPr rtlCol="0" anchor="ctr"/>
            <a:lstStyle/>
            <a:p>
              <a:endParaRPr lang="vi-VN"/>
            </a:p>
          </p:txBody>
        </p:sp>
        <p:sp>
          <p:nvSpPr>
            <p:cNvPr id="61" name="Freeform: Shape 60">
              <a:extLst>
                <a:ext uri="{FF2B5EF4-FFF2-40B4-BE49-F238E27FC236}">
                  <a16:creationId xmlns:a16="http://schemas.microsoft.com/office/drawing/2014/main" id="{23261F59-DCC6-4C2B-A30B-C9813E6808FA}"/>
                </a:ext>
              </a:extLst>
            </p:cNvPr>
            <p:cNvSpPr/>
            <p:nvPr/>
          </p:nvSpPr>
          <p:spPr>
            <a:xfrm>
              <a:off x="8070675" y="3692392"/>
              <a:ext cx="323858" cy="732734"/>
            </a:xfrm>
            <a:custGeom>
              <a:avLst/>
              <a:gdLst>
                <a:gd name="connsiteX0" fmla="*/ 322524 w 323858"/>
                <a:gd name="connsiteY0" fmla="*/ 162545 h 732734"/>
                <a:gd name="connsiteX1" fmla="*/ 265374 w 323858"/>
                <a:gd name="connsiteY1" fmla="*/ 285703 h 732734"/>
                <a:gd name="connsiteX2" fmla="*/ 227274 w 323858"/>
                <a:gd name="connsiteY2" fmla="*/ 365809 h 732734"/>
                <a:gd name="connsiteX3" fmla="*/ 227274 w 323858"/>
                <a:gd name="connsiteY3" fmla="*/ 694421 h 732734"/>
                <a:gd name="connsiteX4" fmla="*/ 208224 w 323858"/>
                <a:gd name="connsiteY4" fmla="*/ 721567 h 732734"/>
                <a:gd name="connsiteX5" fmla="*/ 183840 w 323858"/>
                <a:gd name="connsiteY5" fmla="*/ 730521 h 732734"/>
                <a:gd name="connsiteX6" fmla="*/ 138596 w 323858"/>
                <a:gd name="connsiteY6" fmla="*/ 730521 h 732734"/>
                <a:gd name="connsiteX7" fmla="*/ 114308 w 323858"/>
                <a:gd name="connsiteY7" fmla="*/ 721567 h 732734"/>
                <a:gd name="connsiteX8" fmla="*/ 95258 w 323858"/>
                <a:gd name="connsiteY8" fmla="*/ 694421 h 732734"/>
                <a:gd name="connsiteX9" fmla="*/ 95258 w 323858"/>
                <a:gd name="connsiteY9" fmla="*/ 365047 h 732734"/>
                <a:gd name="connsiteX10" fmla="*/ 57158 w 323858"/>
                <a:gd name="connsiteY10" fmla="*/ 285894 h 732734"/>
                <a:gd name="connsiteX11" fmla="*/ 8 w 323858"/>
                <a:gd name="connsiteY11" fmla="*/ 161307 h 732734"/>
                <a:gd name="connsiteX12" fmla="*/ 162552 w 323858"/>
                <a:gd name="connsiteY12" fmla="*/ 1 h 732734"/>
                <a:gd name="connsiteX13" fmla="*/ 323858 w 323858"/>
                <a:gd name="connsiteY13" fmla="*/ 162545 h 73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8" h="732734">
                  <a:moveTo>
                    <a:pt x="322524" y="162545"/>
                  </a:moveTo>
                  <a:cubicBezTo>
                    <a:pt x="322527" y="210008"/>
                    <a:pt x="301620" y="255062"/>
                    <a:pt x="265374" y="285703"/>
                  </a:cubicBezTo>
                  <a:cubicBezTo>
                    <a:pt x="241503" y="305496"/>
                    <a:pt x="227566" y="334801"/>
                    <a:pt x="227274" y="365809"/>
                  </a:cubicBezTo>
                  <a:lnTo>
                    <a:pt x="227274" y="694421"/>
                  </a:lnTo>
                  <a:cubicBezTo>
                    <a:pt x="226291" y="706245"/>
                    <a:pt x="219009" y="716621"/>
                    <a:pt x="208224" y="721567"/>
                  </a:cubicBezTo>
                  <a:cubicBezTo>
                    <a:pt x="200598" y="725773"/>
                    <a:pt x="192376" y="728792"/>
                    <a:pt x="183840" y="730521"/>
                  </a:cubicBezTo>
                  <a:cubicBezTo>
                    <a:pt x="168903" y="733473"/>
                    <a:pt x="153533" y="733473"/>
                    <a:pt x="138596" y="730521"/>
                  </a:cubicBezTo>
                  <a:cubicBezTo>
                    <a:pt x="130085" y="728814"/>
                    <a:pt x="121891" y="725793"/>
                    <a:pt x="114308" y="721567"/>
                  </a:cubicBezTo>
                  <a:cubicBezTo>
                    <a:pt x="103549" y="716590"/>
                    <a:pt x="96280" y="706231"/>
                    <a:pt x="95258" y="694421"/>
                  </a:cubicBezTo>
                  <a:lnTo>
                    <a:pt x="95258" y="365047"/>
                  </a:lnTo>
                  <a:cubicBezTo>
                    <a:pt x="94856" y="334334"/>
                    <a:pt x="80912" y="305366"/>
                    <a:pt x="57158" y="285894"/>
                  </a:cubicBezTo>
                  <a:cubicBezTo>
                    <a:pt x="20495" y="254955"/>
                    <a:pt x="-458" y="209277"/>
                    <a:pt x="8" y="161307"/>
                  </a:cubicBezTo>
                  <a:cubicBezTo>
                    <a:pt x="350" y="71878"/>
                    <a:pt x="73123" y="-341"/>
                    <a:pt x="162552" y="1"/>
                  </a:cubicBezTo>
                  <a:cubicBezTo>
                    <a:pt x="251980" y="343"/>
                    <a:pt x="324200" y="73117"/>
                    <a:pt x="323858" y="162545"/>
                  </a:cubicBezTo>
                  <a:close/>
                </a:path>
              </a:pathLst>
            </a:custGeom>
            <a:solidFill>
              <a:srgbClr val="000000">
                <a:alpha val="15000"/>
              </a:srgbClr>
            </a:solidFill>
            <a:ln w="9525" cap="flat">
              <a:noFill/>
              <a:prstDash val="solid"/>
              <a:miter/>
            </a:ln>
          </p:spPr>
          <p:txBody>
            <a:bodyPr rtlCol="0" anchor="ctr"/>
            <a:lstStyle/>
            <a:p>
              <a:endParaRPr lang="vi-VN"/>
            </a:p>
          </p:txBody>
        </p:sp>
        <p:sp>
          <p:nvSpPr>
            <p:cNvPr id="62" name="Freeform: Shape 61">
              <a:extLst>
                <a:ext uri="{FF2B5EF4-FFF2-40B4-BE49-F238E27FC236}">
                  <a16:creationId xmlns:a16="http://schemas.microsoft.com/office/drawing/2014/main" id="{0E231440-5B6D-4155-83DB-02C0B5E7FF1C}"/>
                </a:ext>
              </a:extLst>
            </p:cNvPr>
            <p:cNvSpPr/>
            <p:nvPr/>
          </p:nvSpPr>
          <p:spPr>
            <a:xfrm>
              <a:off x="8141030" y="3762822"/>
              <a:ext cx="180635" cy="656757"/>
            </a:xfrm>
            <a:custGeom>
              <a:avLst/>
              <a:gdLst>
                <a:gd name="connsiteX0" fmla="*/ 180636 w 180635"/>
                <a:gd name="connsiteY0" fmla="*/ 92115 h 656757"/>
                <a:gd name="connsiteX1" fmla="*/ 142536 w 180635"/>
                <a:gd name="connsiteY1" fmla="*/ 165648 h 656757"/>
                <a:gd name="connsiteX2" fmla="*/ 112913 w 180635"/>
                <a:gd name="connsiteY2" fmla="*/ 225656 h 656757"/>
                <a:gd name="connsiteX3" fmla="*/ 112913 w 180635"/>
                <a:gd name="connsiteY3" fmla="*/ 633612 h 656757"/>
                <a:gd name="connsiteX4" fmla="*/ 90529 w 180635"/>
                <a:gd name="connsiteY4" fmla="*/ 656757 h 656757"/>
                <a:gd name="connsiteX5" fmla="*/ 90053 w 180635"/>
                <a:gd name="connsiteY5" fmla="*/ 656757 h 656757"/>
                <a:gd name="connsiteX6" fmla="*/ 67669 w 180635"/>
                <a:gd name="connsiteY6" fmla="*/ 633612 h 656757"/>
                <a:gd name="connsiteX7" fmla="*/ 67669 w 180635"/>
                <a:gd name="connsiteY7" fmla="*/ 224037 h 656757"/>
                <a:gd name="connsiteX8" fmla="*/ 38142 w 180635"/>
                <a:gd name="connsiteY8" fmla="*/ 165172 h 656757"/>
                <a:gd name="connsiteX9" fmla="*/ 42 w 180635"/>
                <a:gd name="connsiteY9" fmla="*/ 88972 h 656757"/>
                <a:gd name="connsiteX10" fmla="*/ 91482 w 180635"/>
                <a:gd name="connsiteY10" fmla="*/ 9 h 656757"/>
                <a:gd name="connsiteX11" fmla="*/ 180445 w 180635"/>
                <a:gd name="connsiteY11" fmla="*/ 91449 h 65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35" h="656757">
                  <a:moveTo>
                    <a:pt x="180636" y="92115"/>
                  </a:moveTo>
                  <a:cubicBezTo>
                    <a:pt x="180604" y="121352"/>
                    <a:pt x="166402" y="148760"/>
                    <a:pt x="142536" y="165648"/>
                  </a:cubicBezTo>
                  <a:cubicBezTo>
                    <a:pt x="123580" y="179718"/>
                    <a:pt x="112555" y="202052"/>
                    <a:pt x="112913" y="225656"/>
                  </a:cubicBezTo>
                  <a:lnTo>
                    <a:pt x="112913" y="633612"/>
                  </a:lnTo>
                  <a:cubicBezTo>
                    <a:pt x="113021" y="646143"/>
                    <a:pt x="103058" y="656446"/>
                    <a:pt x="90529" y="656757"/>
                  </a:cubicBezTo>
                  <a:lnTo>
                    <a:pt x="90053" y="656757"/>
                  </a:lnTo>
                  <a:cubicBezTo>
                    <a:pt x="77525" y="656446"/>
                    <a:pt x="67561" y="646143"/>
                    <a:pt x="67669" y="633612"/>
                  </a:cubicBezTo>
                  <a:lnTo>
                    <a:pt x="67669" y="224037"/>
                  </a:lnTo>
                  <a:cubicBezTo>
                    <a:pt x="67854" y="200811"/>
                    <a:pt x="56869" y="178911"/>
                    <a:pt x="38142" y="165172"/>
                  </a:cubicBezTo>
                  <a:cubicBezTo>
                    <a:pt x="13438" y="147794"/>
                    <a:pt x="-878" y="119162"/>
                    <a:pt x="42" y="88972"/>
                  </a:cubicBezTo>
                  <a:cubicBezTo>
                    <a:pt x="726" y="39155"/>
                    <a:pt x="41665" y="-675"/>
                    <a:pt x="91482" y="9"/>
                  </a:cubicBezTo>
                  <a:cubicBezTo>
                    <a:pt x="141299" y="693"/>
                    <a:pt x="181129" y="41632"/>
                    <a:pt x="180445" y="91449"/>
                  </a:cubicBezTo>
                  <a:close/>
                </a:path>
              </a:pathLst>
            </a:custGeom>
            <a:solidFill>
              <a:srgbClr val="BA68C8"/>
            </a:solidFill>
            <a:ln w="9525" cap="flat">
              <a:noFill/>
              <a:prstDash val="solid"/>
              <a:miter/>
            </a:ln>
          </p:spPr>
          <p:txBody>
            <a:bodyPr rtlCol="0" anchor="ctr"/>
            <a:lstStyle/>
            <a:p>
              <a:endParaRPr lang="vi-VN"/>
            </a:p>
          </p:txBody>
        </p:sp>
        <p:sp>
          <p:nvSpPr>
            <p:cNvPr id="63" name="Freeform: Shape 62">
              <a:extLst>
                <a:ext uri="{FF2B5EF4-FFF2-40B4-BE49-F238E27FC236}">
                  <a16:creationId xmlns:a16="http://schemas.microsoft.com/office/drawing/2014/main" id="{60EEC728-9943-4E88-ABFE-288700B174CB}"/>
                </a:ext>
              </a:extLst>
            </p:cNvPr>
            <p:cNvSpPr/>
            <p:nvPr/>
          </p:nvSpPr>
          <p:spPr>
            <a:xfrm>
              <a:off x="8141030" y="3762822"/>
              <a:ext cx="180635" cy="656757"/>
            </a:xfrm>
            <a:custGeom>
              <a:avLst/>
              <a:gdLst>
                <a:gd name="connsiteX0" fmla="*/ 180636 w 180635"/>
                <a:gd name="connsiteY0" fmla="*/ 92115 h 656757"/>
                <a:gd name="connsiteX1" fmla="*/ 142536 w 180635"/>
                <a:gd name="connsiteY1" fmla="*/ 165648 h 656757"/>
                <a:gd name="connsiteX2" fmla="*/ 112913 w 180635"/>
                <a:gd name="connsiteY2" fmla="*/ 225656 h 656757"/>
                <a:gd name="connsiteX3" fmla="*/ 112913 w 180635"/>
                <a:gd name="connsiteY3" fmla="*/ 633612 h 656757"/>
                <a:gd name="connsiteX4" fmla="*/ 90529 w 180635"/>
                <a:gd name="connsiteY4" fmla="*/ 656757 h 656757"/>
                <a:gd name="connsiteX5" fmla="*/ 90053 w 180635"/>
                <a:gd name="connsiteY5" fmla="*/ 656757 h 656757"/>
                <a:gd name="connsiteX6" fmla="*/ 67669 w 180635"/>
                <a:gd name="connsiteY6" fmla="*/ 633612 h 656757"/>
                <a:gd name="connsiteX7" fmla="*/ 67669 w 180635"/>
                <a:gd name="connsiteY7" fmla="*/ 224037 h 656757"/>
                <a:gd name="connsiteX8" fmla="*/ 38142 w 180635"/>
                <a:gd name="connsiteY8" fmla="*/ 165172 h 656757"/>
                <a:gd name="connsiteX9" fmla="*/ 42 w 180635"/>
                <a:gd name="connsiteY9" fmla="*/ 88972 h 656757"/>
                <a:gd name="connsiteX10" fmla="*/ 91482 w 180635"/>
                <a:gd name="connsiteY10" fmla="*/ 9 h 656757"/>
                <a:gd name="connsiteX11" fmla="*/ 180445 w 180635"/>
                <a:gd name="connsiteY11" fmla="*/ 91449 h 65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635" h="656757">
                  <a:moveTo>
                    <a:pt x="180636" y="92115"/>
                  </a:moveTo>
                  <a:cubicBezTo>
                    <a:pt x="180604" y="121352"/>
                    <a:pt x="166402" y="148760"/>
                    <a:pt x="142536" y="165648"/>
                  </a:cubicBezTo>
                  <a:cubicBezTo>
                    <a:pt x="123580" y="179718"/>
                    <a:pt x="112555" y="202052"/>
                    <a:pt x="112913" y="225656"/>
                  </a:cubicBezTo>
                  <a:lnTo>
                    <a:pt x="112913" y="633612"/>
                  </a:lnTo>
                  <a:cubicBezTo>
                    <a:pt x="113021" y="646143"/>
                    <a:pt x="103058" y="656446"/>
                    <a:pt x="90529" y="656757"/>
                  </a:cubicBezTo>
                  <a:lnTo>
                    <a:pt x="90053" y="656757"/>
                  </a:lnTo>
                  <a:cubicBezTo>
                    <a:pt x="77525" y="656446"/>
                    <a:pt x="67561" y="646143"/>
                    <a:pt x="67669" y="633612"/>
                  </a:cubicBezTo>
                  <a:lnTo>
                    <a:pt x="67669" y="224037"/>
                  </a:lnTo>
                  <a:cubicBezTo>
                    <a:pt x="67854" y="200811"/>
                    <a:pt x="56869" y="178911"/>
                    <a:pt x="38142" y="165172"/>
                  </a:cubicBezTo>
                  <a:cubicBezTo>
                    <a:pt x="13438" y="147794"/>
                    <a:pt x="-878" y="119162"/>
                    <a:pt x="42" y="88972"/>
                  </a:cubicBezTo>
                  <a:cubicBezTo>
                    <a:pt x="726" y="39155"/>
                    <a:pt x="41665" y="-675"/>
                    <a:pt x="91482" y="9"/>
                  </a:cubicBezTo>
                  <a:cubicBezTo>
                    <a:pt x="141299" y="693"/>
                    <a:pt x="181129" y="41632"/>
                    <a:pt x="180445" y="91449"/>
                  </a:cubicBezTo>
                  <a:close/>
                </a:path>
              </a:pathLst>
            </a:custGeom>
            <a:solidFill>
              <a:srgbClr val="FFFFFF">
                <a:alpha val="25000"/>
              </a:srgbClr>
            </a:solidFill>
            <a:ln w="9525" cap="flat">
              <a:noFill/>
              <a:prstDash val="solid"/>
              <a:miter/>
            </a:ln>
          </p:spPr>
          <p:txBody>
            <a:bodyPr rtlCol="0" anchor="ctr"/>
            <a:lstStyle/>
            <a:p>
              <a:endParaRPr lang="vi-VN"/>
            </a:p>
          </p:txBody>
        </p:sp>
        <p:sp>
          <p:nvSpPr>
            <p:cNvPr id="64" name="Freeform: Shape 63">
              <a:extLst>
                <a:ext uri="{FF2B5EF4-FFF2-40B4-BE49-F238E27FC236}">
                  <a16:creationId xmlns:a16="http://schemas.microsoft.com/office/drawing/2014/main" id="{C85A0C83-7376-41C3-A744-176301312B2E}"/>
                </a:ext>
              </a:extLst>
            </p:cNvPr>
            <p:cNvSpPr/>
            <p:nvPr/>
          </p:nvSpPr>
          <p:spPr>
            <a:xfrm>
              <a:off x="8279185" y="3898086"/>
              <a:ext cx="68389" cy="68389"/>
            </a:xfrm>
            <a:custGeom>
              <a:avLst/>
              <a:gdLst>
                <a:gd name="connsiteX0" fmla="*/ 68390 w 68389"/>
                <a:gd name="connsiteY0" fmla="*/ 34195 h 68389"/>
                <a:gd name="connsiteX1" fmla="*/ 34195 w 68389"/>
                <a:gd name="connsiteY1" fmla="*/ 68389 h 68389"/>
                <a:gd name="connsiteX2" fmla="*/ 0 w 68389"/>
                <a:gd name="connsiteY2" fmla="*/ 34195 h 68389"/>
                <a:gd name="connsiteX3" fmla="*/ 34195 w 68389"/>
                <a:gd name="connsiteY3" fmla="*/ 0 h 68389"/>
                <a:gd name="connsiteX4" fmla="*/ 68390 w 68389"/>
                <a:gd name="connsiteY4" fmla="*/ 34195 h 68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 h="68389">
                  <a:moveTo>
                    <a:pt x="68390" y="34195"/>
                  </a:moveTo>
                  <a:cubicBezTo>
                    <a:pt x="68390" y="53080"/>
                    <a:pt x="53080" y="68389"/>
                    <a:pt x="34195" y="68389"/>
                  </a:cubicBezTo>
                  <a:cubicBezTo>
                    <a:pt x="15310" y="68389"/>
                    <a:pt x="0" y="53080"/>
                    <a:pt x="0" y="34195"/>
                  </a:cubicBezTo>
                  <a:cubicBezTo>
                    <a:pt x="0" y="15309"/>
                    <a:pt x="15310" y="0"/>
                    <a:pt x="34195" y="0"/>
                  </a:cubicBezTo>
                  <a:cubicBezTo>
                    <a:pt x="53080" y="0"/>
                    <a:pt x="68390" y="15309"/>
                    <a:pt x="68390" y="34195"/>
                  </a:cubicBezTo>
                  <a:close/>
                </a:path>
              </a:pathLst>
            </a:custGeom>
            <a:solidFill>
              <a:srgbClr val="FFFFFF">
                <a:alpha val="70000"/>
              </a:srgbClr>
            </a:solidFill>
            <a:ln w="9525" cap="flat">
              <a:noFill/>
              <a:prstDash val="solid"/>
              <a:miter/>
            </a:ln>
          </p:spPr>
          <p:txBody>
            <a:bodyPr rtlCol="0" anchor="ctr"/>
            <a:lstStyle/>
            <a:p>
              <a:endParaRPr lang="vi-VN"/>
            </a:p>
          </p:txBody>
        </p:sp>
        <p:sp>
          <p:nvSpPr>
            <p:cNvPr id="65" name="Freeform: Shape 64">
              <a:extLst>
                <a:ext uri="{FF2B5EF4-FFF2-40B4-BE49-F238E27FC236}">
                  <a16:creationId xmlns:a16="http://schemas.microsoft.com/office/drawing/2014/main" id="{C1D0F4A3-1885-44C1-B55A-8CA136ADA46E}"/>
                </a:ext>
              </a:extLst>
            </p:cNvPr>
            <p:cNvSpPr/>
            <p:nvPr/>
          </p:nvSpPr>
          <p:spPr>
            <a:xfrm>
              <a:off x="8273184" y="3805122"/>
              <a:ext cx="51434" cy="51434"/>
            </a:xfrm>
            <a:custGeom>
              <a:avLst/>
              <a:gdLst>
                <a:gd name="connsiteX0" fmla="*/ 51435 w 51434"/>
                <a:gd name="connsiteY0" fmla="*/ 25717 h 51434"/>
                <a:gd name="connsiteX1" fmla="*/ 25718 w 51434"/>
                <a:gd name="connsiteY1" fmla="*/ 51435 h 51434"/>
                <a:gd name="connsiteX2" fmla="*/ 0 w 51434"/>
                <a:gd name="connsiteY2" fmla="*/ 25717 h 51434"/>
                <a:gd name="connsiteX3" fmla="*/ 25718 w 51434"/>
                <a:gd name="connsiteY3" fmla="*/ 0 h 51434"/>
                <a:gd name="connsiteX4" fmla="*/ 51435 w 51434"/>
                <a:gd name="connsiteY4" fmla="*/ 25717 h 51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4" h="51434">
                  <a:moveTo>
                    <a:pt x="51435" y="25717"/>
                  </a:moveTo>
                  <a:cubicBezTo>
                    <a:pt x="51435" y="39921"/>
                    <a:pt x="39921" y="51435"/>
                    <a:pt x="25718" y="51435"/>
                  </a:cubicBezTo>
                  <a:cubicBezTo>
                    <a:pt x="11514" y="51435"/>
                    <a:pt x="0" y="39921"/>
                    <a:pt x="0" y="25717"/>
                  </a:cubicBezTo>
                  <a:cubicBezTo>
                    <a:pt x="0" y="11514"/>
                    <a:pt x="11514" y="0"/>
                    <a:pt x="25718" y="0"/>
                  </a:cubicBezTo>
                  <a:cubicBezTo>
                    <a:pt x="39921" y="0"/>
                    <a:pt x="51435" y="11514"/>
                    <a:pt x="51435" y="25717"/>
                  </a:cubicBezTo>
                  <a:close/>
                </a:path>
              </a:pathLst>
            </a:custGeom>
            <a:solidFill>
              <a:srgbClr val="FFFFFF">
                <a:alpha val="70000"/>
              </a:srgbClr>
            </a:solidFill>
            <a:ln w="9525" cap="flat">
              <a:noFill/>
              <a:prstDash val="solid"/>
              <a:miter/>
            </a:ln>
          </p:spPr>
          <p:txBody>
            <a:bodyPr rtlCol="0" anchor="ctr"/>
            <a:lstStyle/>
            <a:p>
              <a:endParaRPr lang="vi-VN"/>
            </a:p>
          </p:txBody>
        </p:sp>
        <p:sp>
          <p:nvSpPr>
            <p:cNvPr id="66" name="Freeform: Shape 65">
              <a:extLst>
                <a:ext uri="{FF2B5EF4-FFF2-40B4-BE49-F238E27FC236}">
                  <a16:creationId xmlns:a16="http://schemas.microsoft.com/office/drawing/2014/main" id="{BCA84842-6E8A-4121-919F-BA751B8FAEED}"/>
                </a:ext>
              </a:extLst>
            </p:cNvPr>
            <p:cNvSpPr/>
            <p:nvPr/>
          </p:nvSpPr>
          <p:spPr>
            <a:xfrm>
              <a:off x="8223940" y="3776928"/>
              <a:ext cx="25526" cy="25526"/>
            </a:xfrm>
            <a:custGeom>
              <a:avLst/>
              <a:gdLst>
                <a:gd name="connsiteX0" fmla="*/ 0 w 25526"/>
                <a:gd name="connsiteY0" fmla="*/ 12763 h 25526"/>
                <a:gd name="connsiteX1" fmla="*/ 12763 w 25526"/>
                <a:gd name="connsiteY1" fmla="*/ 0 h 25526"/>
                <a:gd name="connsiteX2" fmla="*/ 25527 w 25526"/>
                <a:gd name="connsiteY2" fmla="*/ 12763 h 25526"/>
                <a:gd name="connsiteX3" fmla="*/ 12763 w 25526"/>
                <a:gd name="connsiteY3" fmla="*/ 25527 h 25526"/>
                <a:gd name="connsiteX4" fmla="*/ 0 w 25526"/>
                <a:gd name="connsiteY4" fmla="*/ 12763 h 2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26" h="25526">
                  <a:moveTo>
                    <a:pt x="0" y="12763"/>
                  </a:moveTo>
                  <a:cubicBezTo>
                    <a:pt x="0" y="5714"/>
                    <a:pt x="5714" y="0"/>
                    <a:pt x="12763" y="0"/>
                  </a:cubicBezTo>
                  <a:cubicBezTo>
                    <a:pt x="19813" y="0"/>
                    <a:pt x="25527" y="5714"/>
                    <a:pt x="25527" y="12763"/>
                  </a:cubicBezTo>
                  <a:cubicBezTo>
                    <a:pt x="25527" y="19812"/>
                    <a:pt x="19812" y="25527"/>
                    <a:pt x="12763" y="25527"/>
                  </a:cubicBezTo>
                  <a:cubicBezTo>
                    <a:pt x="5714" y="25527"/>
                    <a:pt x="0" y="19812"/>
                    <a:pt x="0" y="12763"/>
                  </a:cubicBezTo>
                  <a:close/>
                </a:path>
              </a:pathLst>
            </a:custGeom>
            <a:solidFill>
              <a:srgbClr val="FFFFFF">
                <a:alpha val="70000"/>
              </a:srgbClr>
            </a:solidFill>
            <a:ln w="9525" cap="flat">
              <a:noFill/>
              <a:prstDash val="solid"/>
              <a:miter/>
            </a:ln>
          </p:spPr>
          <p:txBody>
            <a:bodyPr rtlCol="0" anchor="ctr"/>
            <a:lstStyle/>
            <a:p>
              <a:endParaRPr lang="vi-VN"/>
            </a:p>
          </p:txBody>
        </p:sp>
        <p:sp>
          <p:nvSpPr>
            <p:cNvPr id="67" name="Freeform: Shape 66">
              <a:extLst>
                <a:ext uri="{FF2B5EF4-FFF2-40B4-BE49-F238E27FC236}">
                  <a16:creationId xmlns:a16="http://schemas.microsoft.com/office/drawing/2014/main" id="{2C4F6AC3-20C1-4200-B13C-D1B8980400F6}"/>
                </a:ext>
              </a:extLst>
            </p:cNvPr>
            <p:cNvSpPr/>
            <p:nvPr/>
          </p:nvSpPr>
          <p:spPr>
            <a:xfrm>
              <a:off x="8122019" y="3770738"/>
              <a:ext cx="69343" cy="69342"/>
            </a:xfrm>
            <a:custGeom>
              <a:avLst/>
              <a:gdLst>
                <a:gd name="connsiteX0" fmla="*/ 3 w 69343"/>
                <a:gd name="connsiteY0" fmla="*/ 34289 h 69342"/>
                <a:gd name="connsiteX1" fmla="*/ 35054 w 69343"/>
                <a:gd name="connsiteY1" fmla="*/ 2 h 69342"/>
                <a:gd name="connsiteX2" fmla="*/ 69341 w 69343"/>
                <a:gd name="connsiteY2" fmla="*/ 35053 h 69342"/>
                <a:gd name="connsiteX3" fmla="*/ 34389 w 69343"/>
                <a:gd name="connsiteY3" fmla="*/ 69341 h 69342"/>
                <a:gd name="connsiteX4" fmla="*/ 1 w 69343"/>
                <a:gd name="connsiteY4" fmla="*/ 34579 h 69342"/>
                <a:gd name="connsiteX5" fmla="*/ 3 w 69343"/>
                <a:gd name="connsiteY5" fmla="*/ 34289 h 6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43" h="69342">
                  <a:moveTo>
                    <a:pt x="3" y="34289"/>
                  </a:moveTo>
                  <a:cubicBezTo>
                    <a:pt x="214" y="15142"/>
                    <a:pt x="15907" y="-209"/>
                    <a:pt x="35054" y="2"/>
                  </a:cubicBezTo>
                  <a:cubicBezTo>
                    <a:pt x="54201" y="213"/>
                    <a:pt x="69552" y="15906"/>
                    <a:pt x="69341" y="35053"/>
                  </a:cubicBezTo>
                  <a:cubicBezTo>
                    <a:pt x="69130" y="54162"/>
                    <a:pt x="53498" y="69497"/>
                    <a:pt x="34389" y="69341"/>
                  </a:cubicBezTo>
                  <a:cubicBezTo>
                    <a:pt x="15293" y="69237"/>
                    <a:pt x="-103" y="53674"/>
                    <a:pt x="1" y="34579"/>
                  </a:cubicBezTo>
                  <a:cubicBezTo>
                    <a:pt x="1" y="34482"/>
                    <a:pt x="2" y="34386"/>
                    <a:pt x="3" y="34289"/>
                  </a:cubicBezTo>
                  <a:close/>
                </a:path>
              </a:pathLst>
            </a:custGeom>
            <a:solidFill>
              <a:srgbClr val="FFFFFF">
                <a:alpha val="70000"/>
              </a:srgbClr>
            </a:solidFill>
            <a:ln w="9525" cap="flat">
              <a:noFill/>
              <a:prstDash val="solid"/>
              <a:miter/>
            </a:ln>
          </p:spPr>
          <p:txBody>
            <a:bodyPr rtlCol="0" anchor="ctr"/>
            <a:lstStyle/>
            <a:p>
              <a:endParaRPr lang="vi-VN"/>
            </a:p>
          </p:txBody>
        </p:sp>
        <p:sp>
          <p:nvSpPr>
            <p:cNvPr id="68" name="Freeform: Shape 67">
              <a:extLst>
                <a:ext uri="{FF2B5EF4-FFF2-40B4-BE49-F238E27FC236}">
                  <a16:creationId xmlns:a16="http://schemas.microsoft.com/office/drawing/2014/main" id="{7429DCE6-F209-40AB-9CF2-81B0570C185D}"/>
                </a:ext>
              </a:extLst>
            </p:cNvPr>
            <p:cNvSpPr/>
            <p:nvPr/>
          </p:nvSpPr>
          <p:spPr>
            <a:xfrm>
              <a:off x="8116164" y="3852562"/>
              <a:ext cx="32576" cy="32577"/>
            </a:xfrm>
            <a:custGeom>
              <a:avLst/>
              <a:gdLst>
                <a:gd name="connsiteX0" fmla="*/ 48 w 32576"/>
                <a:gd name="connsiteY0" fmla="*/ 15044 h 32577"/>
                <a:gd name="connsiteX1" fmla="*/ 15044 w 32576"/>
                <a:gd name="connsiteY1" fmla="*/ 32529 h 32577"/>
                <a:gd name="connsiteX2" fmla="*/ 32529 w 32576"/>
                <a:gd name="connsiteY2" fmla="*/ 17533 h 32577"/>
                <a:gd name="connsiteX3" fmla="*/ 32529 w 32576"/>
                <a:gd name="connsiteY3" fmla="*/ 15044 h 32577"/>
                <a:gd name="connsiteX4" fmla="*/ 15044 w 32576"/>
                <a:gd name="connsiteY4" fmla="*/ 48 h 32577"/>
                <a:gd name="connsiteX5" fmla="*/ 48 w 32576"/>
                <a:gd name="connsiteY5" fmla="*/ 15044 h 3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76" h="32577">
                  <a:moveTo>
                    <a:pt x="48" y="15044"/>
                  </a:moveTo>
                  <a:cubicBezTo>
                    <a:pt x="-639" y="24013"/>
                    <a:pt x="6075" y="31841"/>
                    <a:pt x="15044" y="32529"/>
                  </a:cubicBezTo>
                  <a:cubicBezTo>
                    <a:pt x="24013" y="33216"/>
                    <a:pt x="31841" y="26503"/>
                    <a:pt x="32529" y="17533"/>
                  </a:cubicBezTo>
                  <a:cubicBezTo>
                    <a:pt x="32592" y="16705"/>
                    <a:pt x="32592" y="15873"/>
                    <a:pt x="32529" y="15044"/>
                  </a:cubicBezTo>
                  <a:cubicBezTo>
                    <a:pt x="31841" y="6075"/>
                    <a:pt x="24013" y="-639"/>
                    <a:pt x="15044" y="48"/>
                  </a:cubicBezTo>
                  <a:cubicBezTo>
                    <a:pt x="7030" y="663"/>
                    <a:pt x="663" y="7030"/>
                    <a:pt x="48" y="15044"/>
                  </a:cubicBezTo>
                  <a:close/>
                </a:path>
              </a:pathLst>
            </a:custGeom>
            <a:solidFill>
              <a:srgbClr val="FFFFFF">
                <a:alpha val="70000"/>
              </a:srgbClr>
            </a:solidFill>
            <a:ln w="9525" cap="flat">
              <a:noFill/>
              <a:prstDash val="solid"/>
              <a:miter/>
            </a:ln>
          </p:spPr>
          <p:txBody>
            <a:bodyPr rtlCol="0" anchor="ctr"/>
            <a:lstStyle/>
            <a:p>
              <a:endParaRPr lang="vi-VN"/>
            </a:p>
          </p:txBody>
        </p:sp>
        <p:sp>
          <p:nvSpPr>
            <p:cNvPr id="69" name="Freeform: Shape 68">
              <a:extLst>
                <a:ext uri="{FF2B5EF4-FFF2-40B4-BE49-F238E27FC236}">
                  <a16:creationId xmlns:a16="http://schemas.microsoft.com/office/drawing/2014/main" id="{3FE1E1F4-F097-4F00-B577-629B7255751A}"/>
                </a:ext>
              </a:extLst>
            </p:cNvPr>
            <p:cNvSpPr/>
            <p:nvPr/>
          </p:nvSpPr>
          <p:spPr>
            <a:xfrm>
              <a:off x="8118307" y="3897991"/>
              <a:ext cx="63245" cy="63245"/>
            </a:xfrm>
            <a:custGeom>
              <a:avLst/>
              <a:gdLst>
                <a:gd name="connsiteX0" fmla="*/ 0 w 63245"/>
                <a:gd name="connsiteY0" fmla="*/ 31718 h 63245"/>
                <a:gd name="connsiteX1" fmla="*/ 31528 w 63245"/>
                <a:gd name="connsiteY1" fmla="*/ 0 h 63245"/>
                <a:gd name="connsiteX2" fmla="*/ 63246 w 63245"/>
                <a:gd name="connsiteY2" fmla="*/ 31528 h 63245"/>
                <a:gd name="connsiteX3" fmla="*/ 31718 w 63245"/>
                <a:gd name="connsiteY3" fmla="*/ 63246 h 63245"/>
                <a:gd name="connsiteX4" fmla="*/ 31623 w 63245"/>
                <a:gd name="connsiteY4" fmla="*/ 63246 h 63245"/>
                <a:gd name="connsiteX5" fmla="*/ 0 w 63245"/>
                <a:gd name="connsiteY5" fmla="*/ 31718 h 6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45" h="63245">
                  <a:moveTo>
                    <a:pt x="0" y="31718"/>
                  </a:moveTo>
                  <a:cubicBezTo>
                    <a:pt x="-52" y="14253"/>
                    <a:pt x="14063" y="53"/>
                    <a:pt x="31528" y="0"/>
                  </a:cubicBezTo>
                  <a:cubicBezTo>
                    <a:pt x="48993" y="-52"/>
                    <a:pt x="63193" y="14063"/>
                    <a:pt x="63246" y="31528"/>
                  </a:cubicBezTo>
                  <a:cubicBezTo>
                    <a:pt x="63298" y="48993"/>
                    <a:pt x="49183" y="63193"/>
                    <a:pt x="31718" y="63246"/>
                  </a:cubicBezTo>
                  <a:cubicBezTo>
                    <a:pt x="31687" y="63246"/>
                    <a:pt x="31655" y="63246"/>
                    <a:pt x="31623" y="63246"/>
                  </a:cubicBezTo>
                  <a:cubicBezTo>
                    <a:pt x="14196" y="63246"/>
                    <a:pt x="53" y="49146"/>
                    <a:pt x="0" y="31718"/>
                  </a:cubicBezTo>
                  <a:close/>
                </a:path>
              </a:pathLst>
            </a:custGeom>
            <a:solidFill>
              <a:srgbClr val="FFFFFF">
                <a:alpha val="70000"/>
              </a:srgbClr>
            </a:solidFill>
            <a:ln w="9525" cap="flat">
              <a:noFill/>
              <a:prstDash val="solid"/>
              <a:miter/>
            </a:ln>
          </p:spPr>
          <p:txBody>
            <a:bodyPr rtlCol="0" anchor="ctr"/>
            <a:lstStyle/>
            <a:p>
              <a:endParaRPr lang="vi-VN"/>
            </a:p>
          </p:txBody>
        </p:sp>
        <p:sp>
          <p:nvSpPr>
            <p:cNvPr id="70" name="Freeform: Shape 69">
              <a:extLst>
                <a:ext uri="{FF2B5EF4-FFF2-40B4-BE49-F238E27FC236}">
                  <a16:creationId xmlns:a16="http://schemas.microsoft.com/office/drawing/2014/main" id="{10A69734-4D36-4007-AE6C-CC88DC64D126}"/>
                </a:ext>
              </a:extLst>
            </p:cNvPr>
            <p:cNvSpPr/>
            <p:nvPr/>
          </p:nvSpPr>
          <p:spPr>
            <a:xfrm>
              <a:off x="8187935" y="3953997"/>
              <a:ext cx="43433" cy="43433"/>
            </a:xfrm>
            <a:custGeom>
              <a:avLst/>
              <a:gdLst>
                <a:gd name="connsiteX0" fmla="*/ 0 w 43433"/>
                <a:gd name="connsiteY0" fmla="*/ 21717 h 43433"/>
                <a:gd name="connsiteX1" fmla="*/ 21717 w 43433"/>
                <a:gd name="connsiteY1" fmla="*/ 0 h 43433"/>
                <a:gd name="connsiteX2" fmla="*/ 43434 w 43433"/>
                <a:gd name="connsiteY2" fmla="*/ 21717 h 43433"/>
                <a:gd name="connsiteX3" fmla="*/ 21717 w 43433"/>
                <a:gd name="connsiteY3" fmla="*/ 43434 h 43433"/>
                <a:gd name="connsiteX4" fmla="*/ 0 w 43433"/>
                <a:gd name="connsiteY4" fmla="*/ 21717 h 43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 h="43433">
                  <a:moveTo>
                    <a:pt x="0" y="21717"/>
                  </a:moveTo>
                  <a:cubicBezTo>
                    <a:pt x="0" y="9723"/>
                    <a:pt x="9723" y="0"/>
                    <a:pt x="21717" y="0"/>
                  </a:cubicBezTo>
                  <a:cubicBezTo>
                    <a:pt x="33711" y="0"/>
                    <a:pt x="43434" y="9723"/>
                    <a:pt x="43434" y="21717"/>
                  </a:cubicBezTo>
                  <a:cubicBezTo>
                    <a:pt x="43434" y="33711"/>
                    <a:pt x="33711" y="43434"/>
                    <a:pt x="21717" y="43434"/>
                  </a:cubicBezTo>
                  <a:cubicBezTo>
                    <a:pt x="9723" y="43434"/>
                    <a:pt x="0" y="33711"/>
                    <a:pt x="0" y="21717"/>
                  </a:cubicBezTo>
                  <a:close/>
                </a:path>
              </a:pathLst>
            </a:custGeom>
            <a:solidFill>
              <a:srgbClr val="FFFFFF">
                <a:alpha val="70000"/>
              </a:srgbClr>
            </a:solidFill>
            <a:ln w="9525" cap="flat">
              <a:noFill/>
              <a:prstDash val="solid"/>
              <a:miter/>
            </a:ln>
          </p:spPr>
          <p:txBody>
            <a:bodyPr rtlCol="0" anchor="ctr"/>
            <a:lstStyle/>
            <a:p>
              <a:endParaRPr lang="vi-VN"/>
            </a:p>
          </p:txBody>
        </p:sp>
        <p:sp>
          <p:nvSpPr>
            <p:cNvPr id="71" name="Freeform: Shape 70">
              <a:extLst>
                <a:ext uri="{FF2B5EF4-FFF2-40B4-BE49-F238E27FC236}">
                  <a16:creationId xmlns:a16="http://schemas.microsoft.com/office/drawing/2014/main" id="{540DC3C2-A9E4-497D-A1E3-C97F59918953}"/>
                </a:ext>
              </a:extLst>
            </p:cNvPr>
            <p:cNvSpPr/>
            <p:nvPr/>
          </p:nvSpPr>
          <p:spPr>
            <a:xfrm>
              <a:off x="8085446" y="3819790"/>
              <a:ext cx="22097" cy="22098"/>
            </a:xfrm>
            <a:custGeom>
              <a:avLst/>
              <a:gdLst>
                <a:gd name="connsiteX0" fmla="*/ 22098 w 22097"/>
                <a:gd name="connsiteY0" fmla="*/ 11049 h 22098"/>
                <a:gd name="connsiteX1" fmla="*/ 11049 w 22097"/>
                <a:gd name="connsiteY1" fmla="*/ 22098 h 22098"/>
                <a:gd name="connsiteX2" fmla="*/ 0 w 22097"/>
                <a:gd name="connsiteY2" fmla="*/ 11049 h 22098"/>
                <a:gd name="connsiteX3" fmla="*/ 11049 w 22097"/>
                <a:gd name="connsiteY3" fmla="*/ 0 h 22098"/>
                <a:gd name="connsiteX4" fmla="*/ 22098 w 22097"/>
                <a:gd name="connsiteY4" fmla="*/ 11049 h 2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7" h="22098">
                  <a:moveTo>
                    <a:pt x="22098" y="11049"/>
                  </a:moveTo>
                  <a:cubicBezTo>
                    <a:pt x="22098" y="17151"/>
                    <a:pt x="17151" y="22098"/>
                    <a:pt x="11049" y="22098"/>
                  </a:cubicBezTo>
                  <a:cubicBezTo>
                    <a:pt x="4947" y="22098"/>
                    <a:pt x="0" y="17151"/>
                    <a:pt x="0" y="11049"/>
                  </a:cubicBezTo>
                  <a:cubicBezTo>
                    <a:pt x="0" y="4947"/>
                    <a:pt x="4947" y="0"/>
                    <a:pt x="11049" y="0"/>
                  </a:cubicBezTo>
                  <a:cubicBezTo>
                    <a:pt x="17151" y="0"/>
                    <a:pt x="22098" y="4947"/>
                    <a:pt x="22098" y="11049"/>
                  </a:cubicBezTo>
                  <a:close/>
                </a:path>
              </a:pathLst>
            </a:custGeom>
            <a:solidFill>
              <a:srgbClr val="FFFFFF">
                <a:alpha val="70000"/>
              </a:srgbClr>
            </a:solidFill>
            <a:ln w="9525" cap="flat">
              <a:noFill/>
              <a:prstDash val="solid"/>
              <a:miter/>
            </a:ln>
          </p:spPr>
          <p:txBody>
            <a:bodyPr rtlCol="0" anchor="ctr"/>
            <a:lstStyle/>
            <a:p>
              <a:endParaRPr lang="vi-VN"/>
            </a:p>
          </p:txBody>
        </p:sp>
        <p:sp>
          <p:nvSpPr>
            <p:cNvPr id="72" name="Freeform: Shape 71">
              <a:extLst>
                <a:ext uri="{FF2B5EF4-FFF2-40B4-BE49-F238E27FC236}">
                  <a16:creationId xmlns:a16="http://schemas.microsoft.com/office/drawing/2014/main" id="{3E721F92-D489-4FB4-B384-005E4071E905}"/>
                </a:ext>
              </a:extLst>
            </p:cNvPr>
            <p:cNvSpPr/>
            <p:nvPr/>
          </p:nvSpPr>
          <p:spPr>
            <a:xfrm>
              <a:off x="8326334" y="3770451"/>
              <a:ext cx="29146" cy="29146"/>
            </a:xfrm>
            <a:custGeom>
              <a:avLst/>
              <a:gdLst>
                <a:gd name="connsiteX0" fmla="*/ 29146 w 29146"/>
                <a:gd name="connsiteY0" fmla="*/ 14573 h 29146"/>
                <a:gd name="connsiteX1" fmla="*/ 14573 w 29146"/>
                <a:gd name="connsiteY1" fmla="*/ 29147 h 29146"/>
                <a:gd name="connsiteX2" fmla="*/ 0 w 29146"/>
                <a:gd name="connsiteY2" fmla="*/ 14573 h 29146"/>
                <a:gd name="connsiteX3" fmla="*/ 14573 w 29146"/>
                <a:gd name="connsiteY3" fmla="*/ 0 h 29146"/>
                <a:gd name="connsiteX4" fmla="*/ 29146 w 29146"/>
                <a:gd name="connsiteY4" fmla="*/ 14573 h 29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 h="29146">
                  <a:moveTo>
                    <a:pt x="29146" y="14573"/>
                  </a:moveTo>
                  <a:cubicBezTo>
                    <a:pt x="29146" y="22622"/>
                    <a:pt x="22622" y="29147"/>
                    <a:pt x="14573" y="29147"/>
                  </a:cubicBezTo>
                  <a:cubicBezTo>
                    <a:pt x="6525" y="29147"/>
                    <a:pt x="0" y="22622"/>
                    <a:pt x="0" y="14573"/>
                  </a:cubicBezTo>
                  <a:cubicBezTo>
                    <a:pt x="0" y="6525"/>
                    <a:pt x="6525" y="0"/>
                    <a:pt x="14573" y="0"/>
                  </a:cubicBezTo>
                  <a:cubicBezTo>
                    <a:pt x="22622" y="0"/>
                    <a:pt x="29146" y="6525"/>
                    <a:pt x="29146" y="14573"/>
                  </a:cubicBezTo>
                  <a:close/>
                </a:path>
              </a:pathLst>
            </a:custGeom>
            <a:solidFill>
              <a:srgbClr val="FFFFFF">
                <a:alpha val="70000"/>
              </a:srgbClr>
            </a:solidFill>
            <a:ln w="9525" cap="flat">
              <a:noFill/>
              <a:prstDash val="solid"/>
              <a:miter/>
            </a:ln>
          </p:spPr>
          <p:txBody>
            <a:bodyPr rtlCol="0" anchor="ctr"/>
            <a:lstStyle/>
            <a:p>
              <a:endParaRPr lang="vi-VN"/>
            </a:p>
          </p:txBody>
        </p:sp>
        <p:sp>
          <p:nvSpPr>
            <p:cNvPr id="73" name="Freeform: Shape 72">
              <a:extLst>
                <a:ext uri="{FF2B5EF4-FFF2-40B4-BE49-F238E27FC236}">
                  <a16:creationId xmlns:a16="http://schemas.microsoft.com/office/drawing/2014/main" id="{7F4879A5-7105-436F-B605-E55B42339EEA}"/>
                </a:ext>
              </a:extLst>
            </p:cNvPr>
            <p:cNvSpPr/>
            <p:nvPr/>
          </p:nvSpPr>
          <p:spPr>
            <a:xfrm>
              <a:off x="8340812" y="3841888"/>
              <a:ext cx="29336" cy="29337"/>
            </a:xfrm>
            <a:custGeom>
              <a:avLst/>
              <a:gdLst>
                <a:gd name="connsiteX0" fmla="*/ 0 w 29336"/>
                <a:gd name="connsiteY0" fmla="*/ 14669 h 29337"/>
                <a:gd name="connsiteX1" fmla="*/ 14668 w 29336"/>
                <a:gd name="connsiteY1" fmla="*/ 0 h 29337"/>
                <a:gd name="connsiteX2" fmla="*/ 29337 w 29336"/>
                <a:gd name="connsiteY2" fmla="*/ 14669 h 29337"/>
                <a:gd name="connsiteX3" fmla="*/ 14668 w 29336"/>
                <a:gd name="connsiteY3" fmla="*/ 29337 h 29337"/>
                <a:gd name="connsiteX4" fmla="*/ 0 w 29336"/>
                <a:gd name="connsiteY4" fmla="*/ 14669 h 29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36" h="29337">
                  <a:moveTo>
                    <a:pt x="0" y="14669"/>
                  </a:moveTo>
                  <a:cubicBezTo>
                    <a:pt x="0" y="6567"/>
                    <a:pt x="6567" y="0"/>
                    <a:pt x="14668" y="0"/>
                  </a:cubicBezTo>
                  <a:cubicBezTo>
                    <a:pt x="22770" y="0"/>
                    <a:pt x="29337" y="6567"/>
                    <a:pt x="29337" y="14669"/>
                  </a:cubicBezTo>
                  <a:cubicBezTo>
                    <a:pt x="29337" y="22770"/>
                    <a:pt x="22770" y="29337"/>
                    <a:pt x="14668" y="29337"/>
                  </a:cubicBezTo>
                  <a:cubicBezTo>
                    <a:pt x="6567" y="29337"/>
                    <a:pt x="0" y="22770"/>
                    <a:pt x="0" y="14669"/>
                  </a:cubicBezTo>
                  <a:close/>
                </a:path>
              </a:pathLst>
            </a:custGeom>
            <a:solidFill>
              <a:srgbClr val="FFFFFF">
                <a:alpha val="70000"/>
              </a:srgbClr>
            </a:solidFill>
            <a:ln w="9525" cap="flat">
              <a:noFill/>
              <a:prstDash val="solid"/>
              <a:miter/>
            </a:ln>
          </p:spPr>
          <p:txBody>
            <a:bodyPr rtlCol="0" anchor="ctr"/>
            <a:lstStyle/>
            <a:p>
              <a:endParaRPr lang="vi-VN"/>
            </a:p>
          </p:txBody>
        </p:sp>
        <p:sp>
          <p:nvSpPr>
            <p:cNvPr id="74" name="Freeform: Shape 73">
              <a:extLst>
                <a:ext uri="{FF2B5EF4-FFF2-40B4-BE49-F238E27FC236}">
                  <a16:creationId xmlns:a16="http://schemas.microsoft.com/office/drawing/2014/main" id="{66EECBEF-59F4-4B84-AF79-EDF93FA5889D}"/>
                </a:ext>
              </a:extLst>
            </p:cNvPr>
            <p:cNvSpPr/>
            <p:nvPr/>
          </p:nvSpPr>
          <p:spPr>
            <a:xfrm>
              <a:off x="8188697" y="3853795"/>
              <a:ext cx="29527" cy="29527"/>
            </a:xfrm>
            <a:custGeom>
              <a:avLst/>
              <a:gdLst>
                <a:gd name="connsiteX0" fmla="*/ 0 w 29527"/>
                <a:gd name="connsiteY0" fmla="*/ 14859 h 29527"/>
                <a:gd name="connsiteX1" fmla="*/ 14669 w 29527"/>
                <a:gd name="connsiteY1" fmla="*/ 0 h 29527"/>
                <a:gd name="connsiteX2" fmla="*/ 29527 w 29527"/>
                <a:gd name="connsiteY2" fmla="*/ 14669 h 29527"/>
                <a:gd name="connsiteX3" fmla="*/ 14859 w 29527"/>
                <a:gd name="connsiteY3" fmla="*/ 29527 h 29527"/>
                <a:gd name="connsiteX4" fmla="*/ 14669 w 29527"/>
                <a:gd name="connsiteY4" fmla="*/ 29527 h 29527"/>
                <a:gd name="connsiteX5" fmla="*/ 0 w 29527"/>
                <a:gd name="connsiteY5" fmla="*/ 14859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7" h="29527">
                  <a:moveTo>
                    <a:pt x="0" y="14859"/>
                  </a:moveTo>
                  <a:cubicBezTo>
                    <a:pt x="-52" y="6705"/>
                    <a:pt x="6515" y="53"/>
                    <a:pt x="14669" y="0"/>
                  </a:cubicBezTo>
                  <a:cubicBezTo>
                    <a:pt x="22822" y="-52"/>
                    <a:pt x="29475" y="6515"/>
                    <a:pt x="29527" y="14669"/>
                  </a:cubicBezTo>
                  <a:cubicBezTo>
                    <a:pt x="29580" y="22822"/>
                    <a:pt x="23012" y="29475"/>
                    <a:pt x="14859" y="29527"/>
                  </a:cubicBezTo>
                  <a:cubicBezTo>
                    <a:pt x="14795" y="29528"/>
                    <a:pt x="14732" y="29528"/>
                    <a:pt x="14669" y="29527"/>
                  </a:cubicBezTo>
                  <a:cubicBezTo>
                    <a:pt x="6567" y="29527"/>
                    <a:pt x="0" y="22960"/>
                    <a:pt x="0" y="14859"/>
                  </a:cubicBezTo>
                  <a:close/>
                </a:path>
              </a:pathLst>
            </a:custGeom>
            <a:solidFill>
              <a:srgbClr val="FFFFFF">
                <a:alpha val="70000"/>
              </a:srgbClr>
            </a:solidFill>
            <a:ln w="9525" cap="flat">
              <a:noFill/>
              <a:prstDash val="solid"/>
              <a:miter/>
            </a:ln>
          </p:spPr>
          <p:txBody>
            <a:bodyPr rtlCol="0" anchor="ctr"/>
            <a:lstStyle/>
            <a:p>
              <a:endParaRPr lang="vi-VN"/>
            </a:p>
          </p:txBody>
        </p:sp>
        <p:sp>
          <p:nvSpPr>
            <p:cNvPr id="75" name="Freeform: Shape 74">
              <a:extLst>
                <a:ext uri="{FF2B5EF4-FFF2-40B4-BE49-F238E27FC236}">
                  <a16:creationId xmlns:a16="http://schemas.microsoft.com/office/drawing/2014/main" id="{76A1B154-A74A-43C6-A24A-00C343FBDF3D}"/>
                </a:ext>
              </a:extLst>
            </p:cNvPr>
            <p:cNvSpPr/>
            <p:nvPr/>
          </p:nvSpPr>
          <p:spPr>
            <a:xfrm>
              <a:off x="8912657" y="4089634"/>
              <a:ext cx="164817" cy="132321"/>
            </a:xfrm>
            <a:custGeom>
              <a:avLst/>
              <a:gdLst>
                <a:gd name="connsiteX0" fmla="*/ 164818 w 164817"/>
                <a:gd name="connsiteY0" fmla="*/ 82391 h 132321"/>
                <a:gd name="connsiteX1" fmla="*/ 82427 w 164817"/>
                <a:gd name="connsiteY1" fmla="*/ 0 h 132321"/>
                <a:gd name="connsiteX2" fmla="*/ 36 w 164817"/>
                <a:gd name="connsiteY2" fmla="*/ 82391 h 132321"/>
                <a:gd name="connsiteX3" fmla="*/ 36 w 164817"/>
                <a:gd name="connsiteY3" fmla="*/ 84677 h 132321"/>
                <a:gd name="connsiteX4" fmla="*/ 36 w 164817"/>
                <a:gd name="connsiteY4" fmla="*/ 87058 h 132321"/>
                <a:gd name="connsiteX5" fmla="*/ 24134 w 164817"/>
                <a:gd name="connsiteY5" fmla="*/ 118396 h 132321"/>
                <a:gd name="connsiteX6" fmla="*/ 140720 w 164817"/>
                <a:gd name="connsiteY6" fmla="*/ 118396 h 132321"/>
                <a:gd name="connsiteX7" fmla="*/ 164818 w 164817"/>
                <a:gd name="connsiteY7" fmla="*/ 87058 h 132321"/>
                <a:gd name="connsiteX8" fmla="*/ 164818 w 164817"/>
                <a:gd name="connsiteY8" fmla="*/ 82391 h 13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17" h="132321">
                  <a:moveTo>
                    <a:pt x="164818" y="82391"/>
                  </a:moveTo>
                  <a:cubicBezTo>
                    <a:pt x="164818" y="36888"/>
                    <a:pt x="127930" y="0"/>
                    <a:pt x="82427" y="0"/>
                  </a:cubicBezTo>
                  <a:cubicBezTo>
                    <a:pt x="36923" y="0"/>
                    <a:pt x="36" y="36888"/>
                    <a:pt x="36" y="82391"/>
                  </a:cubicBezTo>
                  <a:cubicBezTo>
                    <a:pt x="-10" y="83152"/>
                    <a:pt x="-10" y="83916"/>
                    <a:pt x="36" y="84677"/>
                  </a:cubicBezTo>
                  <a:cubicBezTo>
                    <a:pt x="-12" y="85470"/>
                    <a:pt x="-12" y="86265"/>
                    <a:pt x="36" y="87058"/>
                  </a:cubicBezTo>
                  <a:cubicBezTo>
                    <a:pt x="2391" y="100847"/>
                    <a:pt x="11413" y="112578"/>
                    <a:pt x="24134" y="118396"/>
                  </a:cubicBezTo>
                  <a:cubicBezTo>
                    <a:pt x="60778" y="136963"/>
                    <a:pt x="104076" y="136963"/>
                    <a:pt x="140720" y="118396"/>
                  </a:cubicBezTo>
                  <a:cubicBezTo>
                    <a:pt x="153398" y="112525"/>
                    <a:pt x="162400" y="100819"/>
                    <a:pt x="164818" y="87058"/>
                  </a:cubicBezTo>
                  <a:lnTo>
                    <a:pt x="164818" y="82391"/>
                  </a:lnTo>
                  <a:close/>
                </a:path>
              </a:pathLst>
            </a:custGeom>
            <a:solidFill>
              <a:srgbClr val="BA68C8"/>
            </a:solidFill>
            <a:ln w="9525" cap="flat">
              <a:noFill/>
              <a:prstDash val="solid"/>
              <a:miter/>
            </a:ln>
          </p:spPr>
          <p:txBody>
            <a:bodyPr rtlCol="0" anchor="ctr"/>
            <a:lstStyle/>
            <a:p>
              <a:endParaRPr lang="vi-VN"/>
            </a:p>
          </p:txBody>
        </p:sp>
        <p:sp>
          <p:nvSpPr>
            <p:cNvPr id="76" name="Freeform: Shape 75">
              <a:extLst>
                <a:ext uri="{FF2B5EF4-FFF2-40B4-BE49-F238E27FC236}">
                  <a16:creationId xmlns:a16="http://schemas.microsoft.com/office/drawing/2014/main" id="{F6F361B8-E06A-456A-BEAA-DA85AF6E5FE0}"/>
                </a:ext>
              </a:extLst>
            </p:cNvPr>
            <p:cNvSpPr/>
            <p:nvPr/>
          </p:nvSpPr>
          <p:spPr>
            <a:xfrm>
              <a:off x="8912657" y="4089634"/>
              <a:ext cx="164817" cy="132321"/>
            </a:xfrm>
            <a:custGeom>
              <a:avLst/>
              <a:gdLst>
                <a:gd name="connsiteX0" fmla="*/ 164818 w 164817"/>
                <a:gd name="connsiteY0" fmla="*/ 82391 h 132321"/>
                <a:gd name="connsiteX1" fmla="*/ 82427 w 164817"/>
                <a:gd name="connsiteY1" fmla="*/ 0 h 132321"/>
                <a:gd name="connsiteX2" fmla="*/ 36 w 164817"/>
                <a:gd name="connsiteY2" fmla="*/ 82391 h 132321"/>
                <a:gd name="connsiteX3" fmla="*/ 36 w 164817"/>
                <a:gd name="connsiteY3" fmla="*/ 84677 h 132321"/>
                <a:gd name="connsiteX4" fmla="*/ 36 w 164817"/>
                <a:gd name="connsiteY4" fmla="*/ 87058 h 132321"/>
                <a:gd name="connsiteX5" fmla="*/ 24134 w 164817"/>
                <a:gd name="connsiteY5" fmla="*/ 118396 h 132321"/>
                <a:gd name="connsiteX6" fmla="*/ 140720 w 164817"/>
                <a:gd name="connsiteY6" fmla="*/ 118396 h 132321"/>
                <a:gd name="connsiteX7" fmla="*/ 164818 w 164817"/>
                <a:gd name="connsiteY7" fmla="*/ 87058 h 132321"/>
                <a:gd name="connsiteX8" fmla="*/ 164818 w 164817"/>
                <a:gd name="connsiteY8" fmla="*/ 82391 h 13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17" h="132321">
                  <a:moveTo>
                    <a:pt x="164818" y="82391"/>
                  </a:moveTo>
                  <a:cubicBezTo>
                    <a:pt x="164818" y="36888"/>
                    <a:pt x="127930" y="0"/>
                    <a:pt x="82427" y="0"/>
                  </a:cubicBezTo>
                  <a:cubicBezTo>
                    <a:pt x="36923" y="0"/>
                    <a:pt x="36" y="36888"/>
                    <a:pt x="36" y="82391"/>
                  </a:cubicBezTo>
                  <a:cubicBezTo>
                    <a:pt x="-10" y="83152"/>
                    <a:pt x="-10" y="83916"/>
                    <a:pt x="36" y="84677"/>
                  </a:cubicBezTo>
                  <a:cubicBezTo>
                    <a:pt x="-12" y="85470"/>
                    <a:pt x="-12" y="86265"/>
                    <a:pt x="36" y="87058"/>
                  </a:cubicBezTo>
                  <a:cubicBezTo>
                    <a:pt x="2391" y="100847"/>
                    <a:pt x="11413" y="112578"/>
                    <a:pt x="24134" y="118396"/>
                  </a:cubicBezTo>
                  <a:cubicBezTo>
                    <a:pt x="60778" y="136963"/>
                    <a:pt x="104076" y="136963"/>
                    <a:pt x="140720" y="118396"/>
                  </a:cubicBezTo>
                  <a:cubicBezTo>
                    <a:pt x="153398" y="112525"/>
                    <a:pt x="162400" y="100819"/>
                    <a:pt x="164818" y="87058"/>
                  </a:cubicBezTo>
                  <a:lnTo>
                    <a:pt x="164818" y="82391"/>
                  </a:lnTo>
                  <a:close/>
                </a:path>
              </a:pathLst>
            </a:custGeom>
            <a:solidFill>
              <a:srgbClr val="FFFFFF">
                <a:alpha val="50000"/>
              </a:srgbClr>
            </a:solidFill>
            <a:ln w="9525" cap="flat">
              <a:noFill/>
              <a:prstDash val="solid"/>
              <a:miter/>
            </a:ln>
          </p:spPr>
          <p:txBody>
            <a:bodyPr rtlCol="0" anchor="ctr"/>
            <a:lstStyle/>
            <a:p>
              <a:endParaRPr lang="vi-VN"/>
            </a:p>
          </p:txBody>
        </p:sp>
        <p:sp>
          <p:nvSpPr>
            <p:cNvPr id="77" name="Freeform: Shape 76">
              <a:extLst>
                <a:ext uri="{FF2B5EF4-FFF2-40B4-BE49-F238E27FC236}">
                  <a16:creationId xmlns:a16="http://schemas.microsoft.com/office/drawing/2014/main" id="{E095ED98-82B6-47B8-B98F-FE7FF30750EF}"/>
                </a:ext>
              </a:extLst>
            </p:cNvPr>
            <p:cNvSpPr/>
            <p:nvPr/>
          </p:nvSpPr>
          <p:spPr>
            <a:xfrm>
              <a:off x="8912657" y="4091877"/>
              <a:ext cx="118145" cy="129011"/>
            </a:xfrm>
            <a:custGeom>
              <a:avLst/>
              <a:gdLst>
                <a:gd name="connsiteX0" fmla="*/ 118145 w 118145"/>
                <a:gd name="connsiteY0" fmla="*/ 8234 h 129011"/>
                <a:gd name="connsiteX1" fmla="*/ 118145 w 118145"/>
                <a:gd name="connsiteY1" fmla="*/ 8234 h 129011"/>
                <a:gd name="connsiteX2" fmla="*/ 8222 w 118145"/>
                <a:gd name="connsiteY2" fmla="*/ 46472 h 129011"/>
                <a:gd name="connsiteX3" fmla="*/ 36 w 118145"/>
                <a:gd name="connsiteY3" fmla="*/ 80148 h 129011"/>
                <a:gd name="connsiteX4" fmla="*/ 36 w 118145"/>
                <a:gd name="connsiteY4" fmla="*/ 82434 h 129011"/>
                <a:gd name="connsiteX5" fmla="*/ 36 w 118145"/>
                <a:gd name="connsiteY5" fmla="*/ 84815 h 129011"/>
                <a:gd name="connsiteX6" fmla="*/ 24134 w 118145"/>
                <a:gd name="connsiteY6" fmla="*/ 116152 h 129011"/>
                <a:gd name="connsiteX7" fmla="*/ 65472 w 118145"/>
                <a:gd name="connsiteY7" fmla="*/ 129011 h 129011"/>
                <a:gd name="connsiteX8" fmla="*/ 36897 w 118145"/>
                <a:gd name="connsiteY8" fmla="*/ 75100 h 129011"/>
                <a:gd name="connsiteX9" fmla="*/ 118145 w 118145"/>
                <a:gd name="connsiteY9" fmla="*/ 8234 h 1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45" h="129011">
                  <a:moveTo>
                    <a:pt x="118145" y="8234"/>
                  </a:moveTo>
                  <a:lnTo>
                    <a:pt x="118145" y="8234"/>
                  </a:lnTo>
                  <a:cubicBezTo>
                    <a:pt x="77232" y="-11561"/>
                    <a:pt x="28018" y="5559"/>
                    <a:pt x="8222" y="46472"/>
                  </a:cubicBezTo>
                  <a:cubicBezTo>
                    <a:pt x="3134" y="56989"/>
                    <a:pt x="343" y="68469"/>
                    <a:pt x="36" y="80148"/>
                  </a:cubicBezTo>
                  <a:cubicBezTo>
                    <a:pt x="-10" y="80909"/>
                    <a:pt x="-10" y="81672"/>
                    <a:pt x="36" y="82434"/>
                  </a:cubicBezTo>
                  <a:cubicBezTo>
                    <a:pt x="-12" y="83227"/>
                    <a:pt x="-12" y="84022"/>
                    <a:pt x="36" y="84815"/>
                  </a:cubicBezTo>
                  <a:cubicBezTo>
                    <a:pt x="2391" y="98603"/>
                    <a:pt x="11413" y="110335"/>
                    <a:pt x="24134" y="116152"/>
                  </a:cubicBezTo>
                  <a:cubicBezTo>
                    <a:pt x="36922" y="123144"/>
                    <a:pt x="50975" y="127515"/>
                    <a:pt x="65472" y="129011"/>
                  </a:cubicBezTo>
                  <a:cubicBezTo>
                    <a:pt x="44041" y="125392"/>
                    <a:pt x="30230" y="101484"/>
                    <a:pt x="36897" y="75100"/>
                  </a:cubicBezTo>
                  <a:cubicBezTo>
                    <a:pt x="44422" y="44524"/>
                    <a:pt x="75378" y="329"/>
                    <a:pt x="118145" y="8234"/>
                  </a:cubicBezTo>
                  <a:close/>
                </a:path>
              </a:pathLst>
            </a:custGeom>
            <a:solidFill>
              <a:srgbClr val="FFFFFF">
                <a:alpha val="50000"/>
              </a:srgbClr>
            </a:solidFill>
            <a:ln w="9525" cap="flat">
              <a:noFill/>
              <a:prstDash val="solid"/>
              <a:miter/>
            </a:ln>
          </p:spPr>
          <p:txBody>
            <a:bodyPr rtlCol="0" anchor="ctr"/>
            <a:lstStyle/>
            <a:p>
              <a:endParaRPr lang="vi-VN"/>
            </a:p>
          </p:txBody>
        </p:sp>
        <p:sp>
          <p:nvSpPr>
            <p:cNvPr id="78" name="Freeform: Shape 77">
              <a:extLst>
                <a:ext uri="{FF2B5EF4-FFF2-40B4-BE49-F238E27FC236}">
                  <a16:creationId xmlns:a16="http://schemas.microsoft.com/office/drawing/2014/main" id="{09B6E1F5-5266-414F-9B79-14F0A5EC3C83}"/>
                </a:ext>
              </a:extLst>
            </p:cNvPr>
            <p:cNvSpPr/>
            <p:nvPr/>
          </p:nvSpPr>
          <p:spPr>
            <a:xfrm>
              <a:off x="8919265" y="4112494"/>
              <a:ext cx="158210" cy="109461"/>
            </a:xfrm>
            <a:custGeom>
              <a:avLst/>
              <a:gdLst>
                <a:gd name="connsiteX0" fmla="*/ 158210 w 158210"/>
                <a:gd name="connsiteY0" fmla="*/ 64198 h 109461"/>
                <a:gd name="connsiteX1" fmla="*/ 158210 w 158210"/>
                <a:gd name="connsiteY1" fmla="*/ 59531 h 109461"/>
                <a:gd name="connsiteX2" fmla="*/ 130207 w 158210"/>
                <a:gd name="connsiteY2" fmla="*/ 0 h 109461"/>
                <a:gd name="connsiteX3" fmla="*/ 137446 w 158210"/>
                <a:gd name="connsiteY3" fmla="*/ 70390 h 109461"/>
                <a:gd name="connsiteX4" fmla="*/ 0 w 158210"/>
                <a:gd name="connsiteY4" fmla="*/ 80677 h 109461"/>
                <a:gd name="connsiteX5" fmla="*/ 17526 w 158210"/>
                <a:gd name="connsiteY5" fmla="*/ 95536 h 109461"/>
                <a:gd name="connsiteX6" fmla="*/ 134112 w 158210"/>
                <a:gd name="connsiteY6" fmla="*/ 95536 h 109461"/>
                <a:gd name="connsiteX7" fmla="*/ 158210 w 158210"/>
                <a:gd name="connsiteY7" fmla="*/ 64198 h 1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210" h="109461">
                  <a:moveTo>
                    <a:pt x="158210" y="64198"/>
                  </a:moveTo>
                  <a:lnTo>
                    <a:pt x="158210" y="59531"/>
                  </a:lnTo>
                  <a:cubicBezTo>
                    <a:pt x="157536" y="36663"/>
                    <a:pt x="147393" y="15101"/>
                    <a:pt x="130207" y="0"/>
                  </a:cubicBezTo>
                  <a:cubicBezTo>
                    <a:pt x="139160" y="9525"/>
                    <a:pt x="158782" y="43910"/>
                    <a:pt x="137446" y="70390"/>
                  </a:cubicBezTo>
                  <a:cubicBezTo>
                    <a:pt x="123158" y="87725"/>
                    <a:pt x="55626" y="112586"/>
                    <a:pt x="0" y="80677"/>
                  </a:cubicBezTo>
                  <a:cubicBezTo>
                    <a:pt x="4813" y="86730"/>
                    <a:pt x="10767" y="91778"/>
                    <a:pt x="17526" y="95536"/>
                  </a:cubicBezTo>
                  <a:cubicBezTo>
                    <a:pt x="54170" y="114104"/>
                    <a:pt x="97468" y="114104"/>
                    <a:pt x="134112" y="95536"/>
                  </a:cubicBezTo>
                  <a:cubicBezTo>
                    <a:pt x="146790" y="89665"/>
                    <a:pt x="155792" y="77959"/>
                    <a:pt x="158210" y="64198"/>
                  </a:cubicBezTo>
                  <a:close/>
                </a:path>
              </a:pathLst>
            </a:custGeom>
            <a:solidFill>
              <a:srgbClr val="BA68C8">
                <a:alpha val="20000"/>
              </a:srgbClr>
            </a:solidFill>
            <a:ln w="9525" cap="flat">
              <a:noFill/>
              <a:prstDash val="solid"/>
              <a:miter/>
            </a:ln>
          </p:spPr>
          <p:txBody>
            <a:bodyPr rtlCol="0" anchor="ctr"/>
            <a:lstStyle/>
            <a:p>
              <a:endParaRPr lang="vi-VN"/>
            </a:p>
          </p:txBody>
        </p:sp>
        <p:sp>
          <p:nvSpPr>
            <p:cNvPr id="79" name="Freeform: Shape 78">
              <a:extLst>
                <a:ext uri="{FF2B5EF4-FFF2-40B4-BE49-F238E27FC236}">
                  <a16:creationId xmlns:a16="http://schemas.microsoft.com/office/drawing/2014/main" id="{515572DD-FE01-4B04-BB82-40AADCE57490}"/>
                </a:ext>
              </a:extLst>
            </p:cNvPr>
            <p:cNvSpPr/>
            <p:nvPr/>
          </p:nvSpPr>
          <p:spPr>
            <a:xfrm>
              <a:off x="8948571" y="4102248"/>
              <a:ext cx="47019" cy="36231"/>
            </a:xfrm>
            <a:custGeom>
              <a:avLst/>
              <a:gdLst>
                <a:gd name="connsiteX0" fmla="*/ 46037 w 47019"/>
                <a:gd name="connsiteY0" fmla="*/ 8246 h 36231"/>
                <a:gd name="connsiteX1" fmla="*/ 30225 w 47019"/>
                <a:gd name="connsiteY1" fmla="*/ 33296 h 36231"/>
                <a:gd name="connsiteX2" fmla="*/ 983 w 47019"/>
                <a:gd name="connsiteY2" fmla="*/ 27962 h 36231"/>
                <a:gd name="connsiteX3" fmla="*/ 16795 w 47019"/>
                <a:gd name="connsiteY3" fmla="*/ 2911 h 36231"/>
                <a:gd name="connsiteX4" fmla="*/ 46037 w 47019"/>
                <a:gd name="connsiteY4" fmla="*/ 8246 h 36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19" h="36231">
                  <a:moveTo>
                    <a:pt x="46037" y="8246"/>
                  </a:moveTo>
                  <a:cubicBezTo>
                    <a:pt x="49751" y="16627"/>
                    <a:pt x="42608" y="27867"/>
                    <a:pt x="30225" y="33296"/>
                  </a:cubicBezTo>
                  <a:cubicBezTo>
                    <a:pt x="17843" y="38725"/>
                    <a:pt x="4698" y="36439"/>
                    <a:pt x="983" y="27962"/>
                  </a:cubicBezTo>
                  <a:cubicBezTo>
                    <a:pt x="-2731" y="19485"/>
                    <a:pt x="4412" y="8341"/>
                    <a:pt x="16795" y="2911"/>
                  </a:cubicBezTo>
                  <a:cubicBezTo>
                    <a:pt x="29177" y="-2518"/>
                    <a:pt x="41941" y="-136"/>
                    <a:pt x="46037" y="8246"/>
                  </a:cubicBezTo>
                  <a:close/>
                </a:path>
              </a:pathLst>
            </a:custGeom>
            <a:solidFill>
              <a:srgbClr val="FFFFFF">
                <a:alpha val="50000"/>
              </a:srgbClr>
            </a:solidFill>
            <a:ln w="9525" cap="flat">
              <a:noFill/>
              <a:prstDash val="solid"/>
              <a:miter/>
            </a:ln>
          </p:spPr>
          <p:txBody>
            <a:bodyPr rtlCol="0" anchor="ctr"/>
            <a:lstStyle/>
            <a:p>
              <a:endParaRPr lang="vi-VN"/>
            </a:p>
          </p:txBody>
        </p:sp>
        <p:sp>
          <p:nvSpPr>
            <p:cNvPr id="80" name="Freeform: Shape 79">
              <a:extLst>
                <a:ext uri="{FF2B5EF4-FFF2-40B4-BE49-F238E27FC236}">
                  <a16:creationId xmlns:a16="http://schemas.microsoft.com/office/drawing/2014/main" id="{570BF8A3-7EF9-4267-9536-334EDDA099C5}"/>
                </a:ext>
              </a:extLst>
            </p:cNvPr>
            <p:cNvSpPr/>
            <p:nvPr/>
          </p:nvSpPr>
          <p:spPr>
            <a:xfrm>
              <a:off x="8927361" y="4139842"/>
              <a:ext cx="21528" cy="21916"/>
            </a:xfrm>
            <a:custGeom>
              <a:avLst/>
              <a:gdLst>
                <a:gd name="connsiteX0" fmla="*/ 19621 w 21528"/>
                <a:gd name="connsiteY0" fmla="*/ 5037 h 21916"/>
                <a:gd name="connsiteX1" fmla="*/ 16880 w 21528"/>
                <a:gd name="connsiteY1" fmla="*/ 20010 h 21916"/>
                <a:gd name="connsiteX2" fmla="*/ 1907 w 21528"/>
                <a:gd name="connsiteY2" fmla="*/ 17268 h 21916"/>
                <a:gd name="connsiteX3" fmla="*/ 4648 w 21528"/>
                <a:gd name="connsiteY3" fmla="*/ 2296 h 21916"/>
                <a:gd name="connsiteX4" fmla="*/ 6382 w 21528"/>
                <a:gd name="connsiteY4" fmla="*/ 1322 h 21916"/>
                <a:gd name="connsiteX5" fmla="*/ 19425 w 21528"/>
                <a:gd name="connsiteY5" fmla="*/ 4687 h 21916"/>
                <a:gd name="connsiteX6" fmla="*/ 19621 w 21528"/>
                <a:gd name="connsiteY6" fmla="*/ 5037 h 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8" h="21916">
                  <a:moveTo>
                    <a:pt x="19621" y="5037"/>
                  </a:moveTo>
                  <a:cubicBezTo>
                    <a:pt x="22999" y="9928"/>
                    <a:pt x="21772" y="16632"/>
                    <a:pt x="16880" y="20010"/>
                  </a:cubicBezTo>
                  <a:cubicBezTo>
                    <a:pt x="11988" y="23387"/>
                    <a:pt x="5285" y="22160"/>
                    <a:pt x="1907" y="17268"/>
                  </a:cubicBezTo>
                  <a:cubicBezTo>
                    <a:pt x="-1470" y="12377"/>
                    <a:pt x="-243" y="5673"/>
                    <a:pt x="4648" y="2296"/>
                  </a:cubicBezTo>
                  <a:cubicBezTo>
                    <a:pt x="5195" y="1918"/>
                    <a:pt x="5775" y="1593"/>
                    <a:pt x="6382" y="1322"/>
                  </a:cubicBezTo>
                  <a:cubicBezTo>
                    <a:pt x="10913" y="-1350"/>
                    <a:pt x="16752" y="156"/>
                    <a:pt x="19425" y="4687"/>
                  </a:cubicBezTo>
                  <a:cubicBezTo>
                    <a:pt x="19493" y="4803"/>
                    <a:pt x="19558" y="4919"/>
                    <a:pt x="19621" y="5037"/>
                  </a:cubicBezTo>
                  <a:close/>
                </a:path>
              </a:pathLst>
            </a:custGeom>
            <a:solidFill>
              <a:srgbClr val="FFFFFF">
                <a:alpha val="50000"/>
              </a:srgbClr>
            </a:solidFill>
            <a:ln w="9525" cap="flat">
              <a:noFill/>
              <a:prstDash val="solid"/>
              <a:miter/>
            </a:ln>
          </p:spPr>
          <p:txBody>
            <a:bodyPr rtlCol="0" anchor="ctr"/>
            <a:lstStyle/>
            <a:p>
              <a:endParaRPr lang="vi-VN"/>
            </a:p>
          </p:txBody>
        </p:sp>
        <p:sp>
          <p:nvSpPr>
            <p:cNvPr id="81" name="Freeform: Shape 80">
              <a:extLst>
                <a:ext uri="{FF2B5EF4-FFF2-40B4-BE49-F238E27FC236}">
                  <a16:creationId xmlns:a16="http://schemas.microsoft.com/office/drawing/2014/main" id="{EA5F7345-A39C-4209-93EB-2484DA20699E}"/>
                </a:ext>
              </a:extLst>
            </p:cNvPr>
            <p:cNvSpPr/>
            <p:nvPr/>
          </p:nvSpPr>
          <p:spPr>
            <a:xfrm>
              <a:off x="8727145" y="4126686"/>
              <a:ext cx="226927" cy="182189"/>
            </a:xfrm>
            <a:custGeom>
              <a:avLst/>
              <a:gdLst>
                <a:gd name="connsiteX0" fmla="*/ 226886 w 226927"/>
                <a:gd name="connsiteY0" fmla="*/ 113443 h 182189"/>
                <a:gd name="connsiteX1" fmla="*/ 113443 w 226927"/>
                <a:gd name="connsiteY1" fmla="*/ 0 h 182189"/>
                <a:gd name="connsiteX2" fmla="*/ 0 w 226927"/>
                <a:gd name="connsiteY2" fmla="*/ 113443 h 182189"/>
                <a:gd name="connsiteX3" fmla="*/ 0 w 226927"/>
                <a:gd name="connsiteY3" fmla="*/ 116681 h 182189"/>
                <a:gd name="connsiteX4" fmla="*/ 0 w 226927"/>
                <a:gd name="connsiteY4" fmla="*/ 119825 h 182189"/>
                <a:gd name="connsiteX5" fmla="*/ 33147 w 226927"/>
                <a:gd name="connsiteY5" fmla="*/ 162973 h 182189"/>
                <a:gd name="connsiteX6" fmla="*/ 193739 w 226927"/>
                <a:gd name="connsiteY6" fmla="*/ 162973 h 182189"/>
                <a:gd name="connsiteX7" fmla="*/ 226886 w 226927"/>
                <a:gd name="connsiteY7" fmla="*/ 119825 h 182189"/>
                <a:gd name="connsiteX8" fmla="*/ 226886 w 226927"/>
                <a:gd name="connsiteY8" fmla="*/ 116681 h 182189"/>
                <a:gd name="connsiteX9" fmla="*/ 226886 w 226927"/>
                <a:gd name="connsiteY9" fmla="*/ 113443 h 1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27" h="182189">
                  <a:moveTo>
                    <a:pt x="226886" y="113443"/>
                  </a:moveTo>
                  <a:cubicBezTo>
                    <a:pt x="226886" y="50790"/>
                    <a:pt x="176096" y="0"/>
                    <a:pt x="113443" y="0"/>
                  </a:cubicBezTo>
                  <a:cubicBezTo>
                    <a:pt x="50790" y="0"/>
                    <a:pt x="0" y="50790"/>
                    <a:pt x="0" y="113443"/>
                  </a:cubicBezTo>
                  <a:cubicBezTo>
                    <a:pt x="0" y="114586"/>
                    <a:pt x="0" y="115538"/>
                    <a:pt x="0" y="116681"/>
                  </a:cubicBezTo>
                  <a:cubicBezTo>
                    <a:pt x="0" y="117824"/>
                    <a:pt x="0" y="118681"/>
                    <a:pt x="0" y="119825"/>
                  </a:cubicBezTo>
                  <a:cubicBezTo>
                    <a:pt x="1238" y="135541"/>
                    <a:pt x="12287" y="150971"/>
                    <a:pt x="33147" y="162973"/>
                  </a:cubicBezTo>
                  <a:cubicBezTo>
                    <a:pt x="77438" y="188595"/>
                    <a:pt x="149352" y="188595"/>
                    <a:pt x="193739" y="162973"/>
                  </a:cubicBezTo>
                  <a:cubicBezTo>
                    <a:pt x="214503" y="150971"/>
                    <a:pt x="225552" y="135541"/>
                    <a:pt x="226886" y="119825"/>
                  </a:cubicBezTo>
                  <a:cubicBezTo>
                    <a:pt x="226886" y="118681"/>
                    <a:pt x="226886" y="117729"/>
                    <a:pt x="226886" y="116681"/>
                  </a:cubicBezTo>
                  <a:cubicBezTo>
                    <a:pt x="226886" y="115634"/>
                    <a:pt x="226981" y="114300"/>
                    <a:pt x="226886" y="113443"/>
                  </a:cubicBezTo>
                  <a:close/>
                </a:path>
              </a:pathLst>
            </a:custGeom>
            <a:solidFill>
              <a:srgbClr val="BA68C8"/>
            </a:solidFill>
            <a:ln w="9525" cap="flat">
              <a:noFill/>
              <a:prstDash val="solid"/>
              <a:miter/>
            </a:ln>
          </p:spPr>
          <p:txBody>
            <a:bodyPr rtlCol="0" anchor="ctr"/>
            <a:lstStyle/>
            <a:p>
              <a:endParaRPr lang="vi-VN"/>
            </a:p>
          </p:txBody>
        </p:sp>
        <p:sp>
          <p:nvSpPr>
            <p:cNvPr id="82" name="Freeform: Shape 81">
              <a:extLst>
                <a:ext uri="{FF2B5EF4-FFF2-40B4-BE49-F238E27FC236}">
                  <a16:creationId xmlns:a16="http://schemas.microsoft.com/office/drawing/2014/main" id="{9313B6C2-C5F9-444F-BAD8-80DC029F8A86}"/>
                </a:ext>
              </a:extLst>
            </p:cNvPr>
            <p:cNvSpPr/>
            <p:nvPr/>
          </p:nvSpPr>
          <p:spPr>
            <a:xfrm>
              <a:off x="8727145" y="4126686"/>
              <a:ext cx="226927" cy="182189"/>
            </a:xfrm>
            <a:custGeom>
              <a:avLst/>
              <a:gdLst>
                <a:gd name="connsiteX0" fmla="*/ 226886 w 226927"/>
                <a:gd name="connsiteY0" fmla="*/ 113443 h 182189"/>
                <a:gd name="connsiteX1" fmla="*/ 113443 w 226927"/>
                <a:gd name="connsiteY1" fmla="*/ 0 h 182189"/>
                <a:gd name="connsiteX2" fmla="*/ 0 w 226927"/>
                <a:gd name="connsiteY2" fmla="*/ 113443 h 182189"/>
                <a:gd name="connsiteX3" fmla="*/ 0 w 226927"/>
                <a:gd name="connsiteY3" fmla="*/ 116681 h 182189"/>
                <a:gd name="connsiteX4" fmla="*/ 0 w 226927"/>
                <a:gd name="connsiteY4" fmla="*/ 119825 h 182189"/>
                <a:gd name="connsiteX5" fmla="*/ 33147 w 226927"/>
                <a:gd name="connsiteY5" fmla="*/ 162973 h 182189"/>
                <a:gd name="connsiteX6" fmla="*/ 193739 w 226927"/>
                <a:gd name="connsiteY6" fmla="*/ 162973 h 182189"/>
                <a:gd name="connsiteX7" fmla="*/ 226886 w 226927"/>
                <a:gd name="connsiteY7" fmla="*/ 119825 h 182189"/>
                <a:gd name="connsiteX8" fmla="*/ 226886 w 226927"/>
                <a:gd name="connsiteY8" fmla="*/ 116681 h 182189"/>
                <a:gd name="connsiteX9" fmla="*/ 226886 w 226927"/>
                <a:gd name="connsiteY9" fmla="*/ 113443 h 1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27" h="182189">
                  <a:moveTo>
                    <a:pt x="226886" y="113443"/>
                  </a:moveTo>
                  <a:cubicBezTo>
                    <a:pt x="226886" y="50790"/>
                    <a:pt x="176096" y="0"/>
                    <a:pt x="113443" y="0"/>
                  </a:cubicBezTo>
                  <a:cubicBezTo>
                    <a:pt x="50790" y="0"/>
                    <a:pt x="0" y="50790"/>
                    <a:pt x="0" y="113443"/>
                  </a:cubicBezTo>
                  <a:cubicBezTo>
                    <a:pt x="0" y="114586"/>
                    <a:pt x="0" y="115538"/>
                    <a:pt x="0" y="116681"/>
                  </a:cubicBezTo>
                  <a:cubicBezTo>
                    <a:pt x="0" y="117824"/>
                    <a:pt x="0" y="118681"/>
                    <a:pt x="0" y="119825"/>
                  </a:cubicBezTo>
                  <a:cubicBezTo>
                    <a:pt x="1238" y="135541"/>
                    <a:pt x="12287" y="150971"/>
                    <a:pt x="33147" y="162973"/>
                  </a:cubicBezTo>
                  <a:cubicBezTo>
                    <a:pt x="77438" y="188595"/>
                    <a:pt x="149352" y="188595"/>
                    <a:pt x="193739" y="162973"/>
                  </a:cubicBezTo>
                  <a:cubicBezTo>
                    <a:pt x="214503" y="150971"/>
                    <a:pt x="225552" y="135541"/>
                    <a:pt x="226886" y="119825"/>
                  </a:cubicBezTo>
                  <a:cubicBezTo>
                    <a:pt x="226886" y="118681"/>
                    <a:pt x="226886" y="117729"/>
                    <a:pt x="226886" y="116681"/>
                  </a:cubicBezTo>
                  <a:cubicBezTo>
                    <a:pt x="226886" y="115634"/>
                    <a:pt x="226981" y="114300"/>
                    <a:pt x="226886" y="113443"/>
                  </a:cubicBezTo>
                  <a:close/>
                </a:path>
              </a:pathLst>
            </a:custGeom>
            <a:solidFill>
              <a:srgbClr val="FFFFFF">
                <a:alpha val="60000"/>
              </a:srgbClr>
            </a:solidFill>
            <a:ln w="9525" cap="flat">
              <a:noFill/>
              <a:prstDash val="solid"/>
              <a:miter/>
            </a:ln>
          </p:spPr>
          <p:txBody>
            <a:bodyPr rtlCol="0" anchor="ctr"/>
            <a:lstStyle/>
            <a:p>
              <a:endParaRPr lang="vi-VN"/>
            </a:p>
          </p:txBody>
        </p:sp>
        <p:sp>
          <p:nvSpPr>
            <p:cNvPr id="83" name="Freeform: Shape 82">
              <a:extLst>
                <a:ext uri="{FF2B5EF4-FFF2-40B4-BE49-F238E27FC236}">
                  <a16:creationId xmlns:a16="http://schemas.microsoft.com/office/drawing/2014/main" id="{822EB8E2-8F1E-4DF3-95A3-ECB19986880E}"/>
                </a:ext>
              </a:extLst>
            </p:cNvPr>
            <p:cNvSpPr/>
            <p:nvPr/>
          </p:nvSpPr>
          <p:spPr>
            <a:xfrm>
              <a:off x="8727145" y="4129533"/>
              <a:ext cx="162687" cy="177936"/>
            </a:xfrm>
            <a:custGeom>
              <a:avLst/>
              <a:gdLst>
                <a:gd name="connsiteX0" fmla="*/ 162687 w 162687"/>
                <a:gd name="connsiteY0" fmla="*/ 11345 h 177936"/>
                <a:gd name="connsiteX1" fmla="*/ 162687 w 162687"/>
                <a:gd name="connsiteY1" fmla="*/ 11345 h 177936"/>
                <a:gd name="connsiteX2" fmla="*/ 11284 w 162687"/>
                <a:gd name="connsiteY2" fmla="*/ 64000 h 177936"/>
                <a:gd name="connsiteX3" fmla="*/ 0 w 162687"/>
                <a:gd name="connsiteY3" fmla="*/ 110595 h 177936"/>
                <a:gd name="connsiteX4" fmla="*/ 0 w 162687"/>
                <a:gd name="connsiteY4" fmla="*/ 113834 h 177936"/>
                <a:gd name="connsiteX5" fmla="*/ 0 w 162687"/>
                <a:gd name="connsiteY5" fmla="*/ 116977 h 177936"/>
                <a:gd name="connsiteX6" fmla="*/ 33147 w 162687"/>
                <a:gd name="connsiteY6" fmla="*/ 160125 h 177936"/>
                <a:gd name="connsiteX7" fmla="*/ 90297 w 162687"/>
                <a:gd name="connsiteY7" fmla="*/ 177937 h 177936"/>
                <a:gd name="connsiteX8" fmla="*/ 50863 w 162687"/>
                <a:gd name="connsiteY8" fmla="*/ 103642 h 177936"/>
                <a:gd name="connsiteX9" fmla="*/ 162687 w 162687"/>
                <a:gd name="connsiteY9" fmla="*/ 11345 h 17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687" h="177936">
                  <a:moveTo>
                    <a:pt x="162687" y="11345"/>
                  </a:moveTo>
                  <a:lnTo>
                    <a:pt x="162687" y="11345"/>
                  </a:lnTo>
                  <a:cubicBezTo>
                    <a:pt x="106338" y="-15924"/>
                    <a:pt x="38553" y="7651"/>
                    <a:pt x="11284" y="64000"/>
                  </a:cubicBezTo>
                  <a:cubicBezTo>
                    <a:pt x="4244" y="78549"/>
                    <a:pt x="396" y="94437"/>
                    <a:pt x="0" y="110595"/>
                  </a:cubicBezTo>
                  <a:cubicBezTo>
                    <a:pt x="0" y="111738"/>
                    <a:pt x="0" y="112691"/>
                    <a:pt x="0" y="113834"/>
                  </a:cubicBezTo>
                  <a:cubicBezTo>
                    <a:pt x="0" y="114977"/>
                    <a:pt x="0" y="115834"/>
                    <a:pt x="0" y="116977"/>
                  </a:cubicBezTo>
                  <a:cubicBezTo>
                    <a:pt x="1238" y="132693"/>
                    <a:pt x="12287" y="148124"/>
                    <a:pt x="33147" y="160125"/>
                  </a:cubicBezTo>
                  <a:cubicBezTo>
                    <a:pt x="50832" y="169782"/>
                    <a:pt x="70257" y="175836"/>
                    <a:pt x="90297" y="177937"/>
                  </a:cubicBezTo>
                  <a:cubicBezTo>
                    <a:pt x="60865" y="172793"/>
                    <a:pt x="41815" y="139837"/>
                    <a:pt x="50863" y="103642"/>
                  </a:cubicBezTo>
                  <a:cubicBezTo>
                    <a:pt x="61150" y="61256"/>
                    <a:pt x="103727" y="391"/>
                    <a:pt x="162687" y="11345"/>
                  </a:cubicBezTo>
                  <a:close/>
                </a:path>
              </a:pathLst>
            </a:custGeom>
            <a:solidFill>
              <a:srgbClr val="FFFFFF">
                <a:alpha val="50000"/>
              </a:srgbClr>
            </a:solidFill>
            <a:ln w="9525" cap="flat">
              <a:noFill/>
              <a:prstDash val="solid"/>
              <a:miter/>
            </a:ln>
          </p:spPr>
          <p:txBody>
            <a:bodyPr rtlCol="0" anchor="ctr"/>
            <a:lstStyle/>
            <a:p>
              <a:endParaRPr lang="vi-VN"/>
            </a:p>
          </p:txBody>
        </p:sp>
        <p:sp>
          <p:nvSpPr>
            <p:cNvPr id="84" name="Freeform: Shape 83">
              <a:extLst>
                <a:ext uri="{FF2B5EF4-FFF2-40B4-BE49-F238E27FC236}">
                  <a16:creationId xmlns:a16="http://schemas.microsoft.com/office/drawing/2014/main" id="{D65E9270-E53B-4B1B-9B85-B9E2C10594F0}"/>
                </a:ext>
              </a:extLst>
            </p:cNvPr>
            <p:cNvSpPr/>
            <p:nvPr/>
          </p:nvSpPr>
          <p:spPr>
            <a:xfrm>
              <a:off x="8736290" y="4157928"/>
              <a:ext cx="217741" cy="150661"/>
            </a:xfrm>
            <a:custGeom>
              <a:avLst/>
              <a:gdLst>
                <a:gd name="connsiteX0" fmla="*/ 217741 w 217741"/>
                <a:gd name="connsiteY0" fmla="*/ 88297 h 150661"/>
                <a:gd name="connsiteX1" fmla="*/ 217741 w 217741"/>
                <a:gd name="connsiteY1" fmla="*/ 85154 h 150661"/>
                <a:gd name="connsiteX2" fmla="*/ 217741 w 217741"/>
                <a:gd name="connsiteY2" fmla="*/ 81915 h 150661"/>
                <a:gd name="connsiteX3" fmla="*/ 179165 w 217741"/>
                <a:gd name="connsiteY3" fmla="*/ 0 h 150661"/>
                <a:gd name="connsiteX4" fmla="*/ 189166 w 217741"/>
                <a:gd name="connsiteY4" fmla="*/ 96869 h 150661"/>
                <a:gd name="connsiteX5" fmla="*/ 0 w 217741"/>
                <a:gd name="connsiteY5" fmla="*/ 111062 h 150661"/>
                <a:gd name="connsiteX6" fmla="*/ 24003 w 217741"/>
                <a:gd name="connsiteY6" fmla="*/ 131445 h 150661"/>
                <a:gd name="connsiteX7" fmla="*/ 184595 w 217741"/>
                <a:gd name="connsiteY7" fmla="*/ 131445 h 150661"/>
                <a:gd name="connsiteX8" fmla="*/ 217741 w 217741"/>
                <a:gd name="connsiteY8" fmla="*/ 88297 h 150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741" h="150661">
                  <a:moveTo>
                    <a:pt x="217741" y="88297"/>
                  </a:moveTo>
                  <a:cubicBezTo>
                    <a:pt x="217741" y="87154"/>
                    <a:pt x="217741" y="86201"/>
                    <a:pt x="217741" y="85154"/>
                  </a:cubicBezTo>
                  <a:cubicBezTo>
                    <a:pt x="217741" y="84106"/>
                    <a:pt x="217741" y="83058"/>
                    <a:pt x="217741" y="81915"/>
                  </a:cubicBezTo>
                  <a:cubicBezTo>
                    <a:pt x="216924" y="50412"/>
                    <a:pt x="202930" y="20696"/>
                    <a:pt x="179165" y="0"/>
                  </a:cubicBezTo>
                  <a:cubicBezTo>
                    <a:pt x="191548" y="12668"/>
                    <a:pt x="218980" y="60388"/>
                    <a:pt x="189166" y="96869"/>
                  </a:cubicBezTo>
                  <a:cubicBezTo>
                    <a:pt x="169545" y="120777"/>
                    <a:pt x="76486" y="154972"/>
                    <a:pt x="0" y="111062"/>
                  </a:cubicBezTo>
                  <a:cubicBezTo>
                    <a:pt x="6572" y="119379"/>
                    <a:pt x="14731" y="126308"/>
                    <a:pt x="24003" y="131445"/>
                  </a:cubicBezTo>
                  <a:cubicBezTo>
                    <a:pt x="68294" y="157067"/>
                    <a:pt x="140208" y="157067"/>
                    <a:pt x="184595" y="131445"/>
                  </a:cubicBezTo>
                  <a:cubicBezTo>
                    <a:pt x="205359" y="119444"/>
                    <a:pt x="216408" y="104013"/>
                    <a:pt x="217741" y="88297"/>
                  </a:cubicBezTo>
                  <a:close/>
                </a:path>
              </a:pathLst>
            </a:custGeom>
            <a:solidFill>
              <a:srgbClr val="BA68C8">
                <a:alpha val="10000"/>
              </a:srgbClr>
            </a:solidFill>
            <a:ln w="9525" cap="flat">
              <a:noFill/>
              <a:prstDash val="solid"/>
              <a:miter/>
            </a:ln>
          </p:spPr>
          <p:txBody>
            <a:bodyPr rtlCol="0" anchor="ctr"/>
            <a:lstStyle/>
            <a:p>
              <a:endParaRPr lang="vi-VN"/>
            </a:p>
          </p:txBody>
        </p:sp>
        <p:sp>
          <p:nvSpPr>
            <p:cNvPr id="85" name="Freeform: Shape 84">
              <a:extLst>
                <a:ext uri="{FF2B5EF4-FFF2-40B4-BE49-F238E27FC236}">
                  <a16:creationId xmlns:a16="http://schemas.microsoft.com/office/drawing/2014/main" id="{0853D8EE-A028-4D30-969C-D4F83973F191}"/>
                </a:ext>
              </a:extLst>
            </p:cNvPr>
            <p:cNvSpPr/>
            <p:nvPr/>
          </p:nvSpPr>
          <p:spPr>
            <a:xfrm>
              <a:off x="8776104" y="4143706"/>
              <a:ext cx="64675" cy="49993"/>
            </a:xfrm>
            <a:custGeom>
              <a:avLst/>
              <a:gdLst>
                <a:gd name="connsiteX0" fmla="*/ 63342 w 64675"/>
                <a:gd name="connsiteY0" fmla="*/ 11364 h 49993"/>
                <a:gd name="connsiteX1" fmla="*/ 41529 w 64675"/>
                <a:gd name="connsiteY1" fmla="*/ 45940 h 49993"/>
                <a:gd name="connsiteX2" fmla="*/ 1334 w 64675"/>
                <a:gd name="connsiteY2" fmla="*/ 38605 h 49993"/>
                <a:gd name="connsiteX3" fmla="*/ 23146 w 64675"/>
                <a:gd name="connsiteY3" fmla="*/ 4029 h 49993"/>
                <a:gd name="connsiteX4" fmla="*/ 63342 w 64675"/>
                <a:gd name="connsiteY4" fmla="*/ 11364 h 4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75" h="49993">
                  <a:moveTo>
                    <a:pt x="63342" y="11364"/>
                  </a:moveTo>
                  <a:cubicBezTo>
                    <a:pt x="68390" y="22984"/>
                    <a:pt x="58674" y="38415"/>
                    <a:pt x="41529" y="45940"/>
                  </a:cubicBezTo>
                  <a:cubicBezTo>
                    <a:pt x="24384" y="53464"/>
                    <a:pt x="6382" y="50226"/>
                    <a:pt x="1334" y="38605"/>
                  </a:cubicBezTo>
                  <a:cubicBezTo>
                    <a:pt x="-3714" y="26985"/>
                    <a:pt x="6001" y="11554"/>
                    <a:pt x="23146" y="4029"/>
                  </a:cubicBezTo>
                  <a:cubicBezTo>
                    <a:pt x="40291" y="-3495"/>
                    <a:pt x="58198" y="-162"/>
                    <a:pt x="63342" y="11364"/>
                  </a:cubicBezTo>
                  <a:close/>
                </a:path>
              </a:pathLst>
            </a:custGeom>
            <a:solidFill>
              <a:srgbClr val="FFFFFF">
                <a:alpha val="30000"/>
              </a:srgbClr>
            </a:solidFill>
            <a:ln w="9525" cap="flat">
              <a:noFill/>
              <a:prstDash val="solid"/>
              <a:miter/>
            </a:ln>
          </p:spPr>
          <p:txBody>
            <a:bodyPr rtlCol="0" anchor="ctr"/>
            <a:lstStyle/>
            <a:p>
              <a:endParaRPr lang="vi-VN"/>
            </a:p>
          </p:txBody>
        </p:sp>
        <p:sp>
          <p:nvSpPr>
            <p:cNvPr id="86" name="Freeform: Shape 85">
              <a:extLst>
                <a:ext uri="{FF2B5EF4-FFF2-40B4-BE49-F238E27FC236}">
                  <a16:creationId xmlns:a16="http://schemas.microsoft.com/office/drawing/2014/main" id="{AD0D466D-52E2-4015-980C-B611FED6B7E1}"/>
                </a:ext>
              </a:extLst>
            </p:cNvPr>
            <p:cNvSpPr/>
            <p:nvPr/>
          </p:nvSpPr>
          <p:spPr>
            <a:xfrm>
              <a:off x="8746665" y="4195860"/>
              <a:ext cx="27350" cy="24052"/>
            </a:xfrm>
            <a:custGeom>
              <a:avLst/>
              <a:gdLst>
                <a:gd name="connsiteX0" fmla="*/ 27058 w 27350"/>
                <a:gd name="connsiteY0" fmla="*/ 6168 h 24052"/>
                <a:gd name="connsiteX1" fmla="*/ 15322 w 27350"/>
                <a:gd name="connsiteY1" fmla="*/ 23762 h 24052"/>
                <a:gd name="connsiteX2" fmla="*/ 293 w 27350"/>
                <a:gd name="connsiteY2" fmla="*/ 17884 h 24052"/>
                <a:gd name="connsiteX3" fmla="*/ 12028 w 27350"/>
                <a:gd name="connsiteY3" fmla="*/ 290 h 24052"/>
                <a:gd name="connsiteX4" fmla="*/ 27058 w 27350"/>
                <a:gd name="connsiteY4" fmla="*/ 6168 h 2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50" h="24052">
                  <a:moveTo>
                    <a:pt x="27058" y="6168"/>
                  </a:moveTo>
                  <a:cubicBezTo>
                    <a:pt x="28676" y="14267"/>
                    <a:pt x="23422" y="22144"/>
                    <a:pt x="15322" y="23762"/>
                  </a:cubicBezTo>
                  <a:cubicBezTo>
                    <a:pt x="9594" y="24906"/>
                    <a:pt x="3725" y="22611"/>
                    <a:pt x="293" y="17884"/>
                  </a:cubicBezTo>
                  <a:cubicBezTo>
                    <a:pt x="-1325" y="9785"/>
                    <a:pt x="3929" y="1908"/>
                    <a:pt x="12028" y="290"/>
                  </a:cubicBezTo>
                  <a:cubicBezTo>
                    <a:pt x="17756" y="-854"/>
                    <a:pt x="23626" y="1442"/>
                    <a:pt x="27058" y="6168"/>
                  </a:cubicBezTo>
                  <a:close/>
                </a:path>
              </a:pathLst>
            </a:custGeom>
            <a:solidFill>
              <a:srgbClr val="FFFFFF">
                <a:alpha val="30000"/>
              </a:srgbClr>
            </a:solidFill>
            <a:ln w="9525" cap="flat">
              <a:noFill/>
              <a:prstDash val="solid"/>
              <a:miter/>
            </a:ln>
          </p:spPr>
          <p:txBody>
            <a:bodyPr rtlCol="0" anchor="ctr"/>
            <a:lstStyle/>
            <a:p>
              <a:endParaRPr lang="vi-VN"/>
            </a:p>
          </p:txBody>
        </p:sp>
        <p:sp>
          <p:nvSpPr>
            <p:cNvPr id="87" name="Freeform: Shape 86">
              <a:extLst>
                <a:ext uri="{FF2B5EF4-FFF2-40B4-BE49-F238E27FC236}">
                  <a16:creationId xmlns:a16="http://schemas.microsoft.com/office/drawing/2014/main" id="{CD7CDA9E-54EA-46AC-A77C-04904A928AAE}"/>
                </a:ext>
              </a:extLst>
            </p:cNvPr>
            <p:cNvSpPr/>
            <p:nvPr/>
          </p:nvSpPr>
          <p:spPr>
            <a:xfrm>
              <a:off x="8471113" y="4157875"/>
              <a:ext cx="281696" cy="222509"/>
            </a:xfrm>
            <a:custGeom>
              <a:avLst/>
              <a:gdLst>
                <a:gd name="connsiteX0" fmla="*/ 281654 w 281696"/>
                <a:gd name="connsiteY0" fmla="*/ 137213 h 222509"/>
                <a:gd name="connsiteX1" fmla="*/ 137164 w 281696"/>
                <a:gd name="connsiteY1" fmla="*/ 49 h 222509"/>
                <a:gd name="connsiteX2" fmla="*/ 0 w 281696"/>
                <a:gd name="connsiteY2" fmla="*/ 137213 h 222509"/>
                <a:gd name="connsiteX3" fmla="*/ 0 w 281696"/>
                <a:gd name="connsiteY3" fmla="*/ 141214 h 222509"/>
                <a:gd name="connsiteX4" fmla="*/ 0 w 281696"/>
                <a:gd name="connsiteY4" fmla="*/ 145119 h 222509"/>
                <a:gd name="connsiteX5" fmla="*/ 41243 w 281696"/>
                <a:gd name="connsiteY5" fmla="*/ 198649 h 222509"/>
                <a:gd name="connsiteX6" fmla="*/ 240506 w 281696"/>
                <a:gd name="connsiteY6" fmla="*/ 198649 h 222509"/>
                <a:gd name="connsiteX7" fmla="*/ 281654 w 281696"/>
                <a:gd name="connsiteY7" fmla="*/ 145119 h 222509"/>
                <a:gd name="connsiteX8" fmla="*/ 281654 w 281696"/>
                <a:gd name="connsiteY8" fmla="*/ 141214 h 222509"/>
                <a:gd name="connsiteX9" fmla="*/ 281654 w 281696"/>
                <a:gd name="connsiteY9" fmla="*/ 137213 h 22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96" h="222509">
                  <a:moveTo>
                    <a:pt x="281654" y="137213"/>
                  </a:moveTo>
                  <a:cubicBezTo>
                    <a:pt x="279631" y="59436"/>
                    <a:pt x="214941" y="-1974"/>
                    <a:pt x="137164" y="49"/>
                  </a:cubicBezTo>
                  <a:cubicBezTo>
                    <a:pt x="62233" y="1998"/>
                    <a:pt x="1949" y="62281"/>
                    <a:pt x="0" y="137213"/>
                  </a:cubicBezTo>
                  <a:cubicBezTo>
                    <a:pt x="0" y="138642"/>
                    <a:pt x="0" y="139785"/>
                    <a:pt x="0" y="141214"/>
                  </a:cubicBezTo>
                  <a:cubicBezTo>
                    <a:pt x="0" y="142642"/>
                    <a:pt x="0" y="143785"/>
                    <a:pt x="0" y="145119"/>
                  </a:cubicBezTo>
                  <a:cubicBezTo>
                    <a:pt x="1619" y="164169"/>
                    <a:pt x="15335" y="183219"/>
                    <a:pt x="41243" y="198649"/>
                  </a:cubicBezTo>
                  <a:cubicBezTo>
                    <a:pt x="96203" y="230463"/>
                    <a:pt x="185452" y="230463"/>
                    <a:pt x="240506" y="198649"/>
                  </a:cubicBezTo>
                  <a:cubicBezTo>
                    <a:pt x="266319" y="183695"/>
                    <a:pt x="280035" y="164645"/>
                    <a:pt x="281654" y="145119"/>
                  </a:cubicBezTo>
                  <a:cubicBezTo>
                    <a:pt x="281654" y="143785"/>
                    <a:pt x="281654" y="142547"/>
                    <a:pt x="281654" y="141214"/>
                  </a:cubicBezTo>
                  <a:cubicBezTo>
                    <a:pt x="281654" y="139880"/>
                    <a:pt x="281750" y="138642"/>
                    <a:pt x="281654" y="137213"/>
                  </a:cubicBezTo>
                  <a:close/>
                </a:path>
              </a:pathLst>
            </a:custGeom>
            <a:solidFill>
              <a:srgbClr val="BA68C8"/>
            </a:solidFill>
            <a:ln w="9525" cap="flat">
              <a:noFill/>
              <a:prstDash val="solid"/>
              <a:miter/>
            </a:ln>
          </p:spPr>
          <p:txBody>
            <a:bodyPr rtlCol="0" anchor="ctr"/>
            <a:lstStyle/>
            <a:p>
              <a:endParaRPr lang="vi-VN"/>
            </a:p>
          </p:txBody>
        </p:sp>
        <p:sp>
          <p:nvSpPr>
            <p:cNvPr id="88" name="Freeform: Shape 87">
              <a:extLst>
                <a:ext uri="{FF2B5EF4-FFF2-40B4-BE49-F238E27FC236}">
                  <a16:creationId xmlns:a16="http://schemas.microsoft.com/office/drawing/2014/main" id="{DA86DC2B-63D5-4E54-91DE-964AE4E3802D}"/>
                </a:ext>
              </a:extLst>
            </p:cNvPr>
            <p:cNvSpPr/>
            <p:nvPr/>
          </p:nvSpPr>
          <p:spPr>
            <a:xfrm>
              <a:off x="8471113" y="4157875"/>
              <a:ext cx="281696" cy="222509"/>
            </a:xfrm>
            <a:custGeom>
              <a:avLst/>
              <a:gdLst>
                <a:gd name="connsiteX0" fmla="*/ 281654 w 281696"/>
                <a:gd name="connsiteY0" fmla="*/ 137213 h 222509"/>
                <a:gd name="connsiteX1" fmla="*/ 137164 w 281696"/>
                <a:gd name="connsiteY1" fmla="*/ 49 h 222509"/>
                <a:gd name="connsiteX2" fmla="*/ 0 w 281696"/>
                <a:gd name="connsiteY2" fmla="*/ 137213 h 222509"/>
                <a:gd name="connsiteX3" fmla="*/ 0 w 281696"/>
                <a:gd name="connsiteY3" fmla="*/ 141214 h 222509"/>
                <a:gd name="connsiteX4" fmla="*/ 0 w 281696"/>
                <a:gd name="connsiteY4" fmla="*/ 145119 h 222509"/>
                <a:gd name="connsiteX5" fmla="*/ 41243 w 281696"/>
                <a:gd name="connsiteY5" fmla="*/ 198649 h 222509"/>
                <a:gd name="connsiteX6" fmla="*/ 240506 w 281696"/>
                <a:gd name="connsiteY6" fmla="*/ 198649 h 222509"/>
                <a:gd name="connsiteX7" fmla="*/ 281654 w 281696"/>
                <a:gd name="connsiteY7" fmla="*/ 145119 h 222509"/>
                <a:gd name="connsiteX8" fmla="*/ 281654 w 281696"/>
                <a:gd name="connsiteY8" fmla="*/ 141214 h 222509"/>
                <a:gd name="connsiteX9" fmla="*/ 281654 w 281696"/>
                <a:gd name="connsiteY9" fmla="*/ 137213 h 22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96" h="222509">
                  <a:moveTo>
                    <a:pt x="281654" y="137213"/>
                  </a:moveTo>
                  <a:cubicBezTo>
                    <a:pt x="279631" y="59436"/>
                    <a:pt x="214941" y="-1974"/>
                    <a:pt x="137164" y="49"/>
                  </a:cubicBezTo>
                  <a:cubicBezTo>
                    <a:pt x="62233" y="1998"/>
                    <a:pt x="1949" y="62281"/>
                    <a:pt x="0" y="137213"/>
                  </a:cubicBezTo>
                  <a:cubicBezTo>
                    <a:pt x="0" y="138642"/>
                    <a:pt x="0" y="139785"/>
                    <a:pt x="0" y="141214"/>
                  </a:cubicBezTo>
                  <a:cubicBezTo>
                    <a:pt x="0" y="142642"/>
                    <a:pt x="0" y="143785"/>
                    <a:pt x="0" y="145119"/>
                  </a:cubicBezTo>
                  <a:cubicBezTo>
                    <a:pt x="1619" y="164169"/>
                    <a:pt x="15335" y="183219"/>
                    <a:pt x="41243" y="198649"/>
                  </a:cubicBezTo>
                  <a:cubicBezTo>
                    <a:pt x="96203" y="230463"/>
                    <a:pt x="185452" y="230463"/>
                    <a:pt x="240506" y="198649"/>
                  </a:cubicBezTo>
                  <a:cubicBezTo>
                    <a:pt x="266319" y="183695"/>
                    <a:pt x="280035" y="164645"/>
                    <a:pt x="281654" y="145119"/>
                  </a:cubicBezTo>
                  <a:cubicBezTo>
                    <a:pt x="281654" y="143785"/>
                    <a:pt x="281654" y="142547"/>
                    <a:pt x="281654" y="141214"/>
                  </a:cubicBezTo>
                  <a:cubicBezTo>
                    <a:pt x="281654" y="139880"/>
                    <a:pt x="281750" y="138642"/>
                    <a:pt x="281654" y="137213"/>
                  </a:cubicBezTo>
                  <a:close/>
                </a:path>
              </a:pathLst>
            </a:custGeom>
            <a:solidFill>
              <a:srgbClr val="FFFFFF">
                <a:alpha val="80000"/>
              </a:srgbClr>
            </a:solidFill>
            <a:ln w="9525" cap="flat">
              <a:noFill/>
              <a:prstDash val="solid"/>
              <a:miter/>
            </a:ln>
          </p:spPr>
          <p:txBody>
            <a:bodyPr rtlCol="0" anchor="ctr"/>
            <a:lstStyle/>
            <a:p>
              <a:endParaRPr lang="vi-VN"/>
            </a:p>
          </p:txBody>
        </p:sp>
        <p:sp>
          <p:nvSpPr>
            <p:cNvPr id="89" name="Freeform: Shape 88">
              <a:extLst>
                <a:ext uri="{FF2B5EF4-FFF2-40B4-BE49-F238E27FC236}">
                  <a16:creationId xmlns:a16="http://schemas.microsoft.com/office/drawing/2014/main" id="{44F0A3F8-4D3C-4CBA-99D6-B2324DBF1E1E}"/>
                </a:ext>
              </a:extLst>
            </p:cNvPr>
            <p:cNvSpPr/>
            <p:nvPr/>
          </p:nvSpPr>
          <p:spPr>
            <a:xfrm>
              <a:off x="8471113" y="4158073"/>
              <a:ext cx="201930" cy="220549"/>
            </a:xfrm>
            <a:custGeom>
              <a:avLst/>
              <a:gdLst>
                <a:gd name="connsiteX0" fmla="*/ 201930 w 201930"/>
                <a:gd name="connsiteY0" fmla="*/ 14142 h 220549"/>
                <a:gd name="connsiteX1" fmla="*/ 201930 w 201930"/>
                <a:gd name="connsiteY1" fmla="*/ 14142 h 220549"/>
                <a:gd name="connsiteX2" fmla="*/ 14064 w 201930"/>
                <a:gd name="connsiteY2" fmla="*/ 79234 h 220549"/>
                <a:gd name="connsiteX3" fmla="*/ 0 w 201930"/>
                <a:gd name="connsiteY3" fmla="*/ 137015 h 220549"/>
                <a:gd name="connsiteX4" fmla="*/ 0 w 201930"/>
                <a:gd name="connsiteY4" fmla="*/ 141015 h 220549"/>
                <a:gd name="connsiteX5" fmla="*/ 0 w 201930"/>
                <a:gd name="connsiteY5" fmla="*/ 144921 h 220549"/>
                <a:gd name="connsiteX6" fmla="*/ 41243 w 201930"/>
                <a:gd name="connsiteY6" fmla="*/ 198451 h 220549"/>
                <a:gd name="connsiteX7" fmla="*/ 111919 w 201930"/>
                <a:gd name="connsiteY7" fmla="*/ 220549 h 220549"/>
                <a:gd name="connsiteX8" fmla="*/ 62960 w 201930"/>
                <a:gd name="connsiteY8" fmla="*/ 128442 h 220549"/>
                <a:gd name="connsiteX9" fmla="*/ 201930 w 201930"/>
                <a:gd name="connsiteY9" fmla="*/ 14142 h 2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930" h="220549">
                  <a:moveTo>
                    <a:pt x="201930" y="14142"/>
                  </a:moveTo>
                  <a:lnTo>
                    <a:pt x="201930" y="14142"/>
                  </a:lnTo>
                  <a:cubicBezTo>
                    <a:pt x="132078" y="-19761"/>
                    <a:pt x="47967" y="9382"/>
                    <a:pt x="14064" y="79234"/>
                  </a:cubicBezTo>
                  <a:cubicBezTo>
                    <a:pt x="5310" y="97271"/>
                    <a:pt x="514" y="116972"/>
                    <a:pt x="0" y="137015"/>
                  </a:cubicBezTo>
                  <a:cubicBezTo>
                    <a:pt x="0" y="138444"/>
                    <a:pt x="0" y="139587"/>
                    <a:pt x="0" y="141015"/>
                  </a:cubicBezTo>
                  <a:cubicBezTo>
                    <a:pt x="0" y="142444"/>
                    <a:pt x="0" y="143587"/>
                    <a:pt x="0" y="144921"/>
                  </a:cubicBezTo>
                  <a:cubicBezTo>
                    <a:pt x="1619" y="163971"/>
                    <a:pt x="15335" y="183021"/>
                    <a:pt x="41243" y="198451"/>
                  </a:cubicBezTo>
                  <a:cubicBezTo>
                    <a:pt x="63101" y="210436"/>
                    <a:pt x="87127" y="217948"/>
                    <a:pt x="111919" y="220549"/>
                  </a:cubicBezTo>
                  <a:cubicBezTo>
                    <a:pt x="75343" y="214263"/>
                    <a:pt x="51721" y="173496"/>
                    <a:pt x="62960" y="128442"/>
                  </a:cubicBezTo>
                  <a:cubicBezTo>
                    <a:pt x="75819" y="76150"/>
                    <a:pt x="128873" y="617"/>
                    <a:pt x="201930" y="14142"/>
                  </a:cubicBezTo>
                  <a:close/>
                </a:path>
              </a:pathLst>
            </a:custGeom>
            <a:solidFill>
              <a:srgbClr val="FFFFFF">
                <a:alpha val="30000"/>
              </a:srgbClr>
            </a:solidFill>
            <a:ln w="9525" cap="flat">
              <a:noFill/>
              <a:prstDash val="solid"/>
              <a:miter/>
            </a:ln>
          </p:spPr>
          <p:txBody>
            <a:bodyPr rtlCol="0" anchor="ctr"/>
            <a:lstStyle/>
            <a:p>
              <a:endParaRPr lang="vi-VN"/>
            </a:p>
          </p:txBody>
        </p:sp>
        <p:sp>
          <p:nvSpPr>
            <p:cNvPr id="90" name="Freeform: Shape 89">
              <a:extLst>
                <a:ext uri="{FF2B5EF4-FFF2-40B4-BE49-F238E27FC236}">
                  <a16:creationId xmlns:a16="http://schemas.microsoft.com/office/drawing/2014/main" id="{60024EDA-B569-44B2-A28F-FF887EEFEAA6}"/>
                </a:ext>
              </a:extLst>
            </p:cNvPr>
            <p:cNvSpPr/>
            <p:nvPr/>
          </p:nvSpPr>
          <p:spPr>
            <a:xfrm>
              <a:off x="8482639" y="4193361"/>
              <a:ext cx="270129" cy="187023"/>
            </a:xfrm>
            <a:custGeom>
              <a:avLst/>
              <a:gdLst>
                <a:gd name="connsiteX0" fmla="*/ 270129 w 270129"/>
                <a:gd name="connsiteY0" fmla="*/ 109633 h 187023"/>
                <a:gd name="connsiteX1" fmla="*/ 270129 w 270129"/>
                <a:gd name="connsiteY1" fmla="*/ 105728 h 187023"/>
                <a:gd name="connsiteX2" fmla="*/ 270129 w 270129"/>
                <a:gd name="connsiteY2" fmla="*/ 101727 h 187023"/>
                <a:gd name="connsiteX3" fmla="*/ 222504 w 270129"/>
                <a:gd name="connsiteY3" fmla="*/ 0 h 187023"/>
                <a:gd name="connsiteX4" fmla="*/ 234887 w 270129"/>
                <a:gd name="connsiteY4" fmla="*/ 120205 h 187023"/>
                <a:gd name="connsiteX5" fmla="*/ 0 w 270129"/>
                <a:gd name="connsiteY5" fmla="*/ 137827 h 187023"/>
                <a:gd name="connsiteX6" fmla="*/ 29908 w 270129"/>
                <a:gd name="connsiteY6" fmla="*/ 163163 h 187023"/>
                <a:gd name="connsiteX7" fmla="*/ 229171 w 270129"/>
                <a:gd name="connsiteY7" fmla="*/ 163163 h 187023"/>
                <a:gd name="connsiteX8" fmla="*/ 270129 w 270129"/>
                <a:gd name="connsiteY8" fmla="*/ 109633 h 1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129" h="187023">
                  <a:moveTo>
                    <a:pt x="270129" y="109633"/>
                  </a:moveTo>
                  <a:cubicBezTo>
                    <a:pt x="270129" y="108299"/>
                    <a:pt x="270129" y="107061"/>
                    <a:pt x="270129" y="105728"/>
                  </a:cubicBezTo>
                  <a:cubicBezTo>
                    <a:pt x="270129" y="104394"/>
                    <a:pt x="270129" y="103156"/>
                    <a:pt x="270129" y="101727"/>
                  </a:cubicBezTo>
                  <a:cubicBezTo>
                    <a:pt x="269124" y="62663"/>
                    <a:pt x="251861" y="25791"/>
                    <a:pt x="222504" y="0"/>
                  </a:cubicBezTo>
                  <a:cubicBezTo>
                    <a:pt x="237744" y="15716"/>
                    <a:pt x="271843" y="75057"/>
                    <a:pt x="234887" y="120205"/>
                  </a:cubicBezTo>
                  <a:cubicBezTo>
                    <a:pt x="210503" y="149923"/>
                    <a:pt x="95059" y="192405"/>
                    <a:pt x="0" y="137827"/>
                  </a:cubicBezTo>
                  <a:cubicBezTo>
                    <a:pt x="8141" y="148220"/>
                    <a:pt x="18318" y="156842"/>
                    <a:pt x="29908" y="163163"/>
                  </a:cubicBezTo>
                  <a:cubicBezTo>
                    <a:pt x="84868" y="194977"/>
                    <a:pt x="174117" y="194977"/>
                    <a:pt x="229171" y="163163"/>
                  </a:cubicBezTo>
                  <a:cubicBezTo>
                    <a:pt x="254794" y="148209"/>
                    <a:pt x="268510" y="129159"/>
                    <a:pt x="270129" y="109633"/>
                  </a:cubicBezTo>
                  <a:close/>
                </a:path>
              </a:pathLst>
            </a:custGeom>
            <a:solidFill>
              <a:srgbClr val="BA68C8">
                <a:alpha val="10000"/>
              </a:srgbClr>
            </a:solidFill>
            <a:ln w="9525" cap="flat">
              <a:noFill/>
              <a:prstDash val="solid"/>
              <a:miter/>
            </a:ln>
          </p:spPr>
          <p:txBody>
            <a:bodyPr rtlCol="0" anchor="ctr"/>
            <a:lstStyle/>
            <a:p>
              <a:endParaRPr lang="vi-VN"/>
            </a:p>
          </p:txBody>
        </p:sp>
        <p:sp>
          <p:nvSpPr>
            <p:cNvPr id="91" name="Freeform: Shape 90">
              <a:extLst>
                <a:ext uri="{FF2B5EF4-FFF2-40B4-BE49-F238E27FC236}">
                  <a16:creationId xmlns:a16="http://schemas.microsoft.com/office/drawing/2014/main" id="{32AF615C-E171-4B69-8DC8-A8197CD69163}"/>
                </a:ext>
              </a:extLst>
            </p:cNvPr>
            <p:cNvSpPr/>
            <p:nvPr/>
          </p:nvSpPr>
          <p:spPr>
            <a:xfrm>
              <a:off x="8531936" y="4175512"/>
              <a:ext cx="80285" cy="62270"/>
            </a:xfrm>
            <a:custGeom>
              <a:avLst/>
              <a:gdLst>
                <a:gd name="connsiteX0" fmla="*/ 78624 w 80285"/>
                <a:gd name="connsiteY0" fmla="*/ 14419 h 62270"/>
                <a:gd name="connsiteX1" fmla="*/ 51573 w 80285"/>
                <a:gd name="connsiteY1" fmla="*/ 57282 h 62270"/>
                <a:gd name="connsiteX2" fmla="*/ 1662 w 80285"/>
                <a:gd name="connsiteY2" fmla="*/ 47757 h 62270"/>
                <a:gd name="connsiteX3" fmla="*/ 28713 w 80285"/>
                <a:gd name="connsiteY3" fmla="*/ 4894 h 62270"/>
                <a:gd name="connsiteX4" fmla="*/ 78624 w 80285"/>
                <a:gd name="connsiteY4" fmla="*/ 14419 h 6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5" h="62270">
                  <a:moveTo>
                    <a:pt x="78624" y="14419"/>
                  </a:moveTo>
                  <a:cubicBezTo>
                    <a:pt x="84910" y="28707"/>
                    <a:pt x="72814" y="47947"/>
                    <a:pt x="51573" y="57282"/>
                  </a:cubicBezTo>
                  <a:cubicBezTo>
                    <a:pt x="30332" y="66616"/>
                    <a:pt x="7948" y="62521"/>
                    <a:pt x="1662" y="47757"/>
                  </a:cubicBezTo>
                  <a:cubicBezTo>
                    <a:pt x="-4625" y="32993"/>
                    <a:pt x="7472" y="14229"/>
                    <a:pt x="28713" y="4894"/>
                  </a:cubicBezTo>
                  <a:cubicBezTo>
                    <a:pt x="49953" y="-4440"/>
                    <a:pt x="72147" y="37"/>
                    <a:pt x="78624" y="14419"/>
                  </a:cubicBezTo>
                  <a:close/>
                </a:path>
              </a:pathLst>
            </a:custGeom>
            <a:solidFill>
              <a:srgbClr val="FFFFFF">
                <a:alpha val="30000"/>
              </a:srgbClr>
            </a:solidFill>
            <a:ln w="9525" cap="flat">
              <a:noFill/>
              <a:prstDash val="solid"/>
              <a:miter/>
            </a:ln>
          </p:spPr>
          <p:txBody>
            <a:bodyPr rtlCol="0" anchor="ctr"/>
            <a:lstStyle/>
            <a:p>
              <a:endParaRPr lang="vi-VN"/>
            </a:p>
          </p:txBody>
        </p:sp>
        <p:sp>
          <p:nvSpPr>
            <p:cNvPr id="92" name="Freeform: Shape 91">
              <a:extLst>
                <a:ext uri="{FF2B5EF4-FFF2-40B4-BE49-F238E27FC236}">
                  <a16:creationId xmlns:a16="http://schemas.microsoft.com/office/drawing/2014/main" id="{7F681899-F97D-469C-A7A2-488515A40FEE}"/>
                </a:ext>
              </a:extLst>
            </p:cNvPr>
            <p:cNvSpPr/>
            <p:nvPr/>
          </p:nvSpPr>
          <p:spPr>
            <a:xfrm>
              <a:off x="8494312" y="4239960"/>
              <a:ext cx="35352" cy="32043"/>
            </a:xfrm>
            <a:custGeom>
              <a:avLst/>
              <a:gdLst>
                <a:gd name="connsiteX0" fmla="*/ 34618 w 35352"/>
                <a:gd name="connsiteY0" fmla="*/ 8360 h 32043"/>
                <a:gd name="connsiteX1" fmla="*/ 23950 w 35352"/>
                <a:gd name="connsiteY1" fmla="*/ 29220 h 32043"/>
                <a:gd name="connsiteX2" fmla="*/ 2823 w 35352"/>
                <a:gd name="connsiteY2" fmla="*/ 25702 h 32043"/>
                <a:gd name="connsiteX3" fmla="*/ 6341 w 35352"/>
                <a:gd name="connsiteY3" fmla="*/ 4575 h 32043"/>
                <a:gd name="connsiteX4" fmla="*/ 12044 w 35352"/>
                <a:gd name="connsiteY4" fmla="*/ 2073 h 32043"/>
                <a:gd name="connsiteX5" fmla="*/ 34618 w 35352"/>
                <a:gd name="connsiteY5" fmla="*/ 8360 h 3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52" h="32043">
                  <a:moveTo>
                    <a:pt x="34618" y="8360"/>
                  </a:moveTo>
                  <a:cubicBezTo>
                    <a:pt x="37264" y="17052"/>
                    <a:pt x="32546" y="26277"/>
                    <a:pt x="23950" y="29220"/>
                  </a:cubicBezTo>
                  <a:cubicBezTo>
                    <a:pt x="17145" y="34082"/>
                    <a:pt x="7686" y="32507"/>
                    <a:pt x="2823" y="25702"/>
                  </a:cubicBezTo>
                  <a:cubicBezTo>
                    <a:pt x="-2039" y="18896"/>
                    <a:pt x="-464" y="9437"/>
                    <a:pt x="6341" y="4575"/>
                  </a:cubicBezTo>
                  <a:cubicBezTo>
                    <a:pt x="8049" y="3355"/>
                    <a:pt x="9990" y="2503"/>
                    <a:pt x="12044" y="2073"/>
                  </a:cubicBezTo>
                  <a:cubicBezTo>
                    <a:pt x="20027" y="-2312"/>
                    <a:pt x="30051" y="480"/>
                    <a:pt x="34618" y="8360"/>
                  </a:cubicBezTo>
                  <a:close/>
                </a:path>
              </a:pathLst>
            </a:custGeom>
            <a:solidFill>
              <a:srgbClr val="FFFFFF">
                <a:alpha val="30000"/>
              </a:srgbClr>
            </a:solidFill>
            <a:ln w="9525" cap="flat">
              <a:noFill/>
              <a:prstDash val="solid"/>
              <a:miter/>
            </a:ln>
          </p:spPr>
          <p:txBody>
            <a:bodyPr rtlCol="0" anchor="ctr"/>
            <a:lstStyle/>
            <a:p>
              <a:endParaRPr lang="vi-VN"/>
            </a:p>
          </p:txBody>
        </p:sp>
        <p:sp>
          <p:nvSpPr>
            <p:cNvPr id="93" name="Freeform: Shape 92">
              <a:extLst>
                <a:ext uri="{FF2B5EF4-FFF2-40B4-BE49-F238E27FC236}">
                  <a16:creationId xmlns:a16="http://schemas.microsoft.com/office/drawing/2014/main" id="{E0D50B76-15A9-412E-8167-218CD679E834}"/>
                </a:ext>
              </a:extLst>
            </p:cNvPr>
            <p:cNvSpPr/>
            <p:nvPr/>
          </p:nvSpPr>
          <p:spPr>
            <a:xfrm>
              <a:off x="9047376" y="4141545"/>
              <a:ext cx="99631" cy="80054"/>
            </a:xfrm>
            <a:custGeom>
              <a:avLst/>
              <a:gdLst>
                <a:gd name="connsiteX0" fmla="*/ 99632 w 99631"/>
                <a:gd name="connsiteY0" fmla="*/ 49816 h 80054"/>
                <a:gd name="connsiteX1" fmla="*/ 49816 w 99631"/>
                <a:gd name="connsiteY1" fmla="*/ 0 h 80054"/>
                <a:gd name="connsiteX2" fmla="*/ 0 w 99631"/>
                <a:gd name="connsiteY2" fmla="*/ 49816 h 80054"/>
                <a:gd name="connsiteX3" fmla="*/ 0 w 99631"/>
                <a:gd name="connsiteY3" fmla="*/ 52578 h 80054"/>
                <a:gd name="connsiteX4" fmla="*/ 14574 w 99631"/>
                <a:gd name="connsiteY4" fmla="*/ 71628 h 80054"/>
                <a:gd name="connsiteX5" fmla="*/ 85058 w 99631"/>
                <a:gd name="connsiteY5" fmla="*/ 71628 h 80054"/>
                <a:gd name="connsiteX6" fmla="*/ 99632 w 99631"/>
                <a:gd name="connsiteY6" fmla="*/ 52578 h 80054"/>
                <a:gd name="connsiteX7" fmla="*/ 99632 w 99631"/>
                <a:gd name="connsiteY7" fmla="*/ 49816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31" h="80054">
                  <a:moveTo>
                    <a:pt x="99632" y="49816"/>
                  </a:moveTo>
                  <a:cubicBezTo>
                    <a:pt x="99632" y="22303"/>
                    <a:pt x="77328" y="0"/>
                    <a:pt x="49816" y="0"/>
                  </a:cubicBezTo>
                  <a:cubicBezTo>
                    <a:pt x="22303" y="0"/>
                    <a:pt x="0" y="22303"/>
                    <a:pt x="0" y="49816"/>
                  </a:cubicBezTo>
                  <a:lnTo>
                    <a:pt x="0" y="52578"/>
                  </a:lnTo>
                  <a:cubicBezTo>
                    <a:pt x="1371" y="60964"/>
                    <a:pt x="6839" y="68112"/>
                    <a:pt x="14574" y="71628"/>
                  </a:cubicBezTo>
                  <a:cubicBezTo>
                    <a:pt x="36725" y="82863"/>
                    <a:pt x="62907" y="82863"/>
                    <a:pt x="85058" y="71628"/>
                  </a:cubicBezTo>
                  <a:cubicBezTo>
                    <a:pt x="92793" y="68112"/>
                    <a:pt x="98261" y="60964"/>
                    <a:pt x="99632" y="52578"/>
                  </a:cubicBezTo>
                  <a:lnTo>
                    <a:pt x="99632" y="49816"/>
                  </a:lnTo>
                  <a:close/>
                </a:path>
              </a:pathLst>
            </a:custGeom>
            <a:solidFill>
              <a:srgbClr val="BA68C8"/>
            </a:solidFill>
            <a:ln w="9525" cap="flat">
              <a:noFill/>
              <a:prstDash val="solid"/>
              <a:miter/>
            </a:ln>
          </p:spPr>
          <p:txBody>
            <a:bodyPr rtlCol="0" anchor="ctr"/>
            <a:lstStyle/>
            <a:p>
              <a:endParaRPr lang="vi-VN"/>
            </a:p>
          </p:txBody>
        </p:sp>
        <p:sp>
          <p:nvSpPr>
            <p:cNvPr id="94" name="Freeform: Shape 93">
              <a:extLst>
                <a:ext uri="{FF2B5EF4-FFF2-40B4-BE49-F238E27FC236}">
                  <a16:creationId xmlns:a16="http://schemas.microsoft.com/office/drawing/2014/main" id="{08433660-2F9E-4F3B-B0CF-06C6A786183D}"/>
                </a:ext>
              </a:extLst>
            </p:cNvPr>
            <p:cNvSpPr/>
            <p:nvPr/>
          </p:nvSpPr>
          <p:spPr>
            <a:xfrm>
              <a:off x="9047376" y="4141545"/>
              <a:ext cx="99631" cy="80054"/>
            </a:xfrm>
            <a:custGeom>
              <a:avLst/>
              <a:gdLst>
                <a:gd name="connsiteX0" fmla="*/ 99632 w 99631"/>
                <a:gd name="connsiteY0" fmla="*/ 49816 h 80054"/>
                <a:gd name="connsiteX1" fmla="*/ 49816 w 99631"/>
                <a:gd name="connsiteY1" fmla="*/ 0 h 80054"/>
                <a:gd name="connsiteX2" fmla="*/ 0 w 99631"/>
                <a:gd name="connsiteY2" fmla="*/ 49816 h 80054"/>
                <a:gd name="connsiteX3" fmla="*/ 0 w 99631"/>
                <a:gd name="connsiteY3" fmla="*/ 52578 h 80054"/>
                <a:gd name="connsiteX4" fmla="*/ 14574 w 99631"/>
                <a:gd name="connsiteY4" fmla="*/ 71628 h 80054"/>
                <a:gd name="connsiteX5" fmla="*/ 85058 w 99631"/>
                <a:gd name="connsiteY5" fmla="*/ 71628 h 80054"/>
                <a:gd name="connsiteX6" fmla="*/ 99632 w 99631"/>
                <a:gd name="connsiteY6" fmla="*/ 52578 h 80054"/>
                <a:gd name="connsiteX7" fmla="*/ 99632 w 99631"/>
                <a:gd name="connsiteY7" fmla="*/ 49816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31" h="80054">
                  <a:moveTo>
                    <a:pt x="99632" y="49816"/>
                  </a:moveTo>
                  <a:cubicBezTo>
                    <a:pt x="99632" y="22303"/>
                    <a:pt x="77328" y="0"/>
                    <a:pt x="49816" y="0"/>
                  </a:cubicBezTo>
                  <a:cubicBezTo>
                    <a:pt x="22303" y="0"/>
                    <a:pt x="0" y="22303"/>
                    <a:pt x="0" y="49816"/>
                  </a:cubicBezTo>
                  <a:lnTo>
                    <a:pt x="0" y="52578"/>
                  </a:lnTo>
                  <a:cubicBezTo>
                    <a:pt x="1371" y="60964"/>
                    <a:pt x="6839" y="68112"/>
                    <a:pt x="14574" y="71628"/>
                  </a:cubicBezTo>
                  <a:cubicBezTo>
                    <a:pt x="36725" y="82863"/>
                    <a:pt x="62907" y="82863"/>
                    <a:pt x="85058" y="71628"/>
                  </a:cubicBezTo>
                  <a:cubicBezTo>
                    <a:pt x="92793" y="68112"/>
                    <a:pt x="98261" y="60964"/>
                    <a:pt x="99632" y="52578"/>
                  </a:cubicBezTo>
                  <a:lnTo>
                    <a:pt x="99632" y="49816"/>
                  </a:lnTo>
                  <a:close/>
                </a:path>
              </a:pathLst>
            </a:custGeom>
            <a:solidFill>
              <a:srgbClr val="FFFFFF">
                <a:alpha val="20000"/>
              </a:srgbClr>
            </a:solidFill>
            <a:ln w="9525" cap="flat">
              <a:noFill/>
              <a:prstDash val="solid"/>
              <a:miter/>
            </a:ln>
          </p:spPr>
          <p:txBody>
            <a:bodyPr rtlCol="0" anchor="ctr"/>
            <a:lstStyle/>
            <a:p>
              <a:endParaRPr lang="vi-VN"/>
            </a:p>
          </p:txBody>
        </p:sp>
        <p:sp>
          <p:nvSpPr>
            <p:cNvPr id="95" name="Freeform: Shape 94">
              <a:extLst>
                <a:ext uri="{FF2B5EF4-FFF2-40B4-BE49-F238E27FC236}">
                  <a16:creationId xmlns:a16="http://schemas.microsoft.com/office/drawing/2014/main" id="{B3B0A701-E39A-4841-A186-EED11CBC87F3}"/>
                </a:ext>
              </a:extLst>
            </p:cNvPr>
            <p:cNvSpPr/>
            <p:nvPr/>
          </p:nvSpPr>
          <p:spPr>
            <a:xfrm>
              <a:off x="9047566" y="4142968"/>
              <a:ext cx="71437" cy="78015"/>
            </a:xfrm>
            <a:custGeom>
              <a:avLst/>
              <a:gdLst>
                <a:gd name="connsiteX0" fmla="*/ 71438 w 71437"/>
                <a:gd name="connsiteY0" fmla="*/ 4958 h 78015"/>
                <a:gd name="connsiteX1" fmla="*/ 71438 w 71437"/>
                <a:gd name="connsiteY1" fmla="*/ 4958 h 78015"/>
                <a:gd name="connsiteX2" fmla="*/ 4926 w 71437"/>
                <a:gd name="connsiteY2" fmla="*/ 28185 h 78015"/>
                <a:gd name="connsiteX3" fmla="*/ 0 w 71437"/>
                <a:gd name="connsiteY3" fmla="*/ 48392 h 78015"/>
                <a:gd name="connsiteX4" fmla="*/ 0 w 71437"/>
                <a:gd name="connsiteY4" fmla="*/ 51155 h 78015"/>
                <a:gd name="connsiteX5" fmla="*/ 14573 w 71437"/>
                <a:gd name="connsiteY5" fmla="*/ 70205 h 78015"/>
                <a:gd name="connsiteX6" fmla="*/ 39624 w 71437"/>
                <a:gd name="connsiteY6" fmla="*/ 78015 h 78015"/>
                <a:gd name="connsiteX7" fmla="*/ 21725 w 71437"/>
                <a:gd name="connsiteY7" fmla="*/ 47287 h 78015"/>
                <a:gd name="connsiteX8" fmla="*/ 22288 w 71437"/>
                <a:gd name="connsiteY8" fmla="*/ 45440 h 78015"/>
                <a:gd name="connsiteX9" fmla="*/ 71438 w 71437"/>
                <a:gd name="connsiteY9" fmla="*/ 4958 h 7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 h="78015">
                  <a:moveTo>
                    <a:pt x="71438" y="4958"/>
                  </a:moveTo>
                  <a:lnTo>
                    <a:pt x="71438" y="4958"/>
                  </a:lnTo>
                  <a:cubicBezTo>
                    <a:pt x="46657" y="-6994"/>
                    <a:pt x="16879" y="3404"/>
                    <a:pt x="4926" y="28185"/>
                  </a:cubicBezTo>
                  <a:cubicBezTo>
                    <a:pt x="1880" y="34499"/>
                    <a:pt x="202" y="41385"/>
                    <a:pt x="0" y="48392"/>
                  </a:cubicBezTo>
                  <a:lnTo>
                    <a:pt x="0" y="51155"/>
                  </a:lnTo>
                  <a:cubicBezTo>
                    <a:pt x="1370" y="59540"/>
                    <a:pt x="6838" y="66688"/>
                    <a:pt x="14573" y="70205"/>
                  </a:cubicBezTo>
                  <a:cubicBezTo>
                    <a:pt x="22335" y="74414"/>
                    <a:pt x="30845" y="77067"/>
                    <a:pt x="39624" y="78015"/>
                  </a:cubicBezTo>
                  <a:cubicBezTo>
                    <a:pt x="26196" y="74472"/>
                    <a:pt x="18182" y="60715"/>
                    <a:pt x="21725" y="47287"/>
                  </a:cubicBezTo>
                  <a:cubicBezTo>
                    <a:pt x="21889" y="46664"/>
                    <a:pt x="22077" y="46048"/>
                    <a:pt x="22288" y="45440"/>
                  </a:cubicBezTo>
                  <a:cubicBezTo>
                    <a:pt x="26861" y="26866"/>
                    <a:pt x="45529" y="196"/>
                    <a:pt x="71438" y="4958"/>
                  </a:cubicBezTo>
                  <a:close/>
                </a:path>
              </a:pathLst>
            </a:custGeom>
            <a:solidFill>
              <a:srgbClr val="FFFFFF">
                <a:alpha val="50000"/>
              </a:srgbClr>
            </a:solidFill>
            <a:ln w="9525" cap="flat">
              <a:noFill/>
              <a:prstDash val="solid"/>
              <a:miter/>
            </a:ln>
          </p:spPr>
          <p:txBody>
            <a:bodyPr rtlCol="0" anchor="ctr"/>
            <a:lstStyle/>
            <a:p>
              <a:endParaRPr lang="vi-VN"/>
            </a:p>
          </p:txBody>
        </p:sp>
        <p:sp>
          <p:nvSpPr>
            <p:cNvPr id="96" name="Freeform: Shape 95">
              <a:extLst>
                <a:ext uri="{FF2B5EF4-FFF2-40B4-BE49-F238E27FC236}">
                  <a16:creationId xmlns:a16="http://schemas.microsoft.com/office/drawing/2014/main" id="{8C6AD620-897D-485A-8843-6C4A4A72190B}"/>
                </a:ext>
              </a:extLst>
            </p:cNvPr>
            <p:cNvSpPr/>
            <p:nvPr/>
          </p:nvSpPr>
          <p:spPr>
            <a:xfrm>
              <a:off x="9051376" y="4155356"/>
              <a:ext cx="95631" cy="66147"/>
            </a:xfrm>
            <a:custGeom>
              <a:avLst/>
              <a:gdLst>
                <a:gd name="connsiteX0" fmla="*/ 95631 w 95631"/>
                <a:gd name="connsiteY0" fmla="*/ 38767 h 66147"/>
                <a:gd name="connsiteX1" fmla="*/ 95631 w 95631"/>
                <a:gd name="connsiteY1" fmla="*/ 36004 h 66147"/>
                <a:gd name="connsiteX2" fmla="*/ 78677 w 95631"/>
                <a:gd name="connsiteY2" fmla="*/ 0 h 66147"/>
                <a:gd name="connsiteX3" fmla="*/ 83058 w 95631"/>
                <a:gd name="connsiteY3" fmla="*/ 42577 h 66147"/>
                <a:gd name="connsiteX4" fmla="*/ 0 w 95631"/>
                <a:gd name="connsiteY4" fmla="*/ 48768 h 66147"/>
                <a:gd name="connsiteX5" fmla="*/ 10573 w 95631"/>
                <a:gd name="connsiteY5" fmla="*/ 57721 h 66147"/>
                <a:gd name="connsiteX6" fmla="*/ 81058 w 95631"/>
                <a:gd name="connsiteY6" fmla="*/ 57721 h 66147"/>
                <a:gd name="connsiteX7" fmla="*/ 95631 w 95631"/>
                <a:gd name="connsiteY7" fmla="*/ 38767 h 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31" h="66147">
                  <a:moveTo>
                    <a:pt x="95631" y="38767"/>
                  </a:moveTo>
                  <a:lnTo>
                    <a:pt x="95631" y="36004"/>
                  </a:lnTo>
                  <a:cubicBezTo>
                    <a:pt x="95273" y="22158"/>
                    <a:pt x="89123" y="9096"/>
                    <a:pt x="78677" y="0"/>
                  </a:cubicBezTo>
                  <a:cubicBezTo>
                    <a:pt x="84106" y="5620"/>
                    <a:pt x="96107" y="26575"/>
                    <a:pt x="83058" y="42577"/>
                  </a:cubicBezTo>
                  <a:cubicBezTo>
                    <a:pt x="74486" y="53054"/>
                    <a:pt x="33623" y="68008"/>
                    <a:pt x="0" y="48768"/>
                  </a:cubicBezTo>
                  <a:cubicBezTo>
                    <a:pt x="2910" y="52410"/>
                    <a:pt x="6501" y="55452"/>
                    <a:pt x="10573" y="57721"/>
                  </a:cubicBezTo>
                  <a:cubicBezTo>
                    <a:pt x="32724" y="68956"/>
                    <a:pt x="58906" y="68956"/>
                    <a:pt x="81058" y="57721"/>
                  </a:cubicBezTo>
                  <a:cubicBezTo>
                    <a:pt x="88768" y="54223"/>
                    <a:pt x="94231" y="47117"/>
                    <a:pt x="95631" y="38767"/>
                  </a:cubicBezTo>
                  <a:close/>
                </a:path>
              </a:pathLst>
            </a:custGeom>
            <a:solidFill>
              <a:srgbClr val="455A64"/>
            </a:solidFill>
            <a:ln w="9525" cap="flat">
              <a:noFill/>
              <a:prstDash val="solid"/>
              <a:miter/>
            </a:ln>
          </p:spPr>
          <p:txBody>
            <a:bodyPr rtlCol="0" anchor="ctr"/>
            <a:lstStyle/>
            <a:p>
              <a:endParaRPr lang="vi-VN"/>
            </a:p>
          </p:txBody>
        </p:sp>
        <p:sp>
          <p:nvSpPr>
            <p:cNvPr id="97" name="Freeform: Shape 96">
              <a:extLst>
                <a:ext uri="{FF2B5EF4-FFF2-40B4-BE49-F238E27FC236}">
                  <a16:creationId xmlns:a16="http://schemas.microsoft.com/office/drawing/2014/main" id="{3D7875B3-EA2F-4121-8C3F-8AFFF2641214}"/>
                </a:ext>
              </a:extLst>
            </p:cNvPr>
            <p:cNvSpPr/>
            <p:nvPr/>
          </p:nvSpPr>
          <p:spPr>
            <a:xfrm>
              <a:off x="9069152" y="4149425"/>
              <a:ext cx="28326" cy="21992"/>
            </a:xfrm>
            <a:custGeom>
              <a:avLst/>
              <a:gdLst>
                <a:gd name="connsiteX0" fmla="*/ 27754 w 28326"/>
                <a:gd name="connsiteY0" fmla="*/ 4978 h 21992"/>
                <a:gd name="connsiteX1" fmla="*/ 18229 w 28326"/>
                <a:gd name="connsiteY1" fmla="*/ 20218 h 21992"/>
                <a:gd name="connsiteX2" fmla="*/ 608 w 28326"/>
                <a:gd name="connsiteY2" fmla="*/ 16980 h 21992"/>
                <a:gd name="connsiteX3" fmla="*/ 10133 w 28326"/>
                <a:gd name="connsiteY3" fmla="*/ 1835 h 21992"/>
                <a:gd name="connsiteX4" fmla="*/ 27754 w 28326"/>
                <a:gd name="connsiteY4" fmla="*/ 4978 h 2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6" h="21992">
                  <a:moveTo>
                    <a:pt x="27754" y="4978"/>
                  </a:moveTo>
                  <a:cubicBezTo>
                    <a:pt x="29944" y="10122"/>
                    <a:pt x="25658" y="16885"/>
                    <a:pt x="18229" y="20218"/>
                  </a:cubicBezTo>
                  <a:cubicBezTo>
                    <a:pt x="10799" y="23552"/>
                    <a:pt x="2893" y="22028"/>
                    <a:pt x="608" y="16980"/>
                  </a:cubicBezTo>
                  <a:cubicBezTo>
                    <a:pt x="-1679" y="11932"/>
                    <a:pt x="2703" y="5074"/>
                    <a:pt x="10133" y="1835"/>
                  </a:cubicBezTo>
                  <a:cubicBezTo>
                    <a:pt x="17562" y="-1403"/>
                    <a:pt x="25468" y="-356"/>
                    <a:pt x="27754" y="4978"/>
                  </a:cubicBezTo>
                  <a:close/>
                </a:path>
              </a:pathLst>
            </a:custGeom>
            <a:solidFill>
              <a:srgbClr val="FFFFFF">
                <a:alpha val="30000"/>
              </a:srgbClr>
            </a:solidFill>
            <a:ln w="9525" cap="flat">
              <a:noFill/>
              <a:prstDash val="solid"/>
              <a:miter/>
            </a:ln>
          </p:spPr>
          <p:txBody>
            <a:bodyPr rtlCol="0" anchor="ctr"/>
            <a:lstStyle/>
            <a:p>
              <a:endParaRPr lang="vi-VN"/>
            </a:p>
          </p:txBody>
        </p:sp>
        <p:sp>
          <p:nvSpPr>
            <p:cNvPr id="98" name="Freeform: Shape 97">
              <a:extLst>
                <a:ext uri="{FF2B5EF4-FFF2-40B4-BE49-F238E27FC236}">
                  <a16:creationId xmlns:a16="http://schemas.microsoft.com/office/drawing/2014/main" id="{B0870155-23AE-49D5-8A46-64DA07F208CE}"/>
                </a:ext>
              </a:extLst>
            </p:cNvPr>
            <p:cNvSpPr/>
            <p:nvPr/>
          </p:nvSpPr>
          <p:spPr>
            <a:xfrm>
              <a:off x="9055730" y="4171944"/>
              <a:ext cx="12576" cy="11317"/>
            </a:xfrm>
            <a:custGeom>
              <a:avLst/>
              <a:gdLst>
                <a:gd name="connsiteX0" fmla="*/ 12315 w 12576"/>
                <a:gd name="connsiteY0" fmla="*/ 2843 h 11317"/>
                <a:gd name="connsiteX1" fmla="*/ 8505 w 12576"/>
                <a:gd name="connsiteY1" fmla="*/ 10272 h 11317"/>
                <a:gd name="connsiteX2" fmla="*/ 1045 w 12576"/>
                <a:gd name="connsiteY2" fmla="*/ 9153 h 11317"/>
                <a:gd name="connsiteX3" fmla="*/ 2164 w 12576"/>
                <a:gd name="connsiteY3" fmla="*/ 1693 h 11317"/>
                <a:gd name="connsiteX4" fmla="*/ 4314 w 12576"/>
                <a:gd name="connsiteY4" fmla="*/ 747 h 11317"/>
                <a:gd name="connsiteX5" fmla="*/ 12315 w 12576"/>
                <a:gd name="connsiteY5" fmla="*/ 2843 h 1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6" h="11317">
                  <a:moveTo>
                    <a:pt x="12315" y="2843"/>
                  </a:moveTo>
                  <a:cubicBezTo>
                    <a:pt x="13258" y="5942"/>
                    <a:pt x="11572" y="9230"/>
                    <a:pt x="8505" y="10272"/>
                  </a:cubicBezTo>
                  <a:cubicBezTo>
                    <a:pt x="6136" y="12023"/>
                    <a:pt x="2796" y="11522"/>
                    <a:pt x="1045" y="9153"/>
                  </a:cubicBezTo>
                  <a:cubicBezTo>
                    <a:pt x="-706" y="6784"/>
                    <a:pt x="-205" y="3444"/>
                    <a:pt x="2164" y="1693"/>
                  </a:cubicBezTo>
                  <a:cubicBezTo>
                    <a:pt x="2801" y="1222"/>
                    <a:pt x="3536" y="899"/>
                    <a:pt x="4314" y="747"/>
                  </a:cubicBezTo>
                  <a:cubicBezTo>
                    <a:pt x="7113" y="-797"/>
                    <a:pt x="10632" y="124"/>
                    <a:pt x="12315" y="2843"/>
                  </a:cubicBezTo>
                  <a:close/>
                </a:path>
              </a:pathLst>
            </a:custGeom>
            <a:solidFill>
              <a:srgbClr val="FFFFFF">
                <a:alpha val="30000"/>
              </a:srgbClr>
            </a:solidFill>
            <a:ln w="9525" cap="flat">
              <a:noFill/>
              <a:prstDash val="solid"/>
              <a:miter/>
            </a:ln>
          </p:spPr>
          <p:txBody>
            <a:bodyPr rtlCol="0" anchor="ctr"/>
            <a:lstStyle/>
            <a:p>
              <a:endParaRPr lang="vi-VN"/>
            </a:p>
          </p:txBody>
        </p:sp>
        <p:sp>
          <p:nvSpPr>
            <p:cNvPr id="99" name="Freeform: Shape 98">
              <a:extLst>
                <a:ext uri="{FF2B5EF4-FFF2-40B4-BE49-F238E27FC236}">
                  <a16:creationId xmlns:a16="http://schemas.microsoft.com/office/drawing/2014/main" id="{1D6FA2ED-DF23-4B58-B154-91989501BA6A}"/>
                </a:ext>
              </a:extLst>
            </p:cNvPr>
            <p:cNvSpPr/>
            <p:nvPr/>
          </p:nvSpPr>
          <p:spPr>
            <a:xfrm>
              <a:off x="7438377" y="4047628"/>
              <a:ext cx="164853" cy="132321"/>
            </a:xfrm>
            <a:custGeom>
              <a:avLst/>
              <a:gdLst>
                <a:gd name="connsiteX0" fmla="*/ 36 w 164853"/>
                <a:gd name="connsiteY0" fmla="*/ 82391 h 132321"/>
                <a:gd name="connsiteX1" fmla="*/ 82427 w 164853"/>
                <a:gd name="connsiteY1" fmla="*/ 0 h 132321"/>
                <a:gd name="connsiteX2" fmla="*/ 164818 w 164853"/>
                <a:gd name="connsiteY2" fmla="*/ 82391 h 132321"/>
                <a:gd name="connsiteX3" fmla="*/ 164818 w 164853"/>
                <a:gd name="connsiteY3" fmla="*/ 84677 h 132321"/>
                <a:gd name="connsiteX4" fmla="*/ 164818 w 164853"/>
                <a:gd name="connsiteY4" fmla="*/ 87058 h 132321"/>
                <a:gd name="connsiteX5" fmla="*/ 140720 w 164853"/>
                <a:gd name="connsiteY5" fmla="*/ 118396 h 132321"/>
                <a:gd name="connsiteX6" fmla="*/ 24134 w 164853"/>
                <a:gd name="connsiteY6" fmla="*/ 118396 h 132321"/>
                <a:gd name="connsiteX7" fmla="*/ 36 w 164853"/>
                <a:gd name="connsiteY7" fmla="*/ 87058 h 132321"/>
                <a:gd name="connsiteX8" fmla="*/ 36 w 164853"/>
                <a:gd name="connsiteY8" fmla="*/ 84677 h 132321"/>
                <a:gd name="connsiteX9" fmla="*/ 36 w 164853"/>
                <a:gd name="connsiteY9" fmla="*/ 82391 h 13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53" h="132321">
                  <a:moveTo>
                    <a:pt x="36" y="82391"/>
                  </a:moveTo>
                  <a:cubicBezTo>
                    <a:pt x="36" y="36888"/>
                    <a:pt x="36923" y="0"/>
                    <a:pt x="82427" y="0"/>
                  </a:cubicBezTo>
                  <a:cubicBezTo>
                    <a:pt x="127930" y="0"/>
                    <a:pt x="164818" y="36888"/>
                    <a:pt x="164818" y="82391"/>
                  </a:cubicBezTo>
                  <a:cubicBezTo>
                    <a:pt x="164864" y="83152"/>
                    <a:pt x="164864" y="83916"/>
                    <a:pt x="164818" y="84677"/>
                  </a:cubicBezTo>
                  <a:cubicBezTo>
                    <a:pt x="164866" y="85470"/>
                    <a:pt x="164866" y="86265"/>
                    <a:pt x="164818" y="87058"/>
                  </a:cubicBezTo>
                  <a:cubicBezTo>
                    <a:pt x="162431" y="100833"/>
                    <a:pt x="153420" y="112551"/>
                    <a:pt x="140720" y="118396"/>
                  </a:cubicBezTo>
                  <a:cubicBezTo>
                    <a:pt x="104076" y="136963"/>
                    <a:pt x="60778" y="136963"/>
                    <a:pt x="24134" y="118396"/>
                  </a:cubicBezTo>
                  <a:cubicBezTo>
                    <a:pt x="11434" y="112551"/>
                    <a:pt x="2423" y="100833"/>
                    <a:pt x="36" y="87058"/>
                  </a:cubicBezTo>
                  <a:cubicBezTo>
                    <a:pt x="-12" y="86265"/>
                    <a:pt x="-12" y="85470"/>
                    <a:pt x="36" y="84677"/>
                  </a:cubicBezTo>
                  <a:cubicBezTo>
                    <a:pt x="-10" y="83916"/>
                    <a:pt x="-10" y="83152"/>
                    <a:pt x="36" y="82391"/>
                  </a:cubicBezTo>
                  <a:close/>
                </a:path>
              </a:pathLst>
            </a:custGeom>
            <a:solidFill>
              <a:srgbClr val="BA68C8"/>
            </a:solidFill>
            <a:ln w="9525" cap="flat">
              <a:noFill/>
              <a:prstDash val="solid"/>
              <a:miter/>
            </a:ln>
          </p:spPr>
          <p:txBody>
            <a:bodyPr rtlCol="0" anchor="ctr"/>
            <a:lstStyle/>
            <a:p>
              <a:endParaRPr lang="vi-VN"/>
            </a:p>
          </p:txBody>
        </p:sp>
        <p:sp>
          <p:nvSpPr>
            <p:cNvPr id="100" name="Freeform: Shape 99">
              <a:extLst>
                <a:ext uri="{FF2B5EF4-FFF2-40B4-BE49-F238E27FC236}">
                  <a16:creationId xmlns:a16="http://schemas.microsoft.com/office/drawing/2014/main" id="{BC3B188C-87D4-4B1B-A510-DEB20F91EBC2}"/>
                </a:ext>
              </a:extLst>
            </p:cNvPr>
            <p:cNvSpPr/>
            <p:nvPr/>
          </p:nvSpPr>
          <p:spPr>
            <a:xfrm>
              <a:off x="7438377" y="4047628"/>
              <a:ext cx="164853" cy="132321"/>
            </a:xfrm>
            <a:custGeom>
              <a:avLst/>
              <a:gdLst>
                <a:gd name="connsiteX0" fmla="*/ 36 w 164853"/>
                <a:gd name="connsiteY0" fmla="*/ 82391 h 132321"/>
                <a:gd name="connsiteX1" fmla="*/ 82427 w 164853"/>
                <a:gd name="connsiteY1" fmla="*/ 0 h 132321"/>
                <a:gd name="connsiteX2" fmla="*/ 164818 w 164853"/>
                <a:gd name="connsiteY2" fmla="*/ 82391 h 132321"/>
                <a:gd name="connsiteX3" fmla="*/ 164818 w 164853"/>
                <a:gd name="connsiteY3" fmla="*/ 84677 h 132321"/>
                <a:gd name="connsiteX4" fmla="*/ 164818 w 164853"/>
                <a:gd name="connsiteY4" fmla="*/ 87058 h 132321"/>
                <a:gd name="connsiteX5" fmla="*/ 140720 w 164853"/>
                <a:gd name="connsiteY5" fmla="*/ 118396 h 132321"/>
                <a:gd name="connsiteX6" fmla="*/ 24134 w 164853"/>
                <a:gd name="connsiteY6" fmla="*/ 118396 h 132321"/>
                <a:gd name="connsiteX7" fmla="*/ 36 w 164853"/>
                <a:gd name="connsiteY7" fmla="*/ 87058 h 132321"/>
                <a:gd name="connsiteX8" fmla="*/ 36 w 164853"/>
                <a:gd name="connsiteY8" fmla="*/ 84677 h 132321"/>
                <a:gd name="connsiteX9" fmla="*/ 36 w 164853"/>
                <a:gd name="connsiteY9" fmla="*/ 82391 h 13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853" h="132321">
                  <a:moveTo>
                    <a:pt x="36" y="82391"/>
                  </a:moveTo>
                  <a:cubicBezTo>
                    <a:pt x="36" y="36888"/>
                    <a:pt x="36923" y="0"/>
                    <a:pt x="82427" y="0"/>
                  </a:cubicBezTo>
                  <a:cubicBezTo>
                    <a:pt x="127930" y="0"/>
                    <a:pt x="164818" y="36888"/>
                    <a:pt x="164818" y="82391"/>
                  </a:cubicBezTo>
                  <a:cubicBezTo>
                    <a:pt x="164864" y="83152"/>
                    <a:pt x="164864" y="83916"/>
                    <a:pt x="164818" y="84677"/>
                  </a:cubicBezTo>
                  <a:cubicBezTo>
                    <a:pt x="164866" y="85470"/>
                    <a:pt x="164866" y="86265"/>
                    <a:pt x="164818" y="87058"/>
                  </a:cubicBezTo>
                  <a:cubicBezTo>
                    <a:pt x="162431" y="100833"/>
                    <a:pt x="153420" y="112551"/>
                    <a:pt x="140720" y="118396"/>
                  </a:cubicBezTo>
                  <a:cubicBezTo>
                    <a:pt x="104076" y="136963"/>
                    <a:pt x="60778" y="136963"/>
                    <a:pt x="24134" y="118396"/>
                  </a:cubicBezTo>
                  <a:cubicBezTo>
                    <a:pt x="11434" y="112551"/>
                    <a:pt x="2423" y="100833"/>
                    <a:pt x="36" y="87058"/>
                  </a:cubicBezTo>
                  <a:cubicBezTo>
                    <a:pt x="-12" y="86265"/>
                    <a:pt x="-12" y="85470"/>
                    <a:pt x="36" y="84677"/>
                  </a:cubicBezTo>
                  <a:cubicBezTo>
                    <a:pt x="-10" y="83916"/>
                    <a:pt x="-10" y="83152"/>
                    <a:pt x="36" y="82391"/>
                  </a:cubicBezTo>
                  <a:close/>
                </a:path>
              </a:pathLst>
            </a:custGeom>
            <a:solidFill>
              <a:srgbClr val="FFFFFF">
                <a:alpha val="50000"/>
              </a:srgbClr>
            </a:solidFill>
            <a:ln w="9525" cap="flat">
              <a:noFill/>
              <a:prstDash val="solid"/>
              <a:miter/>
            </a:ln>
          </p:spPr>
          <p:txBody>
            <a:bodyPr rtlCol="0" anchor="ctr"/>
            <a:lstStyle/>
            <a:p>
              <a:endParaRPr lang="vi-VN"/>
            </a:p>
          </p:txBody>
        </p:sp>
        <p:sp>
          <p:nvSpPr>
            <p:cNvPr id="101" name="Freeform: Shape 100">
              <a:extLst>
                <a:ext uri="{FF2B5EF4-FFF2-40B4-BE49-F238E27FC236}">
                  <a16:creationId xmlns:a16="http://schemas.microsoft.com/office/drawing/2014/main" id="{90AD530D-19E3-4E74-BDBE-05AD382479FC}"/>
                </a:ext>
              </a:extLst>
            </p:cNvPr>
            <p:cNvSpPr/>
            <p:nvPr/>
          </p:nvSpPr>
          <p:spPr>
            <a:xfrm>
              <a:off x="7485085" y="4049914"/>
              <a:ext cx="118145" cy="128968"/>
            </a:xfrm>
            <a:custGeom>
              <a:avLst/>
              <a:gdLst>
                <a:gd name="connsiteX0" fmla="*/ 0 w 118145"/>
                <a:gd name="connsiteY0" fmla="*/ 8191 h 128968"/>
                <a:gd name="connsiteX1" fmla="*/ 0 w 118145"/>
                <a:gd name="connsiteY1" fmla="*/ 8191 h 128968"/>
                <a:gd name="connsiteX2" fmla="*/ 35719 w 118145"/>
                <a:gd name="connsiteY2" fmla="*/ 0 h 128968"/>
                <a:gd name="connsiteX3" fmla="*/ 118110 w 118145"/>
                <a:gd name="connsiteY3" fmla="*/ 80105 h 128968"/>
                <a:gd name="connsiteX4" fmla="*/ 118110 w 118145"/>
                <a:gd name="connsiteY4" fmla="*/ 82391 h 128968"/>
                <a:gd name="connsiteX5" fmla="*/ 118110 w 118145"/>
                <a:gd name="connsiteY5" fmla="*/ 84773 h 128968"/>
                <a:gd name="connsiteX6" fmla="*/ 94012 w 118145"/>
                <a:gd name="connsiteY6" fmla="*/ 116110 h 128968"/>
                <a:gd name="connsiteX7" fmla="*/ 52673 w 118145"/>
                <a:gd name="connsiteY7" fmla="*/ 128969 h 128968"/>
                <a:gd name="connsiteX8" fmla="*/ 81248 w 118145"/>
                <a:gd name="connsiteY8" fmla="*/ 75057 h 128968"/>
                <a:gd name="connsiteX9" fmla="*/ 0 w 118145"/>
                <a:gd name="connsiteY9" fmla="*/ 8191 h 12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145" h="128968">
                  <a:moveTo>
                    <a:pt x="0" y="8191"/>
                  </a:moveTo>
                  <a:lnTo>
                    <a:pt x="0" y="8191"/>
                  </a:lnTo>
                  <a:cubicBezTo>
                    <a:pt x="11128" y="2780"/>
                    <a:pt x="23344" y="-22"/>
                    <a:pt x="35719" y="0"/>
                  </a:cubicBezTo>
                  <a:cubicBezTo>
                    <a:pt x="80365" y="-67"/>
                    <a:pt x="116922" y="35475"/>
                    <a:pt x="118110" y="80105"/>
                  </a:cubicBezTo>
                  <a:cubicBezTo>
                    <a:pt x="118156" y="80867"/>
                    <a:pt x="118156" y="81630"/>
                    <a:pt x="118110" y="82391"/>
                  </a:cubicBezTo>
                  <a:cubicBezTo>
                    <a:pt x="118158" y="83184"/>
                    <a:pt x="118158" y="83980"/>
                    <a:pt x="118110" y="84773"/>
                  </a:cubicBezTo>
                  <a:cubicBezTo>
                    <a:pt x="115723" y="98547"/>
                    <a:pt x="106711" y="110265"/>
                    <a:pt x="94012" y="116110"/>
                  </a:cubicBezTo>
                  <a:cubicBezTo>
                    <a:pt x="81224" y="123101"/>
                    <a:pt x="67170" y="127473"/>
                    <a:pt x="52673" y="128969"/>
                  </a:cubicBezTo>
                  <a:cubicBezTo>
                    <a:pt x="74009" y="125349"/>
                    <a:pt x="87916" y="101441"/>
                    <a:pt x="81248" y="75057"/>
                  </a:cubicBezTo>
                  <a:cubicBezTo>
                    <a:pt x="73724" y="44482"/>
                    <a:pt x="42672" y="286"/>
                    <a:pt x="0" y="8191"/>
                  </a:cubicBezTo>
                  <a:close/>
                </a:path>
              </a:pathLst>
            </a:custGeom>
            <a:solidFill>
              <a:srgbClr val="FFFFFF">
                <a:alpha val="50000"/>
              </a:srgbClr>
            </a:solidFill>
            <a:ln w="9525" cap="flat">
              <a:noFill/>
              <a:prstDash val="solid"/>
              <a:miter/>
            </a:ln>
          </p:spPr>
          <p:txBody>
            <a:bodyPr rtlCol="0" anchor="ctr"/>
            <a:lstStyle/>
            <a:p>
              <a:endParaRPr lang="vi-VN"/>
            </a:p>
          </p:txBody>
        </p:sp>
        <p:sp>
          <p:nvSpPr>
            <p:cNvPr id="102" name="Freeform: Shape 101">
              <a:extLst>
                <a:ext uri="{FF2B5EF4-FFF2-40B4-BE49-F238E27FC236}">
                  <a16:creationId xmlns:a16="http://schemas.microsoft.com/office/drawing/2014/main" id="{6C2F87A4-DD7E-4621-A620-8B493441A1C7}"/>
                </a:ext>
              </a:extLst>
            </p:cNvPr>
            <p:cNvSpPr/>
            <p:nvPr/>
          </p:nvSpPr>
          <p:spPr>
            <a:xfrm>
              <a:off x="7438377" y="4070488"/>
              <a:ext cx="158245" cy="109461"/>
            </a:xfrm>
            <a:custGeom>
              <a:avLst/>
              <a:gdLst>
                <a:gd name="connsiteX0" fmla="*/ 36 w 158245"/>
                <a:gd name="connsiteY0" fmla="*/ 64198 h 109461"/>
                <a:gd name="connsiteX1" fmla="*/ 36 w 158245"/>
                <a:gd name="connsiteY1" fmla="*/ 61817 h 109461"/>
                <a:gd name="connsiteX2" fmla="*/ 36 w 158245"/>
                <a:gd name="connsiteY2" fmla="*/ 59531 h 109461"/>
                <a:gd name="connsiteX3" fmla="*/ 28039 w 158245"/>
                <a:gd name="connsiteY3" fmla="*/ 0 h 109461"/>
                <a:gd name="connsiteX4" fmla="*/ 20800 w 158245"/>
                <a:gd name="connsiteY4" fmla="*/ 70390 h 109461"/>
                <a:gd name="connsiteX5" fmla="*/ 158246 w 158245"/>
                <a:gd name="connsiteY5" fmla="*/ 80677 h 109461"/>
                <a:gd name="connsiteX6" fmla="*/ 140720 w 158245"/>
                <a:gd name="connsiteY6" fmla="*/ 95536 h 109461"/>
                <a:gd name="connsiteX7" fmla="*/ 24134 w 158245"/>
                <a:gd name="connsiteY7" fmla="*/ 95536 h 109461"/>
                <a:gd name="connsiteX8" fmla="*/ 36 w 158245"/>
                <a:gd name="connsiteY8" fmla="*/ 64198 h 109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245" h="109461">
                  <a:moveTo>
                    <a:pt x="36" y="64198"/>
                  </a:moveTo>
                  <a:cubicBezTo>
                    <a:pt x="-12" y="63405"/>
                    <a:pt x="-12" y="62610"/>
                    <a:pt x="36" y="61817"/>
                  </a:cubicBezTo>
                  <a:cubicBezTo>
                    <a:pt x="-10" y="61056"/>
                    <a:pt x="-10" y="60293"/>
                    <a:pt x="36" y="59531"/>
                  </a:cubicBezTo>
                  <a:cubicBezTo>
                    <a:pt x="664" y="36652"/>
                    <a:pt x="10815" y="15073"/>
                    <a:pt x="28039" y="0"/>
                  </a:cubicBezTo>
                  <a:cubicBezTo>
                    <a:pt x="19086" y="9525"/>
                    <a:pt x="-536" y="43910"/>
                    <a:pt x="20800" y="70390"/>
                  </a:cubicBezTo>
                  <a:cubicBezTo>
                    <a:pt x="35088" y="87725"/>
                    <a:pt x="102620" y="112586"/>
                    <a:pt x="158246" y="80677"/>
                  </a:cubicBezTo>
                  <a:cubicBezTo>
                    <a:pt x="153410" y="86708"/>
                    <a:pt x="147460" y="91752"/>
                    <a:pt x="140720" y="95536"/>
                  </a:cubicBezTo>
                  <a:cubicBezTo>
                    <a:pt x="104076" y="114104"/>
                    <a:pt x="60778" y="114104"/>
                    <a:pt x="24134" y="95536"/>
                  </a:cubicBezTo>
                  <a:cubicBezTo>
                    <a:pt x="11434" y="89691"/>
                    <a:pt x="2423" y="77973"/>
                    <a:pt x="36" y="64198"/>
                  </a:cubicBezTo>
                  <a:close/>
                </a:path>
              </a:pathLst>
            </a:custGeom>
            <a:solidFill>
              <a:srgbClr val="BA68C8">
                <a:alpha val="20000"/>
              </a:srgbClr>
            </a:solidFill>
            <a:ln w="9525" cap="flat">
              <a:noFill/>
              <a:prstDash val="solid"/>
              <a:miter/>
            </a:ln>
          </p:spPr>
          <p:txBody>
            <a:bodyPr rtlCol="0" anchor="ctr"/>
            <a:lstStyle/>
            <a:p>
              <a:endParaRPr lang="vi-VN"/>
            </a:p>
          </p:txBody>
        </p:sp>
        <p:sp>
          <p:nvSpPr>
            <p:cNvPr id="103" name="Freeform: Shape 102">
              <a:extLst>
                <a:ext uri="{FF2B5EF4-FFF2-40B4-BE49-F238E27FC236}">
                  <a16:creationId xmlns:a16="http://schemas.microsoft.com/office/drawing/2014/main" id="{0CA761D4-9766-42B1-94E7-B84759EF8C2F}"/>
                </a:ext>
              </a:extLst>
            </p:cNvPr>
            <p:cNvSpPr/>
            <p:nvPr/>
          </p:nvSpPr>
          <p:spPr>
            <a:xfrm>
              <a:off x="7520678" y="4060385"/>
              <a:ext cx="47019" cy="36280"/>
            </a:xfrm>
            <a:custGeom>
              <a:avLst/>
              <a:gdLst>
                <a:gd name="connsiteX0" fmla="*/ 983 w 47019"/>
                <a:gd name="connsiteY0" fmla="*/ 8294 h 36280"/>
                <a:gd name="connsiteX1" fmla="*/ 16795 w 47019"/>
                <a:gd name="connsiteY1" fmla="*/ 33345 h 36280"/>
                <a:gd name="connsiteX2" fmla="*/ 46037 w 47019"/>
                <a:gd name="connsiteY2" fmla="*/ 28011 h 36280"/>
                <a:gd name="connsiteX3" fmla="*/ 30130 w 47019"/>
                <a:gd name="connsiteY3" fmla="*/ 2960 h 36280"/>
                <a:gd name="connsiteX4" fmla="*/ 983 w 47019"/>
                <a:gd name="connsiteY4" fmla="*/ 8294 h 3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19" h="36280">
                  <a:moveTo>
                    <a:pt x="983" y="8294"/>
                  </a:moveTo>
                  <a:cubicBezTo>
                    <a:pt x="-2731" y="16676"/>
                    <a:pt x="4412" y="27915"/>
                    <a:pt x="16795" y="33345"/>
                  </a:cubicBezTo>
                  <a:cubicBezTo>
                    <a:pt x="29177" y="38774"/>
                    <a:pt x="42322" y="36488"/>
                    <a:pt x="46037" y="28011"/>
                  </a:cubicBezTo>
                  <a:cubicBezTo>
                    <a:pt x="49751" y="19533"/>
                    <a:pt x="42608" y="8389"/>
                    <a:pt x="30130" y="2960"/>
                  </a:cubicBezTo>
                  <a:cubicBezTo>
                    <a:pt x="17652" y="-2469"/>
                    <a:pt x="4698" y="-279"/>
                    <a:pt x="983" y="8294"/>
                  </a:cubicBezTo>
                  <a:close/>
                </a:path>
              </a:pathLst>
            </a:custGeom>
            <a:solidFill>
              <a:srgbClr val="FFFFFF">
                <a:alpha val="30000"/>
              </a:srgbClr>
            </a:solidFill>
            <a:ln w="9525" cap="flat">
              <a:noFill/>
              <a:prstDash val="solid"/>
              <a:miter/>
            </a:ln>
          </p:spPr>
          <p:txBody>
            <a:bodyPr rtlCol="0" anchor="ctr"/>
            <a:lstStyle/>
            <a:p>
              <a:endParaRPr lang="vi-VN"/>
            </a:p>
          </p:txBody>
        </p:sp>
        <p:sp>
          <p:nvSpPr>
            <p:cNvPr id="104" name="Freeform: Shape 103">
              <a:extLst>
                <a:ext uri="{FF2B5EF4-FFF2-40B4-BE49-F238E27FC236}">
                  <a16:creationId xmlns:a16="http://schemas.microsoft.com/office/drawing/2014/main" id="{494BED51-37DE-4930-A062-CF3B385E64BD}"/>
                </a:ext>
              </a:extLst>
            </p:cNvPr>
            <p:cNvSpPr/>
            <p:nvPr/>
          </p:nvSpPr>
          <p:spPr>
            <a:xfrm>
              <a:off x="7567474" y="4097646"/>
              <a:ext cx="21528" cy="21916"/>
            </a:xfrm>
            <a:custGeom>
              <a:avLst/>
              <a:gdLst>
                <a:gd name="connsiteX0" fmla="*/ 1907 w 21528"/>
                <a:gd name="connsiteY0" fmla="*/ 5037 h 21916"/>
                <a:gd name="connsiteX1" fmla="*/ 4648 w 21528"/>
                <a:gd name="connsiteY1" fmla="*/ 20010 h 21916"/>
                <a:gd name="connsiteX2" fmla="*/ 19621 w 21528"/>
                <a:gd name="connsiteY2" fmla="*/ 17268 h 21916"/>
                <a:gd name="connsiteX3" fmla="*/ 16880 w 21528"/>
                <a:gd name="connsiteY3" fmla="*/ 2296 h 21916"/>
                <a:gd name="connsiteX4" fmla="*/ 15147 w 21528"/>
                <a:gd name="connsiteY4" fmla="*/ 1322 h 21916"/>
                <a:gd name="connsiteX5" fmla="*/ 2104 w 21528"/>
                <a:gd name="connsiteY5" fmla="*/ 4687 h 21916"/>
                <a:gd name="connsiteX6" fmla="*/ 1907 w 21528"/>
                <a:gd name="connsiteY6" fmla="*/ 5037 h 2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28" h="21916">
                  <a:moveTo>
                    <a:pt x="1907" y="5037"/>
                  </a:moveTo>
                  <a:cubicBezTo>
                    <a:pt x="-1470" y="9928"/>
                    <a:pt x="-243" y="16632"/>
                    <a:pt x="4648" y="20010"/>
                  </a:cubicBezTo>
                  <a:cubicBezTo>
                    <a:pt x="9540" y="23387"/>
                    <a:pt x="16244" y="22160"/>
                    <a:pt x="19621" y="17268"/>
                  </a:cubicBezTo>
                  <a:cubicBezTo>
                    <a:pt x="22999" y="12377"/>
                    <a:pt x="21772" y="5673"/>
                    <a:pt x="16880" y="2296"/>
                  </a:cubicBezTo>
                  <a:cubicBezTo>
                    <a:pt x="16334" y="1918"/>
                    <a:pt x="15754" y="1593"/>
                    <a:pt x="15147" y="1322"/>
                  </a:cubicBezTo>
                  <a:cubicBezTo>
                    <a:pt x="10616" y="-1350"/>
                    <a:pt x="4776" y="156"/>
                    <a:pt x="2104" y="4687"/>
                  </a:cubicBezTo>
                  <a:cubicBezTo>
                    <a:pt x="2036" y="4803"/>
                    <a:pt x="1970" y="4919"/>
                    <a:pt x="1907" y="5037"/>
                  </a:cubicBezTo>
                  <a:close/>
                </a:path>
              </a:pathLst>
            </a:custGeom>
            <a:solidFill>
              <a:srgbClr val="FFFFFF">
                <a:alpha val="30000"/>
              </a:srgbClr>
            </a:solidFill>
            <a:ln w="9525" cap="flat">
              <a:noFill/>
              <a:prstDash val="solid"/>
              <a:miter/>
            </a:ln>
          </p:spPr>
          <p:txBody>
            <a:bodyPr rtlCol="0" anchor="ctr"/>
            <a:lstStyle/>
            <a:p>
              <a:endParaRPr lang="vi-VN"/>
            </a:p>
          </p:txBody>
        </p:sp>
        <p:sp>
          <p:nvSpPr>
            <p:cNvPr id="105" name="Freeform: Shape 104">
              <a:extLst>
                <a:ext uri="{FF2B5EF4-FFF2-40B4-BE49-F238E27FC236}">
                  <a16:creationId xmlns:a16="http://schemas.microsoft.com/office/drawing/2014/main" id="{7A02E732-3287-4C64-9E22-09C382E4E68B}"/>
                </a:ext>
              </a:extLst>
            </p:cNvPr>
            <p:cNvSpPr/>
            <p:nvPr/>
          </p:nvSpPr>
          <p:spPr>
            <a:xfrm>
              <a:off x="7615059" y="4042009"/>
              <a:ext cx="239119" cy="191857"/>
            </a:xfrm>
            <a:custGeom>
              <a:avLst/>
              <a:gdLst>
                <a:gd name="connsiteX0" fmla="*/ 42 w 239119"/>
                <a:gd name="connsiteY0" fmla="*/ 119539 h 191857"/>
                <a:gd name="connsiteX1" fmla="*/ 119581 w 239119"/>
                <a:gd name="connsiteY1" fmla="*/ 0 h 191857"/>
                <a:gd name="connsiteX2" fmla="*/ 239120 w 239119"/>
                <a:gd name="connsiteY2" fmla="*/ 119539 h 191857"/>
                <a:gd name="connsiteX3" fmla="*/ 239120 w 239119"/>
                <a:gd name="connsiteY3" fmla="*/ 122872 h 191857"/>
                <a:gd name="connsiteX4" fmla="*/ 239120 w 239119"/>
                <a:gd name="connsiteY4" fmla="*/ 126206 h 191857"/>
                <a:gd name="connsiteX5" fmla="*/ 204068 w 239119"/>
                <a:gd name="connsiteY5" fmla="*/ 171640 h 191857"/>
                <a:gd name="connsiteX6" fmla="*/ 34999 w 239119"/>
                <a:gd name="connsiteY6" fmla="*/ 171640 h 191857"/>
                <a:gd name="connsiteX7" fmla="*/ 42 w 239119"/>
                <a:gd name="connsiteY7" fmla="*/ 126206 h 191857"/>
                <a:gd name="connsiteX8" fmla="*/ 42 w 239119"/>
                <a:gd name="connsiteY8" fmla="*/ 122872 h 191857"/>
                <a:gd name="connsiteX9" fmla="*/ 42 w 239119"/>
                <a:gd name="connsiteY9" fmla="*/ 119539 h 1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119" h="191857">
                  <a:moveTo>
                    <a:pt x="42" y="119539"/>
                  </a:moveTo>
                  <a:cubicBezTo>
                    <a:pt x="42" y="53519"/>
                    <a:pt x="53562" y="0"/>
                    <a:pt x="119581" y="0"/>
                  </a:cubicBezTo>
                  <a:cubicBezTo>
                    <a:pt x="185600" y="0"/>
                    <a:pt x="239120" y="53519"/>
                    <a:pt x="239120" y="119539"/>
                  </a:cubicBezTo>
                  <a:cubicBezTo>
                    <a:pt x="239120" y="120682"/>
                    <a:pt x="239120" y="121729"/>
                    <a:pt x="239120" y="122872"/>
                  </a:cubicBezTo>
                  <a:cubicBezTo>
                    <a:pt x="239120" y="124015"/>
                    <a:pt x="239120" y="125063"/>
                    <a:pt x="239120" y="126206"/>
                  </a:cubicBezTo>
                  <a:cubicBezTo>
                    <a:pt x="237691" y="142684"/>
                    <a:pt x="226071" y="158972"/>
                    <a:pt x="204068" y="171640"/>
                  </a:cubicBezTo>
                  <a:cubicBezTo>
                    <a:pt x="157491" y="198596"/>
                    <a:pt x="81672" y="198596"/>
                    <a:pt x="34999" y="171640"/>
                  </a:cubicBezTo>
                  <a:cubicBezTo>
                    <a:pt x="13092" y="158972"/>
                    <a:pt x="1471" y="143065"/>
                    <a:pt x="42" y="126206"/>
                  </a:cubicBezTo>
                  <a:cubicBezTo>
                    <a:pt x="42" y="125063"/>
                    <a:pt x="42" y="124015"/>
                    <a:pt x="42" y="122872"/>
                  </a:cubicBezTo>
                  <a:cubicBezTo>
                    <a:pt x="42" y="121729"/>
                    <a:pt x="-53" y="120682"/>
                    <a:pt x="42" y="119539"/>
                  </a:cubicBezTo>
                  <a:close/>
                </a:path>
              </a:pathLst>
            </a:custGeom>
            <a:solidFill>
              <a:srgbClr val="BA68C8"/>
            </a:solidFill>
            <a:ln w="9525" cap="flat">
              <a:noFill/>
              <a:prstDash val="solid"/>
              <a:miter/>
            </a:ln>
          </p:spPr>
          <p:txBody>
            <a:bodyPr rtlCol="0" anchor="ctr"/>
            <a:lstStyle/>
            <a:p>
              <a:endParaRPr lang="vi-VN"/>
            </a:p>
          </p:txBody>
        </p:sp>
        <p:sp>
          <p:nvSpPr>
            <p:cNvPr id="106" name="Freeform: Shape 105">
              <a:extLst>
                <a:ext uri="{FF2B5EF4-FFF2-40B4-BE49-F238E27FC236}">
                  <a16:creationId xmlns:a16="http://schemas.microsoft.com/office/drawing/2014/main" id="{231E139C-597F-42AD-85FE-4CFEDB9D465B}"/>
                </a:ext>
              </a:extLst>
            </p:cNvPr>
            <p:cNvSpPr/>
            <p:nvPr/>
          </p:nvSpPr>
          <p:spPr>
            <a:xfrm>
              <a:off x="7615059" y="4042009"/>
              <a:ext cx="239119" cy="191857"/>
            </a:xfrm>
            <a:custGeom>
              <a:avLst/>
              <a:gdLst>
                <a:gd name="connsiteX0" fmla="*/ 42 w 239119"/>
                <a:gd name="connsiteY0" fmla="*/ 119539 h 191857"/>
                <a:gd name="connsiteX1" fmla="*/ 119581 w 239119"/>
                <a:gd name="connsiteY1" fmla="*/ 0 h 191857"/>
                <a:gd name="connsiteX2" fmla="*/ 239120 w 239119"/>
                <a:gd name="connsiteY2" fmla="*/ 119539 h 191857"/>
                <a:gd name="connsiteX3" fmla="*/ 239120 w 239119"/>
                <a:gd name="connsiteY3" fmla="*/ 122872 h 191857"/>
                <a:gd name="connsiteX4" fmla="*/ 239120 w 239119"/>
                <a:gd name="connsiteY4" fmla="*/ 126206 h 191857"/>
                <a:gd name="connsiteX5" fmla="*/ 204068 w 239119"/>
                <a:gd name="connsiteY5" fmla="*/ 171640 h 191857"/>
                <a:gd name="connsiteX6" fmla="*/ 34999 w 239119"/>
                <a:gd name="connsiteY6" fmla="*/ 171640 h 191857"/>
                <a:gd name="connsiteX7" fmla="*/ 42 w 239119"/>
                <a:gd name="connsiteY7" fmla="*/ 126206 h 191857"/>
                <a:gd name="connsiteX8" fmla="*/ 42 w 239119"/>
                <a:gd name="connsiteY8" fmla="*/ 122872 h 191857"/>
                <a:gd name="connsiteX9" fmla="*/ 42 w 239119"/>
                <a:gd name="connsiteY9" fmla="*/ 119539 h 1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119" h="191857">
                  <a:moveTo>
                    <a:pt x="42" y="119539"/>
                  </a:moveTo>
                  <a:cubicBezTo>
                    <a:pt x="42" y="53519"/>
                    <a:pt x="53562" y="0"/>
                    <a:pt x="119581" y="0"/>
                  </a:cubicBezTo>
                  <a:cubicBezTo>
                    <a:pt x="185600" y="0"/>
                    <a:pt x="239120" y="53519"/>
                    <a:pt x="239120" y="119539"/>
                  </a:cubicBezTo>
                  <a:cubicBezTo>
                    <a:pt x="239120" y="120682"/>
                    <a:pt x="239120" y="121729"/>
                    <a:pt x="239120" y="122872"/>
                  </a:cubicBezTo>
                  <a:cubicBezTo>
                    <a:pt x="239120" y="124015"/>
                    <a:pt x="239120" y="125063"/>
                    <a:pt x="239120" y="126206"/>
                  </a:cubicBezTo>
                  <a:cubicBezTo>
                    <a:pt x="237691" y="142684"/>
                    <a:pt x="226071" y="158972"/>
                    <a:pt x="204068" y="171640"/>
                  </a:cubicBezTo>
                  <a:cubicBezTo>
                    <a:pt x="157491" y="198596"/>
                    <a:pt x="81672" y="198596"/>
                    <a:pt x="34999" y="171640"/>
                  </a:cubicBezTo>
                  <a:cubicBezTo>
                    <a:pt x="13092" y="158972"/>
                    <a:pt x="1471" y="143065"/>
                    <a:pt x="42" y="126206"/>
                  </a:cubicBezTo>
                  <a:cubicBezTo>
                    <a:pt x="42" y="125063"/>
                    <a:pt x="42" y="124015"/>
                    <a:pt x="42" y="122872"/>
                  </a:cubicBezTo>
                  <a:cubicBezTo>
                    <a:pt x="42" y="121729"/>
                    <a:pt x="-53" y="120682"/>
                    <a:pt x="42" y="119539"/>
                  </a:cubicBezTo>
                  <a:close/>
                </a:path>
              </a:pathLst>
            </a:custGeom>
            <a:solidFill>
              <a:srgbClr val="FFFFFF">
                <a:alpha val="70000"/>
              </a:srgbClr>
            </a:solidFill>
            <a:ln w="9525" cap="flat">
              <a:noFill/>
              <a:prstDash val="solid"/>
              <a:miter/>
            </a:ln>
          </p:spPr>
          <p:txBody>
            <a:bodyPr rtlCol="0" anchor="ctr"/>
            <a:lstStyle/>
            <a:p>
              <a:endParaRPr lang="vi-VN"/>
            </a:p>
          </p:txBody>
        </p:sp>
        <p:sp>
          <p:nvSpPr>
            <p:cNvPr id="107" name="Freeform: Shape 106">
              <a:extLst>
                <a:ext uri="{FF2B5EF4-FFF2-40B4-BE49-F238E27FC236}">
                  <a16:creationId xmlns:a16="http://schemas.microsoft.com/office/drawing/2014/main" id="{1055CA56-377A-4EDE-AA90-94BC088AACFE}"/>
                </a:ext>
              </a:extLst>
            </p:cNvPr>
            <p:cNvSpPr/>
            <p:nvPr/>
          </p:nvSpPr>
          <p:spPr>
            <a:xfrm>
              <a:off x="7682729" y="4045249"/>
              <a:ext cx="171450" cy="187830"/>
            </a:xfrm>
            <a:custGeom>
              <a:avLst/>
              <a:gdLst>
                <a:gd name="connsiteX0" fmla="*/ 0 w 171450"/>
                <a:gd name="connsiteY0" fmla="*/ 11904 h 187830"/>
                <a:gd name="connsiteX1" fmla="*/ 0 w 171450"/>
                <a:gd name="connsiteY1" fmla="*/ 11904 h 187830"/>
                <a:gd name="connsiteX2" fmla="*/ 159608 w 171450"/>
                <a:gd name="connsiteY2" fmla="*/ 67620 h 187830"/>
                <a:gd name="connsiteX3" fmla="*/ 171450 w 171450"/>
                <a:gd name="connsiteY3" fmla="*/ 116679 h 187830"/>
                <a:gd name="connsiteX4" fmla="*/ 171450 w 171450"/>
                <a:gd name="connsiteY4" fmla="*/ 120013 h 187830"/>
                <a:gd name="connsiteX5" fmla="*/ 171450 w 171450"/>
                <a:gd name="connsiteY5" fmla="*/ 123346 h 187830"/>
                <a:gd name="connsiteX6" fmla="*/ 136398 w 171450"/>
                <a:gd name="connsiteY6" fmla="*/ 168781 h 187830"/>
                <a:gd name="connsiteX7" fmla="*/ 76486 w 171450"/>
                <a:gd name="connsiteY7" fmla="*/ 187831 h 187830"/>
                <a:gd name="connsiteX8" fmla="*/ 118015 w 171450"/>
                <a:gd name="connsiteY8" fmla="*/ 109535 h 187830"/>
                <a:gd name="connsiteX9" fmla="*/ 0 w 171450"/>
                <a:gd name="connsiteY9" fmla="*/ 11904 h 18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87830">
                  <a:moveTo>
                    <a:pt x="0" y="11904"/>
                  </a:moveTo>
                  <a:lnTo>
                    <a:pt x="0" y="11904"/>
                  </a:lnTo>
                  <a:cubicBezTo>
                    <a:pt x="59460" y="-16785"/>
                    <a:pt x="130919" y="8160"/>
                    <a:pt x="159608" y="67620"/>
                  </a:cubicBezTo>
                  <a:cubicBezTo>
                    <a:pt x="167002" y="82944"/>
                    <a:pt x="171039" y="99670"/>
                    <a:pt x="171450" y="116679"/>
                  </a:cubicBezTo>
                  <a:cubicBezTo>
                    <a:pt x="171450" y="117822"/>
                    <a:pt x="171450" y="118870"/>
                    <a:pt x="171450" y="120013"/>
                  </a:cubicBezTo>
                  <a:cubicBezTo>
                    <a:pt x="171450" y="121156"/>
                    <a:pt x="171450" y="122204"/>
                    <a:pt x="171450" y="123346"/>
                  </a:cubicBezTo>
                  <a:cubicBezTo>
                    <a:pt x="170021" y="139825"/>
                    <a:pt x="158401" y="156112"/>
                    <a:pt x="136398" y="168781"/>
                  </a:cubicBezTo>
                  <a:cubicBezTo>
                    <a:pt x="117910" y="179092"/>
                    <a:pt x="97533" y="185571"/>
                    <a:pt x="76486" y="187831"/>
                  </a:cubicBezTo>
                  <a:cubicBezTo>
                    <a:pt x="107442" y="182402"/>
                    <a:pt x="127540" y="147826"/>
                    <a:pt x="118015" y="109535"/>
                  </a:cubicBezTo>
                  <a:cubicBezTo>
                    <a:pt x="106966" y="64577"/>
                    <a:pt x="62103" y="474"/>
                    <a:pt x="0" y="11904"/>
                  </a:cubicBezTo>
                  <a:close/>
                </a:path>
              </a:pathLst>
            </a:custGeom>
            <a:solidFill>
              <a:srgbClr val="FFFFFF">
                <a:alpha val="30000"/>
              </a:srgbClr>
            </a:solidFill>
            <a:ln w="9525" cap="flat">
              <a:noFill/>
              <a:prstDash val="solid"/>
              <a:miter/>
            </a:ln>
          </p:spPr>
          <p:txBody>
            <a:bodyPr rtlCol="0" anchor="ctr"/>
            <a:lstStyle/>
            <a:p>
              <a:endParaRPr lang="vi-VN"/>
            </a:p>
          </p:txBody>
        </p:sp>
        <p:sp>
          <p:nvSpPr>
            <p:cNvPr id="108" name="Freeform: Shape 107">
              <a:extLst>
                <a:ext uri="{FF2B5EF4-FFF2-40B4-BE49-F238E27FC236}">
                  <a16:creationId xmlns:a16="http://schemas.microsoft.com/office/drawing/2014/main" id="{3973A8C9-CCD8-4A08-BE65-962A46AD26F7}"/>
                </a:ext>
              </a:extLst>
            </p:cNvPr>
            <p:cNvSpPr/>
            <p:nvPr/>
          </p:nvSpPr>
          <p:spPr>
            <a:xfrm>
              <a:off x="7615102" y="4075155"/>
              <a:ext cx="229457" cy="158710"/>
            </a:xfrm>
            <a:custGeom>
              <a:avLst/>
              <a:gdLst>
                <a:gd name="connsiteX0" fmla="*/ 0 w 229457"/>
                <a:gd name="connsiteY0" fmla="*/ 93059 h 158710"/>
                <a:gd name="connsiteX1" fmla="*/ 0 w 229457"/>
                <a:gd name="connsiteY1" fmla="*/ 89726 h 158710"/>
                <a:gd name="connsiteX2" fmla="*/ 0 w 229457"/>
                <a:gd name="connsiteY2" fmla="*/ 86392 h 158710"/>
                <a:gd name="connsiteX3" fmla="*/ 40577 w 229457"/>
                <a:gd name="connsiteY3" fmla="*/ 0 h 158710"/>
                <a:gd name="connsiteX4" fmla="*/ 30099 w 229457"/>
                <a:gd name="connsiteY4" fmla="*/ 102013 h 158710"/>
                <a:gd name="connsiteX5" fmla="*/ 229457 w 229457"/>
                <a:gd name="connsiteY5" fmla="*/ 116967 h 158710"/>
                <a:gd name="connsiteX6" fmla="*/ 204025 w 229457"/>
                <a:gd name="connsiteY6" fmla="*/ 138494 h 158710"/>
                <a:gd name="connsiteX7" fmla="*/ 34957 w 229457"/>
                <a:gd name="connsiteY7" fmla="*/ 138494 h 158710"/>
                <a:gd name="connsiteX8" fmla="*/ 0 w 229457"/>
                <a:gd name="connsiteY8" fmla="*/ 93059 h 15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457" h="158710">
                  <a:moveTo>
                    <a:pt x="0" y="93059"/>
                  </a:moveTo>
                  <a:cubicBezTo>
                    <a:pt x="0" y="91916"/>
                    <a:pt x="0" y="90869"/>
                    <a:pt x="0" y="89726"/>
                  </a:cubicBezTo>
                  <a:cubicBezTo>
                    <a:pt x="0" y="88583"/>
                    <a:pt x="0" y="87535"/>
                    <a:pt x="0" y="86392"/>
                  </a:cubicBezTo>
                  <a:cubicBezTo>
                    <a:pt x="909" y="53202"/>
                    <a:pt x="15614" y="21893"/>
                    <a:pt x="40577" y="0"/>
                  </a:cubicBezTo>
                  <a:cubicBezTo>
                    <a:pt x="27623" y="13335"/>
                    <a:pt x="-1238" y="63627"/>
                    <a:pt x="30099" y="102013"/>
                  </a:cubicBezTo>
                  <a:cubicBezTo>
                    <a:pt x="50768" y="127254"/>
                    <a:pt x="148780" y="163259"/>
                    <a:pt x="229457" y="116967"/>
                  </a:cubicBezTo>
                  <a:cubicBezTo>
                    <a:pt x="222542" y="125807"/>
                    <a:pt x="213886" y="133134"/>
                    <a:pt x="204025" y="138494"/>
                  </a:cubicBezTo>
                  <a:cubicBezTo>
                    <a:pt x="157448" y="165449"/>
                    <a:pt x="81629" y="165449"/>
                    <a:pt x="34957" y="138494"/>
                  </a:cubicBezTo>
                  <a:cubicBezTo>
                    <a:pt x="13049" y="125825"/>
                    <a:pt x="1429" y="109538"/>
                    <a:pt x="0" y="93059"/>
                  </a:cubicBezTo>
                  <a:close/>
                </a:path>
              </a:pathLst>
            </a:custGeom>
            <a:solidFill>
              <a:srgbClr val="BA68C8">
                <a:alpha val="10000"/>
              </a:srgbClr>
            </a:solidFill>
            <a:ln w="9525" cap="flat">
              <a:noFill/>
              <a:prstDash val="solid"/>
              <a:miter/>
            </a:ln>
          </p:spPr>
          <p:txBody>
            <a:bodyPr rtlCol="0" anchor="ctr"/>
            <a:lstStyle/>
            <a:p>
              <a:endParaRPr lang="vi-VN"/>
            </a:p>
          </p:txBody>
        </p:sp>
        <p:sp>
          <p:nvSpPr>
            <p:cNvPr id="109" name="Freeform: Shape 108">
              <a:extLst>
                <a:ext uri="{FF2B5EF4-FFF2-40B4-BE49-F238E27FC236}">
                  <a16:creationId xmlns:a16="http://schemas.microsoft.com/office/drawing/2014/main" id="{EDC3C95F-877C-40CE-AE0B-CF665AA46945}"/>
                </a:ext>
              </a:extLst>
            </p:cNvPr>
            <p:cNvSpPr/>
            <p:nvPr/>
          </p:nvSpPr>
          <p:spPr>
            <a:xfrm>
              <a:off x="7734471" y="4060278"/>
              <a:ext cx="68070" cy="52520"/>
            </a:xfrm>
            <a:custGeom>
              <a:avLst/>
              <a:gdLst>
                <a:gd name="connsiteX0" fmla="*/ 1408 w 68070"/>
                <a:gd name="connsiteY0" fmla="*/ 11925 h 52520"/>
                <a:gd name="connsiteX1" fmla="*/ 24363 w 68070"/>
                <a:gd name="connsiteY1" fmla="*/ 48310 h 52520"/>
                <a:gd name="connsiteX2" fmla="*/ 66654 w 68070"/>
                <a:gd name="connsiteY2" fmla="*/ 40595 h 52520"/>
                <a:gd name="connsiteX3" fmla="*/ 43699 w 68070"/>
                <a:gd name="connsiteY3" fmla="*/ 4210 h 52520"/>
                <a:gd name="connsiteX4" fmla="*/ 1408 w 68070"/>
                <a:gd name="connsiteY4" fmla="*/ 11925 h 52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70" h="52520">
                  <a:moveTo>
                    <a:pt x="1408" y="11925"/>
                  </a:moveTo>
                  <a:cubicBezTo>
                    <a:pt x="-3926" y="24117"/>
                    <a:pt x="6361" y="40500"/>
                    <a:pt x="24363" y="48310"/>
                  </a:cubicBezTo>
                  <a:cubicBezTo>
                    <a:pt x="42366" y="56121"/>
                    <a:pt x="61320" y="52787"/>
                    <a:pt x="66654" y="40595"/>
                  </a:cubicBezTo>
                  <a:cubicBezTo>
                    <a:pt x="71988" y="28403"/>
                    <a:pt x="61797" y="12020"/>
                    <a:pt x="43699" y="4210"/>
                  </a:cubicBezTo>
                  <a:cubicBezTo>
                    <a:pt x="25602" y="-3601"/>
                    <a:pt x="6742" y="-267"/>
                    <a:pt x="1408" y="11925"/>
                  </a:cubicBezTo>
                  <a:close/>
                </a:path>
              </a:pathLst>
            </a:custGeom>
            <a:solidFill>
              <a:srgbClr val="FFFFFF">
                <a:alpha val="50000"/>
              </a:srgbClr>
            </a:solidFill>
            <a:ln w="9525" cap="flat">
              <a:noFill/>
              <a:prstDash val="solid"/>
              <a:miter/>
            </a:ln>
          </p:spPr>
          <p:txBody>
            <a:bodyPr rtlCol="0" anchor="ctr"/>
            <a:lstStyle/>
            <a:p>
              <a:endParaRPr lang="vi-VN"/>
            </a:p>
          </p:txBody>
        </p:sp>
        <p:sp>
          <p:nvSpPr>
            <p:cNvPr id="110" name="Freeform: Shape 109">
              <a:extLst>
                <a:ext uri="{FF2B5EF4-FFF2-40B4-BE49-F238E27FC236}">
                  <a16:creationId xmlns:a16="http://schemas.microsoft.com/office/drawing/2014/main" id="{2C859D4D-3A9E-4C5A-9EFD-C040865F3520}"/>
                </a:ext>
              </a:extLst>
            </p:cNvPr>
            <p:cNvSpPr/>
            <p:nvPr/>
          </p:nvSpPr>
          <p:spPr>
            <a:xfrm>
              <a:off x="7802226" y="4114767"/>
              <a:ext cx="31434" cy="31872"/>
            </a:xfrm>
            <a:custGeom>
              <a:avLst/>
              <a:gdLst>
                <a:gd name="connsiteX0" fmla="*/ 2899 w 31434"/>
                <a:gd name="connsiteY0" fmla="*/ 7061 h 31872"/>
                <a:gd name="connsiteX1" fmla="*/ 6624 w 31434"/>
                <a:gd name="connsiteY1" fmla="*/ 28973 h 31872"/>
                <a:gd name="connsiteX2" fmla="*/ 28536 w 31434"/>
                <a:gd name="connsiteY2" fmla="*/ 25249 h 31872"/>
                <a:gd name="connsiteX3" fmla="*/ 24811 w 31434"/>
                <a:gd name="connsiteY3" fmla="*/ 3337 h 31872"/>
                <a:gd name="connsiteX4" fmla="*/ 21949 w 31434"/>
                <a:gd name="connsiteY4" fmla="*/ 1727 h 31872"/>
                <a:gd name="connsiteX5" fmla="*/ 2899 w 31434"/>
                <a:gd name="connsiteY5" fmla="*/ 7061 h 31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34" h="31872">
                  <a:moveTo>
                    <a:pt x="2899" y="7061"/>
                  </a:moveTo>
                  <a:cubicBezTo>
                    <a:pt x="-2123" y="14140"/>
                    <a:pt x="-456" y="23950"/>
                    <a:pt x="6624" y="28973"/>
                  </a:cubicBezTo>
                  <a:cubicBezTo>
                    <a:pt x="13703" y="33995"/>
                    <a:pt x="23513" y="32328"/>
                    <a:pt x="28536" y="25249"/>
                  </a:cubicBezTo>
                  <a:cubicBezTo>
                    <a:pt x="33558" y="18170"/>
                    <a:pt x="31891" y="8359"/>
                    <a:pt x="24811" y="3337"/>
                  </a:cubicBezTo>
                  <a:cubicBezTo>
                    <a:pt x="23916" y="2702"/>
                    <a:pt x="22957" y="2162"/>
                    <a:pt x="21949" y="1727"/>
                  </a:cubicBezTo>
                  <a:cubicBezTo>
                    <a:pt x="15202" y="-1943"/>
                    <a:pt x="6760" y="421"/>
                    <a:pt x="2899" y="7061"/>
                  </a:cubicBezTo>
                  <a:close/>
                </a:path>
              </a:pathLst>
            </a:custGeom>
            <a:solidFill>
              <a:srgbClr val="FFFFFF">
                <a:alpha val="50000"/>
              </a:srgbClr>
            </a:solidFill>
            <a:ln w="9525" cap="flat">
              <a:noFill/>
              <a:prstDash val="solid"/>
              <a:miter/>
            </a:ln>
          </p:spPr>
          <p:txBody>
            <a:bodyPr rtlCol="0" anchor="ctr"/>
            <a:lstStyle/>
            <a:p>
              <a:endParaRPr lang="vi-VN"/>
            </a:p>
          </p:txBody>
        </p:sp>
        <p:sp>
          <p:nvSpPr>
            <p:cNvPr id="111" name="Freeform: Shape 110">
              <a:extLst>
                <a:ext uri="{FF2B5EF4-FFF2-40B4-BE49-F238E27FC236}">
                  <a16:creationId xmlns:a16="http://schemas.microsoft.com/office/drawing/2014/main" id="{80B03065-D00C-45CC-9CBE-C83DE71425AC}"/>
                </a:ext>
              </a:extLst>
            </p:cNvPr>
            <p:cNvSpPr/>
            <p:nvPr/>
          </p:nvSpPr>
          <p:spPr>
            <a:xfrm>
              <a:off x="7509903" y="4118208"/>
              <a:ext cx="226927" cy="182189"/>
            </a:xfrm>
            <a:custGeom>
              <a:avLst/>
              <a:gdLst>
                <a:gd name="connsiteX0" fmla="*/ 42 w 226927"/>
                <a:gd name="connsiteY0" fmla="*/ 113443 h 182189"/>
                <a:gd name="connsiteX1" fmla="*/ 113485 w 226927"/>
                <a:gd name="connsiteY1" fmla="*/ 0 h 182189"/>
                <a:gd name="connsiteX2" fmla="*/ 226928 w 226927"/>
                <a:gd name="connsiteY2" fmla="*/ 113443 h 182189"/>
                <a:gd name="connsiteX3" fmla="*/ 226928 w 226927"/>
                <a:gd name="connsiteY3" fmla="*/ 116586 h 182189"/>
                <a:gd name="connsiteX4" fmla="*/ 226928 w 226927"/>
                <a:gd name="connsiteY4" fmla="*/ 119825 h 182189"/>
                <a:gd name="connsiteX5" fmla="*/ 193686 w 226927"/>
                <a:gd name="connsiteY5" fmla="*/ 162973 h 182189"/>
                <a:gd name="connsiteX6" fmla="*/ 33094 w 226927"/>
                <a:gd name="connsiteY6" fmla="*/ 162973 h 182189"/>
                <a:gd name="connsiteX7" fmla="*/ 42 w 226927"/>
                <a:gd name="connsiteY7" fmla="*/ 119825 h 182189"/>
                <a:gd name="connsiteX8" fmla="*/ 42 w 226927"/>
                <a:gd name="connsiteY8" fmla="*/ 116586 h 182189"/>
                <a:gd name="connsiteX9" fmla="*/ 42 w 226927"/>
                <a:gd name="connsiteY9" fmla="*/ 113443 h 1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27" h="182189">
                  <a:moveTo>
                    <a:pt x="42" y="113443"/>
                  </a:moveTo>
                  <a:cubicBezTo>
                    <a:pt x="42" y="50790"/>
                    <a:pt x="50832" y="0"/>
                    <a:pt x="113485" y="0"/>
                  </a:cubicBezTo>
                  <a:cubicBezTo>
                    <a:pt x="176138" y="0"/>
                    <a:pt x="226928" y="50790"/>
                    <a:pt x="226928" y="113443"/>
                  </a:cubicBezTo>
                  <a:cubicBezTo>
                    <a:pt x="226928" y="114586"/>
                    <a:pt x="226928" y="115538"/>
                    <a:pt x="226928" y="116586"/>
                  </a:cubicBezTo>
                  <a:cubicBezTo>
                    <a:pt x="226928" y="117634"/>
                    <a:pt x="226928" y="118682"/>
                    <a:pt x="226928" y="119825"/>
                  </a:cubicBezTo>
                  <a:cubicBezTo>
                    <a:pt x="225594" y="135541"/>
                    <a:pt x="214545" y="150876"/>
                    <a:pt x="193686" y="162973"/>
                  </a:cubicBezTo>
                  <a:cubicBezTo>
                    <a:pt x="149394" y="188595"/>
                    <a:pt x="77481" y="188595"/>
                    <a:pt x="33094" y="162973"/>
                  </a:cubicBezTo>
                  <a:cubicBezTo>
                    <a:pt x="12330" y="150876"/>
                    <a:pt x="1281" y="135541"/>
                    <a:pt x="42" y="119825"/>
                  </a:cubicBezTo>
                  <a:cubicBezTo>
                    <a:pt x="42" y="118682"/>
                    <a:pt x="42" y="117729"/>
                    <a:pt x="42" y="116586"/>
                  </a:cubicBezTo>
                  <a:cubicBezTo>
                    <a:pt x="42" y="115443"/>
                    <a:pt x="-53" y="114586"/>
                    <a:pt x="42" y="113443"/>
                  </a:cubicBezTo>
                  <a:close/>
                </a:path>
              </a:pathLst>
            </a:custGeom>
            <a:solidFill>
              <a:srgbClr val="BA68C8"/>
            </a:solidFill>
            <a:ln w="9525" cap="flat">
              <a:noFill/>
              <a:prstDash val="solid"/>
              <a:miter/>
            </a:ln>
          </p:spPr>
          <p:txBody>
            <a:bodyPr rtlCol="0" anchor="ctr"/>
            <a:lstStyle/>
            <a:p>
              <a:endParaRPr lang="vi-VN"/>
            </a:p>
          </p:txBody>
        </p:sp>
        <p:sp>
          <p:nvSpPr>
            <p:cNvPr id="112" name="Freeform: Shape 111">
              <a:extLst>
                <a:ext uri="{FF2B5EF4-FFF2-40B4-BE49-F238E27FC236}">
                  <a16:creationId xmlns:a16="http://schemas.microsoft.com/office/drawing/2014/main" id="{525F8292-96DB-40A4-8255-D499293E4EC6}"/>
                </a:ext>
              </a:extLst>
            </p:cNvPr>
            <p:cNvSpPr/>
            <p:nvPr/>
          </p:nvSpPr>
          <p:spPr>
            <a:xfrm>
              <a:off x="7509903" y="4118208"/>
              <a:ext cx="226927" cy="182189"/>
            </a:xfrm>
            <a:custGeom>
              <a:avLst/>
              <a:gdLst>
                <a:gd name="connsiteX0" fmla="*/ 42 w 226927"/>
                <a:gd name="connsiteY0" fmla="*/ 113443 h 182189"/>
                <a:gd name="connsiteX1" fmla="*/ 113485 w 226927"/>
                <a:gd name="connsiteY1" fmla="*/ 0 h 182189"/>
                <a:gd name="connsiteX2" fmla="*/ 226928 w 226927"/>
                <a:gd name="connsiteY2" fmla="*/ 113443 h 182189"/>
                <a:gd name="connsiteX3" fmla="*/ 226928 w 226927"/>
                <a:gd name="connsiteY3" fmla="*/ 116586 h 182189"/>
                <a:gd name="connsiteX4" fmla="*/ 226928 w 226927"/>
                <a:gd name="connsiteY4" fmla="*/ 119825 h 182189"/>
                <a:gd name="connsiteX5" fmla="*/ 193686 w 226927"/>
                <a:gd name="connsiteY5" fmla="*/ 162973 h 182189"/>
                <a:gd name="connsiteX6" fmla="*/ 33094 w 226927"/>
                <a:gd name="connsiteY6" fmla="*/ 162973 h 182189"/>
                <a:gd name="connsiteX7" fmla="*/ 42 w 226927"/>
                <a:gd name="connsiteY7" fmla="*/ 119825 h 182189"/>
                <a:gd name="connsiteX8" fmla="*/ 42 w 226927"/>
                <a:gd name="connsiteY8" fmla="*/ 116586 h 182189"/>
                <a:gd name="connsiteX9" fmla="*/ 42 w 226927"/>
                <a:gd name="connsiteY9" fmla="*/ 113443 h 1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27" h="182189">
                  <a:moveTo>
                    <a:pt x="42" y="113443"/>
                  </a:moveTo>
                  <a:cubicBezTo>
                    <a:pt x="42" y="50790"/>
                    <a:pt x="50832" y="0"/>
                    <a:pt x="113485" y="0"/>
                  </a:cubicBezTo>
                  <a:cubicBezTo>
                    <a:pt x="176138" y="0"/>
                    <a:pt x="226928" y="50790"/>
                    <a:pt x="226928" y="113443"/>
                  </a:cubicBezTo>
                  <a:cubicBezTo>
                    <a:pt x="226928" y="114586"/>
                    <a:pt x="226928" y="115538"/>
                    <a:pt x="226928" y="116586"/>
                  </a:cubicBezTo>
                  <a:cubicBezTo>
                    <a:pt x="226928" y="117634"/>
                    <a:pt x="226928" y="118682"/>
                    <a:pt x="226928" y="119825"/>
                  </a:cubicBezTo>
                  <a:cubicBezTo>
                    <a:pt x="225594" y="135541"/>
                    <a:pt x="214545" y="150876"/>
                    <a:pt x="193686" y="162973"/>
                  </a:cubicBezTo>
                  <a:cubicBezTo>
                    <a:pt x="149394" y="188595"/>
                    <a:pt x="77481" y="188595"/>
                    <a:pt x="33094" y="162973"/>
                  </a:cubicBezTo>
                  <a:cubicBezTo>
                    <a:pt x="12330" y="150876"/>
                    <a:pt x="1281" y="135541"/>
                    <a:pt x="42" y="119825"/>
                  </a:cubicBezTo>
                  <a:cubicBezTo>
                    <a:pt x="42" y="118682"/>
                    <a:pt x="42" y="117729"/>
                    <a:pt x="42" y="116586"/>
                  </a:cubicBezTo>
                  <a:cubicBezTo>
                    <a:pt x="42" y="115443"/>
                    <a:pt x="-53" y="114586"/>
                    <a:pt x="42" y="113443"/>
                  </a:cubicBezTo>
                  <a:close/>
                </a:path>
              </a:pathLst>
            </a:custGeom>
            <a:solidFill>
              <a:srgbClr val="FFFFFF">
                <a:alpha val="60000"/>
              </a:srgbClr>
            </a:solidFill>
            <a:ln w="9525" cap="flat">
              <a:noFill/>
              <a:prstDash val="solid"/>
              <a:miter/>
            </a:ln>
          </p:spPr>
          <p:txBody>
            <a:bodyPr rtlCol="0" anchor="ctr"/>
            <a:lstStyle/>
            <a:p>
              <a:endParaRPr lang="vi-VN"/>
            </a:p>
          </p:txBody>
        </p:sp>
        <p:sp>
          <p:nvSpPr>
            <p:cNvPr id="113" name="Freeform: Shape 112">
              <a:extLst>
                <a:ext uri="{FF2B5EF4-FFF2-40B4-BE49-F238E27FC236}">
                  <a16:creationId xmlns:a16="http://schemas.microsoft.com/office/drawing/2014/main" id="{3092ADE9-0565-45C0-987A-A43824C80889}"/>
                </a:ext>
              </a:extLst>
            </p:cNvPr>
            <p:cNvSpPr/>
            <p:nvPr/>
          </p:nvSpPr>
          <p:spPr>
            <a:xfrm>
              <a:off x="7574144" y="4121016"/>
              <a:ext cx="163163" cy="177977"/>
            </a:xfrm>
            <a:custGeom>
              <a:avLst/>
              <a:gdLst>
                <a:gd name="connsiteX0" fmla="*/ 0 w 163163"/>
                <a:gd name="connsiteY0" fmla="*/ 11575 h 177977"/>
                <a:gd name="connsiteX1" fmla="*/ 0 w 163163"/>
                <a:gd name="connsiteY1" fmla="*/ 11575 h 177977"/>
                <a:gd name="connsiteX2" fmla="*/ 151646 w 163163"/>
                <a:gd name="connsiteY2" fmla="*/ 63524 h 177977"/>
                <a:gd name="connsiteX3" fmla="*/ 163163 w 163163"/>
                <a:gd name="connsiteY3" fmla="*/ 110635 h 177977"/>
                <a:gd name="connsiteX4" fmla="*/ 163163 w 163163"/>
                <a:gd name="connsiteY4" fmla="*/ 113779 h 177977"/>
                <a:gd name="connsiteX5" fmla="*/ 163163 w 163163"/>
                <a:gd name="connsiteY5" fmla="*/ 117017 h 177977"/>
                <a:gd name="connsiteX6" fmla="*/ 129921 w 163163"/>
                <a:gd name="connsiteY6" fmla="*/ 160166 h 177977"/>
                <a:gd name="connsiteX7" fmla="*/ 72771 w 163163"/>
                <a:gd name="connsiteY7" fmla="*/ 177977 h 177977"/>
                <a:gd name="connsiteX8" fmla="*/ 112204 w 163163"/>
                <a:gd name="connsiteY8" fmla="*/ 103682 h 177977"/>
                <a:gd name="connsiteX9" fmla="*/ 0 w 163163"/>
                <a:gd name="connsiteY9" fmla="*/ 11575 h 177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163" h="177977">
                  <a:moveTo>
                    <a:pt x="0" y="11575"/>
                  </a:moveTo>
                  <a:lnTo>
                    <a:pt x="0" y="11575"/>
                  </a:lnTo>
                  <a:cubicBezTo>
                    <a:pt x="56221" y="-15955"/>
                    <a:pt x="124116" y="7303"/>
                    <a:pt x="151646" y="63524"/>
                  </a:cubicBezTo>
                  <a:cubicBezTo>
                    <a:pt x="158839" y="78213"/>
                    <a:pt x="162768" y="94285"/>
                    <a:pt x="163163" y="110635"/>
                  </a:cubicBezTo>
                  <a:cubicBezTo>
                    <a:pt x="163163" y="111779"/>
                    <a:pt x="163163" y="112731"/>
                    <a:pt x="163163" y="113779"/>
                  </a:cubicBezTo>
                  <a:cubicBezTo>
                    <a:pt x="163163" y="114826"/>
                    <a:pt x="163163" y="115874"/>
                    <a:pt x="163163" y="117017"/>
                  </a:cubicBezTo>
                  <a:cubicBezTo>
                    <a:pt x="161830" y="132734"/>
                    <a:pt x="150781" y="148069"/>
                    <a:pt x="129921" y="160166"/>
                  </a:cubicBezTo>
                  <a:cubicBezTo>
                    <a:pt x="112236" y="169823"/>
                    <a:pt x="92811" y="175877"/>
                    <a:pt x="72771" y="177977"/>
                  </a:cubicBezTo>
                  <a:cubicBezTo>
                    <a:pt x="102203" y="172834"/>
                    <a:pt x="121253" y="139877"/>
                    <a:pt x="112204" y="103682"/>
                  </a:cubicBezTo>
                  <a:cubicBezTo>
                    <a:pt x="101441" y="61963"/>
                    <a:pt x="58865" y="717"/>
                    <a:pt x="0" y="11575"/>
                  </a:cubicBezTo>
                  <a:close/>
                </a:path>
              </a:pathLst>
            </a:custGeom>
            <a:solidFill>
              <a:srgbClr val="FFFFFF">
                <a:alpha val="50000"/>
              </a:srgbClr>
            </a:solidFill>
            <a:ln w="9525" cap="flat">
              <a:noFill/>
              <a:prstDash val="solid"/>
              <a:miter/>
            </a:ln>
          </p:spPr>
          <p:txBody>
            <a:bodyPr rtlCol="0" anchor="ctr"/>
            <a:lstStyle/>
            <a:p>
              <a:endParaRPr lang="vi-VN"/>
            </a:p>
          </p:txBody>
        </p:sp>
        <p:sp>
          <p:nvSpPr>
            <p:cNvPr id="114" name="Freeform: Shape 113">
              <a:extLst>
                <a:ext uri="{FF2B5EF4-FFF2-40B4-BE49-F238E27FC236}">
                  <a16:creationId xmlns:a16="http://schemas.microsoft.com/office/drawing/2014/main" id="{BE3B5A5D-519D-4135-B996-D144EB84BCAC}"/>
                </a:ext>
              </a:extLst>
            </p:cNvPr>
            <p:cNvSpPr/>
            <p:nvPr/>
          </p:nvSpPr>
          <p:spPr>
            <a:xfrm>
              <a:off x="7509946" y="4149641"/>
              <a:ext cx="217836" cy="150756"/>
            </a:xfrm>
            <a:custGeom>
              <a:avLst/>
              <a:gdLst>
                <a:gd name="connsiteX0" fmla="*/ 0 w 217836"/>
                <a:gd name="connsiteY0" fmla="*/ 88392 h 150756"/>
                <a:gd name="connsiteX1" fmla="*/ 0 w 217836"/>
                <a:gd name="connsiteY1" fmla="*/ 85154 h 150756"/>
                <a:gd name="connsiteX2" fmla="*/ 0 w 217836"/>
                <a:gd name="connsiteY2" fmla="*/ 82010 h 150756"/>
                <a:gd name="connsiteX3" fmla="*/ 38100 w 217836"/>
                <a:gd name="connsiteY3" fmla="*/ 0 h 150756"/>
                <a:gd name="connsiteX4" fmla="*/ 28575 w 217836"/>
                <a:gd name="connsiteY4" fmla="*/ 96869 h 150756"/>
                <a:gd name="connsiteX5" fmla="*/ 217837 w 217836"/>
                <a:gd name="connsiteY5" fmla="*/ 111062 h 150756"/>
                <a:gd name="connsiteX6" fmla="*/ 193739 w 217836"/>
                <a:gd name="connsiteY6" fmla="*/ 131540 h 150756"/>
                <a:gd name="connsiteX7" fmla="*/ 33147 w 217836"/>
                <a:gd name="connsiteY7" fmla="*/ 131540 h 150756"/>
                <a:gd name="connsiteX8" fmla="*/ 0 w 217836"/>
                <a:gd name="connsiteY8" fmla="*/ 88392 h 15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36" h="150756">
                  <a:moveTo>
                    <a:pt x="0" y="88392"/>
                  </a:moveTo>
                  <a:cubicBezTo>
                    <a:pt x="0" y="87249"/>
                    <a:pt x="0" y="86296"/>
                    <a:pt x="0" y="85154"/>
                  </a:cubicBezTo>
                  <a:cubicBezTo>
                    <a:pt x="0" y="84011"/>
                    <a:pt x="0" y="83153"/>
                    <a:pt x="0" y="82010"/>
                  </a:cubicBezTo>
                  <a:cubicBezTo>
                    <a:pt x="704" y="50556"/>
                    <a:pt x="14516" y="20825"/>
                    <a:pt x="38100" y="0"/>
                  </a:cubicBezTo>
                  <a:cubicBezTo>
                    <a:pt x="25813" y="12668"/>
                    <a:pt x="-1619" y="60484"/>
                    <a:pt x="28575" y="96869"/>
                  </a:cubicBezTo>
                  <a:cubicBezTo>
                    <a:pt x="48197" y="120872"/>
                    <a:pt x="141256" y="155067"/>
                    <a:pt x="217837" y="111062"/>
                  </a:cubicBezTo>
                  <a:cubicBezTo>
                    <a:pt x="211283" y="119458"/>
                    <a:pt x="203082" y="126427"/>
                    <a:pt x="193739" y="131540"/>
                  </a:cubicBezTo>
                  <a:cubicBezTo>
                    <a:pt x="149447" y="157163"/>
                    <a:pt x="77533" y="157163"/>
                    <a:pt x="33147" y="131540"/>
                  </a:cubicBezTo>
                  <a:cubicBezTo>
                    <a:pt x="12287" y="119063"/>
                    <a:pt x="1238" y="104108"/>
                    <a:pt x="0" y="88392"/>
                  </a:cubicBezTo>
                  <a:close/>
                </a:path>
              </a:pathLst>
            </a:custGeom>
            <a:solidFill>
              <a:srgbClr val="BA68C8">
                <a:alpha val="15000"/>
              </a:srgbClr>
            </a:solidFill>
            <a:ln w="9525" cap="flat">
              <a:noFill/>
              <a:prstDash val="solid"/>
              <a:miter/>
            </a:ln>
          </p:spPr>
          <p:txBody>
            <a:bodyPr rtlCol="0" anchor="ctr"/>
            <a:lstStyle/>
            <a:p>
              <a:endParaRPr lang="vi-VN"/>
            </a:p>
          </p:txBody>
        </p:sp>
        <p:sp>
          <p:nvSpPr>
            <p:cNvPr id="115" name="Freeform: Shape 114">
              <a:extLst>
                <a:ext uri="{FF2B5EF4-FFF2-40B4-BE49-F238E27FC236}">
                  <a16:creationId xmlns:a16="http://schemas.microsoft.com/office/drawing/2014/main" id="{CF9C2222-56DA-4CC1-8DF8-D34CCE250FA2}"/>
                </a:ext>
              </a:extLst>
            </p:cNvPr>
            <p:cNvSpPr/>
            <p:nvPr/>
          </p:nvSpPr>
          <p:spPr>
            <a:xfrm>
              <a:off x="7623163" y="4135515"/>
              <a:ext cx="64736" cy="49969"/>
            </a:xfrm>
            <a:custGeom>
              <a:avLst/>
              <a:gdLst>
                <a:gd name="connsiteX0" fmla="*/ 1368 w 64736"/>
                <a:gd name="connsiteY0" fmla="*/ 11364 h 49969"/>
                <a:gd name="connsiteX1" fmla="*/ 23181 w 64736"/>
                <a:gd name="connsiteY1" fmla="*/ 45940 h 49969"/>
                <a:gd name="connsiteX2" fmla="*/ 63376 w 64736"/>
                <a:gd name="connsiteY2" fmla="*/ 38605 h 49969"/>
                <a:gd name="connsiteX3" fmla="*/ 41564 w 64736"/>
                <a:gd name="connsiteY3" fmla="*/ 4030 h 49969"/>
                <a:gd name="connsiteX4" fmla="*/ 1368 w 64736"/>
                <a:gd name="connsiteY4" fmla="*/ 11364 h 49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36" h="49969">
                  <a:moveTo>
                    <a:pt x="1368" y="11364"/>
                  </a:moveTo>
                  <a:cubicBezTo>
                    <a:pt x="-3775" y="22889"/>
                    <a:pt x="6036" y="38415"/>
                    <a:pt x="23181" y="45940"/>
                  </a:cubicBezTo>
                  <a:cubicBezTo>
                    <a:pt x="40326" y="53464"/>
                    <a:pt x="58233" y="50131"/>
                    <a:pt x="63376" y="38605"/>
                  </a:cubicBezTo>
                  <a:cubicBezTo>
                    <a:pt x="68520" y="27080"/>
                    <a:pt x="58614" y="11554"/>
                    <a:pt x="41564" y="4030"/>
                  </a:cubicBezTo>
                  <a:cubicBezTo>
                    <a:pt x="24514" y="-3495"/>
                    <a:pt x="6417" y="-161"/>
                    <a:pt x="1368" y="11364"/>
                  </a:cubicBezTo>
                  <a:close/>
                </a:path>
              </a:pathLst>
            </a:custGeom>
            <a:solidFill>
              <a:srgbClr val="FFFFFF">
                <a:alpha val="30000"/>
              </a:srgbClr>
            </a:solidFill>
            <a:ln w="9525" cap="flat">
              <a:noFill/>
              <a:prstDash val="solid"/>
              <a:miter/>
            </a:ln>
          </p:spPr>
          <p:txBody>
            <a:bodyPr rtlCol="0" anchor="ctr"/>
            <a:lstStyle/>
            <a:p>
              <a:endParaRPr lang="vi-VN"/>
            </a:p>
          </p:txBody>
        </p:sp>
        <p:sp>
          <p:nvSpPr>
            <p:cNvPr id="116" name="Freeform: Shape 115">
              <a:extLst>
                <a:ext uri="{FF2B5EF4-FFF2-40B4-BE49-F238E27FC236}">
                  <a16:creationId xmlns:a16="http://schemas.microsoft.com/office/drawing/2014/main" id="{781AB018-93B0-4A50-B2D8-B13EC862B740}"/>
                </a:ext>
              </a:extLst>
            </p:cNvPr>
            <p:cNvSpPr/>
            <p:nvPr/>
          </p:nvSpPr>
          <p:spPr>
            <a:xfrm>
              <a:off x="7689934" y="4187726"/>
              <a:ext cx="27404" cy="24222"/>
            </a:xfrm>
            <a:custGeom>
              <a:avLst/>
              <a:gdLst>
                <a:gd name="connsiteX0" fmla="*/ 320 w 27404"/>
                <a:gd name="connsiteY0" fmla="*/ 6206 h 24222"/>
                <a:gd name="connsiteX1" fmla="*/ 11895 w 27404"/>
                <a:gd name="connsiteY1" fmla="*/ 23905 h 24222"/>
                <a:gd name="connsiteX2" fmla="*/ 27085 w 27404"/>
                <a:gd name="connsiteY2" fmla="*/ 18017 h 24222"/>
                <a:gd name="connsiteX3" fmla="*/ 15510 w 27404"/>
                <a:gd name="connsiteY3" fmla="*/ 317 h 24222"/>
                <a:gd name="connsiteX4" fmla="*/ 320 w 27404"/>
                <a:gd name="connsiteY4" fmla="*/ 6206 h 2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4" h="24222">
                  <a:moveTo>
                    <a:pt x="320" y="6206"/>
                  </a:moveTo>
                  <a:cubicBezTo>
                    <a:pt x="-1371" y="14290"/>
                    <a:pt x="3811" y="22214"/>
                    <a:pt x="11895" y="23905"/>
                  </a:cubicBezTo>
                  <a:cubicBezTo>
                    <a:pt x="17677" y="25115"/>
                    <a:pt x="23629" y="22807"/>
                    <a:pt x="27085" y="18017"/>
                  </a:cubicBezTo>
                  <a:cubicBezTo>
                    <a:pt x="28776" y="9933"/>
                    <a:pt x="23594" y="2009"/>
                    <a:pt x="15510" y="317"/>
                  </a:cubicBezTo>
                  <a:cubicBezTo>
                    <a:pt x="9728" y="-892"/>
                    <a:pt x="3776" y="1415"/>
                    <a:pt x="320" y="6206"/>
                  </a:cubicBezTo>
                  <a:close/>
                </a:path>
              </a:pathLst>
            </a:custGeom>
            <a:solidFill>
              <a:srgbClr val="FFFFFF">
                <a:alpha val="30000"/>
              </a:srgbClr>
            </a:solidFill>
            <a:ln w="9525" cap="flat">
              <a:noFill/>
              <a:prstDash val="solid"/>
              <a:miter/>
            </a:ln>
          </p:spPr>
          <p:txBody>
            <a:bodyPr rtlCol="0" anchor="ctr"/>
            <a:lstStyle/>
            <a:p>
              <a:endParaRPr lang="vi-VN"/>
            </a:p>
          </p:txBody>
        </p:sp>
        <p:sp>
          <p:nvSpPr>
            <p:cNvPr id="117" name="Freeform: Shape 116">
              <a:extLst>
                <a:ext uri="{FF2B5EF4-FFF2-40B4-BE49-F238E27FC236}">
                  <a16:creationId xmlns:a16="http://schemas.microsoft.com/office/drawing/2014/main" id="{DC6CE720-E670-4D44-9609-3363E1DADEB1}"/>
                </a:ext>
              </a:extLst>
            </p:cNvPr>
            <p:cNvSpPr/>
            <p:nvPr/>
          </p:nvSpPr>
          <p:spPr>
            <a:xfrm>
              <a:off x="7750600" y="4145770"/>
              <a:ext cx="281601" cy="220993"/>
            </a:xfrm>
            <a:custGeom>
              <a:avLst/>
              <a:gdLst>
                <a:gd name="connsiteX0" fmla="*/ 42 w 281601"/>
                <a:gd name="connsiteY0" fmla="*/ 135697 h 220993"/>
                <a:gd name="connsiteX1" fmla="*/ 146001 w 281601"/>
                <a:gd name="connsiteY1" fmla="*/ 97 h 220993"/>
                <a:gd name="connsiteX2" fmla="*/ 281601 w 281601"/>
                <a:gd name="connsiteY2" fmla="*/ 135697 h 220993"/>
                <a:gd name="connsiteX3" fmla="*/ 281601 w 281601"/>
                <a:gd name="connsiteY3" fmla="*/ 139602 h 220993"/>
                <a:gd name="connsiteX4" fmla="*/ 281601 w 281601"/>
                <a:gd name="connsiteY4" fmla="*/ 143508 h 220993"/>
                <a:gd name="connsiteX5" fmla="*/ 240453 w 281601"/>
                <a:gd name="connsiteY5" fmla="*/ 197133 h 220993"/>
                <a:gd name="connsiteX6" fmla="*/ 41095 w 281601"/>
                <a:gd name="connsiteY6" fmla="*/ 197133 h 220993"/>
                <a:gd name="connsiteX7" fmla="*/ 42 w 281601"/>
                <a:gd name="connsiteY7" fmla="*/ 143508 h 220993"/>
                <a:gd name="connsiteX8" fmla="*/ 42 w 281601"/>
                <a:gd name="connsiteY8" fmla="*/ 139602 h 220993"/>
                <a:gd name="connsiteX9" fmla="*/ 42 w 281601"/>
                <a:gd name="connsiteY9" fmla="*/ 135697 h 22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01" h="220993">
                  <a:moveTo>
                    <a:pt x="42" y="135697"/>
                  </a:moveTo>
                  <a:cubicBezTo>
                    <a:pt x="2903" y="57946"/>
                    <a:pt x="68251" y="-2764"/>
                    <a:pt x="146001" y="97"/>
                  </a:cubicBezTo>
                  <a:cubicBezTo>
                    <a:pt x="219738" y="2810"/>
                    <a:pt x="278888" y="61960"/>
                    <a:pt x="281601" y="135697"/>
                  </a:cubicBezTo>
                  <a:cubicBezTo>
                    <a:pt x="281601" y="137031"/>
                    <a:pt x="281601" y="138269"/>
                    <a:pt x="281601" y="139602"/>
                  </a:cubicBezTo>
                  <a:cubicBezTo>
                    <a:pt x="281601" y="140936"/>
                    <a:pt x="281601" y="142174"/>
                    <a:pt x="281601" y="143508"/>
                  </a:cubicBezTo>
                  <a:cubicBezTo>
                    <a:pt x="279982" y="162558"/>
                    <a:pt x="266266" y="182179"/>
                    <a:pt x="240453" y="197133"/>
                  </a:cubicBezTo>
                  <a:cubicBezTo>
                    <a:pt x="185494" y="228947"/>
                    <a:pt x="96150" y="228947"/>
                    <a:pt x="41095" y="197133"/>
                  </a:cubicBezTo>
                  <a:cubicBezTo>
                    <a:pt x="15378" y="182179"/>
                    <a:pt x="1662" y="163034"/>
                    <a:pt x="42" y="143508"/>
                  </a:cubicBezTo>
                  <a:cubicBezTo>
                    <a:pt x="42" y="142174"/>
                    <a:pt x="42" y="140936"/>
                    <a:pt x="42" y="139602"/>
                  </a:cubicBezTo>
                  <a:cubicBezTo>
                    <a:pt x="42" y="138269"/>
                    <a:pt x="-53" y="137031"/>
                    <a:pt x="42" y="135697"/>
                  </a:cubicBezTo>
                  <a:close/>
                </a:path>
              </a:pathLst>
            </a:custGeom>
            <a:solidFill>
              <a:srgbClr val="BA68C8"/>
            </a:solidFill>
            <a:ln w="9525" cap="flat">
              <a:noFill/>
              <a:prstDash val="solid"/>
              <a:miter/>
            </a:ln>
          </p:spPr>
          <p:txBody>
            <a:bodyPr rtlCol="0" anchor="ctr"/>
            <a:lstStyle/>
            <a:p>
              <a:endParaRPr lang="vi-VN"/>
            </a:p>
          </p:txBody>
        </p:sp>
        <p:sp>
          <p:nvSpPr>
            <p:cNvPr id="118" name="Freeform: Shape 117">
              <a:extLst>
                <a:ext uri="{FF2B5EF4-FFF2-40B4-BE49-F238E27FC236}">
                  <a16:creationId xmlns:a16="http://schemas.microsoft.com/office/drawing/2014/main" id="{4F17CD2C-413E-40A1-BAC5-E698829A5C29}"/>
                </a:ext>
              </a:extLst>
            </p:cNvPr>
            <p:cNvSpPr/>
            <p:nvPr/>
          </p:nvSpPr>
          <p:spPr>
            <a:xfrm>
              <a:off x="7750600" y="4145770"/>
              <a:ext cx="281601" cy="220993"/>
            </a:xfrm>
            <a:custGeom>
              <a:avLst/>
              <a:gdLst>
                <a:gd name="connsiteX0" fmla="*/ 42 w 281601"/>
                <a:gd name="connsiteY0" fmla="*/ 135697 h 220993"/>
                <a:gd name="connsiteX1" fmla="*/ 146001 w 281601"/>
                <a:gd name="connsiteY1" fmla="*/ 97 h 220993"/>
                <a:gd name="connsiteX2" fmla="*/ 281601 w 281601"/>
                <a:gd name="connsiteY2" fmla="*/ 135697 h 220993"/>
                <a:gd name="connsiteX3" fmla="*/ 281601 w 281601"/>
                <a:gd name="connsiteY3" fmla="*/ 139602 h 220993"/>
                <a:gd name="connsiteX4" fmla="*/ 281601 w 281601"/>
                <a:gd name="connsiteY4" fmla="*/ 143508 h 220993"/>
                <a:gd name="connsiteX5" fmla="*/ 240453 w 281601"/>
                <a:gd name="connsiteY5" fmla="*/ 197133 h 220993"/>
                <a:gd name="connsiteX6" fmla="*/ 41095 w 281601"/>
                <a:gd name="connsiteY6" fmla="*/ 197133 h 220993"/>
                <a:gd name="connsiteX7" fmla="*/ 42 w 281601"/>
                <a:gd name="connsiteY7" fmla="*/ 143508 h 220993"/>
                <a:gd name="connsiteX8" fmla="*/ 42 w 281601"/>
                <a:gd name="connsiteY8" fmla="*/ 139602 h 220993"/>
                <a:gd name="connsiteX9" fmla="*/ 42 w 281601"/>
                <a:gd name="connsiteY9" fmla="*/ 135697 h 22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601" h="220993">
                  <a:moveTo>
                    <a:pt x="42" y="135697"/>
                  </a:moveTo>
                  <a:cubicBezTo>
                    <a:pt x="2903" y="57946"/>
                    <a:pt x="68251" y="-2764"/>
                    <a:pt x="146001" y="97"/>
                  </a:cubicBezTo>
                  <a:cubicBezTo>
                    <a:pt x="219738" y="2810"/>
                    <a:pt x="278888" y="61960"/>
                    <a:pt x="281601" y="135697"/>
                  </a:cubicBezTo>
                  <a:cubicBezTo>
                    <a:pt x="281601" y="137031"/>
                    <a:pt x="281601" y="138269"/>
                    <a:pt x="281601" y="139602"/>
                  </a:cubicBezTo>
                  <a:cubicBezTo>
                    <a:pt x="281601" y="140936"/>
                    <a:pt x="281601" y="142174"/>
                    <a:pt x="281601" y="143508"/>
                  </a:cubicBezTo>
                  <a:cubicBezTo>
                    <a:pt x="279982" y="162558"/>
                    <a:pt x="266266" y="182179"/>
                    <a:pt x="240453" y="197133"/>
                  </a:cubicBezTo>
                  <a:cubicBezTo>
                    <a:pt x="185494" y="228947"/>
                    <a:pt x="96150" y="228947"/>
                    <a:pt x="41095" y="197133"/>
                  </a:cubicBezTo>
                  <a:cubicBezTo>
                    <a:pt x="15378" y="182179"/>
                    <a:pt x="1662" y="163034"/>
                    <a:pt x="42" y="143508"/>
                  </a:cubicBezTo>
                  <a:cubicBezTo>
                    <a:pt x="42" y="142174"/>
                    <a:pt x="42" y="140936"/>
                    <a:pt x="42" y="139602"/>
                  </a:cubicBezTo>
                  <a:cubicBezTo>
                    <a:pt x="42" y="138269"/>
                    <a:pt x="-53" y="137031"/>
                    <a:pt x="42" y="135697"/>
                  </a:cubicBezTo>
                  <a:close/>
                </a:path>
              </a:pathLst>
            </a:custGeom>
            <a:solidFill>
              <a:srgbClr val="FFFFFF">
                <a:alpha val="80000"/>
              </a:srgbClr>
            </a:solidFill>
            <a:ln w="9525" cap="flat">
              <a:noFill/>
              <a:prstDash val="solid"/>
              <a:miter/>
            </a:ln>
          </p:spPr>
          <p:txBody>
            <a:bodyPr rtlCol="0" anchor="ctr"/>
            <a:lstStyle/>
            <a:p>
              <a:endParaRPr lang="vi-VN"/>
            </a:p>
          </p:txBody>
        </p:sp>
        <p:sp>
          <p:nvSpPr>
            <p:cNvPr id="119" name="Freeform: Shape 118">
              <a:extLst>
                <a:ext uri="{FF2B5EF4-FFF2-40B4-BE49-F238E27FC236}">
                  <a16:creationId xmlns:a16="http://schemas.microsoft.com/office/drawing/2014/main" id="{BA4FCE0C-5CF1-4A33-A76F-AC7060A2B36D}"/>
                </a:ext>
              </a:extLst>
            </p:cNvPr>
            <p:cNvSpPr/>
            <p:nvPr/>
          </p:nvSpPr>
          <p:spPr>
            <a:xfrm>
              <a:off x="7830271" y="4144452"/>
              <a:ext cx="201930" cy="220549"/>
            </a:xfrm>
            <a:custGeom>
              <a:avLst/>
              <a:gdLst>
                <a:gd name="connsiteX0" fmla="*/ 0 w 201930"/>
                <a:gd name="connsiteY0" fmla="*/ 14142 h 220549"/>
                <a:gd name="connsiteX1" fmla="*/ 0 w 201930"/>
                <a:gd name="connsiteY1" fmla="*/ 14142 h 220549"/>
                <a:gd name="connsiteX2" fmla="*/ 187866 w 201930"/>
                <a:gd name="connsiteY2" fmla="*/ 79234 h 220549"/>
                <a:gd name="connsiteX3" fmla="*/ 201930 w 201930"/>
                <a:gd name="connsiteY3" fmla="*/ 137015 h 220549"/>
                <a:gd name="connsiteX4" fmla="*/ 201930 w 201930"/>
                <a:gd name="connsiteY4" fmla="*/ 140920 h 220549"/>
                <a:gd name="connsiteX5" fmla="*/ 201930 w 201930"/>
                <a:gd name="connsiteY5" fmla="*/ 144825 h 220549"/>
                <a:gd name="connsiteX6" fmla="*/ 160782 w 201930"/>
                <a:gd name="connsiteY6" fmla="*/ 198451 h 220549"/>
                <a:gd name="connsiteX7" fmla="*/ 90107 w 201930"/>
                <a:gd name="connsiteY7" fmla="*/ 220549 h 220549"/>
                <a:gd name="connsiteX8" fmla="*/ 139065 w 201930"/>
                <a:gd name="connsiteY8" fmla="*/ 128347 h 220549"/>
                <a:gd name="connsiteX9" fmla="*/ 0 w 201930"/>
                <a:gd name="connsiteY9" fmla="*/ 14142 h 22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930" h="220549">
                  <a:moveTo>
                    <a:pt x="0" y="14142"/>
                  </a:moveTo>
                  <a:lnTo>
                    <a:pt x="0" y="14142"/>
                  </a:lnTo>
                  <a:cubicBezTo>
                    <a:pt x="69852" y="-19761"/>
                    <a:pt x="153963" y="9382"/>
                    <a:pt x="187866" y="79234"/>
                  </a:cubicBezTo>
                  <a:cubicBezTo>
                    <a:pt x="196620" y="97271"/>
                    <a:pt x="201416" y="116972"/>
                    <a:pt x="201930" y="137015"/>
                  </a:cubicBezTo>
                  <a:cubicBezTo>
                    <a:pt x="201930" y="138348"/>
                    <a:pt x="201930" y="139586"/>
                    <a:pt x="201930" y="140920"/>
                  </a:cubicBezTo>
                  <a:cubicBezTo>
                    <a:pt x="201930" y="142254"/>
                    <a:pt x="201930" y="143492"/>
                    <a:pt x="201930" y="144825"/>
                  </a:cubicBezTo>
                  <a:cubicBezTo>
                    <a:pt x="200311" y="163875"/>
                    <a:pt x="186595" y="183497"/>
                    <a:pt x="160782" y="198451"/>
                  </a:cubicBezTo>
                  <a:cubicBezTo>
                    <a:pt x="138924" y="210436"/>
                    <a:pt x="114899" y="217948"/>
                    <a:pt x="90107" y="220549"/>
                  </a:cubicBezTo>
                  <a:cubicBezTo>
                    <a:pt x="126587" y="214167"/>
                    <a:pt x="150304" y="173400"/>
                    <a:pt x="139065" y="128347"/>
                  </a:cubicBezTo>
                  <a:cubicBezTo>
                    <a:pt x="126111" y="76626"/>
                    <a:pt x="73152" y="426"/>
                    <a:pt x="0" y="14142"/>
                  </a:cubicBezTo>
                  <a:close/>
                </a:path>
              </a:pathLst>
            </a:custGeom>
            <a:solidFill>
              <a:srgbClr val="FFFFFF">
                <a:alpha val="30000"/>
              </a:srgbClr>
            </a:solidFill>
            <a:ln w="9525" cap="flat">
              <a:noFill/>
              <a:prstDash val="solid"/>
              <a:miter/>
            </a:ln>
          </p:spPr>
          <p:txBody>
            <a:bodyPr rtlCol="0" anchor="ctr"/>
            <a:lstStyle/>
            <a:p>
              <a:endParaRPr lang="vi-VN"/>
            </a:p>
          </p:txBody>
        </p:sp>
        <p:sp>
          <p:nvSpPr>
            <p:cNvPr id="120" name="Freeform: Shape 119">
              <a:extLst>
                <a:ext uri="{FF2B5EF4-FFF2-40B4-BE49-F238E27FC236}">
                  <a16:creationId xmlns:a16="http://schemas.microsoft.com/office/drawing/2014/main" id="{6307C01F-33D7-40CD-9351-DF363578BA73}"/>
                </a:ext>
              </a:extLst>
            </p:cNvPr>
            <p:cNvSpPr/>
            <p:nvPr/>
          </p:nvSpPr>
          <p:spPr>
            <a:xfrm>
              <a:off x="7750642" y="4179740"/>
              <a:ext cx="270033" cy="187023"/>
            </a:xfrm>
            <a:custGeom>
              <a:avLst/>
              <a:gdLst>
                <a:gd name="connsiteX0" fmla="*/ 0 w 270033"/>
                <a:gd name="connsiteY0" fmla="*/ 109538 h 187023"/>
                <a:gd name="connsiteX1" fmla="*/ 0 w 270033"/>
                <a:gd name="connsiteY1" fmla="*/ 105632 h 187023"/>
                <a:gd name="connsiteX2" fmla="*/ 0 w 270033"/>
                <a:gd name="connsiteY2" fmla="*/ 101727 h 187023"/>
                <a:gd name="connsiteX3" fmla="*/ 47625 w 270033"/>
                <a:gd name="connsiteY3" fmla="*/ 0 h 187023"/>
                <a:gd name="connsiteX4" fmla="*/ 35243 w 270033"/>
                <a:gd name="connsiteY4" fmla="*/ 120205 h 187023"/>
                <a:gd name="connsiteX5" fmla="*/ 270034 w 270033"/>
                <a:gd name="connsiteY5" fmla="*/ 137827 h 187023"/>
                <a:gd name="connsiteX6" fmla="*/ 240221 w 270033"/>
                <a:gd name="connsiteY6" fmla="*/ 163163 h 187023"/>
                <a:gd name="connsiteX7" fmla="*/ 40862 w 270033"/>
                <a:gd name="connsiteY7" fmla="*/ 163163 h 187023"/>
                <a:gd name="connsiteX8" fmla="*/ 0 w 270033"/>
                <a:gd name="connsiteY8" fmla="*/ 109538 h 1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033" h="187023">
                  <a:moveTo>
                    <a:pt x="0" y="109538"/>
                  </a:moveTo>
                  <a:cubicBezTo>
                    <a:pt x="0" y="108204"/>
                    <a:pt x="0" y="106966"/>
                    <a:pt x="0" y="105632"/>
                  </a:cubicBezTo>
                  <a:cubicBezTo>
                    <a:pt x="0" y="104299"/>
                    <a:pt x="0" y="103061"/>
                    <a:pt x="0" y="101727"/>
                  </a:cubicBezTo>
                  <a:cubicBezTo>
                    <a:pt x="947" y="62649"/>
                    <a:pt x="18220" y="25755"/>
                    <a:pt x="47625" y="0"/>
                  </a:cubicBezTo>
                  <a:cubicBezTo>
                    <a:pt x="32290" y="15716"/>
                    <a:pt x="-1714" y="74962"/>
                    <a:pt x="35243" y="120205"/>
                  </a:cubicBezTo>
                  <a:cubicBezTo>
                    <a:pt x="59627" y="149923"/>
                    <a:pt x="175070" y="192310"/>
                    <a:pt x="270034" y="137827"/>
                  </a:cubicBezTo>
                  <a:cubicBezTo>
                    <a:pt x="261904" y="148194"/>
                    <a:pt x="251763" y="156812"/>
                    <a:pt x="240221" y="163163"/>
                  </a:cubicBezTo>
                  <a:cubicBezTo>
                    <a:pt x="185261" y="194977"/>
                    <a:pt x="95917" y="194977"/>
                    <a:pt x="40862" y="163163"/>
                  </a:cubicBezTo>
                  <a:cubicBezTo>
                    <a:pt x="15240" y="148209"/>
                    <a:pt x="1619" y="129064"/>
                    <a:pt x="0" y="109538"/>
                  </a:cubicBezTo>
                  <a:close/>
                </a:path>
              </a:pathLst>
            </a:custGeom>
            <a:solidFill>
              <a:srgbClr val="BA68C8">
                <a:alpha val="10000"/>
              </a:srgbClr>
            </a:solidFill>
            <a:ln w="9525" cap="flat">
              <a:noFill/>
              <a:prstDash val="solid"/>
              <a:miter/>
            </a:ln>
          </p:spPr>
          <p:txBody>
            <a:bodyPr rtlCol="0" anchor="ctr"/>
            <a:lstStyle/>
            <a:p>
              <a:endParaRPr lang="vi-VN"/>
            </a:p>
          </p:txBody>
        </p:sp>
        <p:sp>
          <p:nvSpPr>
            <p:cNvPr id="121" name="Freeform: Shape 120">
              <a:extLst>
                <a:ext uri="{FF2B5EF4-FFF2-40B4-BE49-F238E27FC236}">
                  <a16:creationId xmlns:a16="http://schemas.microsoft.com/office/drawing/2014/main" id="{14B74747-149C-425B-A3BD-05FE7FF48EE0}"/>
                </a:ext>
              </a:extLst>
            </p:cNvPr>
            <p:cNvSpPr/>
            <p:nvPr/>
          </p:nvSpPr>
          <p:spPr>
            <a:xfrm>
              <a:off x="7891189" y="4161796"/>
              <a:ext cx="80285" cy="62252"/>
            </a:xfrm>
            <a:custGeom>
              <a:avLst/>
              <a:gdLst>
                <a:gd name="connsiteX0" fmla="*/ 1662 w 80285"/>
                <a:gd name="connsiteY0" fmla="*/ 14419 h 62252"/>
                <a:gd name="connsiteX1" fmla="*/ 28713 w 80285"/>
                <a:gd name="connsiteY1" fmla="*/ 57282 h 62252"/>
                <a:gd name="connsiteX2" fmla="*/ 78624 w 80285"/>
                <a:gd name="connsiteY2" fmla="*/ 47757 h 62252"/>
                <a:gd name="connsiteX3" fmla="*/ 51573 w 80285"/>
                <a:gd name="connsiteY3" fmla="*/ 4894 h 62252"/>
                <a:gd name="connsiteX4" fmla="*/ 1662 w 80285"/>
                <a:gd name="connsiteY4" fmla="*/ 14419 h 6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5" h="62252">
                  <a:moveTo>
                    <a:pt x="1662" y="14419"/>
                  </a:moveTo>
                  <a:cubicBezTo>
                    <a:pt x="-4625" y="28802"/>
                    <a:pt x="7472" y="48043"/>
                    <a:pt x="28713" y="57282"/>
                  </a:cubicBezTo>
                  <a:cubicBezTo>
                    <a:pt x="49953" y="66521"/>
                    <a:pt x="72337" y="62616"/>
                    <a:pt x="78624" y="47757"/>
                  </a:cubicBezTo>
                  <a:cubicBezTo>
                    <a:pt x="84910" y="32898"/>
                    <a:pt x="72814" y="14229"/>
                    <a:pt x="51573" y="4894"/>
                  </a:cubicBezTo>
                  <a:cubicBezTo>
                    <a:pt x="30332" y="-4440"/>
                    <a:pt x="8044" y="37"/>
                    <a:pt x="1662" y="14419"/>
                  </a:cubicBezTo>
                  <a:close/>
                </a:path>
              </a:pathLst>
            </a:custGeom>
            <a:solidFill>
              <a:srgbClr val="FFFFFF">
                <a:alpha val="30000"/>
              </a:srgbClr>
            </a:solidFill>
            <a:ln w="9525" cap="flat">
              <a:noFill/>
              <a:prstDash val="solid"/>
              <a:miter/>
            </a:ln>
          </p:spPr>
          <p:txBody>
            <a:bodyPr rtlCol="0" anchor="ctr"/>
            <a:lstStyle/>
            <a:p>
              <a:endParaRPr lang="vi-VN"/>
            </a:p>
          </p:txBody>
        </p:sp>
        <p:sp>
          <p:nvSpPr>
            <p:cNvPr id="122" name="Freeform: Shape 121">
              <a:extLst>
                <a:ext uri="{FF2B5EF4-FFF2-40B4-BE49-F238E27FC236}">
                  <a16:creationId xmlns:a16="http://schemas.microsoft.com/office/drawing/2014/main" id="{26F5B834-33A3-4469-9ABF-B670023FF42E}"/>
                </a:ext>
              </a:extLst>
            </p:cNvPr>
            <p:cNvSpPr/>
            <p:nvPr/>
          </p:nvSpPr>
          <p:spPr>
            <a:xfrm>
              <a:off x="7971098" y="4226312"/>
              <a:ext cx="36960" cy="37520"/>
            </a:xfrm>
            <a:custGeom>
              <a:avLst/>
              <a:gdLst>
                <a:gd name="connsiteX0" fmla="*/ 3382 w 36960"/>
                <a:gd name="connsiteY0" fmla="*/ 8387 h 37520"/>
                <a:gd name="connsiteX1" fmla="*/ 7826 w 36960"/>
                <a:gd name="connsiteY1" fmla="*/ 34139 h 37520"/>
                <a:gd name="connsiteX2" fmla="*/ 33578 w 36960"/>
                <a:gd name="connsiteY2" fmla="*/ 29695 h 37520"/>
                <a:gd name="connsiteX3" fmla="*/ 29134 w 36960"/>
                <a:gd name="connsiteY3" fmla="*/ 3943 h 37520"/>
                <a:gd name="connsiteX4" fmla="*/ 25861 w 36960"/>
                <a:gd name="connsiteY4" fmla="*/ 2100 h 37520"/>
                <a:gd name="connsiteX5" fmla="*/ 3382 w 36960"/>
                <a:gd name="connsiteY5" fmla="*/ 8387 h 3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60" h="37520">
                  <a:moveTo>
                    <a:pt x="3382" y="8387"/>
                  </a:moveTo>
                  <a:cubicBezTo>
                    <a:pt x="-2502" y="16725"/>
                    <a:pt x="-512" y="28255"/>
                    <a:pt x="7826" y="34139"/>
                  </a:cubicBezTo>
                  <a:cubicBezTo>
                    <a:pt x="16165" y="40023"/>
                    <a:pt x="27694" y="38033"/>
                    <a:pt x="33578" y="29695"/>
                  </a:cubicBezTo>
                  <a:cubicBezTo>
                    <a:pt x="39462" y="21356"/>
                    <a:pt x="37472" y="9827"/>
                    <a:pt x="29134" y="3943"/>
                  </a:cubicBezTo>
                  <a:cubicBezTo>
                    <a:pt x="28108" y="3219"/>
                    <a:pt x="27012" y="2602"/>
                    <a:pt x="25861" y="2100"/>
                  </a:cubicBezTo>
                  <a:cubicBezTo>
                    <a:pt x="17913" y="-2331"/>
                    <a:pt x="7879" y="476"/>
                    <a:pt x="3382" y="8387"/>
                  </a:cubicBezTo>
                  <a:close/>
                </a:path>
              </a:pathLst>
            </a:custGeom>
            <a:solidFill>
              <a:srgbClr val="FFFFFF">
                <a:alpha val="30000"/>
              </a:srgbClr>
            </a:solidFill>
            <a:ln w="9525" cap="flat">
              <a:noFill/>
              <a:prstDash val="solid"/>
              <a:miter/>
            </a:ln>
          </p:spPr>
          <p:txBody>
            <a:bodyPr rtlCol="0" anchor="ctr"/>
            <a:lstStyle/>
            <a:p>
              <a:endParaRPr lang="vi-VN"/>
            </a:p>
          </p:txBody>
        </p:sp>
        <p:sp>
          <p:nvSpPr>
            <p:cNvPr id="123" name="Freeform: Shape 122">
              <a:extLst>
                <a:ext uri="{FF2B5EF4-FFF2-40B4-BE49-F238E27FC236}">
                  <a16:creationId xmlns:a16="http://schemas.microsoft.com/office/drawing/2014/main" id="{6D3E282D-E8E6-47F7-B031-4D3CF3E0EB06}"/>
                </a:ext>
              </a:extLst>
            </p:cNvPr>
            <p:cNvSpPr/>
            <p:nvPr/>
          </p:nvSpPr>
          <p:spPr>
            <a:xfrm>
              <a:off x="8248228" y="4246034"/>
              <a:ext cx="257201" cy="206478"/>
            </a:xfrm>
            <a:custGeom>
              <a:avLst/>
              <a:gdLst>
                <a:gd name="connsiteX0" fmla="*/ 257175 w 257201"/>
                <a:gd name="connsiteY0" fmla="*/ 128588 h 206478"/>
                <a:gd name="connsiteX1" fmla="*/ 128588 w 257201"/>
                <a:gd name="connsiteY1" fmla="*/ 0 h 206478"/>
                <a:gd name="connsiteX2" fmla="*/ 0 w 257201"/>
                <a:gd name="connsiteY2" fmla="*/ 128588 h 206478"/>
                <a:gd name="connsiteX3" fmla="*/ 0 w 257201"/>
                <a:gd name="connsiteY3" fmla="*/ 132207 h 206478"/>
                <a:gd name="connsiteX4" fmla="*/ 0 w 257201"/>
                <a:gd name="connsiteY4" fmla="*/ 135827 h 206478"/>
                <a:gd name="connsiteX5" fmla="*/ 37624 w 257201"/>
                <a:gd name="connsiteY5" fmla="*/ 184690 h 206478"/>
                <a:gd name="connsiteX6" fmla="*/ 219551 w 257201"/>
                <a:gd name="connsiteY6" fmla="*/ 184690 h 206478"/>
                <a:gd name="connsiteX7" fmla="*/ 257080 w 257201"/>
                <a:gd name="connsiteY7" fmla="*/ 135827 h 206478"/>
                <a:gd name="connsiteX8" fmla="*/ 257080 w 257201"/>
                <a:gd name="connsiteY8" fmla="*/ 132207 h 206478"/>
                <a:gd name="connsiteX9" fmla="*/ 257175 w 257201"/>
                <a:gd name="connsiteY9" fmla="*/ 128588 h 2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201" h="206478">
                  <a:moveTo>
                    <a:pt x="257175" y="128588"/>
                  </a:moveTo>
                  <a:cubicBezTo>
                    <a:pt x="257175" y="57571"/>
                    <a:pt x="199604" y="0"/>
                    <a:pt x="128588" y="0"/>
                  </a:cubicBezTo>
                  <a:cubicBezTo>
                    <a:pt x="57571" y="0"/>
                    <a:pt x="0" y="57571"/>
                    <a:pt x="0" y="128588"/>
                  </a:cubicBezTo>
                  <a:cubicBezTo>
                    <a:pt x="0" y="129826"/>
                    <a:pt x="0" y="130969"/>
                    <a:pt x="0" y="132207"/>
                  </a:cubicBezTo>
                  <a:cubicBezTo>
                    <a:pt x="0" y="133445"/>
                    <a:pt x="0" y="134588"/>
                    <a:pt x="0" y="135827"/>
                  </a:cubicBezTo>
                  <a:cubicBezTo>
                    <a:pt x="1429" y="153638"/>
                    <a:pt x="14002" y="171069"/>
                    <a:pt x="37624" y="184690"/>
                  </a:cubicBezTo>
                  <a:cubicBezTo>
                    <a:pt x="87821" y="213741"/>
                    <a:pt x="169259" y="213741"/>
                    <a:pt x="219551" y="184690"/>
                  </a:cubicBezTo>
                  <a:cubicBezTo>
                    <a:pt x="243078" y="171069"/>
                    <a:pt x="255651" y="153638"/>
                    <a:pt x="257080" y="135827"/>
                  </a:cubicBezTo>
                  <a:cubicBezTo>
                    <a:pt x="257080" y="134588"/>
                    <a:pt x="257080" y="133445"/>
                    <a:pt x="257080" y="132207"/>
                  </a:cubicBezTo>
                  <a:cubicBezTo>
                    <a:pt x="257080" y="130969"/>
                    <a:pt x="257270" y="129826"/>
                    <a:pt x="257175" y="128588"/>
                  </a:cubicBezTo>
                  <a:close/>
                </a:path>
              </a:pathLst>
            </a:custGeom>
            <a:solidFill>
              <a:srgbClr val="BA68C8"/>
            </a:solidFill>
            <a:ln w="9525" cap="flat">
              <a:noFill/>
              <a:prstDash val="solid"/>
              <a:miter/>
            </a:ln>
          </p:spPr>
          <p:txBody>
            <a:bodyPr rtlCol="0" anchor="ctr"/>
            <a:lstStyle/>
            <a:p>
              <a:endParaRPr lang="vi-VN"/>
            </a:p>
          </p:txBody>
        </p:sp>
        <p:sp>
          <p:nvSpPr>
            <p:cNvPr id="124" name="Freeform: Shape 123">
              <a:extLst>
                <a:ext uri="{FF2B5EF4-FFF2-40B4-BE49-F238E27FC236}">
                  <a16:creationId xmlns:a16="http://schemas.microsoft.com/office/drawing/2014/main" id="{8253E5DC-81BA-4F9D-90C7-D350F878A83B}"/>
                </a:ext>
              </a:extLst>
            </p:cNvPr>
            <p:cNvSpPr/>
            <p:nvPr/>
          </p:nvSpPr>
          <p:spPr>
            <a:xfrm>
              <a:off x="8248228" y="4246034"/>
              <a:ext cx="257201" cy="206478"/>
            </a:xfrm>
            <a:custGeom>
              <a:avLst/>
              <a:gdLst>
                <a:gd name="connsiteX0" fmla="*/ 257175 w 257201"/>
                <a:gd name="connsiteY0" fmla="*/ 128588 h 206478"/>
                <a:gd name="connsiteX1" fmla="*/ 128588 w 257201"/>
                <a:gd name="connsiteY1" fmla="*/ 0 h 206478"/>
                <a:gd name="connsiteX2" fmla="*/ 0 w 257201"/>
                <a:gd name="connsiteY2" fmla="*/ 128588 h 206478"/>
                <a:gd name="connsiteX3" fmla="*/ 0 w 257201"/>
                <a:gd name="connsiteY3" fmla="*/ 132207 h 206478"/>
                <a:gd name="connsiteX4" fmla="*/ 0 w 257201"/>
                <a:gd name="connsiteY4" fmla="*/ 135827 h 206478"/>
                <a:gd name="connsiteX5" fmla="*/ 37624 w 257201"/>
                <a:gd name="connsiteY5" fmla="*/ 184690 h 206478"/>
                <a:gd name="connsiteX6" fmla="*/ 219551 w 257201"/>
                <a:gd name="connsiteY6" fmla="*/ 184690 h 206478"/>
                <a:gd name="connsiteX7" fmla="*/ 257080 w 257201"/>
                <a:gd name="connsiteY7" fmla="*/ 135827 h 206478"/>
                <a:gd name="connsiteX8" fmla="*/ 257080 w 257201"/>
                <a:gd name="connsiteY8" fmla="*/ 132207 h 206478"/>
                <a:gd name="connsiteX9" fmla="*/ 257175 w 257201"/>
                <a:gd name="connsiteY9" fmla="*/ 128588 h 20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201" h="206478">
                  <a:moveTo>
                    <a:pt x="257175" y="128588"/>
                  </a:moveTo>
                  <a:cubicBezTo>
                    <a:pt x="257175" y="57571"/>
                    <a:pt x="199604" y="0"/>
                    <a:pt x="128588" y="0"/>
                  </a:cubicBezTo>
                  <a:cubicBezTo>
                    <a:pt x="57571" y="0"/>
                    <a:pt x="0" y="57571"/>
                    <a:pt x="0" y="128588"/>
                  </a:cubicBezTo>
                  <a:cubicBezTo>
                    <a:pt x="0" y="129826"/>
                    <a:pt x="0" y="130969"/>
                    <a:pt x="0" y="132207"/>
                  </a:cubicBezTo>
                  <a:cubicBezTo>
                    <a:pt x="0" y="133445"/>
                    <a:pt x="0" y="134588"/>
                    <a:pt x="0" y="135827"/>
                  </a:cubicBezTo>
                  <a:cubicBezTo>
                    <a:pt x="1429" y="153638"/>
                    <a:pt x="14002" y="171069"/>
                    <a:pt x="37624" y="184690"/>
                  </a:cubicBezTo>
                  <a:cubicBezTo>
                    <a:pt x="87821" y="213741"/>
                    <a:pt x="169259" y="213741"/>
                    <a:pt x="219551" y="184690"/>
                  </a:cubicBezTo>
                  <a:cubicBezTo>
                    <a:pt x="243078" y="171069"/>
                    <a:pt x="255651" y="153638"/>
                    <a:pt x="257080" y="135827"/>
                  </a:cubicBezTo>
                  <a:cubicBezTo>
                    <a:pt x="257080" y="134588"/>
                    <a:pt x="257080" y="133445"/>
                    <a:pt x="257080" y="132207"/>
                  </a:cubicBezTo>
                  <a:cubicBezTo>
                    <a:pt x="257080" y="130969"/>
                    <a:pt x="257270" y="129826"/>
                    <a:pt x="257175" y="128588"/>
                  </a:cubicBezTo>
                  <a:close/>
                </a:path>
              </a:pathLst>
            </a:custGeom>
            <a:solidFill>
              <a:srgbClr val="FFFFFF">
                <a:alpha val="90000"/>
              </a:srgbClr>
            </a:solidFill>
            <a:ln w="9525" cap="flat">
              <a:noFill/>
              <a:prstDash val="solid"/>
              <a:miter/>
            </a:ln>
          </p:spPr>
          <p:txBody>
            <a:bodyPr rtlCol="0" anchor="ctr"/>
            <a:lstStyle/>
            <a:p>
              <a:endParaRPr lang="vi-VN"/>
            </a:p>
          </p:txBody>
        </p:sp>
        <p:sp>
          <p:nvSpPr>
            <p:cNvPr id="125" name="Freeform: Shape 124">
              <a:extLst>
                <a:ext uri="{FF2B5EF4-FFF2-40B4-BE49-F238E27FC236}">
                  <a16:creationId xmlns:a16="http://schemas.microsoft.com/office/drawing/2014/main" id="{82426FC9-EC43-442E-8B11-EBFDDC10CBEE}"/>
                </a:ext>
              </a:extLst>
            </p:cNvPr>
            <p:cNvSpPr/>
            <p:nvPr/>
          </p:nvSpPr>
          <p:spPr>
            <a:xfrm>
              <a:off x="8248324" y="4249553"/>
              <a:ext cx="184308" cy="201363"/>
            </a:xfrm>
            <a:custGeom>
              <a:avLst/>
              <a:gdLst>
                <a:gd name="connsiteX0" fmla="*/ 184309 w 184308"/>
                <a:gd name="connsiteY0" fmla="*/ 12864 h 201363"/>
                <a:gd name="connsiteX1" fmla="*/ 184309 w 184308"/>
                <a:gd name="connsiteY1" fmla="*/ 12864 h 201363"/>
                <a:gd name="connsiteX2" fmla="*/ 12790 w 184308"/>
                <a:gd name="connsiteY2" fmla="*/ 72471 h 201363"/>
                <a:gd name="connsiteX3" fmla="*/ 0 w 184308"/>
                <a:gd name="connsiteY3" fmla="*/ 125068 h 201363"/>
                <a:gd name="connsiteX4" fmla="*/ 0 w 184308"/>
                <a:gd name="connsiteY4" fmla="*/ 128688 h 201363"/>
                <a:gd name="connsiteX5" fmla="*/ 0 w 184308"/>
                <a:gd name="connsiteY5" fmla="*/ 132307 h 201363"/>
                <a:gd name="connsiteX6" fmla="*/ 37624 w 184308"/>
                <a:gd name="connsiteY6" fmla="*/ 181170 h 201363"/>
                <a:gd name="connsiteX7" fmla="*/ 102108 w 184308"/>
                <a:gd name="connsiteY7" fmla="*/ 201363 h 201363"/>
                <a:gd name="connsiteX8" fmla="*/ 57436 w 184308"/>
                <a:gd name="connsiteY8" fmla="*/ 117162 h 201363"/>
                <a:gd name="connsiteX9" fmla="*/ 184309 w 184308"/>
                <a:gd name="connsiteY9" fmla="*/ 12864 h 20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308" h="201363">
                  <a:moveTo>
                    <a:pt x="184309" y="12864"/>
                  </a:moveTo>
                  <a:lnTo>
                    <a:pt x="184309" y="12864"/>
                  </a:lnTo>
                  <a:cubicBezTo>
                    <a:pt x="120485" y="-18040"/>
                    <a:pt x="43694" y="8647"/>
                    <a:pt x="12790" y="72471"/>
                  </a:cubicBezTo>
                  <a:cubicBezTo>
                    <a:pt x="4838" y="88895"/>
                    <a:pt x="477" y="106826"/>
                    <a:pt x="0" y="125068"/>
                  </a:cubicBezTo>
                  <a:cubicBezTo>
                    <a:pt x="0" y="126306"/>
                    <a:pt x="0" y="127449"/>
                    <a:pt x="0" y="128688"/>
                  </a:cubicBezTo>
                  <a:cubicBezTo>
                    <a:pt x="0" y="129926"/>
                    <a:pt x="0" y="131069"/>
                    <a:pt x="0" y="132307"/>
                  </a:cubicBezTo>
                  <a:cubicBezTo>
                    <a:pt x="1429" y="150119"/>
                    <a:pt x="14002" y="167549"/>
                    <a:pt x="37624" y="181170"/>
                  </a:cubicBezTo>
                  <a:cubicBezTo>
                    <a:pt x="57548" y="192155"/>
                    <a:pt x="79477" y="199022"/>
                    <a:pt x="102108" y="201363"/>
                  </a:cubicBezTo>
                  <a:cubicBezTo>
                    <a:pt x="68771" y="195553"/>
                    <a:pt x="47149" y="158310"/>
                    <a:pt x="57436" y="117162"/>
                  </a:cubicBezTo>
                  <a:cubicBezTo>
                    <a:pt x="69342" y="69537"/>
                    <a:pt x="117634" y="576"/>
                    <a:pt x="184309" y="12864"/>
                  </a:cubicBezTo>
                  <a:close/>
                </a:path>
              </a:pathLst>
            </a:custGeom>
            <a:solidFill>
              <a:srgbClr val="FFFFFF">
                <a:alpha val="50000"/>
              </a:srgbClr>
            </a:solidFill>
            <a:ln w="9525" cap="flat">
              <a:noFill/>
              <a:prstDash val="solid"/>
              <a:miter/>
            </a:ln>
          </p:spPr>
          <p:txBody>
            <a:bodyPr rtlCol="0" anchor="ctr"/>
            <a:lstStyle/>
            <a:p>
              <a:endParaRPr lang="vi-VN"/>
            </a:p>
          </p:txBody>
        </p:sp>
        <p:sp>
          <p:nvSpPr>
            <p:cNvPr id="126" name="Freeform: Shape 125">
              <a:extLst>
                <a:ext uri="{FF2B5EF4-FFF2-40B4-BE49-F238E27FC236}">
                  <a16:creationId xmlns:a16="http://schemas.microsoft.com/office/drawing/2014/main" id="{5E4548EA-5924-4559-860F-2364D9999217}"/>
                </a:ext>
              </a:extLst>
            </p:cNvPr>
            <p:cNvSpPr/>
            <p:nvPr/>
          </p:nvSpPr>
          <p:spPr>
            <a:xfrm>
              <a:off x="8258706" y="4281753"/>
              <a:ext cx="246697" cy="170664"/>
            </a:xfrm>
            <a:custGeom>
              <a:avLst/>
              <a:gdLst>
                <a:gd name="connsiteX0" fmla="*/ 246697 w 246697"/>
                <a:gd name="connsiteY0" fmla="*/ 100108 h 170664"/>
                <a:gd name="connsiteX1" fmla="*/ 246697 w 246697"/>
                <a:gd name="connsiteY1" fmla="*/ 96488 h 170664"/>
                <a:gd name="connsiteX2" fmla="*/ 246697 w 246697"/>
                <a:gd name="connsiteY2" fmla="*/ 92869 h 170664"/>
                <a:gd name="connsiteX3" fmla="*/ 203073 w 246697"/>
                <a:gd name="connsiteY3" fmla="*/ 0 h 170664"/>
                <a:gd name="connsiteX4" fmla="*/ 214313 w 246697"/>
                <a:gd name="connsiteY4" fmla="*/ 109728 h 170664"/>
                <a:gd name="connsiteX5" fmla="*/ 0 w 246697"/>
                <a:gd name="connsiteY5" fmla="*/ 125825 h 170664"/>
                <a:gd name="connsiteX6" fmla="*/ 27242 w 246697"/>
                <a:gd name="connsiteY6" fmla="*/ 148876 h 170664"/>
                <a:gd name="connsiteX7" fmla="*/ 209169 w 246697"/>
                <a:gd name="connsiteY7" fmla="*/ 148876 h 170664"/>
                <a:gd name="connsiteX8" fmla="*/ 246697 w 246697"/>
                <a:gd name="connsiteY8" fmla="*/ 100108 h 17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697" h="170664">
                  <a:moveTo>
                    <a:pt x="246697" y="100108"/>
                  </a:moveTo>
                  <a:cubicBezTo>
                    <a:pt x="246697" y="98870"/>
                    <a:pt x="246697" y="97727"/>
                    <a:pt x="246697" y="96488"/>
                  </a:cubicBezTo>
                  <a:cubicBezTo>
                    <a:pt x="246697" y="95250"/>
                    <a:pt x="246697" y="94107"/>
                    <a:pt x="246697" y="92869"/>
                  </a:cubicBezTo>
                  <a:cubicBezTo>
                    <a:pt x="245752" y="57181"/>
                    <a:pt x="229936" y="23513"/>
                    <a:pt x="203073" y="0"/>
                  </a:cubicBezTo>
                  <a:cubicBezTo>
                    <a:pt x="216979" y="14383"/>
                    <a:pt x="248126" y="68485"/>
                    <a:pt x="214313" y="109728"/>
                  </a:cubicBezTo>
                  <a:cubicBezTo>
                    <a:pt x="192119" y="136874"/>
                    <a:pt x="86677" y="175641"/>
                    <a:pt x="0" y="125825"/>
                  </a:cubicBezTo>
                  <a:cubicBezTo>
                    <a:pt x="7413" y="135287"/>
                    <a:pt x="16684" y="143131"/>
                    <a:pt x="27242" y="148876"/>
                  </a:cubicBezTo>
                  <a:cubicBezTo>
                    <a:pt x="77438" y="177927"/>
                    <a:pt x="158877" y="177927"/>
                    <a:pt x="209169" y="148876"/>
                  </a:cubicBezTo>
                  <a:cubicBezTo>
                    <a:pt x="232696" y="135350"/>
                    <a:pt x="245269" y="117920"/>
                    <a:pt x="246697" y="100108"/>
                  </a:cubicBezTo>
                  <a:close/>
                </a:path>
              </a:pathLst>
            </a:custGeom>
            <a:solidFill>
              <a:srgbClr val="BA68C8">
                <a:alpha val="10000"/>
              </a:srgbClr>
            </a:solidFill>
            <a:ln w="9525" cap="flat">
              <a:noFill/>
              <a:prstDash val="solid"/>
              <a:miter/>
            </a:ln>
          </p:spPr>
          <p:txBody>
            <a:bodyPr rtlCol="0" anchor="ctr"/>
            <a:lstStyle/>
            <a:p>
              <a:endParaRPr lang="vi-VN"/>
            </a:p>
          </p:txBody>
        </p:sp>
        <p:sp>
          <p:nvSpPr>
            <p:cNvPr id="127" name="Freeform: Shape 126">
              <a:extLst>
                <a:ext uri="{FF2B5EF4-FFF2-40B4-BE49-F238E27FC236}">
                  <a16:creationId xmlns:a16="http://schemas.microsoft.com/office/drawing/2014/main" id="{74D772A9-F304-43D2-A137-1D4CB6E25F97}"/>
                </a:ext>
              </a:extLst>
            </p:cNvPr>
            <p:cNvSpPr/>
            <p:nvPr/>
          </p:nvSpPr>
          <p:spPr>
            <a:xfrm>
              <a:off x="8303648" y="4265464"/>
              <a:ext cx="73340" cy="56502"/>
            </a:xfrm>
            <a:custGeom>
              <a:avLst/>
              <a:gdLst>
                <a:gd name="connsiteX0" fmla="*/ 71835 w 73340"/>
                <a:gd name="connsiteY0" fmla="*/ 12764 h 56502"/>
                <a:gd name="connsiteX1" fmla="*/ 47070 w 73340"/>
                <a:gd name="connsiteY1" fmla="*/ 51912 h 56502"/>
                <a:gd name="connsiteX2" fmla="*/ 1540 w 73340"/>
                <a:gd name="connsiteY2" fmla="*/ 43625 h 56502"/>
                <a:gd name="connsiteX3" fmla="*/ 26305 w 73340"/>
                <a:gd name="connsiteY3" fmla="*/ 4478 h 56502"/>
                <a:gd name="connsiteX4" fmla="*/ 71835 w 73340"/>
                <a:gd name="connsiteY4" fmla="*/ 12764 h 56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340" h="56502">
                  <a:moveTo>
                    <a:pt x="71835" y="12764"/>
                  </a:moveTo>
                  <a:cubicBezTo>
                    <a:pt x="77550" y="25813"/>
                    <a:pt x="66501" y="43339"/>
                    <a:pt x="47070" y="51912"/>
                  </a:cubicBezTo>
                  <a:cubicBezTo>
                    <a:pt x="27639" y="60485"/>
                    <a:pt x="7350" y="56674"/>
                    <a:pt x="1540" y="43625"/>
                  </a:cubicBezTo>
                  <a:cubicBezTo>
                    <a:pt x="-4270" y="30576"/>
                    <a:pt x="6874" y="12955"/>
                    <a:pt x="26305" y="4478"/>
                  </a:cubicBezTo>
                  <a:cubicBezTo>
                    <a:pt x="45736" y="-4000"/>
                    <a:pt x="66120" y="1"/>
                    <a:pt x="71835" y="12764"/>
                  </a:cubicBezTo>
                  <a:close/>
                </a:path>
              </a:pathLst>
            </a:custGeom>
            <a:solidFill>
              <a:srgbClr val="FFFFFF">
                <a:alpha val="50000"/>
              </a:srgbClr>
            </a:solidFill>
            <a:ln w="9525" cap="flat">
              <a:noFill/>
              <a:prstDash val="solid"/>
              <a:miter/>
            </a:ln>
          </p:spPr>
          <p:txBody>
            <a:bodyPr rtlCol="0" anchor="ctr"/>
            <a:lstStyle/>
            <a:p>
              <a:endParaRPr lang="vi-VN"/>
            </a:p>
          </p:txBody>
        </p:sp>
        <p:sp>
          <p:nvSpPr>
            <p:cNvPr id="128" name="Freeform: Shape 127">
              <a:extLst>
                <a:ext uri="{FF2B5EF4-FFF2-40B4-BE49-F238E27FC236}">
                  <a16:creationId xmlns:a16="http://schemas.microsoft.com/office/drawing/2014/main" id="{280DE6A7-758D-4A27-BE48-B6923F6E623A}"/>
                </a:ext>
              </a:extLst>
            </p:cNvPr>
            <p:cNvSpPr/>
            <p:nvPr/>
          </p:nvSpPr>
          <p:spPr>
            <a:xfrm>
              <a:off x="8270186" y="4323915"/>
              <a:ext cx="33722" cy="34220"/>
            </a:xfrm>
            <a:custGeom>
              <a:avLst/>
              <a:gdLst>
                <a:gd name="connsiteX0" fmla="*/ 30907 w 33722"/>
                <a:gd name="connsiteY0" fmla="*/ 8034 h 34220"/>
                <a:gd name="connsiteX1" fmla="*/ 26186 w 33722"/>
                <a:gd name="connsiteY1" fmla="*/ 31405 h 34220"/>
                <a:gd name="connsiteX2" fmla="*/ 2815 w 33722"/>
                <a:gd name="connsiteY2" fmla="*/ 26684 h 34220"/>
                <a:gd name="connsiteX3" fmla="*/ 7536 w 33722"/>
                <a:gd name="connsiteY3" fmla="*/ 3313 h 34220"/>
                <a:gd name="connsiteX4" fmla="*/ 10047 w 33722"/>
                <a:gd name="connsiteY4" fmla="*/ 1938 h 34220"/>
                <a:gd name="connsiteX5" fmla="*/ 30784 w 33722"/>
                <a:gd name="connsiteY5" fmla="*/ 7810 h 34220"/>
                <a:gd name="connsiteX6" fmla="*/ 30907 w 33722"/>
                <a:gd name="connsiteY6" fmla="*/ 8034 h 3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22" h="34220">
                  <a:moveTo>
                    <a:pt x="30907" y="8034"/>
                  </a:moveTo>
                  <a:cubicBezTo>
                    <a:pt x="36057" y="15791"/>
                    <a:pt x="33943" y="26255"/>
                    <a:pt x="26186" y="31405"/>
                  </a:cubicBezTo>
                  <a:cubicBezTo>
                    <a:pt x="18429" y="36555"/>
                    <a:pt x="7965" y="34441"/>
                    <a:pt x="2815" y="26684"/>
                  </a:cubicBezTo>
                  <a:cubicBezTo>
                    <a:pt x="-2335" y="18927"/>
                    <a:pt x="-221" y="8463"/>
                    <a:pt x="7536" y="3313"/>
                  </a:cubicBezTo>
                  <a:cubicBezTo>
                    <a:pt x="8333" y="2785"/>
                    <a:pt x="9173" y="2324"/>
                    <a:pt x="10047" y="1938"/>
                  </a:cubicBezTo>
                  <a:cubicBezTo>
                    <a:pt x="17395" y="-2167"/>
                    <a:pt x="26679" y="462"/>
                    <a:pt x="30784" y="7810"/>
                  </a:cubicBezTo>
                  <a:cubicBezTo>
                    <a:pt x="30826" y="7885"/>
                    <a:pt x="30866" y="7959"/>
                    <a:pt x="30907" y="8034"/>
                  </a:cubicBezTo>
                  <a:close/>
                </a:path>
              </a:pathLst>
            </a:custGeom>
            <a:solidFill>
              <a:srgbClr val="FFFFFF">
                <a:alpha val="50000"/>
              </a:srgbClr>
            </a:solidFill>
            <a:ln w="9525" cap="flat">
              <a:noFill/>
              <a:prstDash val="solid"/>
              <a:miter/>
            </a:ln>
          </p:spPr>
          <p:txBody>
            <a:bodyPr rtlCol="0" anchor="ctr"/>
            <a:lstStyle/>
            <a:p>
              <a:endParaRPr lang="vi-VN"/>
            </a:p>
          </p:txBody>
        </p:sp>
        <p:sp>
          <p:nvSpPr>
            <p:cNvPr id="129" name="Freeform: Shape 128">
              <a:extLst>
                <a:ext uri="{FF2B5EF4-FFF2-40B4-BE49-F238E27FC236}">
                  <a16:creationId xmlns:a16="http://schemas.microsoft.com/office/drawing/2014/main" id="{3B90E7A7-5150-4E10-AC6C-C1CA6AFA97BD}"/>
                </a:ext>
              </a:extLst>
            </p:cNvPr>
            <p:cNvSpPr/>
            <p:nvPr/>
          </p:nvSpPr>
          <p:spPr>
            <a:xfrm>
              <a:off x="7968437" y="4269734"/>
              <a:ext cx="244549" cy="192946"/>
            </a:xfrm>
            <a:custGeom>
              <a:avLst/>
              <a:gdLst>
                <a:gd name="connsiteX0" fmla="*/ 42 w 244549"/>
                <a:gd name="connsiteY0" fmla="*/ 118889 h 192946"/>
                <a:gd name="connsiteX1" fmla="*/ 125709 w 244549"/>
                <a:gd name="connsiteY1" fmla="*/ 49 h 192946"/>
                <a:gd name="connsiteX2" fmla="*/ 244549 w 244549"/>
                <a:gd name="connsiteY2" fmla="*/ 118889 h 192946"/>
                <a:gd name="connsiteX3" fmla="*/ 244549 w 244549"/>
                <a:gd name="connsiteY3" fmla="*/ 122318 h 192946"/>
                <a:gd name="connsiteX4" fmla="*/ 244549 w 244549"/>
                <a:gd name="connsiteY4" fmla="*/ 125747 h 192946"/>
                <a:gd name="connsiteX5" fmla="*/ 208735 w 244549"/>
                <a:gd name="connsiteY5" fmla="*/ 172229 h 192946"/>
                <a:gd name="connsiteX6" fmla="*/ 35761 w 244549"/>
                <a:gd name="connsiteY6" fmla="*/ 172229 h 192946"/>
                <a:gd name="connsiteX7" fmla="*/ 42 w 244549"/>
                <a:gd name="connsiteY7" fmla="*/ 125747 h 192946"/>
                <a:gd name="connsiteX8" fmla="*/ 42 w 244549"/>
                <a:gd name="connsiteY8" fmla="*/ 122318 h 192946"/>
                <a:gd name="connsiteX9" fmla="*/ 42 w 244549"/>
                <a:gd name="connsiteY9" fmla="*/ 118889 h 1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49" h="192946">
                  <a:moveTo>
                    <a:pt x="42" y="118889"/>
                  </a:moveTo>
                  <a:cubicBezTo>
                    <a:pt x="1927" y="51371"/>
                    <a:pt x="58190" y="-1836"/>
                    <a:pt x="125709" y="49"/>
                  </a:cubicBezTo>
                  <a:cubicBezTo>
                    <a:pt x="190578" y="1860"/>
                    <a:pt x="242738" y="54020"/>
                    <a:pt x="244549" y="118889"/>
                  </a:cubicBezTo>
                  <a:cubicBezTo>
                    <a:pt x="244549" y="120032"/>
                    <a:pt x="244549" y="121175"/>
                    <a:pt x="244549" y="122318"/>
                  </a:cubicBezTo>
                  <a:cubicBezTo>
                    <a:pt x="244549" y="123461"/>
                    <a:pt x="244549" y="124509"/>
                    <a:pt x="244549" y="125747"/>
                  </a:cubicBezTo>
                  <a:cubicBezTo>
                    <a:pt x="243216" y="142606"/>
                    <a:pt x="231214" y="159275"/>
                    <a:pt x="208735" y="172229"/>
                  </a:cubicBezTo>
                  <a:cubicBezTo>
                    <a:pt x="161110" y="199852"/>
                    <a:pt x="83577" y="199852"/>
                    <a:pt x="35761" y="172229"/>
                  </a:cubicBezTo>
                  <a:cubicBezTo>
                    <a:pt x="13377" y="159275"/>
                    <a:pt x="1471" y="142606"/>
                    <a:pt x="42" y="125747"/>
                  </a:cubicBezTo>
                  <a:cubicBezTo>
                    <a:pt x="42" y="124509"/>
                    <a:pt x="42" y="123461"/>
                    <a:pt x="42" y="122318"/>
                  </a:cubicBezTo>
                  <a:cubicBezTo>
                    <a:pt x="42" y="121175"/>
                    <a:pt x="-53" y="120032"/>
                    <a:pt x="42" y="118889"/>
                  </a:cubicBezTo>
                  <a:close/>
                </a:path>
              </a:pathLst>
            </a:custGeom>
            <a:solidFill>
              <a:srgbClr val="BA68C8"/>
            </a:solidFill>
            <a:ln w="9525" cap="flat">
              <a:noFill/>
              <a:prstDash val="solid"/>
              <a:miter/>
            </a:ln>
          </p:spPr>
          <p:txBody>
            <a:bodyPr rtlCol="0" anchor="ctr"/>
            <a:lstStyle/>
            <a:p>
              <a:endParaRPr lang="vi-VN"/>
            </a:p>
          </p:txBody>
        </p:sp>
        <p:sp>
          <p:nvSpPr>
            <p:cNvPr id="130" name="Freeform: Shape 129">
              <a:extLst>
                <a:ext uri="{FF2B5EF4-FFF2-40B4-BE49-F238E27FC236}">
                  <a16:creationId xmlns:a16="http://schemas.microsoft.com/office/drawing/2014/main" id="{F5AABDCD-8FD3-480B-B5DA-0B5D557D368B}"/>
                </a:ext>
              </a:extLst>
            </p:cNvPr>
            <p:cNvSpPr/>
            <p:nvPr/>
          </p:nvSpPr>
          <p:spPr>
            <a:xfrm>
              <a:off x="7968437" y="4269734"/>
              <a:ext cx="244549" cy="192946"/>
            </a:xfrm>
            <a:custGeom>
              <a:avLst/>
              <a:gdLst>
                <a:gd name="connsiteX0" fmla="*/ 42 w 244549"/>
                <a:gd name="connsiteY0" fmla="*/ 118889 h 192946"/>
                <a:gd name="connsiteX1" fmla="*/ 125709 w 244549"/>
                <a:gd name="connsiteY1" fmla="*/ 49 h 192946"/>
                <a:gd name="connsiteX2" fmla="*/ 244549 w 244549"/>
                <a:gd name="connsiteY2" fmla="*/ 118889 h 192946"/>
                <a:gd name="connsiteX3" fmla="*/ 244549 w 244549"/>
                <a:gd name="connsiteY3" fmla="*/ 122318 h 192946"/>
                <a:gd name="connsiteX4" fmla="*/ 244549 w 244549"/>
                <a:gd name="connsiteY4" fmla="*/ 125747 h 192946"/>
                <a:gd name="connsiteX5" fmla="*/ 208735 w 244549"/>
                <a:gd name="connsiteY5" fmla="*/ 172229 h 192946"/>
                <a:gd name="connsiteX6" fmla="*/ 35761 w 244549"/>
                <a:gd name="connsiteY6" fmla="*/ 172229 h 192946"/>
                <a:gd name="connsiteX7" fmla="*/ 42 w 244549"/>
                <a:gd name="connsiteY7" fmla="*/ 125747 h 192946"/>
                <a:gd name="connsiteX8" fmla="*/ 42 w 244549"/>
                <a:gd name="connsiteY8" fmla="*/ 122318 h 192946"/>
                <a:gd name="connsiteX9" fmla="*/ 42 w 244549"/>
                <a:gd name="connsiteY9" fmla="*/ 118889 h 192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549" h="192946">
                  <a:moveTo>
                    <a:pt x="42" y="118889"/>
                  </a:moveTo>
                  <a:cubicBezTo>
                    <a:pt x="1927" y="51371"/>
                    <a:pt x="58190" y="-1836"/>
                    <a:pt x="125709" y="49"/>
                  </a:cubicBezTo>
                  <a:cubicBezTo>
                    <a:pt x="190578" y="1860"/>
                    <a:pt x="242738" y="54020"/>
                    <a:pt x="244549" y="118889"/>
                  </a:cubicBezTo>
                  <a:cubicBezTo>
                    <a:pt x="244549" y="120032"/>
                    <a:pt x="244549" y="121175"/>
                    <a:pt x="244549" y="122318"/>
                  </a:cubicBezTo>
                  <a:cubicBezTo>
                    <a:pt x="244549" y="123461"/>
                    <a:pt x="244549" y="124509"/>
                    <a:pt x="244549" y="125747"/>
                  </a:cubicBezTo>
                  <a:cubicBezTo>
                    <a:pt x="243216" y="142606"/>
                    <a:pt x="231214" y="159275"/>
                    <a:pt x="208735" y="172229"/>
                  </a:cubicBezTo>
                  <a:cubicBezTo>
                    <a:pt x="161110" y="199852"/>
                    <a:pt x="83577" y="199852"/>
                    <a:pt x="35761" y="172229"/>
                  </a:cubicBezTo>
                  <a:cubicBezTo>
                    <a:pt x="13377" y="159275"/>
                    <a:pt x="1471" y="142606"/>
                    <a:pt x="42" y="125747"/>
                  </a:cubicBezTo>
                  <a:cubicBezTo>
                    <a:pt x="42" y="124509"/>
                    <a:pt x="42" y="123461"/>
                    <a:pt x="42" y="122318"/>
                  </a:cubicBezTo>
                  <a:cubicBezTo>
                    <a:pt x="42" y="121175"/>
                    <a:pt x="-53" y="120032"/>
                    <a:pt x="42" y="118889"/>
                  </a:cubicBezTo>
                  <a:close/>
                </a:path>
              </a:pathLst>
            </a:custGeom>
            <a:solidFill>
              <a:srgbClr val="FFFFFF">
                <a:alpha val="90000"/>
              </a:srgbClr>
            </a:solidFill>
            <a:ln w="9525" cap="flat">
              <a:noFill/>
              <a:prstDash val="solid"/>
              <a:miter/>
            </a:ln>
          </p:spPr>
          <p:txBody>
            <a:bodyPr rtlCol="0" anchor="ctr"/>
            <a:lstStyle/>
            <a:p>
              <a:endParaRPr lang="vi-VN"/>
            </a:p>
          </p:txBody>
        </p:sp>
        <p:sp>
          <p:nvSpPr>
            <p:cNvPr id="131" name="Freeform: Shape 130">
              <a:extLst>
                <a:ext uri="{FF2B5EF4-FFF2-40B4-BE49-F238E27FC236}">
                  <a16:creationId xmlns:a16="http://schemas.microsoft.com/office/drawing/2014/main" id="{E4D0980A-B118-4279-8A03-12379BD2CF88}"/>
                </a:ext>
              </a:extLst>
            </p:cNvPr>
            <p:cNvSpPr/>
            <p:nvPr/>
          </p:nvSpPr>
          <p:spPr>
            <a:xfrm>
              <a:off x="8037726" y="4269656"/>
              <a:ext cx="175260" cy="191357"/>
            </a:xfrm>
            <a:custGeom>
              <a:avLst/>
              <a:gdLst>
                <a:gd name="connsiteX0" fmla="*/ 0 w 175260"/>
                <a:gd name="connsiteY0" fmla="*/ 12287 h 191357"/>
                <a:gd name="connsiteX1" fmla="*/ 0 w 175260"/>
                <a:gd name="connsiteY1" fmla="*/ 12287 h 191357"/>
                <a:gd name="connsiteX2" fmla="*/ 53054 w 175260"/>
                <a:gd name="connsiteY2" fmla="*/ 0 h 191357"/>
                <a:gd name="connsiteX3" fmla="*/ 175260 w 175260"/>
                <a:gd name="connsiteY3" fmla="*/ 118967 h 191357"/>
                <a:gd name="connsiteX4" fmla="*/ 175260 w 175260"/>
                <a:gd name="connsiteY4" fmla="*/ 122396 h 191357"/>
                <a:gd name="connsiteX5" fmla="*/ 175260 w 175260"/>
                <a:gd name="connsiteY5" fmla="*/ 125825 h 191357"/>
                <a:gd name="connsiteX6" fmla="*/ 139446 w 175260"/>
                <a:gd name="connsiteY6" fmla="*/ 172307 h 191357"/>
                <a:gd name="connsiteX7" fmla="*/ 78105 w 175260"/>
                <a:gd name="connsiteY7" fmla="*/ 191357 h 191357"/>
                <a:gd name="connsiteX8" fmla="*/ 120682 w 175260"/>
                <a:gd name="connsiteY8" fmla="*/ 111347 h 191357"/>
                <a:gd name="connsiteX9" fmla="*/ 0 w 175260"/>
                <a:gd name="connsiteY9" fmla="*/ 12287 h 191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260" h="191357">
                  <a:moveTo>
                    <a:pt x="0" y="12287"/>
                  </a:moveTo>
                  <a:lnTo>
                    <a:pt x="0" y="12287"/>
                  </a:lnTo>
                  <a:cubicBezTo>
                    <a:pt x="16518" y="4203"/>
                    <a:pt x="34664" y="0"/>
                    <a:pt x="53054" y="0"/>
                  </a:cubicBezTo>
                  <a:cubicBezTo>
                    <a:pt x="119282" y="27"/>
                    <a:pt x="173455" y="52765"/>
                    <a:pt x="175260" y="118967"/>
                  </a:cubicBezTo>
                  <a:cubicBezTo>
                    <a:pt x="175260" y="120110"/>
                    <a:pt x="175260" y="121253"/>
                    <a:pt x="175260" y="122396"/>
                  </a:cubicBezTo>
                  <a:cubicBezTo>
                    <a:pt x="175260" y="123539"/>
                    <a:pt x="175260" y="124587"/>
                    <a:pt x="175260" y="125825"/>
                  </a:cubicBezTo>
                  <a:cubicBezTo>
                    <a:pt x="173927" y="142684"/>
                    <a:pt x="161925" y="159353"/>
                    <a:pt x="139446" y="172307"/>
                  </a:cubicBezTo>
                  <a:cubicBezTo>
                    <a:pt x="120476" y="182689"/>
                    <a:pt x="99619" y="189167"/>
                    <a:pt x="78105" y="191357"/>
                  </a:cubicBezTo>
                  <a:cubicBezTo>
                    <a:pt x="109823" y="185928"/>
                    <a:pt x="130397" y="150495"/>
                    <a:pt x="120682" y="111347"/>
                  </a:cubicBezTo>
                  <a:cubicBezTo>
                    <a:pt x="109157" y="65722"/>
                    <a:pt x="63437" y="476"/>
                    <a:pt x="0" y="12287"/>
                  </a:cubicBezTo>
                  <a:close/>
                </a:path>
              </a:pathLst>
            </a:custGeom>
            <a:solidFill>
              <a:srgbClr val="FFFFFF">
                <a:alpha val="50000"/>
              </a:srgbClr>
            </a:solidFill>
            <a:ln w="9525" cap="flat">
              <a:noFill/>
              <a:prstDash val="solid"/>
              <a:miter/>
            </a:ln>
          </p:spPr>
          <p:txBody>
            <a:bodyPr rtlCol="0" anchor="ctr"/>
            <a:lstStyle/>
            <a:p>
              <a:endParaRPr lang="vi-VN"/>
            </a:p>
          </p:txBody>
        </p:sp>
        <p:sp>
          <p:nvSpPr>
            <p:cNvPr id="132" name="Freeform: Shape 131">
              <a:extLst>
                <a:ext uri="{FF2B5EF4-FFF2-40B4-BE49-F238E27FC236}">
                  <a16:creationId xmlns:a16="http://schemas.microsoft.com/office/drawing/2014/main" id="{DBA79853-877A-47D0-8D4E-66FEF7F05553}"/>
                </a:ext>
              </a:extLst>
            </p:cNvPr>
            <p:cNvSpPr/>
            <p:nvPr/>
          </p:nvSpPr>
          <p:spPr>
            <a:xfrm>
              <a:off x="7968479" y="4300231"/>
              <a:ext cx="234695" cy="162829"/>
            </a:xfrm>
            <a:custGeom>
              <a:avLst/>
              <a:gdLst>
                <a:gd name="connsiteX0" fmla="*/ 0 w 234695"/>
                <a:gd name="connsiteY0" fmla="*/ 95250 h 162829"/>
                <a:gd name="connsiteX1" fmla="*/ 0 w 234695"/>
                <a:gd name="connsiteY1" fmla="*/ 91821 h 162829"/>
                <a:gd name="connsiteX2" fmla="*/ 0 w 234695"/>
                <a:gd name="connsiteY2" fmla="*/ 88392 h 162829"/>
                <a:gd name="connsiteX3" fmla="*/ 41529 w 234695"/>
                <a:gd name="connsiteY3" fmla="*/ 0 h 162829"/>
                <a:gd name="connsiteX4" fmla="*/ 30766 w 234695"/>
                <a:gd name="connsiteY4" fmla="*/ 104775 h 162829"/>
                <a:gd name="connsiteX5" fmla="*/ 234696 w 234695"/>
                <a:gd name="connsiteY5" fmla="*/ 120110 h 162829"/>
                <a:gd name="connsiteX6" fmla="*/ 208693 w 234695"/>
                <a:gd name="connsiteY6" fmla="*/ 142113 h 162829"/>
                <a:gd name="connsiteX7" fmla="*/ 35719 w 234695"/>
                <a:gd name="connsiteY7" fmla="*/ 142113 h 162829"/>
                <a:gd name="connsiteX8" fmla="*/ 0 w 234695"/>
                <a:gd name="connsiteY8" fmla="*/ 95250 h 162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695" h="162829">
                  <a:moveTo>
                    <a:pt x="0" y="95250"/>
                  </a:moveTo>
                  <a:cubicBezTo>
                    <a:pt x="0" y="94012"/>
                    <a:pt x="0" y="92964"/>
                    <a:pt x="0" y="91821"/>
                  </a:cubicBezTo>
                  <a:cubicBezTo>
                    <a:pt x="0" y="90678"/>
                    <a:pt x="0" y="89535"/>
                    <a:pt x="0" y="88392"/>
                  </a:cubicBezTo>
                  <a:cubicBezTo>
                    <a:pt x="922" y="54429"/>
                    <a:pt x="15974" y="22390"/>
                    <a:pt x="41529" y="0"/>
                  </a:cubicBezTo>
                  <a:cubicBezTo>
                    <a:pt x="28289" y="13716"/>
                    <a:pt x="-1333" y="65151"/>
                    <a:pt x="30766" y="104775"/>
                  </a:cubicBezTo>
                  <a:cubicBezTo>
                    <a:pt x="51911" y="130588"/>
                    <a:pt x="152209" y="167450"/>
                    <a:pt x="234696" y="120110"/>
                  </a:cubicBezTo>
                  <a:cubicBezTo>
                    <a:pt x="227610" y="129132"/>
                    <a:pt x="218763" y="136618"/>
                    <a:pt x="208693" y="142113"/>
                  </a:cubicBezTo>
                  <a:cubicBezTo>
                    <a:pt x="161068" y="169736"/>
                    <a:pt x="83534" y="169736"/>
                    <a:pt x="35719" y="142113"/>
                  </a:cubicBezTo>
                  <a:cubicBezTo>
                    <a:pt x="13335" y="128778"/>
                    <a:pt x="1429" y="112109"/>
                    <a:pt x="0" y="95250"/>
                  </a:cubicBezTo>
                  <a:close/>
                </a:path>
              </a:pathLst>
            </a:custGeom>
            <a:solidFill>
              <a:srgbClr val="BA68C8">
                <a:alpha val="10000"/>
              </a:srgbClr>
            </a:solidFill>
            <a:ln w="9525" cap="flat">
              <a:noFill/>
              <a:prstDash val="solid"/>
              <a:miter/>
            </a:ln>
          </p:spPr>
          <p:txBody>
            <a:bodyPr rtlCol="0" anchor="ctr"/>
            <a:lstStyle/>
            <a:p>
              <a:endParaRPr lang="vi-VN"/>
            </a:p>
          </p:txBody>
        </p:sp>
        <p:sp>
          <p:nvSpPr>
            <p:cNvPr id="133" name="Freeform: Shape 132">
              <a:extLst>
                <a:ext uri="{FF2B5EF4-FFF2-40B4-BE49-F238E27FC236}">
                  <a16:creationId xmlns:a16="http://schemas.microsoft.com/office/drawing/2014/main" id="{AFF24EF5-A78F-4530-8A9E-FC31DA4F3B65}"/>
                </a:ext>
              </a:extLst>
            </p:cNvPr>
            <p:cNvSpPr/>
            <p:nvPr/>
          </p:nvSpPr>
          <p:spPr>
            <a:xfrm>
              <a:off x="8090552" y="4285022"/>
              <a:ext cx="69600" cy="53849"/>
            </a:xfrm>
            <a:custGeom>
              <a:avLst/>
              <a:gdLst>
                <a:gd name="connsiteX0" fmla="*/ 1467 w 69600"/>
                <a:gd name="connsiteY0" fmla="*/ 12256 h 53849"/>
                <a:gd name="connsiteX1" fmla="*/ 24898 w 69600"/>
                <a:gd name="connsiteY1" fmla="*/ 49499 h 53849"/>
                <a:gd name="connsiteX2" fmla="*/ 68237 w 69600"/>
                <a:gd name="connsiteY2" fmla="*/ 41593 h 53849"/>
                <a:gd name="connsiteX3" fmla="*/ 44710 w 69600"/>
                <a:gd name="connsiteY3" fmla="*/ 4351 h 53849"/>
                <a:gd name="connsiteX4" fmla="*/ 1467 w 69600"/>
                <a:gd name="connsiteY4" fmla="*/ 12256 h 53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00" h="53849">
                  <a:moveTo>
                    <a:pt x="1467" y="12256"/>
                  </a:moveTo>
                  <a:cubicBezTo>
                    <a:pt x="-4058" y="24734"/>
                    <a:pt x="6515" y="41403"/>
                    <a:pt x="24898" y="49499"/>
                  </a:cubicBezTo>
                  <a:cubicBezTo>
                    <a:pt x="43282" y="57596"/>
                    <a:pt x="62998" y="54071"/>
                    <a:pt x="68237" y="41593"/>
                  </a:cubicBezTo>
                  <a:cubicBezTo>
                    <a:pt x="73476" y="29116"/>
                    <a:pt x="63189" y="12447"/>
                    <a:pt x="44710" y="4351"/>
                  </a:cubicBezTo>
                  <a:cubicBezTo>
                    <a:pt x="26232" y="-3746"/>
                    <a:pt x="6896" y="-221"/>
                    <a:pt x="1467" y="12256"/>
                  </a:cubicBezTo>
                  <a:close/>
                </a:path>
              </a:pathLst>
            </a:custGeom>
            <a:solidFill>
              <a:srgbClr val="FFFFFF">
                <a:alpha val="50000"/>
              </a:srgbClr>
            </a:solidFill>
            <a:ln w="9525" cap="flat">
              <a:noFill/>
              <a:prstDash val="solid"/>
              <a:miter/>
            </a:ln>
          </p:spPr>
          <p:txBody>
            <a:bodyPr rtlCol="0" anchor="ctr"/>
            <a:lstStyle/>
            <a:p>
              <a:endParaRPr lang="vi-VN"/>
            </a:p>
          </p:txBody>
        </p:sp>
        <p:sp>
          <p:nvSpPr>
            <p:cNvPr id="134" name="Freeform: Shape 133">
              <a:extLst>
                <a:ext uri="{FF2B5EF4-FFF2-40B4-BE49-F238E27FC236}">
                  <a16:creationId xmlns:a16="http://schemas.microsoft.com/office/drawing/2014/main" id="{6159A9F9-152E-4369-A6A3-A1353336EB17}"/>
                </a:ext>
              </a:extLst>
            </p:cNvPr>
            <p:cNvSpPr/>
            <p:nvPr/>
          </p:nvSpPr>
          <p:spPr>
            <a:xfrm>
              <a:off x="8159827" y="4340774"/>
              <a:ext cx="32197" cy="32674"/>
            </a:xfrm>
            <a:custGeom>
              <a:avLst/>
              <a:gdLst>
                <a:gd name="connsiteX0" fmla="*/ 2962 w 32197"/>
                <a:gd name="connsiteY0" fmla="*/ 7272 h 32674"/>
                <a:gd name="connsiteX1" fmla="*/ 6795 w 32197"/>
                <a:gd name="connsiteY1" fmla="*/ 29712 h 32674"/>
                <a:gd name="connsiteX2" fmla="*/ 29235 w 32197"/>
                <a:gd name="connsiteY2" fmla="*/ 25880 h 32674"/>
                <a:gd name="connsiteX3" fmla="*/ 25402 w 32197"/>
                <a:gd name="connsiteY3" fmla="*/ 3440 h 32674"/>
                <a:gd name="connsiteX4" fmla="*/ 22584 w 32197"/>
                <a:gd name="connsiteY4" fmla="*/ 1843 h 32674"/>
                <a:gd name="connsiteX5" fmla="*/ 2962 w 32197"/>
                <a:gd name="connsiteY5" fmla="*/ 7273 h 3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97" h="32674">
                  <a:moveTo>
                    <a:pt x="2962" y="7272"/>
                  </a:moveTo>
                  <a:cubicBezTo>
                    <a:pt x="-2176" y="14527"/>
                    <a:pt x="-460" y="24574"/>
                    <a:pt x="6795" y="29712"/>
                  </a:cubicBezTo>
                  <a:cubicBezTo>
                    <a:pt x="14050" y="34851"/>
                    <a:pt x="24096" y="33135"/>
                    <a:pt x="29235" y="25880"/>
                  </a:cubicBezTo>
                  <a:cubicBezTo>
                    <a:pt x="34373" y="18625"/>
                    <a:pt x="32657" y="8578"/>
                    <a:pt x="25402" y="3440"/>
                  </a:cubicBezTo>
                  <a:cubicBezTo>
                    <a:pt x="24519" y="2814"/>
                    <a:pt x="23575" y="2279"/>
                    <a:pt x="22584" y="1843"/>
                  </a:cubicBezTo>
                  <a:cubicBezTo>
                    <a:pt x="15660" y="-2027"/>
                    <a:pt x="6911" y="393"/>
                    <a:pt x="2962" y="7273"/>
                  </a:cubicBezTo>
                  <a:close/>
                </a:path>
              </a:pathLst>
            </a:custGeom>
            <a:solidFill>
              <a:srgbClr val="FFFFFF">
                <a:alpha val="50000"/>
              </a:srgbClr>
            </a:solidFill>
            <a:ln w="9525" cap="flat">
              <a:noFill/>
              <a:prstDash val="solid"/>
              <a:miter/>
            </a:ln>
          </p:spPr>
          <p:txBody>
            <a:bodyPr rtlCol="0" anchor="ctr"/>
            <a:lstStyle/>
            <a:p>
              <a:endParaRPr lang="vi-VN"/>
            </a:p>
          </p:txBody>
        </p:sp>
        <p:sp>
          <p:nvSpPr>
            <p:cNvPr id="135" name="Freeform: Shape 134">
              <a:extLst>
                <a:ext uri="{FF2B5EF4-FFF2-40B4-BE49-F238E27FC236}">
                  <a16:creationId xmlns:a16="http://schemas.microsoft.com/office/drawing/2014/main" id="{4143E274-505A-445E-BEA6-599913EA3DF7}"/>
                </a:ext>
              </a:extLst>
            </p:cNvPr>
            <p:cNvSpPr/>
            <p:nvPr/>
          </p:nvSpPr>
          <p:spPr>
            <a:xfrm>
              <a:off x="8186125" y="4381575"/>
              <a:ext cx="99631" cy="80054"/>
            </a:xfrm>
            <a:custGeom>
              <a:avLst/>
              <a:gdLst>
                <a:gd name="connsiteX0" fmla="*/ 99632 w 99631"/>
                <a:gd name="connsiteY0" fmla="*/ 49816 h 80054"/>
                <a:gd name="connsiteX1" fmla="*/ 49816 w 99631"/>
                <a:gd name="connsiteY1" fmla="*/ 0 h 80054"/>
                <a:gd name="connsiteX2" fmla="*/ 0 w 99631"/>
                <a:gd name="connsiteY2" fmla="*/ 49816 h 80054"/>
                <a:gd name="connsiteX3" fmla="*/ 0 w 99631"/>
                <a:gd name="connsiteY3" fmla="*/ 52578 h 80054"/>
                <a:gd name="connsiteX4" fmla="*/ 14573 w 99631"/>
                <a:gd name="connsiteY4" fmla="*/ 71628 h 80054"/>
                <a:gd name="connsiteX5" fmla="*/ 85058 w 99631"/>
                <a:gd name="connsiteY5" fmla="*/ 71628 h 80054"/>
                <a:gd name="connsiteX6" fmla="*/ 99631 w 99631"/>
                <a:gd name="connsiteY6" fmla="*/ 52578 h 80054"/>
                <a:gd name="connsiteX7" fmla="*/ 99632 w 99631"/>
                <a:gd name="connsiteY7" fmla="*/ 49816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31" h="80054">
                  <a:moveTo>
                    <a:pt x="99632" y="49816"/>
                  </a:moveTo>
                  <a:cubicBezTo>
                    <a:pt x="99632" y="22303"/>
                    <a:pt x="77328" y="0"/>
                    <a:pt x="49816" y="0"/>
                  </a:cubicBezTo>
                  <a:cubicBezTo>
                    <a:pt x="22303" y="0"/>
                    <a:pt x="0" y="22303"/>
                    <a:pt x="0" y="49816"/>
                  </a:cubicBezTo>
                  <a:lnTo>
                    <a:pt x="0" y="52578"/>
                  </a:lnTo>
                  <a:cubicBezTo>
                    <a:pt x="1433" y="60937"/>
                    <a:pt x="6881" y="68058"/>
                    <a:pt x="14573" y="71628"/>
                  </a:cubicBezTo>
                  <a:cubicBezTo>
                    <a:pt x="36725" y="82863"/>
                    <a:pt x="62906" y="82863"/>
                    <a:pt x="85058" y="71628"/>
                  </a:cubicBezTo>
                  <a:cubicBezTo>
                    <a:pt x="92750" y="68058"/>
                    <a:pt x="98198" y="60937"/>
                    <a:pt x="99631" y="52578"/>
                  </a:cubicBezTo>
                  <a:lnTo>
                    <a:pt x="99632" y="49816"/>
                  </a:lnTo>
                  <a:close/>
                </a:path>
              </a:pathLst>
            </a:custGeom>
            <a:solidFill>
              <a:srgbClr val="BA68C8"/>
            </a:solidFill>
            <a:ln w="9525" cap="flat">
              <a:noFill/>
              <a:prstDash val="solid"/>
              <a:miter/>
            </a:ln>
          </p:spPr>
          <p:txBody>
            <a:bodyPr rtlCol="0" anchor="ctr"/>
            <a:lstStyle/>
            <a:p>
              <a:endParaRPr lang="vi-VN"/>
            </a:p>
          </p:txBody>
        </p:sp>
        <p:sp>
          <p:nvSpPr>
            <p:cNvPr id="136" name="Freeform: Shape 135">
              <a:extLst>
                <a:ext uri="{FF2B5EF4-FFF2-40B4-BE49-F238E27FC236}">
                  <a16:creationId xmlns:a16="http://schemas.microsoft.com/office/drawing/2014/main" id="{275D8A70-A534-43EA-9743-B52D8FA2F1FA}"/>
                </a:ext>
              </a:extLst>
            </p:cNvPr>
            <p:cNvSpPr/>
            <p:nvPr/>
          </p:nvSpPr>
          <p:spPr>
            <a:xfrm>
              <a:off x="8186125" y="4381575"/>
              <a:ext cx="99631" cy="80054"/>
            </a:xfrm>
            <a:custGeom>
              <a:avLst/>
              <a:gdLst>
                <a:gd name="connsiteX0" fmla="*/ 99632 w 99631"/>
                <a:gd name="connsiteY0" fmla="*/ 49816 h 80054"/>
                <a:gd name="connsiteX1" fmla="*/ 49816 w 99631"/>
                <a:gd name="connsiteY1" fmla="*/ 0 h 80054"/>
                <a:gd name="connsiteX2" fmla="*/ 0 w 99631"/>
                <a:gd name="connsiteY2" fmla="*/ 49816 h 80054"/>
                <a:gd name="connsiteX3" fmla="*/ 0 w 99631"/>
                <a:gd name="connsiteY3" fmla="*/ 52578 h 80054"/>
                <a:gd name="connsiteX4" fmla="*/ 14573 w 99631"/>
                <a:gd name="connsiteY4" fmla="*/ 71628 h 80054"/>
                <a:gd name="connsiteX5" fmla="*/ 85058 w 99631"/>
                <a:gd name="connsiteY5" fmla="*/ 71628 h 80054"/>
                <a:gd name="connsiteX6" fmla="*/ 99631 w 99631"/>
                <a:gd name="connsiteY6" fmla="*/ 52578 h 80054"/>
                <a:gd name="connsiteX7" fmla="*/ 99632 w 99631"/>
                <a:gd name="connsiteY7" fmla="*/ 49816 h 80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31" h="80054">
                  <a:moveTo>
                    <a:pt x="99632" y="49816"/>
                  </a:moveTo>
                  <a:cubicBezTo>
                    <a:pt x="99632" y="22303"/>
                    <a:pt x="77328" y="0"/>
                    <a:pt x="49816" y="0"/>
                  </a:cubicBezTo>
                  <a:cubicBezTo>
                    <a:pt x="22303" y="0"/>
                    <a:pt x="0" y="22303"/>
                    <a:pt x="0" y="49816"/>
                  </a:cubicBezTo>
                  <a:lnTo>
                    <a:pt x="0" y="52578"/>
                  </a:lnTo>
                  <a:cubicBezTo>
                    <a:pt x="1433" y="60937"/>
                    <a:pt x="6881" y="68058"/>
                    <a:pt x="14573" y="71628"/>
                  </a:cubicBezTo>
                  <a:cubicBezTo>
                    <a:pt x="36725" y="82863"/>
                    <a:pt x="62906" y="82863"/>
                    <a:pt x="85058" y="71628"/>
                  </a:cubicBezTo>
                  <a:cubicBezTo>
                    <a:pt x="92750" y="68058"/>
                    <a:pt x="98198" y="60937"/>
                    <a:pt x="99631" y="52578"/>
                  </a:cubicBezTo>
                  <a:lnTo>
                    <a:pt x="99632" y="49816"/>
                  </a:lnTo>
                  <a:close/>
                </a:path>
              </a:pathLst>
            </a:custGeom>
            <a:solidFill>
              <a:srgbClr val="FFFFFF">
                <a:alpha val="90000"/>
              </a:srgbClr>
            </a:solidFill>
            <a:ln w="9525" cap="flat">
              <a:noFill/>
              <a:prstDash val="solid"/>
              <a:miter/>
            </a:ln>
          </p:spPr>
          <p:txBody>
            <a:bodyPr rtlCol="0" anchor="ctr"/>
            <a:lstStyle/>
            <a:p>
              <a:endParaRPr lang="vi-VN"/>
            </a:p>
          </p:txBody>
        </p:sp>
        <p:sp>
          <p:nvSpPr>
            <p:cNvPr id="137" name="Freeform: Shape 136">
              <a:extLst>
                <a:ext uri="{FF2B5EF4-FFF2-40B4-BE49-F238E27FC236}">
                  <a16:creationId xmlns:a16="http://schemas.microsoft.com/office/drawing/2014/main" id="{29EF8D36-89FD-4FA9-AFDB-8CB1A3814DB9}"/>
                </a:ext>
              </a:extLst>
            </p:cNvPr>
            <p:cNvSpPr/>
            <p:nvPr/>
          </p:nvSpPr>
          <p:spPr>
            <a:xfrm>
              <a:off x="8186125" y="4382908"/>
              <a:ext cx="71437" cy="78105"/>
            </a:xfrm>
            <a:custGeom>
              <a:avLst/>
              <a:gdLst>
                <a:gd name="connsiteX0" fmla="*/ 71438 w 71437"/>
                <a:gd name="connsiteY0" fmla="*/ 5048 h 78105"/>
                <a:gd name="connsiteX1" fmla="*/ 71438 w 71437"/>
                <a:gd name="connsiteY1" fmla="*/ 5048 h 78105"/>
                <a:gd name="connsiteX2" fmla="*/ 49816 w 71437"/>
                <a:gd name="connsiteY2" fmla="*/ 0 h 78105"/>
                <a:gd name="connsiteX3" fmla="*/ 0 w 71437"/>
                <a:gd name="connsiteY3" fmla="*/ 48482 h 78105"/>
                <a:gd name="connsiteX4" fmla="*/ 0 w 71437"/>
                <a:gd name="connsiteY4" fmla="*/ 51245 h 78105"/>
                <a:gd name="connsiteX5" fmla="*/ 14573 w 71437"/>
                <a:gd name="connsiteY5" fmla="*/ 70295 h 78105"/>
                <a:gd name="connsiteX6" fmla="*/ 39624 w 71437"/>
                <a:gd name="connsiteY6" fmla="*/ 78105 h 78105"/>
                <a:gd name="connsiteX7" fmla="*/ 21725 w 71437"/>
                <a:gd name="connsiteY7" fmla="*/ 47376 h 78105"/>
                <a:gd name="connsiteX8" fmla="*/ 22289 w 71437"/>
                <a:gd name="connsiteY8" fmla="*/ 45530 h 78105"/>
                <a:gd name="connsiteX9" fmla="*/ 71438 w 71437"/>
                <a:gd name="connsiteY9" fmla="*/ 5048 h 7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37" h="78105">
                  <a:moveTo>
                    <a:pt x="71438" y="5048"/>
                  </a:moveTo>
                  <a:lnTo>
                    <a:pt x="71438" y="5048"/>
                  </a:lnTo>
                  <a:cubicBezTo>
                    <a:pt x="64714" y="1725"/>
                    <a:pt x="57315" y="-2"/>
                    <a:pt x="49816" y="0"/>
                  </a:cubicBezTo>
                  <a:cubicBezTo>
                    <a:pt x="22836" y="40"/>
                    <a:pt x="772" y="21514"/>
                    <a:pt x="0" y="48482"/>
                  </a:cubicBezTo>
                  <a:lnTo>
                    <a:pt x="0" y="51245"/>
                  </a:lnTo>
                  <a:cubicBezTo>
                    <a:pt x="1433" y="59603"/>
                    <a:pt x="6881" y="66724"/>
                    <a:pt x="14573" y="70295"/>
                  </a:cubicBezTo>
                  <a:cubicBezTo>
                    <a:pt x="22335" y="74504"/>
                    <a:pt x="30845" y="77157"/>
                    <a:pt x="39624" y="78105"/>
                  </a:cubicBezTo>
                  <a:cubicBezTo>
                    <a:pt x="26196" y="74562"/>
                    <a:pt x="18182" y="60805"/>
                    <a:pt x="21725" y="47376"/>
                  </a:cubicBezTo>
                  <a:cubicBezTo>
                    <a:pt x="21889" y="46754"/>
                    <a:pt x="22077" y="46138"/>
                    <a:pt x="22289" y="45530"/>
                  </a:cubicBezTo>
                  <a:cubicBezTo>
                    <a:pt x="26861" y="26956"/>
                    <a:pt x="45529" y="95"/>
                    <a:pt x="71438" y="5048"/>
                  </a:cubicBezTo>
                  <a:close/>
                </a:path>
              </a:pathLst>
            </a:custGeom>
            <a:solidFill>
              <a:srgbClr val="FFFFFF">
                <a:alpha val="60000"/>
              </a:srgbClr>
            </a:solidFill>
            <a:ln w="9525" cap="flat">
              <a:noFill/>
              <a:prstDash val="solid"/>
              <a:miter/>
            </a:ln>
          </p:spPr>
          <p:txBody>
            <a:bodyPr rtlCol="0" anchor="ctr"/>
            <a:lstStyle/>
            <a:p>
              <a:endParaRPr lang="vi-VN"/>
            </a:p>
          </p:txBody>
        </p:sp>
        <p:sp>
          <p:nvSpPr>
            <p:cNvPr id="138" name="Freeform: Shape 137">
              <a:extLst>
                <a:ext uri="{FF2B5EF4-FFF2-40B4-BE49-F238E27FC236}">
                  <a16:creationId xmlns:a16="http://schemas.microsoft.com/office/drawing/2014/main" id="{1BD7A969-335C-4238-9C9D-728756384397}"/>
                </a:ext>
              </a:extLst>
            </p:cNvPr>
            <p:cNvSpPr/>
            <p:nvPr/>
          </p:nvSpPr>
          <p:spPr>
            <a:xfrm>
              <a:off x="8190126" y="4395386"/>
              <a:ext cx="95631" cy="66147"/>
            </a:xfrm>
            <a:custGeom>
              <a:avLst/>
              <a:gdLst>
                <a:gd name="connsiteX0" fmla="*/ 95631 w 95631"/>
                <a:gd name="connsiteY0" fmla="*/ 38767 h 66147"/>
                <a:gd name="connsiteX1" fmla="*/ 95631 w 95631"/>
                <a:gd name="connsiteY1" fmla="*/ 36004 h 66147"/>
                <a:gd name="connsiteX2" fmla="*/ 78677 w 95631"/>
                <a:gd name="connsiteY2" fmla="*/ 0 h 66147"/>
                <a:gd name="connsiteX3" fmla="*/ 83058 w 95631"/>
                <a:gd name="connsiteY3" fmla="*/ 42482 h 66147"/>
                <a:gd name="connsiteX4" fmla="*/ 0 w 95631"/>
                <a:gd name="connsiteY4" fmla="*/ 48768 h 66147"/>
                <a:gd name="connsiteX5" fmla="*/ 10573 w 95631"/>
                <a:gd name="connsiteY5" fmla="*/ 57722 h 66147"/>
                <a:gd name="connsiteX6" fmla="*/ 81058 w 95631"/>
                <a:gd name="connsiteY6" fmla="*/ 57722 h 66147"/>
                <a:gd name="connsiteX7" fmla="*/ 95631 w 95631"/>
                <a:gd name="connsiteY7" fmla="*/ 38767 h 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631" h="66147">
                  <a:moveTo>
                    <a:pt x="95631" y="38767"/>
                  </a:moveTo>
                  <a:lnTo>
                    <a:pt x="95631" y="36004"/>
                  </a:lnTo>
                  <a:cubicBezTo>
                    <a:pt x="95273" y="22158"/>
                    <a:pt x="89123" y="9096"/>
                    <a:pt x="78677" y="0"/>
                  </a:cubicBezTo>
                  <a:cubicBezTo>
                    <a:pt x="84106" y="5620"/>
                    <a:pt x="96107" y="26575"/>
                    <a:pt x="83058" y="42482"/>
                  </a:cubicBezTo>
                  <a:cubicBezTo>
                    <a:pt x="74486" y="53054"/>
                    <a:pt x="33623" y="68009"/>
                    <a:pt x="0" y="48768"/>
                  </a:cubicBezTo>
                  <a:cubicBezTo>
                    <a:pt x="2910" y="52411"/>
                    <a:pt x="6501" y="55452"/>
                    <a:pt x="10573" y="57722"/>
                  </a:cubicBezTo>
                  <a:cubicBezTo>
                    <a:pt x="32725" y="68957"/>
                    <a:pt x="58906" y="68957"/>
                    <a:pt x="81058" y="57722"/>
                  </a:cubicBezTo>
                  <a:cubicBezTo>
                    <a:pt x="88725" y="54170"/>
                    <a:pt x="94169" y="47090"/>
                    <a:pt x="95631" y="38767"/>
                  </a:cubicBezTo>
                  <a:close/>
                </a:path>
              </a:pathLst>
            </a:custGeom>
            <a:solidFill>
              <a:srgbClr val="BA68C8">
                <a:alpha val="10000"/>
              </a:srgbClr>
            </a:solidFill>
            <a:ln w="9525" cap="flat">
              <a:noFill/>
              <a:prstDash val="solid"/>
              <a:miter/>
            </a:ln>
          </p:spPr>
          <p:txBody>
            <a:bodyPr rtlCol="0" anchor="ctr"/>
            <a:lstStyle/>
            <a:p>
              <a:endParaRPr lang="vi-VN"/>
            </a:p>
          </p:txBody>
        </p:sp>
        <p:sp>
          <p:nvSpPr>
            <p:cNvPr id="139" name="Freeform: Shape 138">
              <a:extLst>
                <a:ext uri="{FF2B5EF4-FFF2-40B4-BE49-F238E27FC236}">
                  <a16:creationId xmlns:a16="http://schemas.microsoft.com/office/drawing/2014/main" id="{3B91EB9A-C690-41AF-83B1-A9F3803AFCC2}"/>
                </a:ext>
              </a:extLst>
            </p:cNvPr>
            <p:cNvSpPr/>
            <p:nvPr/>
          </p:nvSpPr>
          <p:spPr>
            <a:xfrm>
              <a:off x="8207711" y="4389135"/>
              <a:ext cx="28326" cy="21917"/>
            </a:xfrm>
            <a:custGeom>
              <a:avLst/>
              <a:gdLst>
                <a:gd name="connsiteX0" fmla="*/ 27754 w 28326"/>
                <a:gd name="connsiteY0" fmla="*/ 5013 h 21917"/>
                <a:gd name="connsiteX1" fmla="*/ 18229 w 28326"/>
                <a:gd name="connsiteY1" fmla="*/ 20157 h 21917"/>
                <a:gd name="connsiteX2" fmla="*/ 607 w 28326"/>
                <a:gd name="connsiteY2" fmla="*/ 17014 h 21917"/>
                <a:gd name="connsiteX3" fmla="*/ 10132 w 28326"/>
                <a:gd name="connsiteY3" fmla="*/ 1774 h 21917"/>
                <a:gd name="connsiteX4" fmla="*/ 27754 w 28326"/>
                <a:gd name="connsiteY4" fmla="*/ 5013 h 2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6" h="21917">
                  <a:moveTo>
                    <a:pt x="27754" y="5013"/>
                  </a:moveTo>
                  <a:cubicBezTo>
                    <a:pt x="29944" y="10156"/>
                    <a:pt x="25658" y="16919"/>
                    <a:pt x="18229" y="20157"/>
                  </a:cubicBezTo>
                  <a:cubicBezTo>
                    <a:pt x="10799" y="23396"/>
                    <a:pt x="2893" y="22062"/>
                    <a:pt x="607" y="17014"/>
                  </a:cubicBezTo>
                  <a:cubicBezTo>
                    <a:pt x="-1678" y="11966"/>
                    <a:pt x="2703" y="5108"/>
                    <a:pt x="10132" y="1774"/>
                  </a:cubicBezTo>
                  <a:cubicBezTo>
                    <a:pt x="17562" y="-1560"/>
                    <a:pt x="25468" y="-36"/>
                    <a:pt x="27754" y="5013"/>
                  </a:cubicBezTo>
                  <a:close/>
                </a:path>
              </a:pathLst>
            </a:custGeom>
            <a:solidFill>
              <a:srgbClr val="FFFFFF">
                <a:alpha val="50000"/>
              </a:srgbClr>
            </a:solidFill>
            <a:ln w="9525" cap="flat">
              <a:noFill/>
              <a:prstDash val="solid"/>
              <a:miter/>
            </a:ln>
          </p:spPr>
          <p:txBody>
            <a:bodyPr rtlCol="0" anchor="ctr"/>
            <a:lstStyle/>
            <a:p>
              <a:endParaRPr lang="vi-VN"/>
            </a:p>
          </p:txBody>
        </p:sp>
        <p:sp>
          <p:nvSpPr>
            <p:cNvPr id="140" name="Freeform: Shape 139">
              <a:extLst>
                <a:ext uri="{FF2B5EF4-FFF2-40B4-BE49-F238E27FC236}">
                  <a16:creationId xmlns:a16="http://schemas.microsoft.com/office/drawing/2014/main" id="{4B4167F6-B5AB-44D1-9E6A-D55DFC0B6A25}"/>
                </a:ext>
              </a:extLst>
            </p:cNvPr>
            <p:cNvSpPr/>
            <p:nvPr/>
          </p:nvSpPr>
          <p:spPr>
            <a:xfrm>
              <a:off x="8194290" y="4411869"/>
              <a:ext cx="12572" cy="11326"/>
            </a:xfrm>
            <a:custGeom>
              <a:avLst/>
              <a:gdLst>
                <a:gd name="connsiteX0" fmla="*/ 12315 w 12572"/>
                <a:gd name="connsiteY0" fmla="*/ 2948 h 11326"/>
                <a:gd name="connsiteX1" fmla="*/ 8505 w 12572"/>
                <a:gd name="connsiteY1" fmla="*/ 10282 h 11326"/>
                <a:gd name="connsiteX2" fmla="*/ 1045 w 12572"/>
                <a:gd name="connsiteY2" fmla="*/ 9163 h 11326"/>
                <a:gd name="connsiteX3" fmla="*/ 2164 w 12572"/>
                <a:gd name="connsiteY3" fmla="*/ 1703 h 11326"/>
                <a:gd name="connsiteX4" fmla="*/ 4314 w 12572"/>
                <a:gd name="connsiteY4" fmla="*/ 757 h 11326"/>
                <a:gd name="connsiteX5" fmla="*/ 12315 w 12572"/>
                <a:gd name="connsiteY5" fmla="*/ 2948 h 1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72" h="11326">
                  <a:moveTo>
                    <a:pt x="12315" y="2948"/>
                  </a:moveTo>
                  <a:cubicBezTo>
                    <a:pt x="13252" y="6022"/>
                    <a:pt x="11559" y="9281"/>
                    <a:pt x="8505" y="10282"/>
                  </a:cubicBezTo>
                  <a:cubicBezTo>
                    <a:pt x="6136" y="12033"/>
                    <a:pt x="2796" y="11532"/>
                    <a:pt x="1045" y="9163"/>
                  </a:cubicBezTo>
                  <a:cubicBezTo>
                    <a:pt x="-706" y="6794"/>
                    <a:pt x="-205" y="3454"/>
                    <a:pt x="2164" y="1703"/>
                  </a:cubicBezTo>
                  <a:cubicBezTo>
                    <a:pt x="2801" y="1231"/>
                    <a:pt x="3536" y="908"/>
                    <a:pt x="4314" y="757"/>
                  </a:cubicBezTo>
                  <a:cubicBezTo>
                    <a:pt x="7131" y="-825"/>
                    <a:pt x="10696" y="152"/>
                    <a:pt x="12315" y="2948"/>
                  </a:cubicBezTo>
                  <a:close/>
                </a:path>
              </a:pathLst>
            </a:custGeom>
            <a:solidFill>
              <a:srgbClr val="FFFFFF">
                <a:alpha val="50000"/>
              </a:srgbClr>
            </a:solidFill>
            <a:ln w="9525" cap="flat">
              <a:noFill/>
              <a:prstDash val="solid"/>
              <a:miter/>
            </a:ln>
          </p:spPr>
          <p:txBody>
            <a:bodyPr rtlCol="0" anchor="ctr"/>
            <a:lstStyle/>
            <a:p>
              <a:endParaRPr lang="vi-VN"/>
            </a:p>
          </p:txBody>
        </p:sp>
        <p:sp>
          <p:nvSpPr>
            <p:cNvPr id="141" name="Freeform: Shape 140">
              <a:extLst>
                <a:ext uri="{FF2B5EF4-FFF2-40B4-BE49-F238E27FC236}">
                  <a16:creationId xmlns:a16="http://schemas.microsoft.com/office/drawing/2014/main" id="{A09D7B7E-58F6-479D-8D9A-7642FCEA8B5F}"/>
                </a:ext>
              </a:extLst>
            </p:cNvPr>
            <p:cNvSpPr/>
            <p:nvPr/>
          </p:nvSpPr>
          <p:spPr>
            <a:xfrm>
              <a:off x="7368690" y="4101716"/>
              <a:ext cx="99571" cy="77876"/>
            </a:xfrm>
            <a:custGeom>
              <a:avLst/>
              <a:gdLst>
                <a:gd name="connsiteX0" fmla="*/ 0 w 99571"/>
                <a:gd name="connsiteY0" fmla="*/ 47639 h 77876"/>
                <a:gd name="connsiteX1" fmla="*/ 51946 w 99571"/>
                <a:gd name="connsiteY1" fmla="*/ 49 h 77876"/>
                <a:gd name="connsiteX2" fmla="*/ 99536 w 99571"/>
                <a:gd name="connsiteY2" fmla="*/ 47639 h 77876"/>
                <a:gd name="connsiteX3" fmla="*/ 99536 w 99571"/>
                <a:gd name="connsiteY3" fmla="*/ 49068 h 77876"/>
                <a:gd name="connsiteX4" fmla="*/ 99536 w 99571"/>
                <a:gd name="connsiteY4" fmla="*/ 50401 h 77876"/>
                <a:gd name="connsiteX5" fmla="*/ 84963 w 99571"/>
                <a:gd name="connsiteY5" fmla="*/ 69451 h 77876"/>
                <a:gd name="connsiteX6" fmla="*/ 14573 w 99571"/>
                <a:gd name="connsiteY6" fmla="*/ 69451 h 77876"/>
                <a:gd name="connsiteX7" fmla="*/ 0 w 99571"/>
                <a:gd name="connsiteY7" fmla="*/ 50401 h 77876"/>
                <a:gd name="connsiteX8" fmla="*/ 0 w 99571"/>
                <a:gd name="connsiteY8" fmla="*/ 47639 h 7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71" h="77876">
                  <a:moveTo>
                    <a:pt x="0" y="47639"/>
                  </a:moveTo>
                  <a:cubicBezTo>
                    <a:pt x="1203" y="20153"/>
                    <a:pt x="24460" y="-1154"/>
                    <a:pt x="51946" y="49"/>
                  </a:cubicBezTo>
                  <a:cubicBezTo>
                    <a:pt x="77747" y="1178"/>
                    <a:pt x="98407" y="21838"/>
                    <a:pt x="99536" y="47639"/>
                  </a:cubicBezTo>
                  <a:cubicBezTo>
                    <a:pt x="99583" y="48114"/>
                    <a:pt x="99583" y="48593"/>
                    <a:pt x="99536" y="49068"/>
                  </a:cubicBezTo>
                  <a:cubicBezTo>
                    <a:pt x="99584" y="49511"/>
                    <a:pt x="99584" y="49958"/>
                    <a:pt x="99536" y="50401"/>
                  </a:cubicBezTo>
                  <a:cubicBezTo>
                    <a:pt x="98198" y="58801"/>
                    <a:pt x="92720" y="65962"/>
                    <a:pt x="84963" y="69451"/>
                  </a:cubicBezTo>
                  <a:cubicBezTo>
                    <a:pt x="62844" y="80685"/>
                    <a:pt x="36692" y="80685"/>
                    <a:pt x="14573" y="69451"/>
                  </a:cubicBezTo>
                  <a:cubicBezTo>
                    <a:pt x="6838" y="65935"/>
                    <a:pt x="1370" y="58787"/>
                    <a:pt x="0" y="50401"/>
                  </a:cubicBezTo>
                  <a:lnTo>
                    <a:pt x="0" y="47639"/>
                  </a:lnTo>
                  <a:close/>
                </a:path>
              </a:pathLst>
            </a:custGeom>
            <a:solidFill>
              <a:srgbClr val="BA68C8"/>
            </a:solidFill>
            <a:ln w="9525" cap="flat">
              <a:noFill/>
              <a:prstDash val="solid"/>
              <a:miter/>
            </a:ln>
          </p:spPr>
          <p:txBody>
            <a:bodyPr rtlCol="0" anchor="ctr"/>
            <a:lstStyle/>
            <a:p>
              <a:endParaRPr lang="vi-VN"/>
            </a:p>
          </p:txBody>
        </p:sp>
        <p:sp>
          <p:nvSpPr>
            <p:cNvPr id="142" name="Freeform: Shape 141">
              <a:extLst>
                <a:ext uri="{FF2B5EF4-FFF2-40B4-BE49-F238E27FC236}">
                  <a16:creationId xmlns:a16="http://schemas.microsoft.com/office/drawing/2014/main" id="{2C53904C-E96E-4087-BFDC-D6B3B68FB6E2}"/>
                </a:ext>
              </a:extLst>
            </p:cNvPr>
            <p:cNvSpPr/>
            <p:nvPr/>
          </p:nvSpPr>
          <p:spPr>
            <a:xfrm>
              <a:off x="7368690" y="4101716"/>
              <a:ext cx="99571" cy="77876"/>
            </a:xfrm>
            <a:custGeom>
              <a:avLst/>
              <a:gdLst>
                <a:gd name="connsiteX0" fmla="*/ 0 w 99571"/>
                <a:gd name="connsiteY0" fmla="*/ 47639 h 77876"/>
                <a:gd name="connsiteX1" fmla="*/ 51946 w 99571"/>
                <a:gd name="connsiteY1" fmla="*/ 49 h 77876"/>
                <a:gd name="connsiteX2" fmla="*/ 99536 w 99571"/>
                <a:gd name="connsiteY2" fmla="*/ 47639 h 77876"/>
                <a:gd name="connsiteX3" fmla="*/ 99536 w 99571"/>
                <a:gd name="connsiteY3" fmla="*/ 49068 h 77876"/>
                <a:gd name="connsiteX4" fmla="*/ 99536 w 99571"/>
                <a:gd name="connsiteY4" fmla="*/ 50401 h 77876"/>
                <a:gd name="connsiteX5" fmla="*/ 84963 w 99571"/>
                <a:gd name="connsiteY5" fmla="*/ 69451 h 77876"/>
                <a:gd name="connsiteX6" fmla="*/ 14573 w 99571"/>
                <a:gd name="connsiteY6" fmla="*/ 69451 h 77876"/>
                <a:gd name="connsiteX7" fmla="*/ 0 w 99571"/>
                <a:gd name="connsiteY7" fmla="*/ 50401 h 77876"/>
                <a:gd name="connsiteX8" fmla="*/ 0 w 99571"/>
                <a:gd name="connsiteY8" fmla="*/ 47639 h 7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71" h="77876">
                  <a:moveTo>
                    <a:pt x="0" y="47639"/>
                  </a:moveTo>
                  <a:cubicBezTo>
                    <a:pt x="1203" y="20153"/>
                    <a:pt x="24460" y="-1154"/>
                    <a:pt x="51946" y="49"/>
                  </a:cubicBezTo>
                  <a:cubicBezTo>
                    <a:pt x="77747" y="1178"/>
                    <a:pt x="98407" y="21838"/>
                    <a:pt x="99536" y="47639"/>
                  </a:cubicBezTo>
                  <a:cubicBezTo>
                    <a:pt x="99583" y="48114"/>
                    <a:pt x="99583" y="48593"/>
                    <a:pt x="99536" y="49068"/>
                  </a:cubicBezTo>
                  <a:cubicBezTo>
                    <a:pt x="99584" y="49511"/>
                    <a:pt x="99584" y="49958"/>
                    <a:pt x="99536" y="50401"/>
                  </a:cubicBezTo>
                  <a:cubicBezTo>
                    <a:pt x="98198" y="58801"/>
                    <a:pt x="92720" y="65962"/>
                    <a:pt x="84963" y="69451"/>
                  </a:cubicBezTo>
                  <a:cubicBezTo>
                    <a:pt x="62844" y="80685"/>
                    <a:pt x="36692" y="80685"/>
                    <a:pt x="14573" y="69451"/>
                  </a:cubicBezTo>
                  <a:cubicBezTo>
                    <a:pt x="6838" y="65935"/>
                    <a:pt x="1370" y="58787"/>
                    <a:pt x="0" y="50401"/>
                  </a:cubicBezTo>
                  <a:lnTo>
                    <a:pt x="0" y="47639"/>
                  </a:lnTo>
                  <a:close/>
                </a:path>
              </a:pathLst>
            </a:custGeom>
            <a:solidFill>
              <a:srgbClr val="FFFFFF">
                <a:alpha val="20000"/>
              </a:srgbClr>
            </a:solidFill>
            <a:ln w="9525" cap="flat">
              <a:noFill/>
              <a:prstDash val="solid"/>
              <a:miter/>
            </a:ln>
          </p:spPr>
          <p:txBody>
            <a:bodyPr rtlCol="0" anchor="ctr"/>
            <a:lstStyle/>
            <a:p>
              <a:endParaRPr lang="vi-VN"/>
            </a:p>
          </p:txBody>
        </p:sp>
        <p:sp>
          <p:nvSpPr>
            <p:cNvPr id="143" name="Freeform: Shape 142">
              <a:extLst>
                <a:ext uri="{FF2B5EF4-FFF2-40B4-BE49-F238E27FC236}">
                  <a16:creationId xmlns:a16="http://schemas.microsoft.com/office/drawing/2014/main" id="{8CADD5D3-C82C-4E31-AE30-410BBB2429CB}"/>
                </a:ext>
              </a:extLst>
            </p:cNvPr>
            <p:cNvSpPr/>
            <p:nvPr/>
          </p:nvSpPr>
          <p:spPr>
            <a:xfrm>
              <a:off x="7396884" y="4100954"/>
              <a:ext cx="71377" cy="78024"/>
            </a:xfrm>
            <a:custGeom>
              <a:avLst/>
              <a:gdLst>
                <a:gd name="connsiteX0" fmla="*/ 0 w 71377"/>
                <a:gd name="connsiteY0" fmla="*/ 4967 h 78024"/>
                <a:gd name="connsiteX1" fmla="*/ 0 w 71377"/>
                <a:gd name="connsiteY1" fmla="*/ 4967 h 78024"/>
                <a:gd name="connsiteX2" fmla="*/ 66404 w 71377"/>
                <a:gd name="connsiteY2" fmla="*/ 28093 h 78024"/>
                <a:gd name="connsiteX3" fmla="*/ 71342 w 71377"/>
                <a:gd name="connsiteY3" fmla="*/ 48402 h 78024"/>
                <a:gd name="connsiteX4" fmla="*/ 71342 w 71377"/>
                <a:gd name="connsiteY4" fmla="*/ 49830 h 78024"/>
                <a:gd name="connsiteX5" fmla="*/ 71342 w 71377"/>
                <a:gd name="connsiteY5" fmla="*/ 51164 h 78024"/>
                <a:gd name="connsiteX6" fmla="*/ 56769 w 71377"/>
                <a:gd name="connsiteY6" fmla="*/ 70214 h 78024"/>
                <a:gd name="connsiteX7" fmla="*/ 31813 w 71377"/>
                <a:gd name="connsiteY7" fmla="*/ 78025 h 78024"/>
                <a:gd name="connsiteX8" fmla="*/ 49713 w 71377"/>
                <a:gd name="connsiteY8" fmla="*/ 47296 h 78024"/>
                <a:gd name="connsiteX9" fmla="*/ 49149 w 71377"/>
                <a:gd name="connsiteY9" fmla="*/ 45449 h 78024"/>
                <a:gd name="connsiteX10" fmla="*/ 0 w 71377"/>
                <a:gd name="connsiteY10" fmla="*/ 4967 h 7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377" h="78024">
                  <a:moveTo>
                    <a:pt x="0" y="4967"/>
                  </a:moveTo>
                  <a:lnTo>
                    <a:pt x="0" y="4967"/>
                  </a:lnTo>
                  <a:cubicBezTo>
                    <a:pt x="24723" y="-6984"/>
                    <a:pt x="54453" y="3370"/>
                    <a:pt x="66404" y="28093"/>
                  </a:cubicBezTo>
                  <a:cubicBezTo>
                    <a:pt x="69470" y="34436"/>
                    <a:pt x="71154" y="41359"/>
                    <a:pt x="71342" y="48402"/>
                  </a:cubicBezTo>
                  <a:cubicBezTo>
                    <a:pt x="71389" y="48877"/>
                    <a:pt x="71389" y="49355"/>
                    <a:pt x="71342" y="49830"/>
                  </a:cubicBezTo>
                  <a:cubicBezTo>
                    <a:pt x="71390" y="50274"/>
                    <a:pt x="71390" y="50721"/>
                    <a:pt x="71342" y="51164"/>
                  </a:cubicBezTo>
                  <a:cubicBezTo>
                    <a:pt x="70004" y="59564"/>
                    <a:pt x="64526" y="66725"/>
                    <a:pt x="56769" y="70214"/>
                  </a:cubicBezTo>
                  <a:cubicBezTo>
                    <a:pt x="49048" y="74439"/>
                    <a:pt x="40566" y="77094"/>
                    <a:pt x="31813" y="78025"/>
                  </a:cubicBezTo>
                  <a:cubicBezTo>
                    <a:pt x="45242" y="74482"/>
                    <a:pt x="53256" y="60724"/>
                    <a:pt x="49713" y="47296"/>
                  </a:cubicBezTo>
                  <a:cubicBezTo>
                    <a:pt x="49549" y="46673"/>
                    <a:pt x="49361" y="46057"/>
                    <a:pt x="49149" y="45449"/>
                  </a:cubicBezTo>
                  <a:cubicBezTo>
                    <a:pt x="44482" y="26875"/>
                    <a:pt x="26098" y="205"/>
                    <a:pt x="0" y="4967"/>
                  </a:cubicBezTo>
                  <a:close/>
                </a:path>
              </a:pathLst>
            </a:custGeom>
            <a:solidFill>
              <a:srgbClr val="FFFFFF">
                <a:alpha val="50000"/>
              </a:srgbClr>
            </a:solidFill>
            <a:ln w="9525" cap="flat">
              <a:noFill/>
              <a:prstDash val="solid"/>
              <a:miter/>
            </a:ln>
          </p:spPr>
          <p:txBody>
            <a:bodyPr rtlCol="0" anchor="ctr"/>
            <a:lstStyle/>
            <a:p>
              <a:endParaRPr lang="vi-VN"/>
            </a:p>
          </p:txBody>
        </p:sp>
        <p:sp>
          <p:nvSpPr>
            <p:cNvPr id="144" name="Freeform: Shape 143">
              <a:extLst>
                <a:ext uri="{FF2B5EF4-FFF2-40B4-BE49-F238E27FC236}">
                  <a16:creationId xmlns:a16="http://schemas.microsoft.com/office/drawing/2014/main" id="{07C30B59-C0F4-4A8B-BDFD-E367262D9A6A}"/>
                </a:ext>
              </a:extLst>
            </p:cNvPr>
            <p:cNvSpPr/>
            <p:nvPr/>
          </p:nvSpPr>
          <p:spPr>
            <a:xfrm>
              <a:off x="7368690" y="4113351"/>
              <a:ext cx="95535" cy="66146"/>
            </a:xfrm>
            <a:custGeom>
              <a:avLst/>
              <a:gdLst>
                <a:gd name="connsiteX0" fmla="*/ 0 w 95535"/>
                <a:gd name="connsiteY0" fmla="*/ 38767 h 66146"/>
                <a:gd name="connsiteX1" fmla="*/ 0 w 95535"/>
                <a:gd name="connsiteY1" fmla="*/ 36004 h 66146"/>
                <a:gd name="connsiteX2" fmla="*/ 16954 w 95535"/>
                <a:gd name="connsiteY2" fmla="*/ 0 h 66146"/>
                <a:gd name="connsiteX3" fmla="*/ 12573 w 95535"/>
                <a:gd name="connsiteY3" fmla="*/ 42577 h 66146"/>
                <a:gd name="connsiteX4" fmla="*/ 95536 w 95535"/>
                <a:gd name="connsiteY4" fmla="*/ 48768 h 66146"/>
                <a:gd name="connsiteX5" fmla="*/ 84963 w 95535"/>
                <a:gd name="connsiteY5" fmla="*/ 57721 h 66146"/>
                <a:gd name="connsiteX6" fmla="*/ 14573 w 95535"/>
                <a:gd name="connsiteY6" fmla="*/ 57721 h 66146"/>
                <a:gd name="connsiteX7" fmla="*/ 0 w 95535"/>
                <a:gd name="connsiteY7" fmla="*/ 38767 h 6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535" h="66146">
                  <a:moveTo>
                    <a:pt x="0" y="38767"/>
                  </a:moveTo>
                  <a:lnTo>
                    <a:pt x="0" y="36004"/>
                  </a:lnTo>
                  <a:cubicBezTo>
                    <a:pt x="358" y="22158"/>
                    <a:pt x="6508" y="9096"/>
                    <a:pt x="16954" y="0"/>
                  </a:cubicBezTo>
                  <a:cubicBezTo>
                    <a:pt x="11525" y="5620"/>
                    <a:pt x="-572" y="26575"/>
                    <a:pt x="12573" y="42577"/>
                  </a:cubicBezTo>
                  <a:cubicBezTo>
                    <a:pt x="21145" y="53054"/>
                    <a:pt x="62008" y="68008"/>
                    <a:pt x="95536" y="48768"/>
                  </a:cubicBezTo>
                  <a:cubicBezTo>
                    <a:pt x="92671" y="52454"/>
                    <a:pt x="89071" y="55503"/>
                    <a:pt x="84963" y="57721"/>
                  </a:cubicBezTo>
                  <a:cubicBezTo>
                    <a:pt x="62844" y="68955"/>
                    <a:pt x="36692" y="68955"/>
                    <a:pt x="14573" y="57721"/>
                  </a:cubicBezTo>
                  <a:cubicBezTo>
                    <a:pt x="6863" y="54223"/>
                    <a:pt x="1400" y="47117"/>
                    <a:pt x="0" y="38767"/>
                  </a:cubicBezTo>
                  <a:close/>
                </a:path>
              </a:pathLst>
            </a:custGeom>
            <a:solidFill>
              <a:srgbClr val="455A64"/>
            </a:solidFill>
            <a:ln w="9525" cap="flat">
              <a:noFill/>
              <a:prstDash val="solid"/>
              <a:miter/>
            </a:ln>
          </p:spPr>
          <p:txBody>
            <a:bodyPr rtlCol="0" anchor="ctr"/>
            <a:lstStyle/>
            <a:p>
              <a:endParaRPr lang="vi-VN"/>
            </a:p>
          </p:txBody>
        </p:sp>
        <p:sp>
          <p:nvSpPr>
            <p:cNvPr id="145" name="Freeform: Shape 144">
              <a:extLst>
                <a:ext uri="{FF2B5EF4-FFF2-40B4-BE49-F238E27FC236}">
                  <a16:creationId xmlns:a16="http://schemas.microsoft.com/office/drawing/2014/main" id="{820EED17-0803-4B87-84A9-99F1CD5F6D42}"/>
                </a:ext>
              </a:extLst>
            </p:cNvPr>
            <p:cNvSpPr/>
            <p:nvPr/>
          </p:nvSpPr>
          <p:spPr>
            <a:xfrm>
              <a:off x="7418409" y="4107134"/>
              <a:ext cx="28326" cy="21992"/>
            </a:xfrm>
            <a:custGeom>
              <a:avLst/>
              <a:gdLst>
                <a:gd name="connsiteX0" fmla="*/ 573 w 28326"/>
                <a:gd name="connsiteY0" fmla="*/ 4978 h 21992"/>
                <a:gd name="connsiteX1" fmla="*/ 10098 w 28326"/>
                <a:gd name="connsiteY1" fmla="*/ 20218 h 21992"/>
                <a:gd name="connsiteX2" fmla="*/ 27719 w 28326"/>
                <a:gd name="connsiteY2" fmla="*/ 16980 h 21992"/>
                <a:gd name="connsiteX3" fmla="*/ 18194 w 28326"/>
                <a:gd name="connsiteY3" fmla="*/ 1835 h 21992"/>
                <a:gd name="connsiteX4" fmla="*/ 573 w 28326"/>
                <a:gd name="connsiteY4" fmla="*/ 4978 h 2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26" h="21992">
                  <a:moveTo>
                    <a:pt x="573" y="4978"/>
                  </a:moveTo>
                  <a:cubicBezTo>
                    <a:pt x="-1618" y="10122"/>
                    <a:pt x="2669" y="16885"/>
                    <a:pt x="10098" y="20218"/>
                  </a:cubicBezTo>
                  <a:cubicBezTo>
                    <a:pt x="17528" y="23552"/>
                    <a:pt x="25433" y="22028"/>
                    <a:pt x="27719" y="16980"/>
                  </a:cubicBezTo>
                  <a:cubicBezTo>
                    <a:pt x="30005" y="11932"/>
                    <a:pt x="25624" y="5074"/>
                    <a:pt x="18194" y="1835"/>
                  </a:cubicBezTo>
                  <a:cubicBezTo>
                    <a:pt x="10765" y="-1403"/>
                    <a:pt x="2764" y="-356"/>
                    <a:pt x="573" y="4978"/>
                  </a:cubicBezTo>
                  <a:close/>
                </a:path>
              </a:pathLst>
            </a:custGeom>
            <a:solidFill>
              <a:srgbClr val="FFFFFF">
                <a:alpha val="30000"/>
              </a:srgbClr>
            </a:solidFill>
            <a:ln w="9525" cap="flat">
              <a:noFill/>
              <a:prstDash val="solid"/>
              <a:miter/>
            </a:ln>
          </p:spPr>
          <p:txBody>
            <a:bodyPr rtlCol="0" anchor="ctr"/>
            <a:lstStyle/>
            <a:p>
              <a:endParaRPr lang="vi-VN"/>
            </a:p>
          </p:txBody>
        </p:sp>
        <p:sp>
          <p:nvSpPr>
            <p:cNvPr id="146" name="Freeform: Shape 145">
              <a:extLst>
                <a:ext uri="{FF2B5EF4-FFF2-40B4-BE49-F238E27FC236}">
                  <a16:creationId xmlns:a16="http://schemas.microsoft.com/office/drawing/2014/main" id="{A48E16E0-C5B3-472E-8A6B-A5D4B3115F33}"/>
                </a:ext>
              </a:extLst>
            </p:cNvPr>
            <p:cNvSpPr/>
            <p:nvPr/>
          </p:nvSpPr>
          <p:spPr>
            <a:xfrm>
              <a:off x="7447629" y="4129867"/>
              <a:ext cx="12196" cy="11037"/>
            </a:xfrm>
            <a:custGeom>
              <a:avLst/>
              <a:gdLst>
                <a:gd name="connsiteX0" fmla="*/ 214 w 12196"/>
                <a:gd name="connsiteY0" fmla="*/ 2915 h 11037"/>
                <a:gd name="connsiteX1" fmla="*/ 4833 w 12196"/>
                <a:gd name="connsiteY1" fmla="*/ 10825 h 11037"/>
                <a:gd name="connsiteX2" fmla="*/ 11930 w 12196"/>
                <a:gd name="connsiteY2" fmla="*/ 8058 h 11037"/>
                <a:gd name="connsiteX3" fmla="*/ 8215 w 12196"/>
                <a:gd name="connsiteY3" fmla="*/ 724 h 11037"/>
                <a:gd name="connsiteX4" fmla="*/ 214 w 12196"/>
                <a:gd name="connsiteY4" fmla="*/ 2915 h 11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6" h="11037">
                  <a:moveTo>
                    <a:pt x="214" y="2915"/>
                  </a:moveTo>
                  <a:cubicBezTo>
                    <a:pt x="-695" y="6374"/>
                    <a:pt x="1373" y="9916"/>
                    <a:pt x="4833" y="10825"/>
                  </a:cubicBezTo>
                  <a:cubicBezTo>
                    <a:pt x="7548" y="11538"/>
                    <a:pt x="10414" y="10421"/>
                    <a:pt x="11930" y="8058"/>
                  </a:cubicBezTo>
                  <a:cubicBezTo>
                    <a:pt x="12876" y="5011"/>
                    <a:pt x="11231" y="1763"/>
                    <a:pt x="8215" y="724"/>
                  </a:cubicBezTo>
                  <a:cubicBezTo>
                    <a:pt x="5391" y="-804"/>
                    <a:pt x="1866" y="162"/>
                    <a:pt x="214" y="2915"/>
                  </a:cubicBezTo>
                  <a:close/>
                </a:path>
              </a:pathLst>
            </a:custGeom>
            <a:solidFill>
              <a:srgbClr val="FFFFFF">
                <a:alpha val="30000"/>
              </a:srgbClr>
            </a:solidFill>
            <a:ln w="9525" cap="flat">
              <a:noFill/>
              <a:prstDash val="solid"/>
              <a:miter/>
            </a:ln>
          </p:spPr>
          <p:txBody>
            <a:bodyPr rtlCol="0" anchor="ctr"/>
            <a:lstStyle/>
            <a:p>
              <a:endParaRPr lang="vi-VN"/>
            </a:p>
          </p:txBody>
        </p:sp>
        <p:sp>
          <p:nvSpPr>
            <p:cNvPr id="147" name="Freeform: Shape 146">
              <a:extLst>
                <a:ext uri="{FF2B5EF4-FFF2-40B4-BE49-F238E27FC236}">
                  <a16:creationId xmlns:a16="http://schemas.microsoft.com/office/drawing/2014/main" id="{F6DF2EE9-018D-4A11-B893-25E2AFCB51C0}"/>
                </a:ext>
              </a:extLst>
            </p:cNvPr>
            <p:cNvSpPr/>
            <p:nvPr/>
          </p:nvSpPr>
          <p:spPr>
            <a:xfrm>
              <a:off x="8341219" y="3635672"/>
              <a:ext cx="91174" cy="132207"/>
            </a:xfrm>
            <a:custGeom>
              <a:avLst/>
              <a:gdLst>
                <a:gd name="connsiteX0" fmla="*/ 88937 w 91174"/>
                <a:gd name="connsiteY0" fmla="*/ 0 h 132207"/>
                <a:gd name="connsiteX1" fmla="*/ 2355 w 91174"/>
                <a:gd name="connsiteY1" fmla="*/ 0 h 132207"/>
                <a:gd name="connsiteX2" fmla="*/ 45598 w 91174"/>
                <a:gd name="connsiteY2" fmla="*/ 132207 h 132207"/>
                <a:gd name="connsiteX3" fmla="*/ 88937 w 91174"/>
                <a:gd name="connsiteY3" fmla="*/ 0 h 132207"/>
              </a:gdLst>
              <a:ahLst/>
              <a:cxnLst>
                <a:cxn ang="0">
                  <a:pos x="connsiteX0" y="connsiteY0"/>
                </a:cxn>
                <a:cxn ang="0">
                  <a:pos x="connsiteX1" y="connsiteY1"/>
                </a:cxn>
                <a:cxn ang="0">
                  <a:pos x="connsiteX2" y="connsiteY2"/>
                </a:cxn>
                <a:cxn ang="0">
                  <a:pos x="connsiteX3" y="connsiteY3"/>
                </a:cxn>
              </a:cxnLst>
              <a:rect l="l" t="t" r="r" b="b"/>
              <a:pathLst>
                <a:path w="91174" h="132207">
                  <a:moveTo>
                    <a:pt x="88937" y="0"/>
                  </a:moveTo>
                  <a:lnTo>
                    <a:pt x="2355" y="0"/>
                  </a:lnTo>
                  <a:cubicBezTo>
                    <a:pt x="-10028" y="74866"/>
                    <a:pt x="29691" y="132207"/>
                    <a:pt x="45598" y="132207"/>
                  </a:cubicBezTo>
                  <a:cubicBezTo>
                    <a:pt x="61505" y="132207"/>
                    <a:pt x="100938" y="74866"/>
                    <a:pt x="88937" y="0"/>
                  </a:cubicBezTo>
                  <a:close/>
                </a:path>
              </a:pathLst>
            </a:custGeom>
            <a:solidFill>
              <a:srgbClr val="BA68C8"/>
            </a:solidFill>
            <a:ln w="9525" cap="flat">
              <a:noFill/>
              <a:prstDash val="solid"/>
              <a:miter/>
            </a:ln>
          </p:spPr>
          <p:txBody>
            <a:bodyPr rtlCol="0" anchor="ctr"/>
            <a:lstStyle/>
            <a:p>
              <a:endParaRPr lang="vi-VN"/>
            </a:p>
          </p:txBody>
        </p:sp>
        <p:sp>
          <p:nvSpPr>
            <p:cNvPr id="148" name="Freeform: Shape 147">
              <a:extLst>
                <a:ext uri="{FF2B5EF4-FFF2-40B4-BE49-F238E27FC236}">
                  <a16:creationId xmlns:a16="http://schemas.microsoft.com/office/drawing/2014/main" id="{93ED816F-26A7-48D4-AC93-68F76C18EA30}"/>
                </a:ext>
              </a:extLst>
            </p:cNvPr>
            <p:cNvSpPr/>
            <p:nvPr/>
          </p:nvSpPr>
          <p:spPr>
            <a:xfrm>
              <a:off x="8341219" y="3635672"/>
              <a:ext cx="91174" cy="132207"/>
            </a:xfrm>
            <a:custGeom>
              <a:avLst/>
              <a:gdLst>
                <a:gd name="connsiteX0" fmla="*/ 88937 w 91174"/>
                <a:gd name="connsiteY0" fmla="*/ 0 h 132207"/>
                <a:gd name="connsiteX1" fmla="*/ 2355 w 91174"/>
                <a:gd name="connsiteY1" fmla="*/ 0 h 132207"/>
                <a:gd name="connsiteX2" fmla="*/ 45598 w 91174"/>
                <a:gd name="connsiteY2" fmla="*/ 132207 h 132207"/>
                <a:gd name="connsiteX3" fmla="*/ 88937 w 91174"/>
                <a:gd name="connsiteY3" fmla="*/ 0 h 132207"/>
              </a:gdLst>
              <a:ahLst/>
              <a:cxnLst>
                <a:cxn ang="0">
                  <a:pos x="connsiteX0" y="connsiteY0"/>
                </a:cxn>
                <a:cxn ang="0">
                  <a:pos x="connsiteX1" y="connsiteY1"/>
                </a:cxn>
                <a:cxn ang="0">
                  <a:pos x="connsiteX2" y="connsiteY2"/>
                </a:cxn>
                <a:cxn ang="0">
                  <a:pos x="connsiteX3" y="connsiteY3"/>
                </a:cxn>
              </a:cxnLst>
              <a:rect l="l" t="t" r="r" b="b"/>
              <a:pathLst>
                <a:path w="91174" h="132207">
                  <a:moveTo>
                    <a:pt x="88937" y="0"/>
                  </a:moveTo>
                  <a:lnTo>
                    <a:pt x="2355" y="0"/>
                  </a:lnTo>
                  <a:cubicBezTo>
                    <a:pt x="-10028" y="74866"/>
                    <a:pt x="29691" y="132207"/>
                    <a:pt x="45598" y="132207"/>
                  </a:cubicBezTo>
                  <a:cubicBezTo>
                    <a:pt x="61505" y="132207"/>
                    <a:pt x="100938" y="74866"/>
                    <a:pt x="88937" y="0"/>
                  </a:cubicBezTo>
                  <a:close/>
                </a:path>
              </a:pathLst>
            </a:custGeom>
            <a:solidFill>
              <a:srgbClr val="FFFFFF">
                <a:alpha val="70000"/>
              </a:srgbClr>
            </a:solidFill>
            <a:ln w="9525" cap="flat">
              <a:noFill/>
              <a:prstDash val="solid"/>
              <a:miter/>
            </a:ln>
          </p:spPr>
          <p:txBody>
            <a:bodyPr rtlCol="0" anchor="ctr"/>
            <a:lstStyle/>
            <a:p>
              <a:endParaRPr lang="vi-VN"/>
            </a:p>
          </p:txBody>
        </p:sp>
        <p:sp>
          <p:nvSpPr>
            <p:cNvPr id="149" name="Freeform: Shape 148">
              <a:extLst>
                <a:ext uri="{FF2B5EF4-FFF2-40B4-BE49-F238E27FC236}">
                  <a16:creationId xmlns:a16="http://schemas.microsoft.com/office/drawing/2014/main" id="{61FACA88-CC1C-46CA-9198-470891DE62CE}"/>
                </a:ext>
              </a:extLst>
            </p:cNvPr>
            <p:cNvSpPr/>
            <p:nvPr/>
          </p:nvSpPr>
          <p:spPr>
            <a:xfrm>
              <a:off x="8363509" y="3635672"/>
              <a:ext cx="46620" cy="86391"/>
            </a:xfrm>
            <a:custGeom>
              <a:avLst/>
              <a:gdLst>
                <a:gd name="connsiteX0" fmla="*/ 23308 w 46620"/>
                <a:gd name="connsiteY0" fmla="*/ 0 h 86391"/>
                <a:gd name="connsiteX1" fmla="*/ 38167 w 46620"/>
                <a:gd name="connsiteY1" fmla="*/ 0 h 86391"/>
                <a:gd name="connsiteX2" fmla="*/ 46168 w 46620"/>
                <a:gd name="connsiteY2" fmla="*/ 40005 h 86391"/>
                <a:gd name="connsiteX3" fmla="*/ 23308 w 46620"/>
                <a:gd name="connsiteY3" fmla="*/ 86392 h 86391"/>
                <a:gd name="connsiteX4" fmla="*/ 448 w 46620"/>
                <a:gd name="connsiteY4" fmla="*/ 40005 h 86391"/>
                <a:gd name="connsiteX5" fmla="*/ 8544 w 46620"/>
                <a:gd name="connsiteY5" fmla="*/ 0 h 86391"/>
                <a:gd name="connsiteX6" fmla="*/ 23308 w 46620"/>
                <a:gd name="connsiteY6" fmla="*/ 0 h 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0" h="86391">
                  <a:moveTo>
                    <a:pt x="23308" y="0"/>
                  </a:moveTo>
                  <a:lnTo>
                    <a:pt x="38167" y="0"/>
                  </a:lnTo>
                  <a:cubicBezTo>
                    <a:pt x="44998" y="12154"/>
                    <a:pt x="47799" y="26160"/>
                    <a:pt x="46168" y="40005"/>
                  </a:cubicBezTo>
                  <a:cubicBezTo>
                    <a:pt x="44454" y="60103"/>
                    <a:pt x="32262" y="86392"/>
                    <a:pt x="23308" y="86392"/>
                  </a:cubicBezTo>
                  <a:cubicBezTo>
                    <a:pt x="14355" y="86392"/>
                    <a:pt x="2258" y="60103"/>
                    <a:pt x="448" y="40005"/>
                  </a:cubicBezTo>
                  <a:cubicBezTo>
                    <a:pt x="-1181" y="26148"/>
                    <a:pt x="1656" y="12133"/>
                    <a:pt x="8544" y="0"/>
                  </a:cubicBezTo>
                  <a:lnTo>
                    <a:pt x="23308" y="0"/>
                  </a:lnTo>
                </a:path>
              </a:pathLst>
            </a:custGeom>
            <a:solidFill>
              <a:srgbClr val="FFFFFF"/>
            </a:solidFill>
            <a:ln w="9525" cap="flat">
              <a:noFill/>
              <a:prstDash val="solid"/>
              <a:miter/>
            </a:ln>
          </p:spPr>
          <p:txBody>
            <a:bodyPr rtlCol="0" anchor="ctr"/>
            <a:lstStyle/>
            <a:p>
              <a:endParaRPr lang="vi-VN"/>
            </a:p>
          </p:txBody>
        </p:sp>
        <p:sp>
          <p:nvSpPr>
            <p:cNvPr id="150" name="Freeform: Shape 149">
              <a:extLst>
                <a:ext uri="{FF2B5EF4-FFF2-40B4-BE49-F238E27FC236}">
                  <a16:creationId xmlns:a16="http://schemas.microsoft.com/office/drawing/2014/main" id="{5B56BD52-FF78-4B40-A182-1DD5FB2F9003}"/>
                </a:ext>
              </a:extLst>
            </p:cNvPr>
            <p:cNvSpPr/>
            <p:nvPr/>
          </p:nvSpPr>
          <p:spPr>
            <a:xfrm>
              <a:off x="8333161" y="3501084"/>
              <a:ext cx="111122" cy="105333"/>
            </a:xfrm>
            <a:custGeom>
              <a:avLst/>
              <a:gdLst>
                <a:gd name="connsiteX0" fmla="*/ 96710 w 111122"/>
                <a:gd name="connsiteY0" fmla="*/ 0 h 105333"/>
                <a:gd name="connsiteX1" fmla="*/ 6984 w 111122"/>
                <a:gd name="connsiteY1" fmla="*/ 31718 h 105333"/>
                <a:gd name="connsiteX2" fmla="*/ 31 w 111122"/>
                <a:gd name="connsiteY2" fmla="*/ 61531 h 105333"/>
                <a:gd name="connsiteX3" fmla="*/ 16223 w 111122"/>
                <a:gd name="connsiteY3" fmla="*/ 93154 h 105333"/>
                <a:gd name="connsiteX4" fmla="*/ 29844 w 111122"/>
                <a:gd name="connsiteY4" fmla="*/ 100584 h 105333"/>
                <a:gd name="connsiteX5" fmla="*/ 81565 w 111122"/>
                <a:gd name="connsiteY5" fmla="*/ 100584 h 105333"/>
                <a:gd name="connsiteX6" fmla="*/ 94900 w 111122"/>
                <a:gd name="connsiteY6" fmla="*/ 93250 h 105333"/>
                <a:gd name="connsiteX7" fmla="*/ 111092 w 111122"/>
                <a:gd name="connsiteY7" fmla="*/ 61627 h 10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2" h="105333">
                  <a:moveTo>
                    <a:pt x="96710" y="0"/>
                  </a:moveTo>
                  <a:lnTo>
                    <a:pt x="6984" y="31718"/>
                  </a:lnTo>
                  <a:lnTo>
                    <a:pt x="31" y="61531"/>
                  </a:lnTo>
                  <a:cubicBezTo>
                    <a:pt x="-491" y="74183"/>
                    <a:pt x="5653" y="86183"/>
                    <a:pt x="16223" y="93154"/>
                  </a:cubicBezTo>
                  <a:cubicBezTo>
                    <a:pt x="20416" y="96221"/>
                    <a:pt x="24996" y="98719"/>
                    <a:pt x="29844" y="100584"/>
                  </a:cubicBezTo>
                  <a:cubicBezTo>
                    <a:pt x="46503" y="106917"/>
                    <a:pt x="64906" y="106917"/>
                    <a:pt x="81565" y="100584"/>
                  </a:cubicBezTo>
                  <a:cubicBezTo>
                    <a:pt x="86329" y="98771"/>
                    <a:pt x="90817" y="96302"/>
                    <a:pt x="94900" y="93250"/>
                  </a:cubicBezTo>
                  <a:cubicBezTo>
                    <a:pt x="105469" y="86278"/>
                    <a:pt x="111614" y="74278"/>
                    <a:pt x="111092" y="61627"/>
                  </a:cubicBezTo>
                  <a:close/>
                </a:path>
              </a:pathLst>
            </a:custGeom>
            <a:solidFill>
              <a:srgbClr val="BA68C8"/>
            </a:solidFill>
            <a:ln w="9525" cap="flat">
              <a:noFill/>
              <a:prstDash val="solid"/>
              <a:miter/>
            </a:ln>
          </p:spPr>
          <p:txBody>
            <a:bodyPr rtlCol="0" anchor="ctr"/>
            <a:lstStyle/>
            <a:p>
              <a:endParaRPr lang="vi-VN"/>
            </a:p>
          </p:txBody>
        </p:sp>
        <p:sp>
          <p:nvSpPr>
            <p:cNvPr id="151" name="Freeform: Shape 150">
              <a:extLst>
                <a:ext uri="{FF2B5EF4-FFF2-40B4-BE49-F238E27FC236}">
                  <a16:creationId xmlns:a16="http://schemas.microsoft.com/office/drawing/2014/main" id="{FE2E3ABE-31C1-4D6C-A175-721092C1BF29}"/>
                </a:ext>
              </a:extLst>
            </p:cNvPr>
            <p:cNvSpPr/>
            <p:nvPr/>
          </p:nvSpPr>
          <p:spPr>
            <a:xfrm>
              <a:off x="8333161" y="3501084"/>
              <a:ext cx="111122" cy="105333"/>
            </a:xfrm>
            <a:custGeom>
              <a:avLst/>
              <a:gdLst>
                <a:gd name="connsiteX0" fmla="*/ 96710 w 111122"/>
                <a:gd name="connsiteY0" fmla="*/ 0 h 105333"/>
                <a:gd name="connsiteX1" fmla="*/ 6984 w 111122"/>
                <a:gd name="connsiteY1" fmla="*/ 31718 h 105333"/>
                <a:gd name="connsiteX2" fmla="*/ 31 w 111122"/>
                <a:gd name="connsiteY2" fmla="*/ 61531 h 105333"/>
                <a:gd name="connsiteX3" fmla="*/ 16223 w 111122"/>
                <a:gd name="connsiteY3" fmla="*/ 93154 h 105333"/>
                <a:gd name="connsiteX4" fmla="*/ 29844 w 111122"/>
                <a:gd name="connsiteY4" fmla="*/ 100584 h 105333"/>
                <a:gd name="connsiteX5" fmla="*/ 81565 w 111122"/>
                <a:gd name="connsiteY5" fmla="*/ 100584 h 105333"/>
                <a:gd name="connsiteX6" fmla="*/ 94900 w 111122"/>
                <a:gd name="connsiteY6" fmla="*/ 93250 h 105333"/>
                <a:gd name="connsiteX7" fmla="*/ 111092 w 111122"/>
                <a:gd name="connsiteY7" fmla="*/ 61627 h 10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122" h="105333">
                  <a:moveTo>
                    <a:pt x="96710" y="0"/>
                  </a:moveTo>
                  <a:lnTo>
                    <a:pt x="6984" y="31718"/>
                  </a:lnTo>
                  <a:lnTo>
                    <a:pt x="31" y="61531"/>
                  </a:lnTo>
                  <a:cubicBezTo>
                    <a:pt x="-491" y="74183"/>
                    <a:pt x="5653" y="86183"/>
                    <a:pt x="16223" y="93154"/>
                  </a:cubicBezTo>
                  <a:cubicBezTo>
                    <a:pt x="20416" y="96221"/>
                    <a:pt x="24996" y="98719"/>
                    <a:pt x="29844" y="100584"/>
                  </a:cubicBezTo>
                  <a:cubicBezTo>
                    <a:pt x="46503" y="106917"/>
                    <a:pt x="64906" y="106917"/>
                    <a:pt x="81565" y="100584"/>
                  </a:cubicBezTo>
                  <a:cubicBezTo>
                    <a:pt x="86329" y="98771"/>
                    <a:pt x="90817" y="96302"/>
                    <a:pt x="94900" y="93250"/>
                  </a:cubicBezTo>
                  <a:cubicBezTo>
                    <a:pt x="105469" y="86278"/>
                    <a:pt x="111614" y="74278"/>
                    <a:pt x="111092" y="61627"/>
                  </a:cubicBezTo>
                  <a:close/>
                </a:path>
              </a:pathLst>
            </a:custGeom>
            <a:solidFill>
              <a:srgbClr val="FFFFFF">
                <a:alpha val="20000"/>
              </a:srgbClr>
            </a:solidFill>
            <a:ln w="9525" cap="flat">
              <a:noFill/>
              <a:prstDash val="solid"/>
              <a:miter/>
            </a:ln>
          </p:spPr>
          <p:txBody>
            <a:bodyPr rtlCol="0" anchor="ctr"/>
            <a:lstStyle/>
            <a:p>
              <a:endParaRPr lang="vi-VN"/>
            </a:p>
          </p:txBody>
        </p:sp>
        <p:sp>
          <p:nvSpPr>
            <p:cNvPr id="152" name="Freeform: Shape 151">
              <a:extLst>
                <a:ext uri="{FF2B5EF4-FFF2-40B4-BE49-F238E27FC236}">
                  <a16:creationId xmlns:a16="http://schemas.microsoft.com/office/drawing/2014/main" id="{D53DE24F-75AB-4488-9043-F66623A516C2}"/>
                </a:ext>
              </a:extLst>
            </p:cNvPr>
            <p:cNvSpPr/>
            <p:nvPr/>
          </p:nvSpPr>
          <p:spPr>
            <a:xfrm>
              <a:off x="8320047" y="3571664"/>
              <a:ext cx="137445" cy="93332"/>
            </a:xfrm>
            <a:custGeom>
              <a:avLst/>
              <a:gdLst>
                <a:gd name="connsiteX0" fmla="*/ 126302 w 137445"/>
                <a:gd name="connsiteY0" fmla="*/ 0 h 93332"/>
                <a:gd name="connsiteX1" fmla="*/ 129254 w 137445"/>
                <a:gd name="connsiteY1" fmla="*/ 12573 h 93332"/>
                <a:gd name="connsiteX2" fmla="*/ 111538 w 137445"/>
                <a:gd name="connsiteY2" fmla="*/ 45625 h 93332"/>
                <a:gd name="connsiteX3" fmla="*/ 96869 w 137445"/>
                <a:gd name="connsiteY3" fmla="*/ 53626 h 93332"/>
                <a:gd name="connsiteX4" fmla="*/ 40767 w 137445"/>
                <a:gd name="connsiteY4" fmla="*/ 53626 h 93332"/>
                <a:gd name="connsiteX5" fmla="*/ 25813 w 137445"/>
                <a:gd name="connsiteY5" fmla="*/ 45529 h 93332"/>
                <a:gd name="connsiteX6" fmla="*/ 8096 w 137445"/>
                <a:gd name="connsiteY6" fmla="*/ 12382 h 93332"/>
                <a:gd name="connsiteX7" fmla="*/ 0 w 137445"/>
                <a:gd name="connsiteY7" fmla="*/ 47244 h 93332"/>
                <a:gd name="connsiteX8" fmla="*/ 0 w 137445"/>
                <a:gd name="connsiteY8" fmla="*/ 47244 h 93332"/>
                <a:gd name="connsiteX9" fmla="*/ 20098 w 137445"/>
                <a:gd name="connsiteY9" fmla="*/ 79820 h 93332"/>
                <a:gd name="connsiteX10" fmla="*/ 37624 w 137445"/>
                <a:gd name="connsiteY10" fmla="*/ 88297 h 93332"/>
                <a:gd name="connsiteX11" fmla="*/ 100108 w 137445"/>
                <a:gd name="connsiteY11" fmla="*/ 88297 h 93332"/>
                <a:gd name="connsiteX12" fmla="*/ 117253 w 137445"/>
                <a:gd name="connsiteY12" fmla="*/ 79915 h 93332"/>
                <a:gd name="connsiteX13" fmla="*/ 137446 w 137445"/>
                <a:gd name="connsiteY13" fmla="*/ 47339 h 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445" h="93332">
                  <a:moveTo>
                    <a:pt x="126302" y="0"/>
                  </a:moveTo>
                  <a:lnTo>
                    <a:pt x="129254" y="12573"/>
                  </a:lnTo>
                  <a:cubicBezTo>
                    <a:pt x="129198" y="25847"/>
                    <a:pt x="122561" y="38229"/>
                    <a:pt x="111538" y="45625"/>
                  </a:cubicBezTo>
                  <a:cubicBezTo>
                    <a:pt x="106994" y="48882"/>
                    <a:pt x="102068" y="51569"/>
                    <a:pt x="96869" y="53626"/>
                  </a:cubicBezTo>
                  <a:cubicBezTo>
                    <a:pt x="78789" y="60440"/>
                    <a:pt x="58847" y="60440"/>
                    <a:pt x="40767" y="53626"/>
                  </a:cubicBezTo>
                  <a:cubicBezTo>
                    <a:pt x="35457" y="51576"/>
                    <a:pt x="30432" y="48855"/>
                    <a:pt x="25813" y="45529"/>
                  </a:cubicBezTo>
                  <a:cubicBezTo>
                    <a:pt x="14787" y="38092"/>
                    <a:pt x="8154" y="25682"/>
                    <a:pt x="8096" y="12382"/>
                  </a:cubicBezTo>
                  <a:lnTo>
                    <a:pt x="0" y="47244"/>
                  </a:lnTo>
                  <a:lnTo>
                    <a:pt x="0" y="47244"/>
                  </a:lnTo>
                  <a:cubicBezTo>
                    <a:pt x="716" y="60816"/>
                    <a:pt x="8289" y="73091"/>
                    <a:pt x="20098" y="79820"/>
                  </a:cubicBezTo>
                  <a:cubicBezTo>
                    <a:pt x="25534" y="83416"/>
                    <a:pt x="31429" y="86268"/>
                    <a:pt x="37624" y="88297"/>
                  </a:cubicBezTo>
                  <a:cubicBezTo>
                    <a:pt x="57911" y="95010"/>
                    <a:pt x="79821" y="95010"/>
                    <a:pt x="100108" y="88297"/>
                  </a:cubicBezTo>
                  <a:cubicBezTo>
                    <a:pt x="106163" y="86260"/>
                    <a:pt x="111926" y="83442"/>
                    <a:pt x="117253" y="79915"/>
                  </a:cubicBezTo>
                  <a:cubicBezTo>
                    <a:pt x="129086" y="73197"/>
                    <a:pt x="136693" y="60925"/>
                    <a:pt x="137446" y="47339"/>
                  </a:cubicBezTo>
                  <a:close/>
                </a:path>
              </a:pathLst>
            </a:custGeom>
            <a:solidFill>
              <a:srgbClr val="BA68C8"/>
            </a:solidFill>
            <a:ln w="9525" cap="flat">
              <a:noFill/>
              <a:prstDash val="solid"/>
              <a:miter/>
            </a:ln>
          </p:spPr>
          <p:txBody>
            <a:bodyPr rtlCol="0" anchor="ctr"/>
            <a:lstStyle/>
            <a:p>
              <a:endParaRPr lang="vi-VN"/>
            </a:p>
          </p:txBody>
        </p:sp>
        <p:sp>
          <p:nvSpPr>
            <p:cNvPr id="153" name="Freeform: Shape 152">
              <a:extLst>
                <a:ext uri="{FF2B5EF4-FFF2-40B4-BE49-F238E27FC236}">
                  <a16:creationId xmlns:a16="http://schemas.microsoft.com/office/drawing/2014/main" id="{3AD482B8-4A55-4589-AB6E-F3A950431268}"/>
                </a:ext>
              </a:extLst>
            </p:cNvPr>
            <p:cNvSpPr/>
            <p:nvPr/>
          </p:nvSpPr>
          <p:spPr>
            <a:xfrm>
              <a:off x="8320047" y="3571664"/>
              <a:ext cx="137445" cy="93332"/>
            </a:xfrm>
            <a:custGeom>
              <a:avLst/>
              <a:gdLst>
                <a:gd name="connsiteX0" fmla="*/ 126302 w 137445"/>
                <a:gd name="connsiteY0" fmla="*/ 0 h 93332"/>
                <a:gd name="connsiteX1" fmla="*/ 129254 w 137445"/>
                <a:gd name="connsiteY1" fmla="*/ 12573 h 93332"/>
                <a:gd name="connsiteX2" fmla="*/ 111538 w 137445"/>
                <a:gd name="connsiteY2" fmla="*/ 45625 h 93332"/>
                <a:gd name="connsiteX3" fmla="*/ 96869 w 137445"/>
                <a:gd name="connsiteY3" fmla="*/ 53626 h 93332"/>
                <a:gd name="connsiteX4" fmla="*/ 40767 w 137445"/>
                <a:gd name="connsiteY4" fmla="*/ 53626 h 93332"/>
                <a:gd name="connsiteX5" fmla="*/ 25813 w 137445"/>
                <a:gd name="connsiteY5" fmla="*/ 45529 h 93332"/>
                <a:gd name="connsiteX6" fmla="*/ 8096 w 137445"/>
                <a:gd name="connsiteY6" fmla="*/ 12382 h 93332"/>
                <a:gd name="connsiteX7" fmla="*/ 0 w 137445"/>
                <a:gd name="connsiteY7" fmla="*/ 47244 h 93332"/>
                <a:gd name="connsiteX8" fmla="*/ 0 w 137445"/>
                <a:gd name="connsiteY8" fmla="*/ 47244 h 93332"/>
                <a:gd name="connsiteX9" fmla="*/ 20098 w 137445"/>
                <a:gd name="connsiteY9" fmla="*/ 79820 h 93332"/>
                <a:gd name="connsiteX10" fmla="*/ 37624 w 137445"/>
                <a:gd name="connsiteY10" fmla="*/ 88297 h 93332"/>
                <a:gd name="connsiteX11" fmla="*/ 100108 w 137445"/>
                <a:gd name="connsiteY11" fmla="*/ 88297 h 93332"/>
                <a:gd name="connsiteX12" fmla="*/ 117253 w 137445"/>
                <a:gd name="connsiteY12" fmla="*/ 79915 h 93332"/>
                <a:gd name="connsiteX13" fmla="*/ 137446 w 137445"/>
                <a:gd name="connsiteY13" fmla="*/ 47339 h 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445" h="93332">
                  <a:moveTo>
                    <a:pt x="126302" y="0"/>
                  </a:moveTo>
                  <a:lnTo>
                    <a:pt x="129254" y="12573"/>
                  </a:lnTo>
                  <a:cubicBezTo>
                    <a:pt x="129198" y="25847"/>
                    <a:pt x="122561" y="38229"/>
                    <a:pt x="111538" y="45625"/>
                  </a:cubicBezTo>
                  <a:cubicBezTo>
                    <a:pt x="106994" y="48882"/>
                    <a:pt x="102068" y="51569"/>
                    <a:pt x="96869" y="53626"/>
                  </a:cubicBezTo>
                  <a:cubicBezTo>
                    <a:pt x="78789" y="60440"/>
                    <a:pt x="58847" y="60440"/>
                    <a:pt x="40767" y="53626"/>
                  </a:cubicBezTo>
                  <a:cubicBezTo>
                    <a:pt x="35457" y="51576"/>
                    <a:pt x="30432" y="48855"/>
                    <a:pt x="25813" y="45529"/>
                  </a:cubicBezTo>
                  <a:cubicBezTo>
                    <a:pt x="14787" y="38092"/>
                    <a:pt x="8154" y="25682"/>
                    <a:pt x="8096" y="12382"/>
                  </a:cubicBezTo>
                  <a:lnTo>
                    <a:pt x="0" y="47244"/>
                  </a:lnTo>
                  <a:lnTo>
                    <a:pt x="0" y="47244"/>
                  </a:lnTo>
                  <a:cubicBezTo>
                    <a:pt x="716" y="60816"/>
                    <a:pt x="8289" y="73091"/>
                    <a:pt x="20098" y="79820"/>
                  </a:cubicBezTo>
                  <a:cubicBezTo>
                    <a:pt x="25534" y="83416"/>
                    <a:pt x="31429" y="86268"/>
                    <a:pt x="37624" y="88297"/>
                  </a:cubicBezTo>
                  <a:cubicBezTo>
                    <a:pt x="57911" y="95010"/>
                    <a:pt x="79821" y="95010"/>
                    <a:pt x="100108" y="88297"/>
                  </a:cubicBezTo>
                  <a:cubicBezTo>
                    <a:pt x="106163" y="86260"/>
                    <a:pt x="111926" y="83442"/>
                    <a:pt x="117253" y="79915"/>
                  </a:cubicBezTo>
                  <a:cubicBezTo>
                    <a:pt x="129086" y="73197"/>
                    <a:pt x="136693" y="60925"/>
                    <a:pt x="137446" y="47339"/>
                  </a:cubicBezTo>
                  <a:close/>
                </a:path>
              </a:pathLst>
            </a:custGeom>
            <a:solidFill>
              <a:srgbClr val="FFFFFF">
                <a:alpha val="20000"/>
              </a:srgbClr>
            </a:solidFill>
            <a:ln w="9525" cap="flat">
              <a:noFill/>
              <a:prstDash val="solid"/>
              <a:miter/>
            </a:ln>
          </p:spPr>
          <p:txBody>
            <a:bodyPr rtlCol="0" anchor="ctr"/>
            <a:lstStyle/>
            <a:p>
              <a:endParaRPr lang="vi-VN"/>
            </a:p>
          </p:txBody>
        </p:sp>
        <p:sp>
          <p:nvSpPr>
            <p:cNvPr id="154" name="Freeform: Shape 153">
              <a:extLst>
                <a:ext uri="{FF2B5EF4-FFF2-40B4-BE49-F238E27FC236}">
                  <a16:creationId xmlns:a16="http://schemas.microsoft.com/office/drawing/2014/main" id="{1E196E3B-9442-4BAA-A81C-865118A28126}"/>
                </a:ext>
              </a:extLst>
            </p:cNvPr>
            <p:cNvSpPr/>
            <p:nvPr/>
          </p:nvSpPr>
          <p:spPr>
            <a:xfrm>
              <a:off x="8328143" y="3562520"/>
              <a:ext cx="121158" cy="67880"/>
            </a:xfrm>
            <a:custGeom>
              <a:avLst/>
              <a:gdLst>
                <a:gd name="connsiteX0" fmla="*/ 118205 w 121158"/>
                <a:gd name="connsiteY0" fmla="*/ 8858 h 67880"/>
                <a:gd name="connsiteX1" fmla="*/ 117443 w 121158"/>
                <a:gd name="connsiteY1" fmla="*/ 5905 h 67880"/>
                <a:gd name="connsiteX2" fmla="*/ 116110 w 121158"/>
                <a:gd name="connsiteY2" fmla="*/ 95 h 67880"/>
                <a:gd name="connsiteX3" fmla="*/ 99917 w 121158"/>
                <a:gd name="connsiteY3" fmla="*/ 31718 h 67880"/>
                <a:gd name="connsiteX4" fmla="*/ 86582 w 121158"/>
                <a:gd name="connsiteY4" fmla="*/ 39053 h 67880"/>
                <a:gd name="connsiteX5" fmla="*/ 34862 w 121158"/>
                <a:gd name="connsiteY5" fmla="*/ 39053 h 67880"/>
                <a:gd name="connsiteX6" fmla="*/ 21241 w 121158"/>
                <a:gd name="connsiteY6" fmla="*/ 31623 h 67880"/>
                <a:gd name="connsiteX7" fmla="*/ 5049 w 121158"/>
                <a:gd name="connsiteY7" fmla="*/ 0 h 67880"/>
                <a:gd name="connsiteX8" fmla="*/ 0 w 121158"/>
                <a:gd name="connsiteY8" fmla="*/ 21526 h 67880"/>
                <a:gd name="connsiteX9" fmla="*/ 17717 w 121158"/>
                <a:gd name="connsiteY9" fmla="*/ 54673 h 67880"/>
                <a:gd name="connsiteX10" fmla="*/ 32671 w 121158"/>
                <a:gd name="connsiteY10" fmla="*/ 62770 h 67880"/>
                <a:gd name="connsiteX11" fmla="*/ 88773 w 121158"/>
                <a:gd name="connsiteY11" fmla="*/ 62770 h 67880"/>
                <a:gd name="connsiteX12" fmla="*/ 103442 w 121158"/>
                <a:gd name="connsiteY12" fmla="*/ 54769 h 67880"/>
                <a:gd name="connsiteX13" fmla="*/ 121158 w 121158"/>
                <a:gd name="connsiteY13" fmla="*/ 21717 h 6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158" h="67880">
                  <a:moveTo>
                    <a:pt x="118205" y="8858"/>
                  </a:moveTo>
                  <a:lnTo>
                    <a:pt x="117443" y="5905"/>
                  </a:lnTo>
                  <a:lnTo>
                    <a:pt x="116110" y="95"/>
                  </a:lnTo>
                  <a:cubicBezTo>
                    <a:pt x="116632" y="12746"/>
                    <a:pt x="110487" y="24746"/>
                    <a:pt x="99917" y="31718"/>
                  </a:cubicBezTo>
                  <a:cubicBezTo>
                    <a:pt x="95835" y="34771"/>
                    <a:pt x="91346" y="37239"/>
                    <a:pt x="86582" y="39053"/>
                  </a:cubicBezTo>
                  <a:cubicBezTo>
                    <a:pt x="69924" y="45386"/>
                    <a:pt x="51520" y="45386"/>
                    <a:pt x="34862" y="39053"/>
                  </a:cubicBezTo>
                  <a:cubicBezTo>
                    <a:pt x="30014" y="37188"/>
                    <a:pt x="25433" y="34690"/>
                    <a:pt x="21241" y="31623"/>
                  </a:cubicBezTo>
                  <a:cubicBezTo>
                    <a:pt x="10671" y="24651"/>
                    <a:pt x="4527" y="12651"/>
                    <a:pt x="5049" y="0"/>
                  </a:cubicBezTo>
                  <a:lnTo>
                    <a:pt x="0" y="21526"/>
                  </a:lnTo>
                  <a:cubicBezTo>
                    <a:pt x="58" y="34826"/>
                    <a:pt x="6691" y="47236"/>
                    <a:pt x="17717" y="54673"/>
                  </a:cubicBezTo>
                  <a:cubicBezTo>
                    <a:pt x="22335" y="57999"/>
                    <a:pt x="27361" y="60720"/>
                    <a:pt x="32671" y="62770"/>
                  </a:cubicBezTo>
                  <a:cubicBezTo>
                    <a:pt x="50751" y="69584"/>
                    <a:pt x="70693" y="69584"/>
                    <a:pt x="88773" y="62770"/>
                  </a:cubicBezTo>
                  <a:cubicBezTo>
                    <a:pt x="93972" y="60713"/>
                    <a:pt x="98898" y="58026"/>
                    <a:pt x="103442" y="54769"/>
                  </a:cubicBezTo>
                  <a:cubicBezTo>
                    <a:pt x="114465" y="47373"/>
                    <a:pt x="121102" y="34991"/>
                    <a:pt x="121158" y="21717"/>
                  </a:cubicBezTo>
                  <a:close/>
                </a:path>
              </a:pathLst>
            </a:custGeom>
            <a:solidFill>
              <a:srgbClr val="455A64"/>
            </a:solidFill>
            <a:ln w="9525" cap="flat">
              <a:noFill/>
              <a:prstDash val="solid"/>
              <a:miter/>
            </a:ln>
          </p:spPr>
          <p:txBody>
            <a:bodyPr rtlCol="0" anchor="ctr"/>
            <a:lstStyle/>
            <a:p>
              <a:endParaRPr lang="vi-VN"/>
            </a:p>
          </p:txBody>
        </p:sp>
        <p:sp>
          <p:nvSpPr>
            <p:cNvPr id="155" name="Freeform: Shape 154">
              <a:extLst>
                <a:ext uri="{FF2B5EF4-FFF2-40B4-BE49-F238E27FC236}">
                  <a16:creationId xmlns:a16="http://schemas.microsoft.com/office/drawing/2014/main" id="{D55E45DA-8B80-42D2-9CED-CABE042C94D5}"/>
                </a:ext>
              </a:extLst>
            </p:cNvPr>
            <p:cNvSpPr/>
            <p:nvPr/>
          </p:nvSpPr>
          <p:spPr>
            <a:xfrm>
              <a:off x="8322524" y="3501084"/>
              <a:ext cx="114871" cy="107346"/>
            </a:xfrm>
            <a:custGeom>
              <a:avLst/>
              <a:gdLst>
                <a:gd name="connsiteX0" fmla="*/ 114871 w 114871"/>
                <a:gd name="connsiteY0" fmla="*/ 32194 h 107346"/>
                <a:gd name="connsiteX1" fmla="*/ 107347 w 114871"/>
                <a:gd name="connsiteY1" fmla="*/ 0 h 107346"/>
                <a:gd name="connsiteX2" fmla="*/ 17621 w 114871"/>
                <a:gd name="connsiteY2" fmla="*/ 31718 h 107346"/>
                <a:gd name="connsiteX3" fmla="*/ 10668 w 114871"/>
                <a:gd name="connsiteY3" fmla="*/ 61531 h 107346"/>
                <a:gd name="connsiteX4" fmla="*/ 10668 w 114871"/>
                <a:gd name="connsiteY4" fmla="*/ 61531 h 107346"/>
                <a:gd name="connsiteX5" fmla="*/ 8668 w 114871"/>
                <a:gd name="connsiteY5" fmla="*/ 70294 h 107346"/>
                <a:gd name="connsiteX6" fmla="*/ 5620 w 114871"/>
                <a:gd name="connsiteY6" fmla="*/ 83058 h 107346"/>
                <a:gd name="connsiteX7" fmla="*/ 5620 w 114871"/>
                <a:gd name="connsiteY7" fmla="*/ 83058 h 107346"/>
                <a:gd name="connsiteX8" fmla="*/ 0 w 114871"/>
                <a:gd name="connsiteY8" fmla="*/ 107347 h 107346"/>
                <a:gd name="connsiteX9" fmla="*/ 114871 w 114871"/>
                <a:gd name="connsiteY9" fmla="*/ 32194 h 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71" h="107346">
                  <a:moveTo>
                    <a:pt x="114871" y="32194"/>
                  </a:moveTo>
                  <a:lnTo>
                    <a:pt x="107347" y="0"/>
                  </a:lnTo>
                  <a:lnTo>
                    <a:pt x="17621" y="31718"/>
                  </a:lnTo>
                  <a:lnTo>
                    <a:pt x="10668" y="61531"/>
                  </a:lnTo>
                  <a:lnTo>
                    <a:pt x="10668" y="61531"/>
                  </a:lnTo>
                  <a:lnTo>
                    <a:pt x="8668" y="70294"/>
                  </a:lnTo>
                  <a:lnTo>
                    <a:pt x="5620" y="83058"/>
                  </a:lnTo>
                  <a:lnTo>
                    <a:pt x="5620" y="83058"/>
                  </a:lnTo>
                  <a:lnTo>
                    <a:pt x="0" y="107347"/>
                  </a:lnTo>
                  <a:cubicBezTo>
                    <a:pt x="50959" y="92869"/>
                    <a:pt x="92012" y="65913"/>
                    <a:pt x="114871" y="32194"/>
                  </a:cubicBezTo>
                  <a:close/>
                </a:path>
              </a:pathLst>
            </a:custGeom>
            <a:solidFill>
              <a:srgbClr val="000000">
                <a:alpha val="15000"/>
              </a:srgbClr>
            </a:solidFill>
            <a:ln w="9525" cap="flat">
              <a:noFill/>
              <a:prstDash val="solid"/>
              <a:miter/>
            </a:ln>
          </p:spPr>
          <p:txBody>
            <a:bodyPr rtlCol="0" anchor="ctr"/>
            <a:lstStyle/>
            <a:p>
              <a:endParaRPr lang="vi-VN"/>
            </a:p>
          </p:txBody>
        </p:sp>
        <p:sp>
          <p:nvSpPr>
            <p:cNvPr id="156" name="Freeform: Shape 155">
              <a:extLst>
                <a:ext uri="{FF2B5EF4-FFF2-40B4-BE49-F238E27FC236}">
                  <a16:creationId xmlns:a16="http://schemas.microsoft.com/office/drawing/2014/main" id="{B38D3B9D-9959-42AD-BB36-845AA81C1BE1}"/>
                </a:ext>
              </a:extLst>
            </p:cNvPr>
            <p:cNvSpPr/>
            <p:nvPr/>
          </p:nvSpPr>
          <p:spPr>
            <a:xfrm>
              <a:off x="8035086" y="3635672"/>
              <a:ext cx="91295" cy="132207"/>
            </a:xfrm>
            <a:custGeom>
              <a:avLst/>
              <a:gdLst>
                <a:gd name="connsiteX0" fmla="*/ 88937 w 91295"/>
                <a:gd name="connsiteY0" fmla="*/ 0 h 132207"/>
                <a:gd name="connsiteX1" fmla="*/ 2354 w 91295"/>
                <a:gd name="connsiteY1" fmla="*/ 0 h 132207"/>
                <a:gd name="connsiteX2" fmla="*/ 45693 w 91295"/>
                <a:gd name="connsiteY2" fmla="*/ 132207 h 132207"/>
                <a:gd name="connsiteX3" fmla="*/ 88937 w 91295"/>
                <a:gd name="connsiteY3" fmla="*/ 0 h 132207"/>
              </a:gdLst>
              <a:ahLst/>
              <a:cxnLst>
                <a:cxn ang="0">
                  <a:pos x="connsiteX0" y="connsiteY0"/>
                </a:cxn>
                <a:cxn ang="0">
                  <a:pos x="connsiteX1" y="connsiteY1"/>
                </a:cxn>
                <a:cxn ang="0">
                  <a:pos x="connsiteX2" y="connsiteY2"/>
                </a:cxn>
                <a:cxn ang="0">
                  <a:pos x="connsiteX3" y="connsiteY3"/>
                </a:cxn>
              </a:cxnLst>
              <a:rect l="l" t="t" r="r" b="b"/>
              <a:pathLst>
                <a:path w="91295" h="132207">
                  <a:moveTo>
                    <a:pt x="88937" y="0"/>
                  </a:moveTo>
                  <a:lnTo>
                    <a:pt x="2354" y="0"/>
                  </a:lnTo>
                  <a:cubicBezTo>
                    <a:pt x="-10028" y="74866"/>
                    <a:pt x="29691" y="132207"/>
                    <a:pt x="45693" y="132207"/>
                  </a:cubicBezTo>
                  <a:cubicBezTo>
                    <a:pt x="61695" y="132207"/>
                    <a:pt x="101319" y="74866"/>
                    <a:pt x="88937" y="0"/>
                  </a:cubicBezTo>
                  <a:close/>
                </a:path>
              </a:pathLst>
            </a:custGeom>
            <a:solidFill>
              <a:srgbClr val="BA68C8"/>
            </a:solidFill>
            <a:ln w="9525" cap="flat">
              <a:noFill/>
              <a:prstDash val="solid"/>
              <a:miter/>
            </a:ln>
          </p:spPr>
          <p:txBody>
            <a:bodyPr rtlCol="0" anchor="ctr"/>
            <a:lstStyle/>
            <a:p>
              <a:endParaRPr lang="vi-VN"/>
            </a:p>
          </p:txBody>
        </p:sp>
        <p:sp>
          <p:nvSpPr>
            <p:cNvPr id="157" name="Freeform: Shape 156">
              <a:extLst>
                <a:ext uri="{FF2B5EF4-FFF2-40B4-BE49-F238E27FC236}">
                  <a16:creationId xmlns:a16="http://schemas.microsoft.com/office/drawing/2014/main" id="{345BC0C3-9B20-4E54-A41E-FA99E3B14B3E}"/>
                </a:ext>
              </a:extLst>
            </p:cNvPr>
            <p:cNvSpPr/>
            <p:nvPr/>
          </p:nvSpPr>
          <p:spPr>
            <a:xfrm>
              <a:off x="8035086" y="3635672"/>
              <a:ext cx="91295" cy="132207"/>
            </a:xfrm>
            <a:custGeom>
              <a:avLst/>
              <a:gdLst>
                <a:gd name="connsiteX0" fmla="*/ 88937 w 91295"/>
                <a:gd name="connsiteY0" fmla="*/ 0 h 132207"/>
                <a:gd name="connsiteX1" fmla="*/ 2354 w 91295"/>
                <a:gd name="connsiteY1" fmla="*/ 0 h 132207"/>
                <a:gd name="connsiteX2" fmla="*/ 45693 w 91295"/>
                <a:gd name="connsiteY2" fmla="*/ 132207 h 132207"/>
                <a:gd name="connsiteX3" fmla="*/ 88937 w 91295"/>
                <a:gd name="connsiteY3" fmla="*/ 0 h 132207"/>
              </a:gdLst>
              <a:ahLst/>
              <a:cxnLst>
                <a:cxn ang="0">
                  <a:pos x="connsiteX0" y="connsiteY0"/>
                </a:cxn>
                <a:cxn ang="0">
                  <a:pos x="connsiteX1" y="connsiteY1"/>
                </a:cxn>
                <a:cxn ang="0">
                  <a:pos x="connsiteX2" y="connsiteY2"/>
                </a:cxn>
                <a:cxn ang="0">
                  <a:pos x="connsiteX3" y="connsiteY3"/>
                </a:cxn>
              </a:cxnLst>
              <a:rect l="l" t="t" r="r" b="b"/>
              <a:pathLst>
                <a:path w="91295" h="132207">
                  <a:moveTo>
                    <a:pt x="88937" y="0"/>
                  </a:moveTo>
                  <a:lnTo>
                    <a:pt x="2354" y="0"/>
                  </a:lnTo>
                  <a:cubicBezTo>
                    <a:pt x="-10028" y="74866"/>
                    <a:pt x="29691" y="132207"/>
                    <a:pt x="45693" y="132207"/>
                  </a:cubicBezTo>
                  <a:cubicBezTo>
                    <a:pt x="61695" y="132207"/>
                    <a:pt x="101319" y="74866"/>
                    <a:pt x="88937" y="0"/>
                  </a:cubicBezTo>
                  <a:close/>
                </a:path>
              </a:pathLst>
            </a:custGeom>
            <a:solidFill>
              <a:srgbClr val="FFFFFF">
                <a:alpha val="70000"/>
              </a:srgbClr>
            </a:solidFill>
            <a:ln w="9525" cap="flat">
              <a:noFill/>
              <a:prstDash val="solid"/>
              <a:miter/>
            </a:ln>
          </p:spPr>
          <p:txBody>
            <a:bodyPr rtlCol="0" anchor="ctr"/>
            <a:lstStyle/>
            <a:p>
              <a:endParaRPr lang="vi-VN"/>
            </a:p>
          </p:txBody>
        </p:sp>
        <p:sp>
          <p:nvSpPr>
            <p:cNvPr id="158" name="Freeform: Shape 157">
              <a:extLst>
                <a:ext uri="{FF2B5EF4-FFF2-40B4-BE49-F238E27FC236}">
                  <a16:creationId xmlns:a16="http://schemas.microsoft.com/office/drawing/2014/main" id="{C2004893-FE71-4E30-90E4-39B755FE8D82}"/>
                </a:ext>
              </a:extLst>
            </p:cNvPr>
            <p:cNvSpPr/>
            <p:nvPr/>
          </p:nvSpPr>
          <p:spPr>
            <a:xfrm>
              <a:off x="8057466" y="3635672"/>
              <a:ext cx="46620" cy="86391"/>
            </a:xfrm>
            <a:custGeom>
              <a:avLst/>
              <a:gdLst>
                <a:gd name="connsiteX0" fmla="*/ 23313 w 46620"/>
                <a:gd name="connsiteY0" fmla="*/ 0 h 86391"/>
                <a:gd name="connsiteX1" fmla="*/ 38076 w 46620"/>
                <a:gd name="connsiteY1" fmla="*/ 0 h 86391"/>
                <a:gd name="connsiteX2" fmla="*/ 46173 w 46620"/>
                <a:gd name="connsiteY2" fmla="*/ 40005 h 86391"/>
                <a:gd name="connsiteX3" fmla="*/ 23313 w 46620"/>
                <a:gd name="connsiteY3" fmla="*/ 86392 h 86391"/>
                <a:gd name="connsiteX4" fmla="*/ 453 w 46620"/>
                <a:gd name="connsiteY4" fmla="*/ 40005 h 86391"/>
                <a:gd name="connsiteX5" fmla="*/ 8454 w 46620"/>
                <a:gd name="connsiteY5" fmla="*/ 0 h 86391"/>
                <a:gd name="connsiteX6" fmla="*/ 23313 w 46620"/>
                <a:gd name="connsiteY6" fmla="*/ 0 h 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0" h="86391">
                  <a:moveTo>
                    <a:pt x="23313" y="0"/>
                  </a:moveTo>
                  <a:lnTo>
                    <a:pt x="38076" y="0"/>
                  </a:lnTo>
                  <a:cubicBezTo>
                    <a:pt x="44965" y="12133"/>
                    <a:pt x="47801" y="26148"/>
                    <a:pt x="46173" y="40005"/>
                  </a:cubicBezTo>
                  <a:cubicBezTo>
                    <a:pt x="44363" y="60103"/>
                    <a:pt x="32171" y="86392"/>
                    <a:pt x="23313" y="86392"/>
                  </a:cubicBezTo>
                  <a:cubicBezTo>
                    <a:pt x="14454" y="86392"/>
                    <a:pt x="2167" y="60103"/>
                    <a:pt x="453" y="40005"/>
                  </a:cubicBezTo>
                  <a:cubicBezTo>
                    <a:pt x="-1178" y="26159"/>
                    <a:pt x="1623" y="12153"/>
                    <a:pt x="8454" y="0"/>
                  </a:cubicBezTo>
                  <a:lnTo>
                    <a:pt x="23313" y="0"/>
                  </a:lnTo>
                </a:path>
              </a:pathLst>
            </a:custGeom>
            <a:solidFill>
              <a:srgbClr val="FFFFFF"/>
            </a:solidFill>
            <a:ln w="9525" cap="flat">
              <a:noFill/>
              <a:prstDash val="solid"/>
              <a:miter/>
            </a:ln>
          </p:spPr>
          <p:txBody>
            <a:bodyPr rtlCol="0" anchor="ctr"/>
            <a:lstStyle/>
            <a:p>
              <a:endParaRPr lang="vi-VN"/>
            </a:p>
          </p:txBody>
        </p:sp>
        <p:sp>
          <p:nvSpPr>
            <p:cNvPr id="159" name="Freeform: Shape 158">
              <a:extLst>
                <a:ext uri="{FF2B5EF4-FFF2-40B4-BE49-F238E27FC236}">
                  <a16:creationId xmlns:a16="http://schemas.microsoft.com/office/drawing/2014/main" id="{76DBB9BE-8E9B-4EAA-B011-C7050DFA5D55}"/>
                </a:ext>
              </a:extLst>
            </p:cNvPr>
            <p:cNvSpPr/>
            <p:nvPr/>
          </p:nvSpPr>
          <p:spPr>
            <a:xfrm>
              <a:off x="8027404" y="3501084"/>
              <a:ext cx="111036" cy="105333"/>
            </a:xfrm>
            <a:custGeom>
              <a:avLst/>
              <a:gdLst>
                <a:gd name="connsiteX0" fmla="*/ 96333 w 111036"/>
                <a:gd name="connsiteY0" fmla="*/ 0 h 105333"/>
                <a:gd name="connsiteX1" fmla="*/ 14704 w 111036"/>
                <a:gd name="connsiteY1" fmla="*/ 0 h 105333"/>
                <a:gd name="connsiteX2" fmla="*/ 35 w 111036"/>
                <a:gd name="connsiteY2" fmla="*/ 61531 h 105333"/>
                <a:gd name="connsiteX3" fmla="*/ 16228 w 111036"/>
                <a:gd name="connsiteY3" fmla="*/ 93154 h 105333"/>
                <a:gd name="connsiteX4" fmla="*/ 29848 w 111036"/>
                <a:gd name="connsiteY4" fmla="*/ 100584 h 105333"/>
                <a:gd name="connsiteX5" fmla="*/ 81569 w 111036"/>
                <a:gd name="connsiteY5" fmla="*/ 100584 h 105333"/>
                <a:gd name="connsiteX6" fmla="*/ 94809 w 111036"/>
                <a:gd name="connsiteY6" fmla="*/ 93250 h 105333"/>
                <a:gd name="connsiteX7" fmla="*/ 111001 w 111036"/>
                <a:gd name="connsiteY7" fmla="*/ 61627 h 10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6" h="105333">
                  <a:moveTo>
                    <a:pt x="96333" y="0"/>
                  </a:moveTo>
                  <a:lnTo>
                    <a:pt x="14704" y="0"/>
                  </a:lnTo>
                  <a:lnTo>
                    <a:pt x="35" y="61531"/>
                  </a:lnTo>
                  <a:cubicBezTo>
                    <a:pt x="-525" y="74191"/>
                    <a:pt x="5628" y="86209"/>
                    <a:pt x="16228" y="93154"/>
                  </a:cubicBezTo>
                  <a:cubicBezTo>
                    <a:pt x="20409" y="96239"/>
                    <a:pt x="24992" y="98738"/>
                    <a:pt x="29848" y="100584"/>
                  </a:cubicBezTo>
                  <a:cubicBezTo>
                    <a:pt x="46507" y="106917"/>
                    <a:pt x="64910" y="106917"/>
                    <a:pt x="81569" y="100584"/>
                  </a:cubicBezTo>
                  <a:cubicBezTo>
                    <a:pt x="86294" y="98749"/>
                    <a:pt x="90748" y="96282"/>
                    <a:pt x="94809" y="93250"/>
                  </a:cubicBezTo>
                  <a:cubicBezTo>
                    <a:pt x="105408" y="86304"/>
                    <a:pt x="111562" y="74286"/>
                    <a:pt x="111001" y="61627"/>
                  </a:cubicBezTo>
                  <a:close/>
                </a:path>
              </a:pathLst>
            </a:custGeom>
            <a:solidFill>
              <a:srgbClr val="BA68C8"/>
            </a:solidFill>
            <a:ln w="9525" cap="flat">
              <a:noFill/>
              <a:prstDash val="solid"/>
              <a:miter/>
            </a:ln>
          </p:spPr>
          <p:txBody>
            <a:bodyPr rtlCol="0" anchor="ctr"/>
            <a:lstStyle/>
            <a:p>
              <a:endParaRPr lang="vi-VN"/>
            </a:p>
          </p:txBody>
        </p:sp>
        <p:sp>
          <p:nvSpPr>
            <p:cNvPr id="160" name="Freeform: Shape 159">
              <a:extLst>
                <a:ext uri="{FF2B5EF4-FFF2-40B4-BE49-F238E27FC236}">
                  <a16:creationId xmlns:a16="http://schemas.microsoft.com/office/drawing/2014/main" id="{C64BB98E-3FCB-4E7D-80B3-D7585CF8A6DE}"/>
                </a:ext>
              </a:extLst>
            </p:cNvPr>
            <p:cNvSpPr/>
            <p:nvPr/>
          </p:nvSpPr>
          <p:spPr>
            <a:xfrm>
              <a:off x="8027404" y="3501084"/>
              <a:ext cx="111036" cy="105333"/>
            </a:xfrm>
            <a:custGeom>
              <a:avLst/>
              <a:gdLst>
                <a:gd name="connsiteX0" fmla="*/ 96333 w 111036"/>
                <a:gd name="connsiteY0" fmla="*/ 0 h 105333"/>
                <a:gd name="connsiteX1" fmla="*/ 14704 w 111036"/>
                <a:gd name="connsiteY1" fmla="*/ 0 h 105333"/>
                <a:gd name="connsiteX2" fmla="*/ 35 w 111036"/>
                <a:gd name="connsiteY2" fmla="*/ 61531 h 105333"/>
                <a:gd name="connsiteX3" fmla="*/ 16228 w 111036"/>
                <a:gd name="connsiteY3" fmla="*/ 93154 h 105333"/>
                <a:gd name="connsiteX4" fmla="*/ 29848 w 111036"/>
                <a:gd name="connsiteY4" fmla="*/ 100584 h 105333"/>
                <a:gd name="connsiteX5" fmla="*/ 81569 w 111036"/>
                <a:gd name="connsiteY5" fmla="*/ 100584 h 105333"/>
                <a:gd name="connsiteX6" fmla="*/ 94809 w 111036"/>
                <a:gd name="connsiteY6" fmla="*/ 93250 h 105333"/>
                <a:gd name="connsiteX7" fmla="*/ 111001 w 111036"/>
                <a:gd name="connsiteY7" fmla="*/ 61627 h 105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036" h="105333">
                  <a:moveTo>
                    <a:pt x="96333" y="0"/>
                  </a:moveTo>
                  <a:lnTo>
                    <a:pt x="14704" y="0"/>
                  </a:lnTo>
                  <a:lnTo>
                    <a:pt x="35" y="61531"/>
                  </a:lnTo>
                  <a:cubicBezTo>
                    <a:pt x="-525" y="74191"/>
                    <a:pt x="5628" y="86209"/>
                    <a:pt x="16228" y="93154"/>
                  </a:cubicBezTo>
                  <a:cubicBezTo>
                    <a:pt x="20409" y="96239"/>
                    <a:pt x="24992" y="98738"/>
                    <a:pt x="29848" y="100584"/>
                  </a:cubicBezTo>
                  <a:cubicBezTo>
                    <a:pt x="46507" y="106917"/>
                    <a:pt x="64910" y="106917"/>
                    <a:pt x="81569" y="100584"/>
                  </a:cubicBezTo>
                  <a:cubicBezTo>
                    <a:pt x="86294" y="98749"/>
                    <a:pt x="90748" y="96282"/>
                    <a:pt x="94809" y="93250"/>
                  </a:cubicBezTo>
                  <a:cubicBezTo>
                    <a:pt x="105408" y="86304"/>
                    <a:pt x="111562" y="74286"/>
                    <a:pt x="111001" y="61627"/>
                  </a:cubicBezTo>
                  <a:close/>
                </a:path>
              </a:pathLst>
            </a:custGeom>
            <a:solidFill>
              <a:srgbClr val="FFFFFF">
                <a:alpha val="20000"/>
              </a:srgbClr>
            </a:solidFill>
            <a:ln w="9525" cap="flat">
              <a:noFill/>
              <a:prstDash val="solid"/>
              <a:miter/>
            </a:ln>
          </p:spPr>
          <p:txBody>
            <a:bodyPr rtlCol="0" anchor="ctr"/>
            <a:lstStyle/>
            <a:p>
              <a:endParaRPr lang="vi-VN"/>
            </a:p>
          </p:txBody>
        </p:sp>
        <p:sp>
          <p:nvSpPr>
            <p:cNvPr id="161" name="Freeform: Shape 160">
              <a:extLst>
                <a:ext uri="{FF2B5EF4-FFF2-40B4-BE49-F238E27FC236}">
                  <a16:creationId xmlns:a16="http://schemas.microsoft.com/office/drawing/2014/main" id="{69931948-C4EA-4092-8A29-E997A8D4E012}"/>
                </a:ext>
              </a:extLst>
            </p:cNvPr>
            <p:cNvSpPr/>
            <p:nvPr/>
          </p:nvSpPr>
          <p:spPr>
            <a:xfrm>
              <a:off x="8013913" y="3568425"/>
              <a:ext cx="137445" cy="96570"/>
            </a:xfrm>
            <a:custGeom>
              <a:avLst/>
              <a:gdLst>
                <a:gd name="connsiteX0" fmla="*/ 125635 w 137445"/>
                <a:gd name="connsiteY0" fmla="*/ 0 h 96570"/>
                <a:gd name="connsiteX1" fmla="*/ 126302 w 137445"/>
                <a:gd name="connsiteY1" fmla="*/ 2953 h 96570"/>
                <a:gd name="connsiteX2" fmla="*/ 129254 w 137445"/>
                <a:gd name="connsiteY2" fmla="*/ 15812 h 96570"/>
                <a:gd name="connsiteX3" fmla="*/ 111538 w 137445"/>
                <a:gd name="connsiteY3" fmla="*/ 48863 h 96570"/>
                <a:gd name="connsiteX4" fmla="*/ 96965 w 137445"/>
                <a:gd name="connsiteY4" fmla="*/ 56864 h 96570"/>
                <a:gd name="connsiteX5" fmla="*/ 40862 w 137445"/>
                <a:gd name="connsiteY5" fmla="*/ 56864 h 96570"/>
                <a:gd name="connsiteX6" fmla="*/ 25908 w 137445"/>
                <a:gd name="connsiteY6" fmla="*/ 48768 h 96570"/>
                <a:gd name="connsiteX7" fmla="*/ 8192 w 137445"/>
                <a:gd name="connsiteY7" fmla="*/ 15621 h 96570"/>
                <a:gd name="connsiteX8" fmla="*/ 0 w 137445"/>
                <a:gd name="connsiteY8" fmla="*/ 50483 h 96570"/>
                <a:gd name="connsiteX9" fmla="*/ 0 w 137445"/>
                <a:gd name="connsiteY9" fmla="*/ 50483 h 96570"/>
                <a:gd name="connsiteX10" fmla="*/ 20193 w 137445"/>
                <a:gd name="connsiteY10" fmla="*/ 83058 h 96570"/>
                <a:gd name="connsiteX11" fmla="*/ 37624 w 137445"/>
                <a:gd name="connsiteY11" fmla="*/ 91536 h 96570"/>
                <a:gd name="connsiteX12" fmla="*/ 100108 w 137445"/>
                <a:gd name="connsiteY12" fmla="*/ 91536 h 96570"/>
                <a:gd name="connsiteX13" fmla="*/ 117348 w 137445"/>
                <a:gd name="connsiteY13" fmla="*/ 83154 h 96570"/>
                <a:gd name="connsiteX14" fmla="*/ 137446 w 137445"/>
                <a:gd name="connsiteY14" fmla="*/ 50578 h 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445" h="96570">
                  <a:moveTo>
                    <a:pt x="125635" y="0"/>
                  </a:moveTo>
                  <a:lnTo>
                    <a:pt x="126302" y="2953"/>
                  </a:lnTo>
                  <a:lnTo>
                    <a:pt x="129254" y="15812"/>
                  </a:lnTo>
                  <a:cubicBezTo>
                    <a:pt x="129283" y="29107"/>
                    <a:pt x="122626" y="41527"/>
                    <a:pt x="111538" y="48863"/>
                  </a:cubicBezTo>
                  <a:cubicBezTo>
                    <a:pt x="107040" y="52139"/>
                    <a:pt x="102143" y="54828"/>
                    <a:pt x="96965" y="56864"/>
                  </a:cubicBezTo>
                  <a:cubicBezTo>
                    <a:pt x="78885" y="63679"/>
                    <a:pt x="58942" y="63679"/>
                    <a:pt x="40862" y="56864"/>
                  </a:cubicBezTo>
                  <a:cubicBezTo>
                    <a:pt x="35533" y="54856"/>
                    <a:pt x="30502" y="52133"/>
                    <a:pt x="25908" y="48768"/>
                  </a:cubicBezTo>
                  <a:cubicBezTo>
                    <a:pt x="14818" y="41389"/>
                    <a:pt x="8165" y="28942"/>
                    <a:pt x="8192" y="15621"/>
                  </a:cubicBezTo>
                  <a:lnTo>
                    <a:pt x="0" y="50483"/>
                  </a:lnTo>
                  <a:lnTo>
                    <a:pt x="0" y="50483"/>
                  </a:lnTo>
                  <a:cubicBezTo>
                    <a:pt x="753" y="64069"/>
                    <a:pt x="8360" y="76340"/>
                    <a:pt x="20193" y="83058"/>
                  </a:cubicBezTo>
                  <a:cubicBezTo>
                    <a:pt x="25596" y="86654"/>
                    <a:pt x="31459" y="89506"/>
                    <a:pt x="37624" y="91536"/>
                  </a:cubicBezTo>
                  <a:cubicBezTo>
                    <a:pt x="57911" y="98249"/>
                    <a:pt x="79821" y="98249"/>
                    <a:pt x="100108" y="91536"/>
                  </a:cubicBezTo>
                  <a:cubicBezTo>
                    <a:pt x="106184" y="89478"/>
                    <a:pt x="111977" y="86662"/>
                    <a:pt x="117348" y="83154"/>
                  </a:cubicBezTo>
                  <a:cubicBezTo>
                    <a:pt x="129157" y="76425"/>
                    <a:pt x="136730" y="64150"/>
                    <a:pt x="137446" y="50578"/>
                  </a:cubicBezTo>
                  <a:close/>
                </a:path>
              </a:pathLst>
            </a:custGeom>
            <a:solidFill>
              <a:srgbClr val="BA68C8"/>
            </a:solidFill>
            <a:ln w="9525" cap="flat">
              <a:noFill/>
              <a:prstDash val="solid"/>
              <a:miter/>
            </a:ln>
          </p:spPr>
          <p:txBody>
            <a:bodyPr rtlCol="0" anchor="ctr"/>
            <a:lstStyle/>
            <a:p>
              <a:endParaRPr lang="vi-VN"/>
            </a:p>
          </p:txBody>
        </p:sp>
        <p:sp>
          <p:nvSpPr>
            <p:cNvPr id="162" name="Freeform: Shape 161">
              <a:extLst>
                <a:ext uri="{FF2B5EF4-FFF2-40B4-BE49-F238E27FC236}">
                  <a16:creationId xmlns:a16="http://schemas.microsoft.com/office/drawing/2014/main" id="{EEB7CE57-42F8-4AFC-B0DA-D4F32D893C65}"/>
                </a:ext>
              </a:extLst>
            </p:cNvPr>
            <p:cNvSpPr/>
            <p:nvPr/>
          </p:nvSpPr>
          <p:spPr>
            <a:xfrm>
              <a:off x="8013913" y="3568425"/>
              <a:ext cx="137445" cy="96570"/>
            </a:xfrm>
            <a:custGeom>
              <a:avLst/>
              <a:gdLst>
                <a:gd name="connsiteX0" fmla="*/ 125635 w 137445"/>
                <a:gd name="connsiteY0" fmla="*/ 0 h 96570"/>
                <a:gd name="connsiteX1" fmla="*/ 126302 w 137445"/>
                <a:gd name="connsiteY1" fmla="*/ 2953 h 96570"/>
                <a:gd name="connsiteX2" fmla="*/ 129254 w 137445"/>
                <a:gd name="connsiteY2" fmla="*/ 15812 h 96570"/>
                <a:gd name="connsiteX3" fmla="*/ 111538 w 137445"/>
                <a:gd name="connsiteY3" fmla="*/ 48863 h 96570"/>
                <a:gd name="connsiteX4" fmla="*/ 96965 w 137445"/>
                <a:gd name="connsiteY4" fmla="*/ 56864 h 96570"/>
                <a:gd name="connsiteX5" fmla="*/ 40862 w 137445"/>
                <a:gd name="connsiteY5" fmla="*/ 56864 h 96570"/>
                <a:gd name="connsiteX6" fmla="*/ 25908 w 137445"/>
                <a:gd name="connsiteY6" fmla="*/ 48768 h 96570"/>
                <a:gd name="connsiteX7" fmla="*/ 8192 w 137445"/>
                <a:gd name="connsiteY7" fmla="*/ 15621 h 96570"/>
                <a:gd name="connsiteX8" fmla="*/ 0 w 137445"/>
                <a:gd name="connsiteY8" fmla="*/ 50483 h 96570"/>
                <a:gd name="connsiteX9" fmla="*/ 0 w 137445"/>
                <a:gd name="connsiteY9" fmla="*/ 50483 h 96570"/>
                <a:gd name="connsiteX10" fmla="*/ 20193 w 137445"/>
                <a:gd name="connsiteY10" fmla="*/ 83058 h 96570"/>
                <a:gd name="connsiteX11" fmla="*/ 37624 w 137445"/>
                <a:gd name="connsiteY11" fmla="*/ 91536 h 96570"/>
                <a:gd name="connsiteX12" fmla="*/ 100108 w 137445"/>
                <a:gd name="connsiteY12" fmla="*/ 91536 h 96570"/>
                <a:gd name="connsiteX13" fmla="*/ 117348 w 137445"/>
                <a:gd name="connsiteY13" fmla="*/ 83154 h 96570"/>
                <a:gd name="connsiteX14" fmla="*/ 137446 w 137445"/>
                <a:gd name="connsiteY14" fmla="*/ 50578 h 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445" h="96570">
                  <a:moveTo>
                    <a:pt x="125635" y="0"/>
                  </a:moveTo>
                  <a:lnTo>
                    <a:pt x="126302" y="2953"/>
                  </a:lnTo>
                  <a:lnTo>
                    <a:pt x="129254" y="15812"/>
                  </a:lnTo>
                  <a:cubicBezTo>
                    <a:pt x="129283" y="29107"/>
                    <a:pt x="122626" y="41527"/>
                    <a:pt x="111538" y="48863"/>
                  </a:cubicBezTo>
                  <a:cubicBezTo>
                    <a:pt x="107040" y="52139"/>
                    <a:pt x="102143" y="54828"/>
                    <a:pt x="96965" y="56864"/>
                  </a:cubicBezTo>
                  <a:cubicBezTo>
                    <a:pt x="78885" y="63679"/>
                    <a:pt x="58942" y="63679"/>
                    <a:pt x="40862" y="56864"/>
                  </a:cubicBezTo>
                  <a:cubicBezTo>
                    <a:pt x="35533" y="54856"/>
                    <a:pt x="30502" y="52133"/>
                    <a:pt x="25908" y="48768"/>
                  </a:cubicBezTo>
                  <a:cubicBezTo>
                    <a:pt x="14818" y="41389"/>
                    <a:pt x="8165" y="28942"/>
                    <a:pt x="8192" y="15621"/>
                  </a:cubicBezTo>
                  <a:lnTo>
                    <a:pt x="0" y="50483"/>
                  </a:lnTo>
                  <a:lnTo>
                    <a:pt x="0" y="50483"/>
                  </a:lnTo>
                  <a:cubicBezTo>
                    <a:pt x="753" y="64069"/>
                    <a:pt x="8360" y="76340"/>
                    <a:pt x="20193" y="83058"/>
                  </a:cubicBezTo>
                  <a:cubicBezTo>
                    <a:pt x="25596" y="86654"/>
                    <a:pt x="31459" y="89506"/>
                    <a:pt x="37624" y="91536"/>
                  </a:cubicBezTo>
                  <a:cubicBezTo>
                    <a:pt x="57911" y="98249"/>
                    <a:pt x="79821" y="98249"/>
                    <a:pt x="100108" y="91536"/>
                  </a:cubicBezTo>
                  <a:cubicBezTo>
                    <a:pt x="106184" y="89478"/>
                    <a:pt x="111977" y="86662"/>
                    <a:pt x="117348" y="83154"/>
                  </a:cubicBezTo>
                  <a:cubicBezTo>
                    <a:pt x="129157" y="76425"/>
                    <a:pt x="136730" y="64150"/>
                    <a:pt x="137446" y="50578"/>
                  </a:cubicBezTo>
                  <a:close/>
                </a:path>
              </a:pathLst>
            </a:custGeom>
            <a:solidFill>
              <a:srgbClr val="FFFFFF">
                <a:alpha val="20000"/>
              </a:srgbClr>
            </a:solidFill>
            <a:ln w="9525" cap="flat">
              <a:noFill/>
              <a:prstDash val="solid"/>
              <a:miter/>
            </a:ln>
          </p:spPr>
          <p:txBody>
            <a:bodyPr rtlCol="0" anchor="ctr"/>
            <a:lstStyle/>
            <a:p>
              <a:endParaRPr lang="vi-VN"/>
            </a:p>
          </p:txBody>
        </p:sp>
        <p:sp>
          <p:nvSpPr>
            <p:cNvPr id="163" name="Freeform: Shape 162">
              <a:extLst>
                <a:ext uri="{FF2B5EF4-FFF2-40B4-BE49-F238E27FC236}">
                  <a16:creationId xmlns:a16="http://schemas.microsoft.com/office/drawing/2014/main" id="{2B6D4653-04F8-40BC-8BF2-408BEAAD6B36}"/>
                </a:ext>
              </a:extLst>
            </p:cNvPr>
            <p:cNvSpPr/>
            <p:nvPr/>
          </p:nvSpPr>
          <p:spPr>
            <a:xfrm>
              <a:off x="8022200" y="3562615"/>
              <a:ext cx="121062" cy="68166"/>
            </a:xfrm>
            <a:custGeom>
              <a:avLst/>
              <a:gdLst>
                <a:gd name="connsiteX0" fmla="*/ 118015 w 121062"/>
                <a:gd name="connsiteY0" fmla="*/ 8763 h 68166"/>
                <a:gd name="connsiteX1" fmla="*/ 117348 w 121062"/>
                <a:gd name="connsiteY1" fmla="*/ 5810 h 68166"/>
                <a:gd name="connsiteX2" fmla="*/ 115919 w 121062"/>
                <a:gd name="connsiteY2" fmla="*/ 0 h 68166"/>
                <a:gd name="connsiteX3" fmla="*/ 99727 w 121062"/>
                <a:gd name="connsiteY3" fmla="*/ 31623 h 68166"/>
                <a:gd name="connsiteX4" fmla="*/ 86582 w 121062"/>
                <a:gd name="connsiteY4" fmla="*/ 39338 h 68166"/>
                <a:gd name="connsiteX5" fmla="*/ 34862 w 121062"/>
                <a:gd name="connsiteY5" fmla="*/ 39338 h 68166"/>
                <a:gd name="connsiteX6" fmla="*/ 21241 w 121062"/>
                <a:gd name="connsiteY6" fmla="*/ 31909 h 68166"/>
                <a:gd name="connsiteX7" fmla="*/ 5048 w 121062"/>
                <a:gd name="connsiteY7" fmla="*/ 286 h 68166"/>
                <a:gd name="connsiteX8" fmla="*/ 0 w 121062"/>
                <a:gd name="connsiteY8" fmla="*/ 21812 h 68166"/>
                <a:gd name="connsiteX9" fmla="*/ 17717 w 121062"/>
                <a:gd name="connsiteY9" fmla="*/ 54959 h 68166"/>
                <a:gd name="connsiteX10" fmla="*/ 32671 w 121062"/>
                <a:gd name="connsiteY10" fmla="*/ 63056 h 68166"/>
                <a:gd name="connsiteX11" fmla="*/ 88773 w 121062"/>
                <a:gd name="connsiteY11" fmla="*/ 63056 h 68166"/>
                <a:gd name="connsiteX12" fmla="*/ 103346 w 121062"/>
                <a:gd name="connsiteY12" fmla="*/ 55055 h 68166"/>
                <a:gd name="connsiteX13" fmla="*/ 121063 w 121062"/>
                <a:gd name="connsiteY13" fmla="*/ 22003 h 6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062" h="68166">
                  <a:moveTo>
                    <a:pt x="118015" y="8763"/>
                  </a:moveTo>
                  <a:lnTo>
                    <a:pt x="117348" y="5810"/>
                  </a:lnTo>
                  <a:lnTo>
                    <a:pt x="115919" y="0"/>
                  </a:lnTo>
                  <a:cubicBezTo>
                    <a:pt x="116480" y="12660"/>
                    <a:pt x="110326" y="24678"/>
                    <a:pt x="99727" y="31623"/>
                  </a:cubicBezTo>
                  <a:cubicBezTo>
                    <a:pt x="95717" y="34782"/>
                    <a:pt x="91295" y="37378"/>
                    <a:pt x="86582" y="39338"/>
                  </a:cubicBezTo>
                  <a:cubicBezTo>
                    <a:pt x="69924" y="45672"/>
                    <a:pt x="51520" y="45672"/>
                    <a:pt x="34862" y="39338"/>
                  </a:cubicBezTo>
                  <a:cubicBezTo>
                    <a:pt x="30005" y="37492"/>
                    <a:pt x="25422" y="34993"/>
                    <a:pt x="21241" y="31909"/>
                  </a:cubicBezTo>
                  <a:cubicBezTo>
                    <a:pt x="10642" y="24963"/>
                    <a:pt x="4488" y="12946"/>
                    <a:pt x="5048" y="286"/>
                  </a:cubicBezTo>
                  <a:lnTo>
                    <a:pt x="0" y="21812"/>
                  </a:lnTo>
                  <a:cubicBezTo>
                    <a:pt x="-26" y="35133"/>
                    <a:pt x="6626" y="47580"/>
                    <a:pt x="17717" y="54959"/>
                  </a:cubicBezTo>
                  <a:cubicBezTo>
                    <a:pt x="22311" y="58324"/>
                    <a:pt x="27342" y="61048"/>
                    <a:pt x="32671" y="63056"/>
                  </a:cubicBezTo>
                  <a:cubicBezTo>
                    <a:pt x="50751" y="69870"/>
                    <a:pt x="70693" y="69870"/>
                    <a:pt x="88773" y="63056"/>
                  </a:cubicBezTo>
                  <a:cubicBezTo>
                    <a:pt x="93951" y="61019"/>
                    <a:pt x="98849" y="58330"/>
                    <a:pt x="103346" y="55055"/>
                  </a:cubicBezTo>
                  <a:cubicBezTo>
                    <a:pt x="114435" y="47718"/>
                    <a:pt x="121092" y="35299"/>
                    <a:pt x="121063" y="22003"/>
                  </a:cubicBezTo>
                  <a:close/>
                </a:path>
              </a:pathLst>
            </a:custGeom>
            <a:solidFill>
              <a:srgbClr val="455A64"/>
            </a:solidFill>
            <a:ln w="9525" cap="flat">
              <a:noFill/>
              <a:prstDash val="solid"/>
              <a:miter/>
            </a:ln>
          </p:spPr>
          <p:txBody>
            <a:bodyPr rtlCol="0" anchor="ctr"/>
            <a:lstStyle/>
            <a:p>
              <a:endParaRPr lang="vi-VN"/>
            </a:p>
          </p:txBody>
        </p:sp>
        <p:sp>
          <p:nvSpPr>
            <p:cNvPr id="164" name="Freeform: Shape 163">
              <a:extLst>
                <a:ext uri="{FF2B5EF4-FFF2-40B4-BE49-F238E27FC236}">
                  <a16:creationId xmlns:a16="http://schemas.microsoft.com/office/drawing/2014/main" id="{B3B01EE9-04BB-4E41-828E-108610226934}"/>
                </a:ext>
              </a:extLst>
            </p:cNvPr>
            <p:cNvSpPr/>
            <p:nvPr/>
          </p:nvSpPr>
          <p:spPr>
            <a:xfrm>
              <a:off x="8034487" y="3501084"/>
              <a:ext cx="114300" cy="107251"/>
            </a:xfrm>
            <a:custGeom>
              <a:avLst/>
              <a:gdLst>
                <a:gd name="connsiteX0" fmla="*/ 7620 w 114300"/>
                <a:gd name="connsiteY0" fmla="*/ 0 h 107251"/>
                <a:gd name="connsiteX1" fmla="*/ 0 w 114300"/>
                <a:gd name="connsiteY1" fmla="*/ 31909 h 107251"/>
                <a:gd name="connsiteX2" fmla="*/ 114300 w 114300"/>
                <a:gd name="connsiteY2" fmla="*/ 107251 h 107251"/>
                <a:gd name="connsiteX3" fmla="*/ 104775 w 114300"/>
                <a:gd name="connsiteY3" fmla="*/ 67342 h 107251"/>
                <a:gd name="connsiteX4" fmla="*/ 103346 w 114300"/>
                <a:gd name="connsiteY4" fmla="*/ 61531 h 107251"/>
                <a:gd name="connsiteX5" fmla="*/ 103346 w 114300"/>
                <a:gd name="connsiteY5" fmla="*/ 61531 h 107251"/>
                <a:gd name="connsiteX6" fmla="*/ 88963 w 114300"/>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00" h="107251">
                  <a:moveTo>
                    <a:pt x="7620" y="0"/>
                  </a:moveTo>
                  <a:lnTo>
                    <a:pt x="0" y="31909"/>
                  </a:lnTo>
                  <a:cubicBezTo>
                    <a:pt x="22670" y="65627"/>
                    <a:pt x="63722" y="92678"/>
                    <a:pt x="114300" y="107251"/>
                  </a:cubicBezTo>
                  <a:lnTo>
                    <a:pt x="104775" y="67342"/>
                  </a:lnTo>
                  <a:lnTo>
                    <a:pt x="103346" y="61531"/>
                  </a:lnTo>
                  <a:lnTo>
                    <a:pt x="103346" y="61531"/>
                  </a:lnTo>
                  <a:lnTo>
                    <a:pt x="88963" y="0"/>
                  </a:lnTo>
                  <a:close/>
                </a:path>
              </a:pathLst>
            </a:custGeom>
            <a:solidFill>
              <a:srgbClr val="000000">
                <a:alpha val="15000"/>
              </a:srgbClr>
            </a:solidFill>
            <a:ln w="9525" cap="flat">
              <a:noFill/>
              <a:prstDash val="solid"/>
              <a:miter/>
            </a:ln>
          </p:spPr>
          <p:txBody>
            <a:bodyPr rtlCol="0" anchor="ctr"/>
            <a:lstStyle/>
            <a:p>
              <a:endParaRPr lang="vi-VN"/>
            </a:p>
          </p:txBody>
        </p:sp>
        <p:sp>
          <p:nvSpPr>
            <p:cNvPr id="165" name="Freeform: Shape 164">
              <a:extLst>
                <a:ext uri="{FF2B5EF4-FFF2-40B4-BE49-F238E27FC236}">
                  <a16:creationId xmlns:a16="http://schemas.microsoft.com/office/drawing/2014/main" id="{EFA4D3C0-BD95-424C-BB38-4D6937F13E13}"/>
                </a:ext>
              </a:extLst>
            </p:cNvPr>
            <p:cNvSpPr/>
            <p:nvPr/>
          </p:nvSpPr>
          <p:spPr>
            <a:xfrm>
              <a:off x="8146862" y="3668343"/>
              <a:ext cx="177682" cy="279463"/>
            </a:xfrm>
            <a:custGeom>
              <a:avLst/>
              <a:gdLst>
                <a:gd name="connsiteX0" fmla="*/ 173185 w 177682"/>
                <a:gd name="connsiteY0" fmla="*/ 21907 h 279463"/>
                <a:gd name="connsiteX1" fmla="*/ 88794 w 177682"/>
                <a:gd name="connsiteY1" fmla="*/ 0 h 279463"/>
                <a:gd name="connsiteX2" fmla="*/ 4497 w 177682"/>
                <a:gd name="connsiteY2" fmla="*/ 21907 h 279463"/>
                <a:gd name="connsiteX3" fmla="*/ 5450 w 177682"/>
                <a:gd name="connsiteY3" fmla="*/ 137827 h 279463"/>
                <a:gd name="connsiteX4" fmla="*/ 88794 w 177682"/>
                <a:gd name="connsiteY4" fmla="*/ 279463 h 279463"/>
                <a:gd name="connsiteX5" fmla="*/ 172233 w 177682"/>
                <a:gd name="connsiteY5" fmla="*/ 137827 h 279463"/>
                <a:gd name="connsiteX6" fmla="*/ 173185 w 177682"/>
                <a:gd name="connsiteY6" fmla="*/ 21907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682" h="279463">
                  <a:moveTo>
                    <a:pt x="173185" y="21907"/>
                  </a:moveTo>
                  <a:lnTo>
                    <a:pt x="88794" y="0"/>
                  </a:lnTo>
                  <a:lnTo>
                    <a:pt x="4497" y="21907"/>
                  </a:lnTo>
                  <a:cubicBezTo>
                    <a:pt x="-1804" y="60318"/>
                    <a:pt x="-1481" y="99524"/>
                    <a:pt x="5450" y="137827"/>
                  </a:cubicBezTo>
                  <a:cubicBezTo>
                    <a:pt x="16499" y="208597"/>
                    <a:pt x="65743" y="279463"/>
                    <a:pt x="88794" y="279463"/>
                  </a:cubicBezTo>
                  <a:cubicBezTo>
                    <a:pt x="111844" y="279463"/>
                    <a:pt x="161184" y="208597"/>
                    <a:pt x="172233" y="137827"/>
                  </a:cubicBezTo>
                  <a:cubicBezTo>
                    <a:pt x="179164" y="99524"/>
                    <a:pt x="179486" y="60318"/>
                    <a:pt x="173185" y="21907"/>
                  </a:cubicBezTo>
                  <a:close/>
                </a:path>
              </a:pathLst>
            </a:custGeom>
            <a:solidFill>
              <a:srgbClr val="BA68C8"/>
            </a:solidFill>
            <a:ln w="9525" cap="flat">
              <a:noFill/>
              <a:prstDash val="solid"/>
              <a:miter/>
            </a:ln>
          </p:spPr>
          <p:txBody>
            <a:bodyPr rtlCol="0" anchor="ctr"/>
            <a:lstStyle/>
            <a:p>
              <a:endParaRPr lang="vi-VN"/>
            </a:p>
          </p:txBody>
        </p:sp>
        <p:sp>
          <p:nvSpPr>
            <p:cNvPr id="166" name="Freeform: Shape 165">
              <a:extLst>
                <a:ext uri="{FF2B5EF4-FFF2-40B4-BE49-F238E27FC236}">
                  <a16:creationId xmlns:a16="http://schemas.microsoft.com/office/drawing/2014/main" id="{DCE0539A-2EAC-444A-9F0A-5452ED91B739}"/>
                </a:ext>
              </a:extLst>
            </p:cNvPr>
            <p:cNvSpPr/>
            <p:nvPr/>
          </p:nvSpPr>
          <p:spPr>
            <a:xfrm>
              <a:off x="8146862" y="3668343"/>
              <a:ext cx="177682" cy="279463"/>
            </a:xfrm>
            <a:custGeom>
              <a:avLst/>
              <a:gdLst>
                <a:gd name="connsiteX0" fmla="*/ 173185 w 177682"/>
                <a:gd name="connsiteY0" fmla="*/ 21907 h 279463"/>
                <a:gd name="connsiteX1" fmla="*/ 88794 w 177682"/>
                <a:gd name="connsiteY1" fmla="*/ 0 h 279463"/>
                <a:gd name="connsiteX2" fmla="*/ 4497 w 177682"/>
                <a:gd name="connsiteY2" fmla="*/ 21907 h 279463"/>
                <a:gd name="connsiteX3" fmla="*/ 5450 w 177682"/>
                <a:gd name="connsiteY3" fmla="*/ 137827 h 279463"/>
                <a:gd name="connsiteX4" fmla="*/ 88794 w 177682"/>
                <a:gd name="connsiteY4" fmla="*/ 279463 h 279463"/>
                <a:gd name="connsiteX5" fmla="*/ 172233 w 177682"/>
                <a:gd name="connsiteY5" fmla="*/ 137827 h 279463"/>
                <a:gd name="connsiteX6" fmla="*/ 173185 w 177682"/>
                <a:gd name="connsiteY6" fmla="*/ 21907 h 27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682" h="279463">
                  <a:moveTo>
                    <a:pt x="173185" y="21907"/>
                  </a:moveTo>
                  <a:lnTo>
                    <a:pt x="88794" y="0"/>
                  </a:lnTo>
                  <a:lnTo>
                    <a:pt x="4497" y="21907"/>
                  </a:lnTo>
                  <a:cubicBezTo>
                    <a:pt x="-1804" y="60318"/>
                    <a:pt x="-1481" y="99524"/>
                    <a:pt x="5450" y="137827"/>
                  </a:cubicBezTo>
                  <a:cubicBezTo>
                    <a:pt x="16499" y="208597"/>
                    <a:pt x="65743" y="279463"/>
                    <a:pt x="88794" y="279463"/>
                  </a:cubicBezTo>
                  <a:cubicBezTo>
                    <a:pt x="111844" y="279463"/>
                    <a:pt x="161184" y="208597"/>
                    <a:pt x="172233" y="137827"/>
                  </a:cubicBezTo>
                  <a:cubicBezTo>
                    <a:pt x="179164" y="99524"/>
                    <a:pt x="179486" y="60318"/>
                    <a:pt x="173185" y="21907"/>
                  </a:cubicBezTo>
                  <a:close/>
                </a:path>
              </a:pathLst>
            </a:custGeom>
            <a:solidFill>
              <a:srgbClr val="FFFFFF">
                <a:alpha val="85000"/>
              </a:srgbClr>
            </a:solidFill>
            <a:ln w="9525" cap="flat">
              <a:noFill/>
              <a:prstDash val="solid"/>
              <a:miter/>
            </a:ln>
          </p:spPr>
          <p:txBody>
            <a:bodyPr rtlCol="0" anchor="ctr"/>
            <a:lstStyle/>
            <a:p>
              <a:endParaRPr lang="vi-VN"/>
            </a:p>
          </p:txBody>
        </p:sp>
        <p:sp>
          <p:nvSpPr>
            <p:cNvPr id="167" name="Freeform: Shape 166">
              <a:extLst>
                <a:ext uri="{FF2B5EF4-FFF2-40B4-BE49-F238E27FC236}">
                  <a16:creationId xmlns:a16="http://schemas.microsoft.com/office/drawing/2014/main" id="{A78097B7-16C8-492D-B554-CD67EA0DF13A}"/>
                </a:ext>
              </a:extLst>
            </p:cNvPr>
            <p:cNvSpPr/>
            <p:nvPr/>
          </p:nvSpPr>
          <p:spPr>
            <a:xfrm>
              <a:off x="8172329" y="3700442"/>
              <a:ext cx="121700" cy="176212"/>
            </a:xfrm>
            <a:custGeom>
              <a:avLst/>
              <a:gdLst>
                <a:gd name="connsiteX0" fmla="*/ 118571 w 121700"/>
                <a:gd name="connsiteY0" fmla="*/ 0 h 176212"/>
                <a:gd name="connsiteX1" fmla="*/ 3129 w 121700"/>
                <a:gd name="connsiteY1" fmla="*/ 0 h 176212"/>
                <a:gd name="connsiteX2" fmla="*/ 60850 w 121700"/>
                <a:gd name="connsiteY2" fmla="*/ 176213 h 176212"/>
                <a:gd name="connsiteX3" fmla="*/ 118571 w 121700"/>
                <a:gd name="connsiteY3" fmla="*/ 0 h 176212"/>
              </a:gdLst>
              <a:ahLst/>
              <a:cxnLst>
                <a:cxn ang="0">
                  <a:pos x="connsiteX0" y="connsiteY0"/>
                </a:cxn>
                <a:cxn ang="0">
                  <a:pos x="connsiteX1" y="connsiteY1"/>
                </a:cxn>
                <a:cxn ang="0">
                  <a:pos x="connsiteX2" y="connsiteY2"/>
                </a:cxn>
                <a:cxn ang="0">
                  <a:pos x="connsiteX3" y="connsiteY3"/>
                </a:cxn>
              </a:cxnLst>
              <a:rect l="l" t="t" r="r" b="b"/>
              <a:pathLst>
                <a:path w="121700" h="176212">
                  <a:moveTo>
                    <a:pt x="118571" y="0"/>
                  </a:moveTo>
                  <a:lnTo>
                    <a:pt x="3129" y="0"/>
                  </a:lnTo>
                  <a:cubicBezTo>
                    <a:pt x="-13350" y="99727"/>
                    <a:pt x="39609" y="176213"/>
                    <a:pt x="60850" y="176213"/>
                  </a:cubicBezTo>
                  <a:cubicBezTo>
                    <a:pt x="82091" y="176213"/>
                    <a:pt x="135050" y="99727"/>
                    <a:pt x="118571" y="0"/>
                  </a:cubicBezTo>
                  <a:close/>
                </a:path>
              </a:pathLst>
            </a:custGeom>
            <a:solidFill>
              <a:srgbClr val="BA68C8"/>
            </a:solidFill>
            <a:ln w="9525" cap="flat">
              <a:noFill/>
              <a:prstDash val="solid"/>
              <a:miter/>
            </a:ln>
          </p:spPr>
          <p:txBody>
            <a:bodyPr rtlCol="0" anchor="ctr"/>
            <a:lstStyle/>
            <a:p>
              <a:endParaRPr lang="vi-VN"/>
            </a:p>
          </p:txBody>
        </p:sp>
        <p:sp>
          <p:nvSpPr>
            <p:cNvPr id="168" name="Freeform: Shape 167">
              <a:extLst>
                <a:ext uri="{FF2B5EF4-FFF2-40B4-BE49-F238E27FC236}">
                  <a16:creationId xmlns:a16="http://schemas.microsoft.com/office/drawing/2014/main" id="{F35213ED-44ED-4F1A-9E17-E3AD08DFEB2D}"/>
                </a:ext>
              </a:extLst>
            </p:cNvPr>
            <p:cNvSpPr/>
            <p:nvPr/>
          </p:nvSpPr>
          <p:spPr>
            <a:xfrm>
              <a:off x="8202088" y="3700442"/>
              <a:ext cx="62182" cy="115062"/>
            </a:xfrm>
            <a:custGeom>
              <a:avLst/>
              <a:gdLst>
                <a:gd name="connsiteX0" fmla="*/ 31091 w 62182"/>
                <a:gd name="connsiteY0" fmla="*/ 0 h 115062"/>
                <a:gd name="connsiteX1" fmla="*/ 50903 w 62182"/>
                <a:gd name="connsiteY1" fmla="*/ 0 h 115062"/>
                <a:gd name="connsiteX2" fmla="*/ 61571 w 62182"/>
                <a:gd name="connsiteY2" fmla="*/ 53245 h 115062"/>
                <a:gd name="connsiteX3" fmla="*/ 31091 w 62182"/>
                <a:gd name="connsiteY3" fmla="*/ 115062 h 115062"/>
                <a:gd name="connsiteX4" fmla="*/ 611 w 62182"/>
                <a:gd name="connsiteY4" fmla="*/ 53245 h 115062"/>
                <a:gd name="connsiteX5" fmla="*/ 11279 w 62182"/>
                <a:gd name="connsiteY5" fmla="*/ 0 h 115062"/>
                <a:gd name="connsiteX6" fmla="*/ 31091 w 62182"/>
                <a:gd name="connsiteY6" fmla="*/ 0 h 11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82" h="115062">
                  <a:moveTo>
                    <a:pt x="31091" y="0"/>
                  </a:moveTo>
                  <a:lnTo>
                    <a:pt x="50903" y="0"/>
                  </a:lnTo>
                  <a:cubicBezTo>
                    <a:pt x="60026" y="16164"/>
                    <a:pt x="63763" y="34814"/>
                    <a:pt x="61571" y="53245"/>
                  </a:cubicBezTo>
                  <a:cubicBezTo>
                    <a:pt x="59190" y="80105"/>
                    <a:pt x="42997" y="115062"/>
                    <a:pt x="31091" y="115062"/>
                  </a:cubicBezTo>
                  <a:cubicBezTo>
                    <a:pt x="19185" y="115062"/>
                    <a:pt x="2992" y="80105"/>
                    <a:pt x="611" y="53245"/>
                  </a:cubicBezTo>
                  <a:cubicBezTo>
                    <a:pt x="-1580" y="34814"/>
                    <a:pt x="2156" y="16164"/>
                    <a:pt x="11279" y="0"/>
                  </a:cubicBezTo>
                  <a:lnTo>
                    <a:pt x="31091" y="0"/>
                  </a:lnTo>
                </a:path>
              </a:pathLst>
            </a:custGeom>
            <a:solidFill>
              <a:srgbClr val="FFFFFF"/>
            </a:solidFill>
            <a:ln w="9525" cap="flat">
              <a:noFill/>
              <a:prstDash val="solid"/>
              <a:miter/>
            </a:ln>
          </p:spPr>
          <p:txBody>
            <a:bodyPr rtlCol="0" anchor="ctr"/>
            <a:lstStyle/>
            <a:p>
              <a:endParaRPr lang="vi-VN"/>
            </a:p>
          </p:txBody>
        </p:sp>
        <p:sp>
          <p:nvSpPr>
            <p:cNvPr id="169" name="Freeform: Shape 168">
              <a:extLst>
                <a:ext uri="{FF2B5EF4-FFF2-40B4-BE49-F238E27FC236}">
                  <a16:creationId xmlns:a16="http://schemas.microsoft.com/office/drawing/2014/main" id="{06544A8D-D795-4951-9A46-9D4F978B6B30}"/>
                </a:ext>
              </a:extLst>
            </p:cNvPr>
            <p:cNvSpPr/>
            <p:nvPr/>
          </p:nvSpPr>
          <p:spPr>
            <a:xfrm>
              <a:off x="8161414" y="3556138"/>
              <a:ext cx="148302" cy="97762"/>
            </a:xfrm>
            <a:custGeom>
              <a:avLst/>
              <a:gdLst>
                <a:gd name="connsiteX0" fmla="*/ 148251 w 148302"/>
                <a:gd name="connsiteY0" fmla="*/ 39719 h 97762"/>
                <a:gd name="connsiteX1" fmla="*/ 138726 w 148302"/>
                <a:gd name="connsiteY1" fmla="*/ 0 h 97762"/>
                <a:gd name="connsiteX2" fmla="*/ 9567 w 148302"/>
                <a:gd name="connsiteY2" fmla="*/ 0 h 97762"/>
                <a:gd name="connsiteX3" fmla="*/ 42 w 148302"/>
                <a:gd name="connsiteY3" fmla="*/ 39719 h 97762"/>
                <a:gd name="connsiteX4" fmla="*/ 21664 w 148302"/>
                <a:gd name="connsiteY4" fmla="*/ 81915 h 97762"/>
                <a:gd name="connsiteX5" fmla="*/ 39761 w 148302"/>
                <a:gd name="connsiteY5" fmla="*/ 91440 h 97762"/>
                <a:gd name="connsiteX6" fmla="*/ 108818 w 148302"/>
                <a:gd name="connsiteY6" fmla="*/ 91440 h 97762"/>
                <a:gd name="connsiteX7" fmla="*/ 126534 w 148302"/>
                <a:gd name="connsiteY7" fmla="*/ 81915 h 97762"/>
                <a:gd name="connsiteX8" fmla="*/ 148251 w 148302"/>
                <a:gd name="connsiteY8" fmla="*/ 39719 h 9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02" h="97762">
                  <a:moveTo>
                    <a:pt x="148251" y="39719"/>
                  </a:moveTo>
                  <a:lnTo>
                    <a:pt x="138726" y="0"/>
                  </a:lnTo>
                  <a:lnTo>
                    <a:pt x="9567" y="0"/>
                  </a:lnTo>
                  <a:lnTo>
                    <a:pt x="42" y="39719"/>
                  </a:lnTo>
                  <a:cubicBezTo>
                    <a:pt x="-665" y="56606"/>
                    <a:pt x="7544" y="72625"/>
                    <a:pt x="21664" y="81915"/>
                  </a:cubicBezTo>
                  <a:cubicBezTo>
                    <a:pt x="27227" y="85911"/>
                    <a:pt x="33318" y="89117"/>
                    <a:pt x="39761" y="91440"/>
                  </a:cubicBezTo>
                  <a:cubicBezTo>
                    <a:pt x="62008" y="99870"/>
                    <a:pt x="86571" y="99870"/>
                    <a:pt x="108818" y="91440"/>
                  </a:cubicBezTo>
                  <a:cubicBezTo>
                    <a:pt x="115100" y="89021"/>
                    <a:pt x="121052" y="85821"/>
                    <a:pt x="126534" y="81915"/>
                  </a:cubicBezTo>
                  <a:cubicBezTo>
                    <a:pt x="140764" y="72715"/>
                    <a:pt x="149034" y="56647"/>
                    <a:pt x="148251" y="39719"/>
                  </a:cubicBezTo>
                  <a:close/>
                </a:path>
              </a:pathLst>
            </a:custGeom>
            <a:solidFill>
              <a:srgbClr val="BA68C8"/>
            </a:solidFill>
            <a:ln w="9525" cap="flat">
              <a:noFill/>
              <a:prstDash val="solid"/>
              <a:miter/>
            </a:ln>
          </p:spPr>
          <p:txBody>
            <a:bodyPr rtlCol="0" anchor="ctr"/>
            <a:lstStyle/>
            <a:p>
              <a:endParaRPr lang="vi-VN"/>
            </a:p>
          </p:txBody>
        </p:sp>
        <p:sp>
          <p:nvSpPr>
            <p:cNvPr id="170" name="Freeform: Shape 169">
              <a:extLst>
                <a:ext uri="{FF2B5EF4-FFF2-40B4-BE49-F238E27FC236}">
                  <a16:creationId xmlns:a16="http://schemas.microsoft.com/office/drawing/2014/main" id="{EAF6992C-2B33-4030-AD02-C852CFA07D30}"/>
                </a:ext>
              </a:extLst>
            </p:cNvPr>
            <p:cNvSpPr/>
            <p:nvPr/>
          </p:nvSpPr>
          <p:spPr>
            <a:xfrm>
              <a:off x="8161414" y="3556138"/>
              <a:ext cx="148302" cy="97762"/>
            </a:xfrm>
            <a:custGeom>
              <a:avLst/>
              <a:gdLst>
                <a:gd name="connsiteX0" fmla="*/ 148251 w 148302"/>
                <a:gd name="connsiteY0" fmla="*/ 39719 h 97762"/>
                <a:gd name="connsiteX1" fmla="*/ 138726 w 148302"/>
                <a:gd name="connsiteY1" fmla="*/ 0 h 97762"/>
                <a:gd name="connsiteX2" fmla="*/ 9567 w 148302"/>
                <a:gd name="connsiteY2" fmla="*/ 0 h 97762"/>
                <a:gd name="connsiteX3" fmla="*/ 42 w 148302"/>
                <a:gd name="connsiteY3" fmla="*/ 39719 h 97762"/>
                <a:gd name="connsiteX4" fmla="*/ 21664 w 148302"/>
                <a:gd name="connsiteY4" fmla="*/ 81915 h 97762"/>
                <a:gd name="connsiteX5" fmla="*/ 39761 w 148302"/>
                <a:gd name="connsiteY5" fmla="*/ 91440 h 97762"/>
                <a:gd name="connsiteX6" fmla="*/ 108818 w 148302"/>
                <a:gd name="connsiteY6" fmla="*/ 91440 h 97762"/>
                <a:gd name="connsiteX7" fmla="*/ 126534 w 148302"/>
                <a:gd name="connsiteY7" fmla="*/ 81915 h 97762"/>
                <a:gd name="connsiteX8" fmla="*/ 148251 w 148302"/>
                <a:gd name="connsiteY8" fmla="*/ 39719 h 9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02" h="97762">
                  <a:moveTo>
                    <a:pt x="148251" y="39719"/>
                  </a:moveTo>
                  <a:lnTo>
                    <a:pt x="138726" y="0"/>
                  </a:lnTo>
                  <a:lnTo>
                    <a:pt x="9567" y="0"/>
                  </a:lnTo>
                  <a:lnTo>
                    <a:pt x="42" y="39719"/>
                  </a:lnTo>
                  <a:cubicBezTo>
                    <a:pt x="-665" y="56606"/>
                    <a:pt x="7544" y="72625"/>
                    <a:pt x="21664" y="81915"/>
                  </a:cubicBezTo>
                  <a:cubicBezTo>
                    <a:pt x="27227" y="85911"/>
                    <a:pt x="33318" y="89117"/>
                    <a:pt x="39761" y="91440"/>
                  </a:cubicBezTo>
                  <a:cubicBezTo>
                    <a:pt x="62008" y="99870"/>
                    <a:pt x="86571" y="99870"/>
                    <a:pt x="108818" y="91440"/>
                  </a:cubicBezTo>
                  <a:cubicBezTo>
                    <a:pt x="115100" y="89021"/>
                    <a:pt x="121052" y="85821"/>
                    <a:pt x="126534" y="81915"/>
                  </a:cubicBezTo>
                  <a:cubicBezTo>
                    <a:pt x="140764" y="72715"/>
                    <a:pt x="149034" y="56647"/>
                    <a:pt x="148251" y="39719"/>
                  </a:cubicBezTo>
                  <a:close/>
                </a:path>
              </a:pathLst>
            </a:custGeom>
            <a:solidFill>
              <a:srgbClr val="FFFFFF">
                <a:alpha val="50000"/>
              </a:srgbClr>
            </a:solidFill>
            <a:ln w="9525" cap="flat">
              <a:noFill/>
              <a:prstDash val="solid"/>
              <a:miter/>
            </a:ln>
          </p:spPr>
          <p:txBody>
            <a:bodyPr rtlCol="0" anchor="ctr"/>
            <a:lstStyle/>
            <a:p>
              <a:endParaRPr lang="vi-VN"/>
            </a:p>
          </p:txBody>
        </p:sp>
        <p:sp>
          <p:nvSpPr>
            <p:cNvPr id="171" name="Freeform: Shape 170">
              <a:extLst>
                <a:ext uri="{FF2B5EF4-FFF2-40B4-BE49-F238E27FC236}">
                  <a16:creationId xmlns:a16="http://schemas.microsoft.com/office/drawing/2014/main" id="{C33BDCCA-D114-454C-A4B1-BD6821457B39}"/>
                </a:ext>
              </a:extLst>
            </p:cNvPr>
            <p:cNvSpPr/>
            <p:nvPr/>
          </p:nvSpPr>
          <p:spPr>
            <a:xfrm>
              <a:off x="8144596" y="3603668"/>
              <a:ext cx="182975" cy="128824"/>
            </a:xfrm>
            <a:custGeom>
              <a:avLst/>
              <a:gdLst>
                <a:gd name="connsiteX0" fmla="*/ 166973 w 182975"/>
                <a:gd name="connsiteY0" fmla="*/ 0 h 128824"/>
                <a:gd name="connsiteX1" fmla="*/ 167831 w 182975"/>
                <a:gd name="connsiteY1" fmla="*/ 3905 h 128824"/>
                <a:gd name="connsiteX2" fmla="*/ 171831 w 182975"/>
                <a:gd name="connsiteY2" fmla="*/ 21050 h 128824"/>
                <a:gd name="connsiteX3" fmla="*/ 148209 w 182975"/>
                <a:gd name="connsiteY3" fmla="*/ 65056 h 128824"/>
                <a:gd name="connsiteX4" fmla="*/ 129159 w 182975"/>
                <a:gd name="connsiteY4" fmla="*/ 75724 h 128824"/>
                <a:gd name="connsiteX5" fmla="*/ 54388 w 182975"/>
                <a:gd name="connsiteY5" fmla="*/ 75724 h 128824"/>
                <a:gd name="connsiteX6" fmla="*/ 34481 w 182975"/>
                <a:gd name="connsiteY6" fmla="*/ 64865 h 128824"/>
                <a:gd name="connsiteX7" fmla="*/ 10859 w 182975"/>
                <a:gd name="connsiteY7" fmla="*/ 20669 h 128824"/>
                <a:gd name="connsiteX8" fmla="*/ 0 w 182975"/>
                <a:gd name="connsiteY8" fmla="*/ 67246 h 128824"/>
                <a:gd name="connsiteX9" fmla="*/ 0 w 182975"/>
                <a:gd name="connsiteY9" fmla="*/ 67246 h 128824"/>
                <a:gd name="connsiteX10" fmla="*/ 26765 w 182975"/>
                <a:gd name="connsiteY10" fmla="*/ 110680 h 128824"/>
                <a:gd name="connsiteX11" fmla="*/ 49911 w 182975"/>
                <a:gd name="connsiteY11" fmla="*/ 122111 h 128824"/>
                <a:gd name="connsiteX12" fmla="*/ 133255 w 182975"/>
                <a:gd name="connsiteY12" fmla="*/ 122111 h 128824"/>
                <a:gd name="connsiteX13" fmla="*/ 156210 w 182975"/>
                <a:gd name="connsiteY13" fmla="*/ 110966 h 128824"/>
                <a:gd name="connsiteX14" fmla="*/ 182975 w 182975"/>
                <a:gd name="connsiteY14" fmla="*/ 67532 h 12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975" h="128824">
                  <a:moveTo>
                    <a:pt x="166973" y="0"/>
                  </a:moveTo>
                  <a:lnTo>
                    <a:pt x="167831" y="3905"/>
                  </a:lnTo>
                  <a:lnTo>
                    <a:pt x="171831" y="21050"/>
                  </a:lnTo>
                  <a:cubicBezTo>
                    <a:pt x="171820" y="38748"/>
                    <a:pt x="162953" y="55266"/>
                    <a:pt x="148209" y="65056"/>
                  </a:cubicBezTo>
                  <a:cubicBezTo>
                    <a:pt x="142349" y="69424"/>
                    <a:pt x="135945" y="73010"/>
                    <a:pt x="129159" y="75724"/>
                  </a:cubicBezTo>
                  <a:cubicBezTo>
                    <a:pt x="105056" y="84770"/>
                    <a:pt x="78491" y="84770"/>
                    <a:pt x="54388" y="75724"/>
                  </a:cubicBezTo>
                  <a:cubicBezTo>
                    <a:pt x="47291" y="73022"/>
                    <a:pt x="40594" y="69369"/>
                    <a:pt x="34481" y="64865"/>
                  </a:cubicBezTo>
                  <a:cubicBezTo>
                    <a:pt x="19667" y="55050"/>
                    <a:pt x="10789" y="38439"/>
                    <a:pt x="10859" y="20669"/>
                  </a:cubicBezTo>
                  <a:lnTo>
                    <a:pt x="0" y="67246"/>
                  </a:lnTo>
                  <a:lnTo>
                    <a:pt x="0" y="67246"/>
                  </a:lnTo>
                  <a:cubicBezTo>
                    <a:pt x="970" y="85329"/>
                    <a:pt x="11049" y="101684"/>
                    <a:pt x="26765" y="110680"/>
                  </a:cubicBezTo>
                  <a:cubicBezTo>
                    <a:pt x="33963" y="115459"/>
                    <a:pt x="41741" y="119300"/>
                    <a:pt x="49911" y="122111"/>
                  </a:cubicBezTo>
                  <a:cubicBezTo>
                    <a:pt x="76971" y="131062"/>
                    <a:pt x="106195" y="131062"/>
                    <a:pt x="133255" y="122111"/>
                  </a:cubicBezTo>
                  <a:cubicBezTo>
                    <a:pt x="141332" y="119345"/>
                    <a:pt x="149041" y="115603"/>
                    <a:pt x="156210" y="110966"/>
                  </a:cubicBezTo>
                  <a:cubicBezTo>
                    <a:pt x="171901" y="101944"/>
                    <a:pt x="181970" y="85604"/>
                    <a:pt x="182975" y="67532"/>
                  </a:cubicBezTo>
                  <a:close/>
                </a:path>
              </a:pathLst>
            </a:custGeom>
            <a:solidFill>
              <a:srgbClr val="BA68C8"/>
            </a:solidFill>
            <a:ln w="9525" cap="flat">
              <a:noFill/>
              <a:prstDash val="solid"/>
              <a:miter/>
            </a:ln>
          </p:spPr>
          <p:txBody>
            <a:bodyPr rtlCol="0" anchor="ctr"/>
            <a:lstStyle/>
            <a:p>
              <a:endParaRPr lang="vi-VN"/>
            </a:p>
          </p:txBody>
        </p:sp>
        <p:sp>
          <p:nvSpPr>
            <p:cNvPr id="172" name="Freeform: Shape 171">
              <a:extLst>
                <a:ext uri="{FF2B5EF4-FFF2-40B4-BE49-F238E27FC236}">
                  <a16:creationId xmlns:a16="http://schemas.microsoft.com/office/drawing/2014/main" id="{1699A90D-19B9-4B36-99C5-F283B162DCE0}"/>
                </a:ext>
              </a:extLst>
            </p:cNvPr>
            <p:cNvSpPr/>
            <p:nvPr/>
          </p:nvSpPr>
          <p:spPr>
            <a:xfrm>
              <a:off x="8144596" y="3603668"/>
              <a:ext cx="182975" cy="128824"/>
            </a:xfrm>
            <a:custGeom>
              <a:avLst/>
              <a:gdLst>
                <a:gd name="connsiteX0" fmla="*/ 166973 w 182975"/>
                <a:gd name="connsiteY0" fmla="*/ 0 h 128824"/>
                <a:gd name="connsiteX1" fmla="*/ 167831 w 182975"/>
                <a:gd name="connsiteY1" fmla="*/ 3905 h 128824"/>
                <a:gd name="connsiteX2" fmla="*/ 171831 w 182975"/>
                <a:gd name="connsiteY2" fmla="*/ 21050 h 128824"/>
                <a:gd name="connsiteX3" fmla="*/ 148209 w 182975"/>
                <a:gd name="connsiteY3" fmla="*/ 65056 h 128824"/>
                <a:gd name="connsiteX4" fmla="*/ 129159 w 182975"/>
                <a:gd name="connsiteY4" fmla="*/ 75724 h 128824"/>
                <a:gd name="connsiteX5" fmla="*/ 54388 w 182975"/>
                <a:gd name="connsiteY5" fmla="*/ 75724 h 128824"/>
                <a:gd name="connsiteX6" fmla="*/ 34481 w 182975"/>
                <a:gd name="connsiteY6" fmla="*/ 64865 h 128824"/>
                <a:gd name="connsiteX7" fmla="*/ 10859 w 182975"/>
                <a:gd name="connsiteY7" fmla="*/ 20669 h 128824"/>
                <a:gd name="connsiteX8" fmla="*/ 0 w 182975"/>
                <a:gd name="connsiteY8" fmla="*/ 67246 h 128824"/>
                <a:gd name="connsiteX9" fmla="*/ 0 w 182975"/>
                <a:gd name="connsiteY9" fmla="*/ 67246 h 128824"/>
                <a:gd name="connsiteX10" fmla="*/ 26765 w 182975"/>
                <a:gd name="connsiteY10" fmla="*/ 110680 h 128824"/>
                <a:gd name="connsiteX11" fmla="*/ 49911 w 182975"/>
                <a:gd name="connsiteY11" fmla="*/ 122111 h 128824"/>
                <a:gd name="connsiteX12" fmla="*/ 133255 w 182975"/>
                <a:gd name="connsiteY12" fmla="*/ 122111 h 128824"/>
                <a:gd name="connsiteX13" fmla="*/ 156210 w 182975"/>
                <a:gd name="connsiteY13" fmla="*/ 110966 h 128824"/>
                <a:gd name="connsiteX14" fmla="*/ 182975 w 182975"/>
                <a:gd name="connsiteY14" fmla="*/ 67532 h 128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975" h="128824">
                  <a:moveTo>
                    <a:pt x="166973" y="0"/>
                  </a:moveTo>
                  <a:lnTo>
                    <a:pt x="167831" y="3905"/>
                  </a:lnTo>
                  <a:lnTo>
                    <a:pt x="171831" y="21050"/>
                  </a:lnTo>
                  <a:cubicBezTo>
                    <a:pt x="171820" y="38748"/>
                    <a:pt x="162953" y="55266"/>
                    <a:pt x="148209" y="65056"/>
                  </a:cubicBezTo>
                  <a:cubicBezTo>
                    <a:pt x="142349" y="69424"/>
                    <a:pt x="135945" y="73010"/>
                    <a:pt x="129159" y="75724"/>
                  </a:cubicBezTo>
                  <a:cubicBezTo>
                    <a:pt x="105056" y="84770"/>
                    <a:pt x="78491" y="84770"/>
                    <a:pt x="54388" y="75724"/>
                  </a:cubicBezTo>
                  <a:cubicBezTo>
                    <a:pt x="47291" y="73022"/>
                    <a:pt x="40594" y="69369"/>
                    <a:pt x="34481" y="64865"/>
                  </a:cubicBezTo>
                  <a:cubicBezTo>
                    <a:pt x="19667" y="55050"/>
                    <a:pt x="10789" y="38439"/>
                    <a:pt x="10859" y="20669"/>
                  </a:cubicBezTo>
                  <a:lnTo>
                    <a:pt x="0" y="67246"/>
                  </a:lnTo>
                  <a:lnTo>
                    <a:pt x="0" y="67246"/>
                  </a:lnTo>
                  <a:cubicBezTo>
                    <a:pt x="970" y="85329"/>
                    <a:pt x="11049" y="101684"/>
                    <a:pt x="26765" y="110680"/>
                  </a:cubicBezTo>
                  <a:cubicBezTo>
                    <a:pt x="33963" y="115459"/>
                    <a:pt x="41741" y="119300"/>
                    <a:pt x="49911" y="122111"/>
                  </a:cubicBezTo>
                  <a:cubicBezTo>
                    <a:pt x="76971" y="131062"/>
                    <a:pt x="106195" y="131062"/>
                    <a:pt x="133255" y="122111"/>
                  </a:cubicBezTo>
                  <a:cubicBezTo>
                    <a:pt x="141332" y="119345"/>
                    <a:pt x="149041" y="115603"/>
                    <a:pt x="156210" y="110966"/>
                  </a:cubicBezTo>
                  <a:cubicBezTo>
                    <a:pt x="171901" y="101944"/>
                    <a:pt x="181970" y="85604"/>
                    <a:pt x="182975" y="67532"/>
                  </a:cubicBezTo>
                  <a:close/>
                </a:path>
              </a:pathLst>
            </a:custGeom>
            <a:solidFill>
              <a:srgbClr val="FFFFFF">
                <a:alpha val="50000"/>
              </a:srgbClr>
            </a:solidFill>
            <a:ln w="9525" cap="flat">
              <a:noFill/>
              <a:prstDash val="solid"/>
              <a:miter/>
            </a:ln>
          </p:spPr>
          <p:txBody>
            <a:bodyPr rtlCol="0" anchor="ctr"/>
            <a:lstStyle/>
            <a:p>
              <a:endParaRPr lang="vi-VN"/>
            </a:p>
          </p:txBody>
        </p:sp>
        <p:sp>
          <p:nvSpPr>
            <p:cNvPr id="173" name="Freeform: Shape 172">
              <a:extLst>
                <a:ext uri="{FF2B5EF4-FFF2-40B4-BE49-F238E27FC236}">
                  <a16:creationId xmlns:a16="http://schemas.microsoft.com/office/drawing/2014/main" id="{0ED11694-33BC-4866-A7D4-BE79D8E81F71}"/>
                </a:ext>
              </a:extLst>
            </p:cNvPr>
            <p:cNvSpPr/>
            <p:nvPr/>
          </p:nvSpPr>
          <p:spPr>
            <a:xfrm>
              <a:off x="8154978" y="3595858"/>
              <a:ext cx="160972" cy="90414"/>
            </a:xfrm>
            <a:custGeom>
              <a:avLst/>
              <a:gdLst>
                <a:gd name="connsiteX0" fmla="*/ 157449 w 160972"/>
                <a:gd name="connsiteY0" fmla="*/ 11716 h 90414"/>
                <a:gd name="connsiteX1" fmla="*/ 156591 w 160972"/>
                <a:gd name="connsiteY1" fmla="*/ 7810 h 90414"/>
                <a:gd name="connsiteX2" fmla="*/ 154686 w 160972"/>
                <a:gd name="connsiteY2" fmla="*/ 0 h 90414"/>
                <a:gd name="connsiteX3" fmla="*/ 133160 w 160972"/>
                <a:gd name="connsiteY3" fmla="*/ 42196 h 90414"/>
                <a:gd name="connsiteX4" fmla="*/ 115443 w 160972"/>
                <a:gd name="connsiteY4" fmla="*/ 51721 h 90414"/>
                <a:gd name="connsiteX5" fmla="*/ 46387 w 160972"/>
                <a:gd name="connsiteY5" fmla="*/ 51721 h 90414"/>
                <a:gd name="connsiteX6" fmla="*/ 28290 w 160972"/>
                <a:gd name="connsiteY6" fmla="*/ 42196 h 90414"/>
                <a:gd name="connsiteX7" fmla="*/ 6668 w 160972"/>
                <a:gd name="connsiteY7" fmla="*/ 0 h 90414"/>
                <a:gd name="connsiteX8" fmla="*/ 0 w 160972"/>
                <a:gd name="connsiteY8" fmla="*/ 28575 h 90414"/>
                <a:gd name="connsiteX9" fmla="*/ 23622 w 160972"/>
                <a:gd name="connsiteY9" fmla="*/ 72771 h 90414"/>
                <a:gd name="connsiteX10" fmla="*/ 43530 w 160972"/>
                <a:gd name="connsiteY10" fmla="*/ 83630 h 90414"/>
                <a:gd name="connsiteX11" fmla="*/ 118301 w 160972"/>
                <a:gd name="connsiteY11" fmla="*/ 83630 h 90414"/>
                <a:gd name="connsiteX12" fmla="*/ 137351 w 160972"/>
                <a:gd name="connsiteY12" fmla="*/ 72962 h 90414"/>
                <a:gd name="connsiteX13" fmla="*/ 160973 w 160972"/>
                <a:gd name="connsiteY13" fmla="*/ 28956 h 9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972" h="90414">
                  <a:moveTo>
                    <a:pt x="157449" y="11716"/>
                  </a:moveTo>
                  <a:lnTo>
                    <a:pt x="156591" y="7810"/>
                  </a:lnTo>
                  <a:lnTo>
                    <a:pt x="154686" y="0"/>
                  </a:lnTo>
                  <a:cubicBezTo>
                    <a:pt x="155511" y="16889"/>
                    <a:pt x="147317" y="32949"/>
                    <a:pt x="133160" y="42196"/>
                  </a:cubicBezTo>
                  <a:cubicBezTo>
                    <a:pt x="127678" y="46102"/>
                    <a:pt x="121725" y="49302"/>
                    <a:pt x="115443" y="51721"/>
                  </a:cubicBezTo>
                  <a:cubicBezTo>
                    <a:pt x="93196" y="60151"/>
                    <a:pt x="68634" y="60151"/>
                    <a:pt x="46387" y="51721"/>
                  </a:cubicBezTo>
                  <a:cubicBezTo>
                    <a:pt x="39943" y="49397"/>
                    <a:pt x="33853" y="46192"/>
                    <a:pt x="28290" y="42196"/>
                  </a:cubicBezTo>
                  <a:cubicBezTo>
                    <a:pt x="14170" y="32906"/>
                    <a:pt x="5961" y="16887"/>
                    <a:pt x="6668" y="0"/>
                  </a:cubicBezTo>
                  <a:lnTo>
                    <a:pt x="0" y="28575"/>
                  </a:lnTo>
                  <a:cubicBezTo>
                    <a:pt x="-69" y="46345"/>
                    <a:pt x="8809" y="62956"/>
                    <a:pt x="23622" y="72771"/>
                  </a:cubicBezTo>
                  <a:cubicBezTo>
                    <a:pt x="29736" y="77275"/>
                    <a:pt x="36433" y="80927"/>
                    <a:pt x="43530" y="83630"/>
                  </a:cubicBezTo>
                  <a:cubicBezTo>
                    <a:pt x="67632" y="92676"/>
                    <a:pt x="94198" y="92676"/>
                    <a:pt x="118301" y="83630"/>
                  </a:cubicBezTo>
                  <a:cubicBezTo>
                    <a:pt x="125087" y="80916"/>
                    <a:pt x="131491" y="77329"/>
                    <a:pt x="137351" y="72962"/>
                  </a:cubicBezTo>
                  <a:cubicBezTo>
                    <a:pt x="152095" y="63172"/>
                    <a:pt x="160961" y="46654"/>
                    <a:pt x="160973" y="28956"/>
                  </a:cubicBezTo>
                  <a:close/>
                </a:path>
              </a:pathLst>
            </a:custGeom>
            <a:solidFill>
              <a:srgbClr val="455A64"/>
            </a:solidFill>
            <a:ln w="9525" cap="flat">
              <a:noFill/>
              <a:prstDash val="solid"/>
              <a:miter/>
            </a:ln>
          </p:spPr>
          <p:txBody>
            <a:bodyPr rtlCol="0" anchor="ctr"/>
            <a:lstStyle/>
            <a:p>
              <a:endParaRPr lang="vi-VN"/>
            </a:p>
          </p:txBody>
        </p:sp>
        <p:sp>
          <p:nvSpPr>
            <p:cNvPr id="174" name="Freeform: Shape 173">
              <a:extLst>
                <a:ext uri="{FF2B5EF4-FFF2-40B4-BE49-F238E27FC236}">
                  <a16:creationId xmlns:a16="http://schemas.microsoft.com/office/drawing/2014/main" id="{4CD418F2-FF99-4A52-AC52-95C1EE1DEE5C}"/>
                </a:ext>
              </a:extLst>
            </p:cNvPr>
            <p:cNvSpPr/>
            <p:nvPr/>
          </p:nvSpPr>
          <p:spPr>
            <a:xfrm>
              <a:off x="8157932" y="3555757"/>
              <a:ext cx="155352" cy="64484"/>
            </a:xfrm>
            <a:custGeom>
              <a:avLst/>
              <a:gdLst>
                <a:gd name="connsiteX0" fmla="*/ 77629 w 155352"/>
                <a:gd name="connsiteY0" fmla="*/ 64484 h 64484"/>
                <a:gd name="connsiteX1" fmla="*/ 155353 w 155352"/>
                <a:gd name="connsiteY1" fmla="*/ 54959 h 64484"/>
                <a:gd name="connsiteX2" fmla="*/ 154496 w 155352"/>
                <a:gd name="connsiteY2" fmla="*/ 51435 h 64484"/>
                <a:gd name="connsiteX3" fmla="*/ 153638 w 155352"/>
                <a:gd name="connsiteY3" fmla="*/ 47530 h 64484"/>
                <a:gd name="connsiteX4" fmla="*/ 151733 w 155352"/>
                <a:gd name="connsiteY4" fmla="*/ 39719 h 64484"/>
                <a:gd name="connsiteX5" fmla="*/ 142208 w 155352"/>
                <a:gd name="connsiteY5" fmla="*/ 0 h 64484"/>
                <a:gd name="connsiteX6" fmla="*/ 13049 w 155352"/>
                <a:gd name="connsiteY6" fmla="*/ 0 h 64484"/>
                <a:gd name="connsiteX7" fmla="*/ 3524 w 155352"/>
                <a:gd name="connsiteY7" fmla="*/ 39719 h 64484"/>
                <a:gd name="connsiteX8" fmla="*/ 0 w 155352"/>
                <a:gd name="connsiteY8" fmla="*/ 54959 h 64484"/>
                <a:gd name="connsiteX9" fmla="*/ 77629 w 155352"/>
                <a:gd name="connsiteY9" fmla="*/ 64484 h 6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352" h="64484">
                  <a:moveTo>
                    <a:pt x="77629" y="64484"/>
                  </a:moveTo>
                  <a:cubicBezTo>
                    <a:pt x="103824" y="64418"/>
                    <a:pt x="129917" y="61221"/>
                    <a:pt x="155353" y="54959"/>
                  </a:cubicBezTo>
                  <a:lnTo>
                    <a:pt x="154496" y="51435"/>
                  </a:lnTo>
                  <a:lnTo>
                    <a:pt x="153638" y="47530"/>
                  </a:lnTo>
                  <a:lnTo>
                    <a:pt x="151733" y="39719"/>
                  </a:lnTo>
                  <a:lnTo>
                    <a:pt x="142208" y="0"/>
                  </a:lnTo>
                  <a:lnTo>
                    <a:pt x="13049" y="0"/>
                  </a:lnTo>
                  <a:lnTo>
                    <a:pt x="3524" y="39719"/>
                  </a:lnTo>
                  <a:lnTo>
                    <a:pt x="0" y="54959"/>
                  </a:lnTo>
                  <a:cubicBezTo>
                    <a:pt x="25400" y="61237"/>
                    <a:pt x="51464" y="64435"/>
                    <a:pt x="77629" y="64484"/>
                  </a:cubicBezTo>
                  <a:close/>
                </a:path>
              </a:pathLst>
            </a:custGeom>
            <a:solidFill>
              <a:srgbClr val="000000">
                <a:alpha val="15000"/>
              </a:srgbClr>
            </a:solidFill>
            <a:ln w="9525" cap="flat">
              <a:noFill/>
              <a:prstDash val="solid"/>
              <a:miter/>
            </a:ln>
          </p:spPr>
          <p:txBody>
            <a:bodyPr rtlCol="0" anchor="ctr"/>
            <a:lstStyle/>
            <a:p>
              <a:endParaRPr lang="vi-VN"/>
            </a:p>
          </p:txBody>
        </p:sp>
        <p:sp>
          <p:nvSpPr>
            <p:cNvPr id="175" name="Freeform: Shape 174">
              <a:extLst>
                <a:ext uri="{FF2B5EF4-FFF2-40B4-BE49-F238E27FC236}">
                  <a16:creationId xmlns:a16="http://schemas.microsoft.com/office/drawing/2014/main" id="{A06A25FB-D39C-4D33-89BE-700043068165}"/>
                </a:ext>
              </a:extLst>
            </p:cNvPr>
            <p:cNvSpPr/>
            <p:nvPr/>
          </p:nvSpPr>
          <p:spPr>
            <a:xfrm>
              <a:off x="7904341" y="2788519"/>
              <a:ext cx="287118" cy="448817"/>
            </a:xfrm>
            <a:custGeom>
              <a:avLst/>
              <a:gdLst>
                <a:gd name="connsiteX0" fmla="*/ 251495 w 287118"/>
                <a:gd name="connsiteY0" fmla="*/ 448818 h 448817"/>
                <a:gd name="connsiteX1" fmla="*/ 130 w 287118"/>
                <a:gd name="connsiteY1" fmla="*/ 356235 h 448817"/>
                <a:gd name="connsiteX2" fmla="*/ 1178 w 287118"/>
                <a:gd name="connsiteY2" fmla="*/ 324040 h 448817"/>
                <a:gd name="connsiteX3" fmla="*/ 2321 w 287118"/>
                <a:gd name="connsiteY3" fmla="*/ 314515 h 448817"/>
                <a:gd name="connsiteX4" fmla="*/ 3845 w 287118"/>
                <a:gd name="connsiteY4" fmla="*/ 305467 h 448817"/>
                <a:gd name="connsiteX5" fmla="*/ 6035 w 287118"/>
                <a:gd name="connsiteY5" fmla="*/ 296609 h 448817"/>
                <a:gd name="connsiteX6" fmla="*/ 7464 w 287118"/>
                <a:gd name="connsiteY6" fmla="*/ 292227 h 448817"/>
                <a:gd name="connsiteX7" fmla="*/ 8417 w 287118"/>
                <a:gd name="connsiteY7" fmla="*/ 288988 h 448817"/>
                <a:gd name="connsiteX8" fmla="*/ 8417 w 287118"/>
                <a:gd name="connsiteY8" fmla="*/ 288988 h 448817"/>
                <a:gd name="connsiteX9" fmla="*/ 41373 w 287118"/>
                <a:gd name="connsiteY9" fmla="*/ 247650 h 448817"/>
                <a:gd name="connsiteX10" fmla="*/ 73663 w 287118"/>
                <a:gd name="connsiteY10" fmla="*/ 228600 h 448817"/>
                <a:gd name="connsiteX11" fmla="*/ 77092 w 287118"/>
                <a:gd name="connsiteY11" fmla="*/ 226600 h 448817"/>
                <a:gd name="connsiteX12" fmla="*/ 110049 w 287118"/>
                <a:gd name="connsiteY12" fmla="*/ 216122 h 448817"/>
                <a:gd name="connsiteX13" fmla="*/ 181867 w 287118"/>
                <a:gd name="connsiteY13" fmla="*/ 198882 h 448817"/>
                <a:gd name="connsiteX14" fmla="*/ 200060 w 287118"/>
                <a:gd name="connsiteY14" fmla="*/ 178594 h 448817"/>
                <a:gd name="connsiteX15" fmla="*/ 229206 w 287118"/>
                <a:gd name="connsiteY15" fmla="*/ 20574 h 448817"/>
                <a:gd name="connsiteX16" fmla="*/ 264925 w 287118"/>
                <a:gd name="connsiteY16" fmla="*/ 0 h 448817"/>
                <a:gd name="connsiteX17" fmla="*/ 287118 w 287118"/>
                <a:gd name="connsiteY17" fmla="*/ 427863 h 448817"/>
                <a:gd name="connsiteX18" fmla="*/ 249685 w 287118"/>
                <a:gd name="connsiteY18" fmla="*/ 414052 h 448817"/>
                <a:gd name="connsiteX19" fmla="*/ 249685 w 287118"/>
                <a:gd name="connsiteY19" fmla="*/ 415195 h 4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7118" h="448817">
                  <a:moveTo>
                    <a:pt x="251495" y="448818"/>
                  </a:moveTo>
                  <a:lnTo>
                    <a:pt x="130" y="356235"/>
                  </a:lnTo>
                  <a:cubicBezTo>
                    <a:pt x="-218" y="345492"/>
                    <a:pt x="132" y="334738"/>
                    <a:pt x="1178" y="324040"/>
                  </a:cubicBezTo>
                  <a:cubicBezTo>
                    <a:pt x="1178" y="320707"/>
                    <a:pt x="1844" y="317468"/>
                    <a:pt x="2321" y="314515"/>
                  </a:cubicBezTo>
                  <a:cubicBezTo>
                    <a:pt x="2797" y="311563"/>
                    <a:pt x="3273" y="308419"/>
                    <a:pt x="3845" y="305467"/>
                  </a:cubicBezTo>
                  <a:cubicBezTo>
                    <a:pt x="4416" y="302514"/>
                    <a:pt x="5273" y="299466"/>
                    <a:pt x="6035" y="296609"/>
                  </a:cubicBezTo>
                  <a:lnTo>
                    <a:pt x="7464" y="292227"/>
                  </a:lnTo>
                  <a:lnTo>
                    <a:pt x="8417" y="288988"/>
                  </a:lnTo>
                  <a:lnTo>
                    <a:pt x="8417" y="288988"/>
                  </a:lnTo>
                  <a:cubicBezTo>
                    <a:pt x="13856" y="271578"/>
                    <a:pt x="25612" y="256832"/>
                    <a:pt x="41373" y="247650"/>
                  </a:cubicBezTo>
                  <a:lnTo>
                    <a:pt x="73663" y="228600"/>
                  </a:lnTo>
                  <a:lnTo>
                    <a:pt x="77092" y="226600"/>
                  </a:lnTo>
                  <a:cubicBezTo>
                    <a:pt x="87297" y="221010"/>
                    <a:pt x="98489" y="217452"/>
                    <a:pt x="110049" y="216122"/>
                  </a:cubicBezTo>
                  <a:cubicBezTo>
                    <a:pt x="134609" y="213370"/>
                    <a:pt x="158733" y="207578"/>
                    <a:pt x="181867" y="198882"/>
                  </a:cubicBezTo>
                  <a:cubicBezTo>
                    <a:pt x="188905" y="193060"/>
                    <a:pt x="195036" y="186222"/>
                    <a:pt x="200060" y="178594"/>
                  </a:cubicBezTo>
                  <a:cubicBezTo>
                    <a:pt x="224634" y="141160"/>
                    <a:pt x="230730" y="60579"/>
                    <a:pt x="229206" y="20574"/>
                  </a:cubicBezTo>
                  <a:lnTo>
                    <a:pt x="264925" y="0"/>
                  </a:lnTo>
                  <a:lnTo>
                    <a:pt x="287118" y="427863"/>
                  </a:lnTo>
                  <a:lnTo>
                    <a:pt x="249685" y="414052"/>
                  </a:lnTo>
                  <a:lnTo>
                    <a:pt x="249685" y="415195"/>
                  </a:lnTo>
                  <a:close/>
                </a:path>
              </a:pathLst>
            </a:custGeom>
            <a:solidFill>
              <a:srgbClr val="37474F"/>
            </a:solidFill>
            <a:ln w="9525" cap="flat">
              <a:noFill/>
              <a:prstDash val="solid"/>
              <a:miter/>
            </a:ln>
          </p:spPr>
          <p:txBody>
            <a:bodyPr rtlCol="0" anchor="ctr"/>
            <a:lstStyle/>
            <a:p>
              <a:endParaRPr lang="vi-VN"/>
            </a:p>
          </p:txBody>
        </p:sp>
        <p:sp>
          <p:nvSpPr>
            <p:cNvPr id="176" name="Freeform: Shape 175">
              <a:extLst>
                <a:ext uri="{FF2B5EF4-FFF2-40B4-BE49-F238E27FC236}">
                  <a16:creationId xmlns:a16="http://schemas.microsoft.com/office/drawing/2014/main" id="{9387D265-1DE5-44BD-8667-FCC1015563F2}"/>
                </a:ext>
              </a:extLst>
            </p:cNvPr>
            <p:cNvSpPr/>
            <p:nvPr/>
          </p:nvSpPr>
          <p:spPr>
            <a:xfrm>
              <a:off x="7904399" y="2809188"/>
              <a:ext cx="251437" cy="428148"/>
            </a:xfrm>
            <a:custGeom>
              <a:avLst/>
              <a:gdLst>
                <a:gd name="connsiteX0" fmla="*/ 72 w 251437"/>
                <a:gd name="connsiteY0" fmla="*/ 335566 h 428148"/>
                <a:gd name="connsiteX1" fmla="*/ 251437 w 251437"/>
                <a:gd name="connsiteY1" fmla="*/ 428149 h 428148"/>
                <a:gd name="connsiteX2" fmla="*/ 249723 w 251437"/>
                <a:gd name="connsiteY2" fmla="*/ 394906 h 428148"/>
                <a:gd name="connsiteX3" fmla="*/ 249723 w 251437"/>
                <a:gd name="connsiteY3" fmla="*/ 393763 h 428148"/>
                <a:gd name="connsiteX4" fmla="*/ 236292 w 251437"/>
                <a:gd name="connsiteY4" fmla="*/ 136588 h 428148"/>
                <a:gd name="connsiteX5" fmla="*/ 229244 w 251437"/>
                <a:gd name="connsiteY5" fmla="*/ 0 h 428148"/>
                <a:gd name="connsiteX6" fmla="*/ 200097 w 251437"/>
                <a:gd name="connsiteY6" fmla="*/ 158020 h 428148"/>
                <a:gd name="connsiteX7" fmla="*/ 181905 w 251437"/>
                <a:gd name="connsiteY7" fmla="*/ 178308 h 428148"/>
                <a:gd name="connsiteX8" fmla="*/ 74367 w 251437"/>
                <a:gd name="connsiteY8" fmla="*/ 216408 h 428148"/>
                <a:gd name="connsiteX9" fmla="*/ 60651 w 251437"/>
                <a:gd name="connsiteY9" fmla="*/ 219075 h 428148"/>
                <a:gd name="connsiteX10" fmla="*/ 41601 w 251437"/>
                <a:gd name="connsiteY10" fmla="*/ 226790 h 428148"/>
                <a:gd name="connsiteX11" fmla="*/ 8645 w 251437"/>
                <a:gd name="connsiteY11" fmla="*/ 268129 h 428148"/>
                <a:gd name="connsiteX12" fmla="*/ 8645 w 251437"/>
                <a:gd name="connsiteY12" fmla="*/ 268129 h 428148"/>
                <a:gd name="connsiteX13" fmla="*/ 7692 w 251437"/>
                <a:gd name="connsiteY13" fmla="*/ 271367 h 428148"/>
                <a:gd name="connsiteX14" fmla="*/ 6264 w 251437"/>
                <a:gd name="connsiteY14" fmla="*/ 275749 h 428148"/>
                <a:gd name="connsiteX15" fmla="*/ 4073 w 251437"/>
                <a:gd name="connsiteY15" fmla="*/ 284607 h 428148"/>
                <a:gd name="connsiteX16" fmla="*/ 2549 w 251437"/>
                <a:gd name="connsiteY16" fmla="*/ 293656 h 428148"/>
                <a:gd name="connsiteX17" fmla="*/ 1406 w 251437"/>
                <a:gd name="connsiteY17" fmla="*/ 303181 h 428148"/>
                <a:gd name="connsiteX18" fmla="*/ 72 w 251437"/>
                <a:gd name="connsiteY18" fmla="*/ 335566 h 42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437" h="428148">
                  <a:moveTo>
                    <a:pt x="72" y="335566"/>
                  </a:moveTo>
                  <a:lnTo>
                    <a:pt x="251437" y="428149"/>
                  </a:lnTo>
                  <a:lnTo>
                    <a:pt x="249723" y="394906"/>
                  </a:lnTo>
                  <a:lnTo>
                    <a:pt x="249723" y="393763"/>
                  </a:lnTo>
                  <a:lnTo>
                    <a:pt x="236292" y="136588"/>
                  </a:lnTo>
                  <a:lnTo>
                    <a:pt x="229244" y="0"/>
                  </a:lnTo>
                  <a:cubicBezTo>
                    <a:pt x="230768" y="40005"/>
                    <a:pt x="224672" y="120586"/>
                    <a:pt x="200097" y="158020"/>
                  </a:cubicBezTo>
                  <a:cubicBezTo>
                    <a:pt x="195074" y="165648"/>
                    <a:pt x="188942" y="172486"/>
                    <a:pt x="181905" y="178308"/>
                  </a:cubicBezTo>
                  <a:cubicBezTo>
                    <a:pt x="157140" y="199072"/>
                    <a:pt x="120183" y="209931"/>
                    <a:pt x="74367" y="216408"/>
                  </a:cubicBezTo>
                  <a:cubicBezTo>
                    <a:pt x="69740" y="216985"/>
                    <a:pt x="65158" y="217876"/>
                    <a:pt x="60651" y="219075"/>
                  </a:cubicBezTo>
                  <a:cubicBezTo>
                    <a:pt x="54017" y="220880"/>
                    <a:pt x="47622" y="223470"/>
                    <a:pt x="41601" y="226790"/>
                  </a:cubicBezTo>
                  <a:cubicBezTo>
                    <a:pt x="25840" y="235972"/>
                    <a:pt x="14085" y="250718"/>
                    <a:pt x="8645" y="268129"/>
                  </a:cubicBezTo>
                  <a:lnTo>
                    <a:pt x="8645" y="268129"/>
                  </a:lnTo>
                  <a:lnTo>
                    <a:pt x="7692" y="271367"/>
                  </a:lnTo>
                  <a:lnTo>
                    <a:pt x="6264" y="275749"/>
                  </a:lnTo>
                  <a:cubicBezTo>
                    <a:pt x="5502" y="278606"/>
                    <a:pt x="4740" y="281559"/>
                    <a:pt x="4073" y="284607"/>
                  </a:cubicBezTo>
                  <a:cubicBezTo>
                    <a:pt x="3406" y="287655"/>
                    <a:pt x="2930" y="290608"/>
                    <a:pt x="2549" y="293656"/>
                  </a:cubicBezTo>
                  <a:cubicBezTo>
                    <a:pt x="2168" y="296704"/>
                    <a:pt x="1596" y="300038"/>
                    <a:pt x="1406" y="303181"/>
                  </a:cubicBezTo>
                  <a:cubicBezTo>
                    <a:pt x="257" y="313935"/>
                    <a:pt x="-189" y="324753"/>
                    <a:pt x="72" y="335566"/>
                  </a:cubicBezTo>
                  <a:close/>
                </a:path>
              </a:pathLst>
            </a:custGeom>
            <a:solidFill>
              <a:srgbClr val="263238"/>
            </a:solidFill>
            <a:ln w="9525" cap="flat">
              <a:noFill/>
              <a:prstDash val="solid"/>
              <a:miter/>
            </a:ln>
          </p:spPr>
          <p:txBody>
            <a:bodyPr rtlCol="0" anchor="ctr"/>
            <a:lstStyle/>
            <a:p>
              <a:endParaRPr lang="vi-VN"/>
            </a:p>
          </p:txBody>
        </p:sp>
        <p:sp>
          <p:nvSpPr>
            <p:cNvPr id="177" name="Freeform: Shape 176">
              <a:extLst>
                <a:ext uri="{FF2B5EF4-FFF2-40B4-BE49-F238E27FC236}">
                  <a16:creationId xmlns:a16="http://schemas.microsoft.com/office/drawing/2014/main" id="{D910D5B0-ECFF-4666-9BA0-9B381AD2AF75}"/>
                </a:ext>
              </a:extLst>
            </p:cNvPr>
            <p:cNvSpPr/>
            <p:nvPr/>
          </p:nvSpPr>
          <p:spPr>
            <a:xfrm>
              <a:off x="7905424" y="3077412"/>
              <a:ext cx="248697" cy="126682"/>
            </a:xfrm>
            <a:custGeom>
              <a:avLst/>
              <a:gdLst>
                <a:gd name="connsiteX0" fmla="*/ 246698 w 248697"/>
                <a:gd name="connsiteY0" fmla="*/ 88106 h 126682"/>
                <a:gd name="connsiteX1" fmla="*/ 7334 w 248697"/>
                <a:gd name="connsiteY1" fmla="*/ 0 h 126682"/>
                <a:gd name="connsiteX2" fmla="*/ 0 w 248697"/>
                <a:gd name="connsiteY2" fmla="*/ 35147 h 126682"/>
                <a:gd name="connsiteX3" fmla="*/ 248698 w 248697"/>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248697" h="126682">
                  <a:moveTo>
                    <a:pt x="246698" y="88106"/>
                  </a:moveTo>
                  <a:lnTo>
                    <a:pt x="7334" y="0"/>
                  </a:lnTo>
                  <a:cubicBezTo>
                    <a:pt x="3475" y="11375"/>
                    <a:pt x="1012" y="23178"/>
                    <a:pt x="0" y="35147"/>
                  </a:cubicBezTo>
                  <a:lnTo>
                    <a:pt x="248698" y="126683"/>
                  </a:lnTo>
                  <a:close/>
                </a:path>
              </a:pathLst>
            </a:custGeom>
            <a:solidFill>
              <a:srgbClr val="BA68C8"/>
            </a:solidFill>
            <a:ln w="9525" cap="flat">
              <a:noFill/>
              <a:prstDash val="solid"/>
              <a:miter/>
            </a:ln>
          </p:spPr>
          <p:txBody>
            <a:bodyPr rtlCol="0" anchor="ctr"/>
            <a:lstStyle/>
            <a:p>
              <a:endParaRPr lang="vi-VN"/>
            </a:p>
          </p:txBody>
        </p:sp>
        <p:sp>
          <p:nvSpPr>
            <p:cNvPr id="178" name="Freeform: Shape 177">
              <a:extLst>
                <a:ext uri="{FF2B5EF4-FFF2-40B4-BE49-F238E27FC236}">
                  <a16:creationId xmlns:a16="http://schemas.microsoft.com/office/drawing/2014/main" id="{97A575E8-F8FF-4C85-8322-36F7386E811B}"/>
                </a:ext>
              </a:extLst>
            </p:cNvPr>
            <p:cNvSpPr/>
            <p:nvPr/>
          </p:nvSpPr>
          <p:spPr>
            <a:xfrm>
              <a:off x="7905424" y="3077412"/>
              <a:ext cx="248697" cy="126682"/>
            </a:xfrm>
            <a:custGeom>
              <a:avLst/>
              <a:gdLst>
                <a:gd name="connsiteX0" fmla="*/ 246698 w 248697"/>
                <a:gd name="connsiteY0" fmla="*/ 88106 h 126682"/>
                <a:gd name="connsiteX1" fmla="*/ 7334 w 248697"/>
                <a:gd name="connsiteY1" fmla="*/ 0 h 126682"/>
                <a:gd name="connsiteX2" fmla="*/ 0 w 248697"/>
                <a:gd name="connsiteY2" fmla="*/ 35147 h 126682"/>
                <a:gd name="connsiteX3" fmla="*/ 248698 w 248697"/>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248697" h="126682">
                  <a:moveTo>
                    <a:pt x="246698" y="88106"/>
                  </a:moveTo>
                  <a:lnTo>
                    <a:pt x="7334" y="0"/>
                  </a:lnTo>
                  <a:cubicBezTo>
                    <a:pt x="3475" y="11375"/>
                    <a:pt x="1012" y="23178"/>
                    <a:pt x="0" y="35147"/>
                  </a:cubicBezTo>
                  <a:lnTo>
                    <a:pt x="248698" y="126683"/>
                  </a:lnTo>
                  <a:close/>
                </a:path>
              </a:pathLst>
            </a:custGeom>
            <a:solidFill>
              <a:srgbClr val="000000">
                <a:alpha val="30000"/>
              </a:srgbClr>
            </a:solidFill>
            <a:ln w="9525" cap="flat">
              <a:noFill/>
              <a:prstDash val="solid"/>
              <a:miter/>
            </a:ln>
          </p:spPr>
          <p:txBody>
            <a:bodyPr rtlCol="0" anchor="ctr"/>
            <a:lstStyle/>
            <a:p>
              <a:endParaRPr lang="vi-VN"/>
            </a:p>
          </p:txBody>
        </p:sp>
        <p:sp>
          <p:nvSpPr>
            <p:cNvPr id="179" name="Freeform: Shape 178">
              <a:extLst>
                <a:ext uri="{FF2B5EF4-FFF2-40B4-BE49-F238E27FC236}">
                  <a16:creationId xmlns:a16="http://schemas.microsoft.com/office/drawing/2014/main" id="{7CA68A25-9467-44E1-8B04-FFA36BC1BA38}"/>
                </a:ext>
              </a:extLst>
            </p:cNvPr>
            <p:cNvSpPr/>
            <p:nvPr/>
          </p:nvSpPr>
          <p:spPr>
            <a:xfrm>
              <a:off x="8020046" y="3154945"/>
              <a:ext cx="430958" cy="429825"/>
            </a:xfrm>
            <a:custGeom>
              <a:avLst/>
              <a:gdLst>
                <a:gd name="connsiteX0" fmla="*/ 331529 w 430958"/>
                <a:gd name="connsiteY0" fmla="*/ 0 h 429825"/>
                <a:gd name="connsiteX1" fmla="*/ 429351 w 430958"/>
                <a:gd name="connsiteY1" fmla="*/ 305467 h 429825"/>
                <a:gd name="connsiteX2" fmla="*/ 410777 w 430958"/>
                <a:gd name="connsiteY2" fmla="*/ 360521 h 429825"/>
                <a:gd name="connsiteX3" fmla="*/ 215610 w 430958"/>
                <a:gd name="connsiteY3" fmla="*/ 429768 h 429825"/>
                <a:gd name="connsiteX4" fmla="*/ 20538 w 430958"/>
                <a:gd name="connsiteY4" fmla="*/ 357759 h 429825"/>
                <a:gd name="connsiteX5" fmla="*/ 1488 w 430958"/>
                <a:gd name="connsiteY5" fmla="*/ 303371 h 429825"/>
                <a:gd name="connsiteX6" fmla="*/ 99310 w 430958"/>
                <a:gd name="connsiteY6" fmla="*/ 2095 h 42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958" h="429825">
                  <a:moveTo>
                    <a:pt x="331529" y="0"/>
                  </a:moveTo>
                  <a:cubicBezTo>
                    <a:pt x="363057" y="102108"/>
                    <a:pt x="395156" y="204121"/>
                    <a:pt x="429351" y="305467"/>
                  </a:cubicBezTo>
                  <a:cubicBezTo>
                    <a:pt x="434449" y="325871"/>
                    <a:pt x="427194" y="347376"/>
                    <a:pt x="410777" y="360521"/>
                  </a:cubicBezTo>
                  <a:cubicBezTo>
                    <a:pt x="356302" y="406561"/>
                    <a:pt x="286920" y="431178"/>
                    <a:pt x="215610" y="429768"/>
                  </a:cubicBezTo>
                  <a:cubicBezTo>
                    <a:pt x="144113" y="429610"/>
                    <a:pt x="74989" y="404094"/>
                    <a:pt x="20538" y="357759"/>
                  </a:cubicBezTo>
                  <a:cubicBezTo>
                    <a:pt x="4037" y="344959"/>
                    <a:pt x="-3420" y="323670"/>
                    <a:pt x="1488" y="303371"/>
                  </a:cubicBezTo>
                  <a:cubicBezTo>
                    <a:pt x="36254" y="203644"/>
                    <a:pt x="68163" y="103346"/>
                    <a:pt x="99310" y="2095"/>
                  </a:cubicBezTo>
                  <a:close/>
                </a:path>
              </a:pathLst>
            </a:custGeom>
            <a:solidFill>
              <a:srgbClr val="455A64"/>
            </a:solidFill>
            <a:ln w="9525" cap="flat">
              <a:noFill/>
              <a:prstDash val="solid"/>
              <a:miter/>
            </a:ln>
          </p:spPr>
          <p:txBody>
            <a:bodyPr rtlCol="0" anchor="ctr"/>
            <a:lstStyle/>
            <a:p>
              <a:endParaRPr lang="vi-VN"/>
            </a:p>
          </p:txBody>
        </p:sp>
        <p:sp>
          <p:nvSpPr>
            <p:cNvPr id="180" name="Freeform: Shape 179">
              <a:extLst>
                <a:ext uri="{FF2B5EF4-FFF2-40B4-BE49-F238E27FC236}">
                  <a16:creationId xmlns:a16="http://schemas.microsoft.com/office/drawing/2014/main" id="{16671858-DCE4-48A9-813A-9DECE95C8915}"/>
                </a:ext>
              </a:extLst>
            </p:cNvPr>
            <p:cNvSpPr/>
            <p:nvPr/>
          </p:nvSpPr>
          <p:spPr>
            <a:xfrm>
              <a:off x="8020046" y="3430884"/>
              <a:ext cx="430958" cy="153873"/>
            </a:xfrm>
            <a:custGeom>
              <a:avLst/>
              <a:gdLst>
                <a:gd name="connsiteX0" fmla="*/ 215610 w 430958"/>
                <a:gd name="connsiteY0" fmla="*/ 74105 h 153873"/>
                <a:gd name="connsiteX1" fmla="*/ 419826 w 430958"/>
                <a:gd name="connsiteY1" fmla="*/ 1429 h 153873"/>
                <a:gd name="connsiteX2" fmla="*/ 429351 w 430958"/>
                <a:gd name="connsiteY2" fmla="*/ 29528 h 153873"/>
                <a:gd name="connsiteX3" fmla="*/ 410777 w 430958"/>
                <a:gd name="connsiteY3" fmla="*/ 84582 h 153873"/>
                <a:gd name="connsiteX4" fmla="*/ 215610 w 430958"/>
                <a:gd name="connsiteY4" fmla="*/ 153829 h 153873"/>
                <a:gd name="connsiteX5" fmla="*/ 20538 w 430958"/>
                <a:gd name="connsiteY5" fmla="*/ 81820 h 153873"/>
                <a:gd name="connsiteX6" fmla="*/ 1488 w 430958"/>
                <a:gd name="connsiteY6" fmla="*/ 27432 h 153873"/>
                <a:gd name="connsiteX7" fmla="*/ 11013 w 430958"/>
                <a:gd name="connsiteY7" fmla="*/ 0 h 153873"/>
                <a:gd name="connsiteX8" fmla="*/ 215610 w 430958"/>
                <a:gd name="connsiteY8" fmla="*/ 74105 h 15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958" h="153873">
                  <a:moveTo>
                    <a:pt x="215610" y="74105"/>
                  </a:moveTo>
                  <a:cubicBezTo>
                    <a:pt x="290311" y="75864"/>
                    <a:pt x="363031" y="49984"/>
                    <a:pt x="419826" y="1429"/>
                  </a:cubicBezTo>
                  <a:lnTo>
                    <a:pt x="429351" y="29528"/>
                  </a:lnTo>
                  <a:cubicBezTo>
                    <a:pt x="434449" y="49932"/>
                    <a:pt x="427194" y="71436"/>
                    <a:pt x="410777" y="84582"/>
                  </a:cubicBezTo>
                  <a:cubicBezTo>
                    <a:pt x="356214" y="130468"/>
                    <a:pt x="286892" y="155065"/>
                    <a:pt x="215610" y="153829"/>
                  </a:cubicBezTo>
                  <a:cubicBezTo>
                    <a:pt x="144138" y="153531"/>
                    <a:pt x="75061" y="128032"/>
                    <a:pt x="20538" y="81820"/>
                  </a:cubicBezTo>
                  <a:cubicBezTo>
                    <a:pt x="4037" y="69020"/>
                    <a:pt x="-3420" y="47731"/>
                    <a:pt x="1488" y="27432"/>
                  </a:cubicBezTo>
                  <a:cubicBezTo>
                    <a:pt x="5298" y="16574"/>
                    <a:pt x="7203" y="11049"/>
                    <a:pt x="11013" y="0"/>
                  </a:cubicBezTo>
                  <a:cubicBezTo>
                    <a:pt x="67496" y="49625"/>
                    <a:pt x="142077" y="71628"/>
                    <a:pt x="215610" y="74105"/>
                  </a:cubicBezTo>
                  <a:close/>
                </a:path>
              </a:pathLst>
            </a:custGeom>
            <a:solidFill>
              <a:srgbClr val="263238"/>
            </a:solidFill>
            <a:ln w="9525" cap="flat">
              <a:noFill/>
              <a:prstDash val="solid"/>
              <a:miter/>
            </a:ln>
          </p:spPr>
          <p:txBody>
            <a:bodyPr rtlCol="0" anchor="ctr"/>
            <a:lstStyle/>
            <a:p>
              <a:endParaRPr lang="vi-VN"/>
            </a:p>
          </p:txBody>
        </p:sp>
        <p:sp>
          <p:nvSpPr>
            <p:cNvPr id="181" name="Freeform: Shape 180">
              <a:extLst>
                <a:ext uri="{FF2B5EF4-FFF2-40B4-BE49-F238E27FC236}">
                  <a16:creationId xmlns:a16="http://schemas.microsoft.com/office/drawing/2014/main" id="{0030C49A-55B1-4EF4-A9EE-231E223F414A}"/>
                </a:ext>
              </a:extLst>
            </p:cNvPr>
            <p:cNvSpPr/>
            <p:nvPr/>
          </p:nvSpPr>
          <p:spPr>
            <a:xfrm>
              <a:off x="8092114" y="3155136"/>
              <a:ext cx="288131" cy="114856"/>
            </a:xfrm>
            <a:custGeom>
              <a:avLst/>
              <a:gdLst>
                <a:gd name="connsiteX0" fmla="*/ 143542 w 288131"/>
                <a:gd name="connsiteY0" fmla="*/ 114776 h 114856"/>
                <a:gd name="connsiteX1" fmla="*/ 0 w 288131"/>
                <a:gd name="connsiteY1" fmla="*/ 90869 h 114856"/>
                <a:gd name="connsiteX2" fmla="*/ 27718 w 288131"/>
                <a:gd name="connsiteY2" fmla="*/ 1905 h 114856"/>
                <a:gd name="connsiteX3" fmla="*/ 132493 w 288131"/>
                <a:gd name="connsiteY3" fmla="*/ 953 h 114856"/>
                <a:gd name="connsiteX4" fmla="*/ 144018 w 288131"/>
                <a:gd name="connsiteY4" fmla="*/ 953 h 114856"/>
                <a:gd name="connsiteX5" fmla="*/ 155638 w 288131"/>
                <a:gd name="connsiteY5" fmla="*/ 953 h 114856"/>
                <a:gd name="connsiteX6" fmla="*/ 260413 w 288131"/>
                <a:gd name="connsiteY6" fmla="*/ 0 h 114856"/>
                <a:gd name="connsiteX7" fmla="*/ 288131 w 288131"/>
                <a:gd name="connsiteY7" fmla="*/ 89630 h 114856"/>
                <a:gd name="connsiteX8" fmla="*/ 143542 w 288131"/>
                <a:gd name="connsiteY8" fmla="*/ 114776 h 11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131" h="114856">
                  <a:moveTo>
                    <a:pt x="143542" y="114776"/>
                  </a:moveTo>
                  <a:cubicBezTo>
                    <a:pt x="94627" y="115763"/>
                    <a:pt x="45954" y="107656"/>
                    <a:pt x="0" y="90869"/>
                  </a:cubicBezTo>
                  <a:cubicBezTo>
                    <a:pt x="11049" y="55817"/>
                    <a:pt x="16669" y="38005"/>
                    <a:pt x="27718" y="1905"/>
                  </a:cubicBezTo>
                  <a:lnTo>
                    <a:pt x="132493" y="953"/>
                  </a:lnTo>
                  <a:lnTo>
                    <a:pt x="144018" y="953"/>
                  </a:lnTo>
                  <a:cubicBezTo>
                    <a:pt x="148018" y="953"/>
                    <a:pt x="151733" y="953"/>
                    <a:pt x="155638" y="953"/>
                  </a:cubicBezTo>
                  <a:lnTo>
                    <a:pt x="260413" y="0"/>
                  </a:lnTo>
                  <a:cubicBezTo>
                    <a:pt x="271463" y="36195"/>
                    <a:pt x="276987" y="54197"/>
                    <a:pt x="288131" y="89630"/>
                  </a:cubicBezTo>
                  <a:cubicBezTo>
                    <a:pt x="241925" y="106956"/>
                    <a:pt x="192885" y="115484"/>
                    <a:pt x="143542" y="114776"/>
                  </a:cubicBezTo>
                  <a:close/>
                </a:path>
              </a:pathLst>
            </a:custGeom>
            <a:solidFill>
              <a:srgbClr val="263238"/>
            </a:solidFill>
            <a:ln w="9525" cap="flat">
              <a:noFill/>
              <a:prstDash val="solid"/>
              <a:miter/>
            </a:ln>
          </p:spPr>
          <p:txBody>
            <a:bodyPr rtlCol="0" anchor="ctr"/>
            <a:lstStyle/>
            <a:p>
              <a:endParaRPr lang="vi-VN"/>
            </a:p>
          </p:txBody>
        </p:sp>
        <p:sp>
          <p:nvSpPr>
            <p:cNvPr id="182" name="Freeform: Shape 181">
              <a:extLst>
                <a:ext uri="{FF2B5EF4-FFF2-40B4-BE49-F238E27FC236}">
                  <a16:creationId xmlns:a16="http://schemas.microsoft.com/office/drawing/2014/main" id="{43442A93-72B6-433A-9BB4-3DEBF3C6597E}"/>
                </a:ext>
              </a:extLst>
            </p:cNvPr>
            <p:cNvSpPr/>
            <p:nvPr/>
          </p:nvSpPr>
          <p:spPr>
            <a:xfrm>
              <a:off x="8309665" y="3154945"/>
              <a:ext cx="51816" cy="106203"/>
            </a:xfrm>
            <a:custGeom>
              <a:avLst/>
              <a:gdLst>
                <a:gd name="connsiteX0" fmla="*/ 0 w 51816"/>
                <a:gd name="connsiteY0" fmla="*/ 286 h 106203"/>
                <a:gd name="connsiteX1" fmla="*/ 13145 w 51816"/>
                <a:gd name="connsiteY1" fmla="*/ 106204 h 106203"/>
                <a:gd name="connsiteX2" fmla="*/ 51816 w 51816"/>
                <a:gd name="connsiteY2" fmla="*/ 95917 h 106203"/>
                <a:gd name="connsiteX3" fmla="*/ 34957 w 51816"/>
                <a:gd name="connsiteY3" fmla="*/ 0 h 106203"/>
              </a:gdLst>
              <a:ahLst/>
              <a:cxnLst>
                <a:cxn ang="0">
                  <a:pos x="connsiteX0" y="connsiteY0"/>
                </a:cxn>
                <a:cxn ang="0">
                  <a:pos x="connsiteX1" y="connsiteY1"/>
                </a:cxn>
                <a:cxn ang="0">
                  <a:pos x="connsiteX2" y="connsiteY2"/>
                </a:cxn>
                <a:cxn ang="0">
                  <a:pos x="connsiteX3" y="connsiteY3"/>
                </a:cxn>
              </a:cxnLst>
              <a:rect l="l" t="t" r="r" b="b"/>
              <a:pathLst>
                <a:path w="51816" h="106203">
                  <a:moveTo>
                    <a:pt x="0" y="286"/>
                  </a:moveTo>
                  <a:cubicBezTo>
                    <a:pt x="3524" y="28861"/>
                    <a:pt x="8192" y="66961"/>
                    <a:pt x="13145" y="106204"/>
                  </a:cubicBezTo>
                  <a:cubicBezTo>
                    <a:pt x="26227" y="103543"/>
                    <a:pt x="39141" y="100108"/>
                    <a:pt x="51816" y="95917"/>
                  </a:cubicBezTo>
                  <a:cubicBezTo>
                    <a:pt x="45053" y="57817"/>
                    <a:pt x="41720" y="38767"/>
                    <a:pt x="34957" y="0"/>
                  </a:cubicBezTo>
                  <a:close/>
                </a:path>
              </a:pathLst>
            </a:custGeom>
            <a:solidFill>
              <a:srgbClr val="455A64"/>
            </a:solidFill>
            <a:ln w="9525" cap="flat">
              <a:noFill/>
              <a:prstDash val="solid"/>
              <a:miter/>
            </a:ln>
          </p:spPr>
          <p:txBody>
            <a:bodyPr rtlCol="0" anchor="ctr"/>
            <a:lstStyle/>
            <a:p>
              <a:endParaRPr lang="vi-VN"/>
            </a:p>
          </p:txBody>
        </p:sp>
        <p:sp>
          <p:nvSpPr>
            <p:cNvPr id="183" name="Freeform: Shape 182">
              <a:extLst>
                <a:ext uri="{FF2B5EF4-FFF2-40B4-BE49-F238E27FC236}">
                  <a16:creationId xmlns:a16="http://schemas.microsoft.com/office/drawing/2014/main" id="{34EA8C98-79AB-4B6C-A0EB-CDEEDEC16794}"/>
                </a:ext>
              </a:extLst>
            </p:cNvPr>
            <p:cNvSpPr/>
            <p:nvPr/>
          </p:nvSpPr>
          <p:spPr>
            <a:xfrm>
              <a:off x="8040488" y="3461841"/>
              <a:ext cx="371093" cy="122872"/>
            </a:xfrm>
            <a:custGeom>
              <a:avLst/>
              <a:gdLst>
                <a:gd name="connsiteX0" fmla="*/ 0 w 371093"/>
                <a:gd name="connsiteY0" fmla="*/ 50864 h 122872"/>
                <a:gd name="connsiteX1" fmla="*/ 195263 w 371093"/>
                <a:gd name="connsiteY1" fmla="*/ 122873 h 122872"/>
                <a:gd name="connsiteX2" fmla="*/ 209645 w 371093"/>
                <a:gd name="connsiteY2" fmla="*/ 122873 h 122872"/>
                <a:gd name="connsiteX3" fmla="*/ 223552 w 371093"/>
                <a:gd name="connsiteY3" fmla="*/ 122111 h 122872"/>
                <a:gd name="connsiteX4" fmla="*/ 230219 w 371093"/>
                <a:gd name="connsiteY4" fmla="*/ 121063 h 122872"/>
                <a:gd name="connsiteX5" fmla="*/ 240792 w 371093"/>
                <a:gd name="connsiteY5" fmla="*/ 119920 h 122872"/>
                <a:gd name="connsiteX6" fmla="*/ 247555 w 371093"/>
                <a:gd name="connsiteY6" fmla="*/ 118777 h 122872"/>
                <a:gd name="connsiteX7" fmla="*/ 254127 w 371093"/>
                <a:gd name="connsiteY7" fmla="*/ 117634 h 122872"/>
                <a:gd name="connsiteX8" fmla="*/ 265271 w 371093"/>
                <a:gd name="connsiteY8" fmla="*/ 115538 h 122872"/>
                <a:gd name="connsiteX9" fmla="*/ 267271 w 371093"/>
                <a:gd name="connsiteY9" fmla="*/ 115062 h 122872"/>
                <a:gd name="connsiteX10" fmla="*/ 279749 w 371093"/>
                <a:gd name="connsiteY10" fmla="*/ 111824 h 122872"/>
                <a:gd name="connsiteX11" fmla="*/ 294513 w 371093"/>
                <a:gd name="connsiteY11" fmla="*/ 107347 h 122872"/>
                <a:gd name="connsiteX12" fmla="*/ 302800 w 371093"/>
                <a:gd name="connsiteY12" fmla="*/ 104489 h 122872"/>
                <a:gd name="connsiteX13" fmla="*/ 313372 w 371093"/>
                <a:gd name="connsiteY13" fmla="*/ 100298 h 122872"/>
                <a:gd name="connsiteX14" fmla="*/ 332422 w 371093"/>
                <a:gd name="connsiteY14" fmla="*/ 91631 h 122872"/>
                <a:gd name="connsiteX15" fmla="*/ 336995 w 371093"/>
                <a:gd name="connsiteY15" fmla="*/ 89249 h 122872"/>
                <a:gd name="connsiteX16" fmla="*/ 342233 w 371093"/>
                <a:gd name="connsiteY16" fmla="*/ 86487 h 122872"/>
                <a:gd name="connsiteX17" fmla="*/ 349567 w 371093"/>
                <a:gd name="connsiteY17" fmla="*/ 82201 h 122872"/>
                <a:gd name="connsiteX18" fmla="*/ 357283 w 371093"/>
                <a:gd name="connsiteY18" fmla="*/ 77533 h 122872"/>
                <a:gd name="connsiteX19" fmla="*/ 364426 w 371093"/>
                <a:gd name="connsiteY19" fmla="*/ 72866 h 122872"/>
                <a:gd name="connsiteX20" fmla="*/ 371094 w 371093"/>
                <a:gd name="connsiteY20" fmla="*/ 68199 h 122872"/>
                <a:gd name="connsiteX21" fmla="*/ 358426 w 371093"/>
                <a:gd name="connsiteY21" fmla="*/ 0 h 122872"/>
                <a:gd name="connsiteX22" fmla="*/ 310801 w 371093"/>
                <a:gd name="connsiteY22" fmla="*/ 22955 h 122872"/>
                <a:gd name="connsiteX23" fmla="*/ 314420 w 371093"/>
                <a:gd name="connsiteY23" fmla="*/ 48673 h 122872"/>
                <a:gd name="connsiteX24" fmla="*/ 0 w 371093"/>
                <a:gd name="connsiteY24" fmla="*/ 50864 h 12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1093" h="122872">
                  <a:moveTo>
                    <a:pt x="0" y="50864"/>
                  </a:moveTo>
                  <a:cubicBezTo>
                    <a:pt x="54577" y="97111"/>
                    <a:pt x="123726" y="122612"/>
                    <a:pt x="195263" y="122873"/>
                  </a:cubicBezTo>
                  <a:lnTo>
                    <a:pt x="209645" y="122873"/>
                  </a:lnTo>
                  <a:lnTo>
                    <a:pt x="223552" y="122111"/>
                  </a:lnTo>
                  <a:lnTo>
                    <a:pt x="230219" y="121063"/>
                  </a:lnTo>
                  <a:lnTo>
                    <a:pt x="240792" y="119920"/>
                  </a:lnTo>
                  <a:cubicBezTo>
                    <a:pt x="243078" y="119920"/>
                    <a:pt x="245269" y="119253"/>
                    <a:pt x="247555" y="118777"/>
                  </a:cubicBezTo>
                  <a:cubicBezTo>
                    <a:pt x="249841" y="118301"/>
                    <a:pt x="251936" y="118110"/>
                    <a:pt x="254127" y="117634"/>
                  </a:cubicBezTo>
                  <a:lnTo>
                    <a:pt x="265271" y="115538"/>
                  </a:lnTo>
                  <a:lnTo>
                    <a:pt x="267271" y="115062"/>
                  </a:lnTo>
                  <a:cubicBezTo>
                    <a:pt x="271558" y="114014"/>
                    <a:pt x="275749" y="112967"/>
                    <a:pt x="279749" y="111824"/>
                  </a:cubicBezTo>
                  <a:cubicBezTo>
                    <a:pt x="283750" y="110681"/>
                    <a:pt x="289274" y="108966"/>
                    <a:pt x="294513" y="107347"/>
                  </a:cubicBezTo>
                  <a:cubicBezTo>
                    <a:pt x="297371" y="106490"/>
                    <a:pt x="300133" y="105442"/>
                    <a:pt x="302800" y="104489"/>
                  </a:cubicBezTo>
                  <a:cubicBezTo>
                    <a:pt x="305467" y="103537"/>
                    <a:pt x="309943" y="101727"/>
                    <a:pt x="313372" y="100298"/>
                  </a:cubicBezTo>
                  <a:cubicBezTo>
                    <a:pt x="320040" y="97536"/>
                    <a:pt x="326612" y="94583"/>
                    <a:pt x="332422" y="91631"/>
                  </a:cubicBezTo>
                  <a:lnTo>
                    <a:pt x="336995" y="89249"/>
                  </a:lnTo>
                  <a:cubicBezTo>
                    <a:pt x="338804" y="88392"/>
                    <a:pt x="340614" y="87344"/>
                    <a:pt x="342233" y="86487"/>
                  </a:cubicBezTo>
                  <a:lnTo>
                    <a:pt x="349567" y="82201"/>
                  </a:lnTo>
                  <a:lnTo>
                    <a:pt x="357283" y="77533"/>
                  </a:lnTo>
                  <a:lnTo>
                    <a:pt x="364426" y="72866"/>
                  </a:lnTo>
                  <a:lnTo>
                    <a:pt x="371094" y="68199"/>
                  </a:lnTo>
                  <a:cubicBezTo>
                    <a:pt x="366046" y="41243"/>
                    <a:pt x="363569" y="27527"/>
                    <a:pt x="358426" y="0"/>
                  </a:cubicBezTo>
                  <a:cubicBezTo>
                    <a:pt x="343298" y="9114"/>
                    <a:pt x="327354" y="16799"/>
                    <a:pt x="310801" y="22955"/>
                  </a:cubicBezTo>
                  <a:cubicBezTo>
                    <a:pt x="312610" y="36290"/>
                    <a:pt x="314896" y="46768"/>
                    <a:pt x="314420" y="48673"/>
                  </a:cubicBezTo>
                  <a:cubicBezTo>
                    <a:pt x="296037" y="117824"/>
                    <a:pt x="132017" y="130016"/>
                    <a:pt x="0" y="50864"/>
                  </a:cubicBezTo>
                  <a:close/>
                </a:path>
              </a:pathLst>
            </a:custGeom>
            <a:solidFill>
              <a:srgbClr val="455A64"/>
            </a:solidFill>
            <a:ln w="9525" cap="flat">
              <a:noFill/>
              <a:prstDash val="solid"/>
              <a:miter/>
            </a:ln>
          </p:spPr>
          <p:txBody>
            <a:bodyPr rtlCol="0" anchor="ctr"/>
            <a:lstStyle/>
            <a:p>
              <a:endParaRPr lang="vi-VN"/>
            </a:p>
          </p:txBody>
        </p:sp>
        <p:sp>
          <p:nvSpPr>
            <p:cNvPr id="184" name="Freeform: Shape 183">
              <a:extLst>
                <a:ext uri="{FF2B5EF4-FFF2-40B4-BE49-F238E27FC236}">
                  <a16:creationId xmlns:a16="http://schemas.microsoft.com/office/drawing/2014/main" id="{1A54FD18-572E-4710-9197-1F02C534539D}"/>
                </a:ext>
              </a:extLst>
            </p:cNvPr>
            <p:cNvSpPr/>
            <p:nvPr/>
          </p:nvSpPr>
          <p:spPr>
            <a:xfrm>
              <a:off x="8322809" y="3250862"/>
              <a:ext cx="76200" cy="234124"/>
            </a:xfrm>
            <a:custGeom>
              <a:avLst/>
              <a:gdLst>
                <a:gd name="connsiteX0" fmla="*/ 0 w 76200"/>
                <a:gd name="connsiteY0" fmla="*/ 10287 h 234124"/>
                <a:gd name="connsiteX1" fmla="*/ 28575 w 76200"/>
                <a:gd name="connsiteY1" fmla="*/ 234125 h 234124"/>
                <a:gd name="connsiteX2" fmla="*/ 76200 w 76200"/>
                <a:gd name="connsiteY2" fmla="*/ 211169 h 234124"/>
                <a:gd name="connsiteX3" fmla="*/ 38100 w 76200"/>
                <a:gd name="connsiteY3" fmla="*/ 0 h 234124"/>
                <a:gd name="connsiteX4" fmla="*/ 0 w 76200"/>
                <a:gd name="connsiteY4" fmla="*/ 10287 h 234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34124">
                  <a:moveTo>
                    <a:pt x="0" y="10287"/>
                  </a:moveTo>
                  <a:cubicBezTo>
                    <a:pt x="9461" y="84963"/>
                    <a:pt x="18986" y="159575"/>
                    <a:pt x="28575" y="234125"/>
                  </a:cubicBezTo>
                  <a:cubicBezTo>
                    <a:pt x="45128" y="227969"/>
                    <a:pt x="61072" y="220284"/>
                    <a:pt x="76200" y="211169"/>
                  </a:cubicBezTo>
                  <a:cubicBezTo>
                    <a:pt x="63500" y="140748"/>
                    <a:pt x="50800" y="70358"/>
                    <a:pt x="38100" y="0"/>
                  </a:cubicBezTo>
                  <a:cubicBezTo>
                    <a:pt x="25612" y="4170"/>
                    <a:pt x="12890" y="7605"/>
                    <a:pt x="0" y="10287"/>
                  </a:cubicBezTo>
                  <a:close/>
                </a:path>
              </a:pathLst>
            </a:custGeom>
            <a:solidFill>
              <a:srgbClr val="FFFFFF">
                <a:alpha val="10000"/>
              </a:srgbClr>
            </a:solidFill>
            <a:ln w="9525" cap="flat">
              <a:noFill/>
              <a:prstDash val="solid"/>
              <a:miter/>
            </a:ln>
          </p:spPr>
          <p:txBody>
            <a:bodyPr rtlCol="0" anchor="ctr"/>
            <a:lstStyle/>
            <a:p>
              <a:endParaRPr lang="vi-VN"/>
            </a:p>
          </p:txBody>
        </p:sp>
        <p:sp>
          <p:nvSpPr>
            <p:cNvPr id="185" name="Freeform: Shape 184">
              <a:extLst>
                <a:ext uri="{FF2B5EF4-FFF2-40B4-BE49-F238E27FC236}">
                  <a16:creationId xmlns:a16="http://schemas.microsoft.com/office/drawing/2014/main" id="{FF6AB95F-CABF-4935-9A7D-C2D957C8E866}"/>
                </a:ext>
              </a:extLst>
            </p:cNvPr>
            <p:cNvSpPr/>
            <p:nvPr/>
          </p:nvSpPr>
          <p:spPr>
            <a:xfrm>
              <a:off x="8271470" y="2788519"/>
              <a:ext cx="287118" cy="448817"/>
            </a:xfrm>
            <a:custGeom>
              <a:avLst/>
              <a:gdLst>
                <a:gd name="connsiteX0" fmla="*/ 35624 w 287118"/>
                <a:gd name="connsiteY0" fmla="*/ 448818 h 448817"/>
                <a:gd name="connsiteX1" fmla="*/ 286988 w 287118"/>
                <a:gd name="connsiteY1" fmla="*/ 356235 h 448817"/>
                <a:gd name="connsiteX2" fmla="*/ 285941 w 287118"/>
                <a:gd name="connsiteY2" fmla="*/ 324040 h 448817"/>
                <a:gd name="connsiteX3" fmla="*/ 284797 w 287118"/>
                <a:gd name="connsiteY3" fmla="*/ 314515 h 448817"/>
                <a:gd name="connsiteX4" fmla="*/ 283274 w 287118"/>
                <a:gd name="connsiteY4" fmla="*/ 305467 h 448817"/>
                <a:gd name="connsiteX5" fmla="*/ 281083 w 287118"/>
                <a:gd name="connsiteY5" fmla="*/ 296609 h 448817"/>
                <a:gd name="connsiteX6" fmla="*/ 279654 w 287118"/>
                <a:gd name="connsiteY6" fmla="*/ 292227 h 448817"/>
                <a:gd name="connsiteX7" fmla="*/ 278701 w 287118"/>
                <a:gd name="connsiteY7" fmla="*/ 288988 h 448817"/>
                <a:gd name="connsiteX8" fmla="*/ 278701 w 287118"/>
                <a:gd name="connsiteY8" fmla="*/ 288988 h 448817"/>
                <a:gd name="connsiteX9" fmla="*/ 245745 w 287118"/>
                <a:gd name="connsiteY9" fmla="*/ 247650 h 448817"/>
                <a:gd name="connsiteX10" fmla="*/ 213455 w 287118"/>
                <a:gd name="connsiteY10" fmla="*/ 228600 h 448817"/>
                <a:gd name="connsiteX11" fmla="*/ 210026 w 287118"/>
                <a:gd name="connsiteY11" fmla="*/ 226600 h 448817"/>
                <a:gd name="connsiteX12" fmla="*/ 177070 w 287118"/>
                <a:gd name="connsiteY12" fmla="*/ 216122 h 448817"/>
                <a:gd name="connsiteX13" fmla="*/ 105251 w 287118"/>
                <a:gd name="connsiteY13" fmla="*/ 198882 h 448817"/>
                <a:gd name="connsiteX14" fmla="*/ 87058 w 287118"/>
                <a:gd name="connsiteY14" fmla="*/ 178594 h 448817"/>
                <a:gd name="connsiteX15" fmla="*/ 58007 w 287118"/>
                <a:gd name="connsiteY15" fmla="*/ 20574 h 448817"/>
                <a:gd name="connsiteX16" fmla="*/ 22193 w 287118"/>
                <a:gd name="connsiteY16" fmla="*/ 0 h 448817"/>
                <a:gd name="connsiteX17" fmla="*/ 0 w 287118"/>
                <a:gd name="connsiteY17" fmla="*/ 427863 h 448817"/>
                <a:gd name="connsiteX18" fmla="*/ 37529 w 287118"/>
                <a:gd name="connsiteY18" fmla="*/ 414052 h 448817"/>
                <a:gd name="connsiteX19" fmla="*/ 37529 w 287118"/>
                <a:gd name="connsiteY19" fmla="*/ 415195 h 4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7118" h="448817">
                  <a:moveTo>
                    <a:pt x="35624" y="448818"/>
                  </a:moveTo>
                  <a:lnTo>
                    <a:pt x="286988" y="356235"/>
                  </a:lnTo>
                  <a:cubicBezTo>
                    <a:pt x="287336" y="345492"/>
                    <a:pt x="286986" y="334738"/>
                    <a:pt x="285941" y="324040"/>
                  </a:cubicBezTo>
                  <a:cubicBezTo>
                    <a:pt x="285941" y="320707"/>
                    <a:pt x="285274" y="317468"/>
                    <a:pt x="284797" y="314515"/>
                  </a:cubicBezTo>
                  <a:cubicBezTo>
                    <a:pt x="284321" y="311563"/>
                    <a:pt x="283845" y="308419"/>
                    <a:pt x="283274" y="305467"/>
                  </a:cubicBezTo>
                  <a:cubicBezTo>
                    <a:pt x="282702" y="302514"/>
                    <a:pt x="281845" y="299466"/>
                    <a:pt x="281083" y="296609"/>
                  </a:cubicBezTo>
                  <a:lnTo>
                    <a:pt x="279654" y="292227"/>
                  </a:lnTo>
                  <a:cubicBezTo>
                    <a:pt x="279654" y="291179"/>
                    <a:pt x="279083" y="290036"/>
                    <a:pt x="278701" y="288988"/>
                  </a:cubicBezTo>
                  <a:lnTo>
                    <a:pt x="278701" y="288988"/>
                  </a:lnTo>
                  <a:cubicBezTo>
                    <a:pt x="273262" y="271578"/>
                    <a:pt x="261506" y="256832"/>
                    <a:pt x="245745" y="247650"/>
                  </a:cubicBezTo>
                  <a:lnTo>
                    <a:pt x="213455" y="228600"/>
                  </a:lnTo>
                  <a:lnTo>
                    <a:pt x="210026" y="226600"/>
                  </a:lnTo>
                  <a:cubicBezTo>
                    <a:pt x="199821" y="221010"/>
                    <a:pt x="188629" y="217452"/>
                    <a:pt x="177070" y="216122"/>
                  </a:cubicBezTo>
                  <a:cubicBezTo>
                    <a:pt x="152509" y="213370"/>
                    <a:pt x="128385" y="207578"/>
                    <a:pt x="105251" y="198882"/>
                  </a:cubicBezTo>
                  <a:cubicBezTo>
                    <a:pt x="98214" y="193060"/>
                    <a:pt x="92082" y="186222"/>
                    <a:pt x="87058" y="178594"/>
                  </a:cubicBezTo>
                  <a:cubicBezTo>
                    <a:pt x="62579" y="141160"/>
                    <a:pt x="56388" y="60579"/>
                    <a:pt x="58007" y="20574"/>
                  </a:cubicBezTo>
                  <a:lnTo>
                    <a:pt x="22193" y="0"/>
                  </a:lnTo>
                  <a:lnTo>
                    <a:pt x="0" y="427863"/>
                  </a:lnTo>
                  <a:lnTo>
                    <a:pt x="37529" y="414052"/>
                  </a:lnTo>
                  <a:lnTo>
                    <a:pt x="37529" y="415195"/>
                  </a:lnTo>
                  <a:close/>
                </a:path>
              </a:pathLst>
            </a:custGeom>
            <a:solidFill>
              <a:srgbClr val="37474F"/>
            </a:solidFill>
            <a:ln w="9525" cap="flat">
              <a:noFill/>
              <a:prstDash val="solid"/>
              <a:miter/>
            </a:ln>
          </p:spPr>
          <p:txBody>
            <a:bodyPr rtlCol="0" anchor="ctr"/>
            <a:lstStyle/>
            <a:p>
              <a:endParaRPr lang="vi-VN"/>
            </a:p>
          </p:txBody>
        </p:sp>
        <p:sp>
          <p:nvSpPr>
            <p:cNvPr id="186" name="Freeform: Shape 185">
              <a:extLst>
                <a:ext uri="{FF2B5EF4-FFF2-40B4-BE49-F238E27FC236}">
                  <a16:creationId xmlns:a16="http://schemas.microsoft.com/office/drawing/2014/main" id="{24A183B1-9485-430B-BB95-54E872C6673F}"/>
                </a:ext>
              </a:extLst>
            </p:cNvPr>
            <p:cNvSpPr/>
            <p:nvPr/>
          </p:nvSpPr>
          <p:spPr>
            <a:xfrm>
              <a:off x="8307093" y="2809188"/>
              <a:ext cx="251437" cy="428148"/>
            </a:xfrm>
            <a:custGeom>
              <a:avLst/>
              <a:gdLst>
                <a:gd name="connsiteX0" fmla="*/ 251365 w 251437"/>
                <a:gd name="connsiteY0" fmla="*/ 335566 h 428148"/>
                <a:gd name="connsiteX1" fmla="*/ 0 w 251437"/>
                <a:gd name="connsiteY1" fmla="*/ 428149 h 428148"/>
                <a:gd name="connsiteX2" fmla="*/ 1810 w 251437"/>
                <a:gd name="connsiteY2" fmla="*/ 394906 h 428148"/>
                <a:gd name="connsiteX3" fmla="*/ 1810 w 251437"/>
                <a:gd name="connsiteY3" fmla="*/ 393763 h 428148"/>
                <a:gd name="connsiteX4" fmla="*/ 15145 w 251437"/>
                <a:gd name="connsiteY4" fmla="*/ 136588 h 428148"/>
                <a:gd name="connsiteX5" fmla="*/ 22288 w 251437"/>
                <a:gd name="connsiteY5" fmla="*/ 0 h 428148"/>
                <a:gd name="connsiteX6" fmla="*/ 51340 w 251437"/>
                <a:gd name="connsiteY6" fmla="*/ 158020 h 428148"/>
                <a:gd name="connsiteX7" fmla="*/ 69533 w 251437"/>
                <a:gd name="connsiteY7" fmla="*/ 178308 h 428148"/>
                <a:gd name="connsiteX8" fmla="*/ 177070 w 251437"/>
                <a:gd name="connsiteY8" fmla="*/ 216408 h 428148"/>
                <a:gd name="connsiteX9" fmla="*/ 190786 w 251437"/>
                <a:gd name="connsiteY9" fmla="*/ 219075 h 428148"/>
                <a:gd name="connsiteX10" fmla="*/ 209836 w 251437"/>
                <a:gd name="connsiteY10" fmla="*/ 226790 h 428148"/>
                <a:gd name="connsiteX11" fmla="*/ 242792 w 251437"/>
                <a:gd name="connsiteY11" fmla="*/ 268129 h 428148"/>
                <a:gd name="connsiteX12" fmla="*/ 242792 w 251437"/>
                <a:gd name="connsiteY12" fmla="*/ 268129 h 428148"/>
                <a:gd name="connsiteX13" fmla="*/ 243745 w 251437"/>
                <a:gd name="connsiteY13" fmla="*/ 271367 h 428148"/>
                <a:gd name="connsiteX14" fmla="*/ 245173 w 251437"/>
                <a:gd name="connsiteY14" fmla="*/ 275749 h 428148"/>
                <a:gd name="connsiteX15" fmla="*/ 247364 w 251437"/>
                <a:gd name="connsiteY15" fmla="*/ 284607 h 428148"/>
                <a:gd name="connsiteX16" fmla="*/ 248888 w 251437"/>
                <a:gd name="connsiteY16" fmla="*/ 293656 h 428148"/>
                <a:gd name="connsiteX17" fmla="*/ 250031 w 251437"/>
                <a:gd name="connsiteY17" fmla="*/ 303181 h 428148"/>
                <a:gd name="connsiteX18" fmla="*/ 251365 w 251437"/>
                <a:gd name="connsiteY18" fmla="*/ 335566 h 428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1437" h="428148">
                  <a:moveTo>
                    <a:pt x="251365" y="335566"/>
                  </a:moveTo>
                  <a:lnTo>
                    <a:pt x="0" y="428149"/>
                  </a:lnTo>
                  <a:lnTo>
                    <a:pt x="1810" y="394906"/>
                  </a:lnTo>
                  <a:lnTo>
                    <a:pt x="1810" y="393763"/>
                  </a:lnTo>
                  <a:lnTo>
                    <a:pt x="15145" y="136588"/>
                  </a:lnTo>
                  <a:lnTo>
                    <a:pt x="22288" y="0"/>
                  </a:lnTo>
                  <a:cubicBezTo>
                    <a:pt x="20669" y="40005"/>
                    <a:pt x="26860" y="120586"/>
                    <a:pt x="51340" y="158020"/>
                  </a:cubicBezTo>
                  <a:cubicBezTo>
                    <a:pt x="56363" y="165648"/>
                    <a:pt x="62495" y="172486"/>
                    <a:pt x="69533" y="178308"/>
                  </a:cubicBezTo>
                  <a:cubicBezTo>
                    <a:pt x="94297" y="199072"/>
                    <a:pt x="131254" y="209931"/>
                    <a:pt x="177070" y="216408"/>
                  </a:cubicBezTo>
                  <a:cubicBezTo>
                    <a:pt x="181697" y="216985"/>
                    <a:pt x="186279" y="217876"/>
                    <a:pt x="190786" y="219075"/>
                  </a:cubicBezTo>
                  <a:cubicBezTo>
                    <a:pt x="197426" y="220863"/>
                    <a:pt x="203823" y="223454"/>
                    <a:pt x="209836" y="226790"/>
                  </a:cubicBezTo>
                  <a:cubicBezTo>
                    <a:pt x="225597" y="235972"/>
                    <a:pt x="237353" y="250718"/>
                    <a:pt x="242792" y="268129"/>
                  </a:cubicBezTo>
                  <a:lnTo>
                    <a:pt x="242792" y="268129"/>
                  </a:lnTo>
                  <a:cubicBezTo>
                    <a:pt x="242792" y="269176"/>
                    <a:pt x="243459" y="270319"/>
                    <a:pt x="243745" y="271367"/>
                  </a:cubicBezTo>
                  <a:lnTo>
                    <a:pt x="245173" y="275749"/>
                  </a:lnTo>
                  <a:cubicBezTo>
                    <a:pt x="245935" y="278606"/>
                    <a:pt x="246697" y="281559"/>
                    <a:pt x="247364" y="284607"/>
                  </a:cubicBezTo>
                  <a:cubicBezTo>
                    <a:pt x="248031" y="287655"/>
                    <a:pt x="248507" y="290608"/>
                    <a:pt x="248888" y="293656"/>
                  </a:cubicBezTo>
                  <a:cubicBezTo>
                    <a:pt x="249269" y="296704"/>
                    <a:pt x="249841" y="300038"/>
                    <a:pt x="250031" y="303181"/>
                  </a:cubicBezTo>
                  <a:cubicBezTo>
                    <a:pt x="251180" y="313935"/>
                    <a:pt x="251626" y="324753"/>
                    <a:pt x="251365" y="335566"/>
                  </a:cubicBezTo>
                  <a:close/>
                </a:path>
              </a:pathLst>
            </a:custGeom>
            <a:solidFill>
              <a:srgbClr val="263238"/>
            </a:solidFill>
            <a:ln w="9525" cap="flat">
              <a:noFill/>
              <a:prstDash val="solid"/>
              <a:miter/>
            </a:ln>
          </p:spPr>
          <p:txBody>
            <a:bodyPr rtlCol="0" anchor="ctr"/>
            <a:lstStyle/>
            <a:p>
              <a:endParaRPr lang="vi-VN"/>
            </a:p>
          </p:txBody>
        </p:sp>
        <p:sp>
          <p:nvSpPr>
            <p:cNvPr id="187" name="Freeform: Shape 186">
              <a:extLst>
                <a:ext uri="{FF2B5EF4-FFF2-40B4-BE49-F238E27FC236}">
                  <a16:creationId xmlns:a16="http://schemas.microsoft.com/office/drawing/2014/main" id="{17139678-7FC0-446D-B6A6-32B630BFBC67}"/>
                </a:ext>
              </a:extLst>
            </p:cNvPr>
            <p:cNvSpPr/>
            <p:nvPr/>
          </p:nvSpPr>
          <p:spPr>
            <a:xfrm>
              <a:off x="8308808" y="3077412"/>
              <a:ext cx="248697" cy="126682"/>
            </a:xfrm>
            <a:custGeom>
              <a:avLst/>
              <a:gdLst>
                <a:gd name="connsiteX0" fmla="*/ 2000 w 248697"/>
                <a:gd name="connsiteY0" fmla="*/ 88106 h 126682"/>
                <a:gd name="connsiteX1" fmla="*/ 241363 w 248697"/>
                <a:gd name="connsiteY1" fmla="*/ 0 h 126682"/>
                <a:gd name="connsiteX2" fmla="*/ 248698 w 248697"/>
                <a:gd name="connsiteY2" fmla="*/ 35147 h 126682"/>
                <a:gd name="connsiteX3" fmla="*/ 0 w 248697"/>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248697" h="126682">
                  <a:moveTo>
                    <a:pt x="2000" y="88106"/>
                  </a:moveTo>
                  <a:lnTo>
                    <a:pt x="241363" y="0"/>
                  </a:lnTo>
                  <a:cubicBezTo>
                    <a:pt x="245223" y="11375"/>
                    <a:pt x="247685" y="23178"/>
                    <a:pt x="248698" y="35147"/>
                  </a:cubicBezTo>
                  <a:lnTo>
                    <a:pt x="0" y="126683"/>
                  </a:lnTo>
                  <a:close/>
                </a:path>
              </a:pathLst>
            </a:custGeom>
            <a:solidFill>
              <a:srgbClr val="BA68C8"/>
            </a:solidFill>
            <a:ln w="9525" cap="flat">
              <a:noFill/>
              <a:prstDash val="solid"/>
              <a:miter/>
            </a:ln>
          </p:spPr>
          <p:txBody>
            <a:bodyPr rtlCol="0" anchor="ctr"/>
            <a:lstStyle/>
            <a:p>
              <a:endParaRPr lang="vi-VN"/>
            </a:p>
          </p:txBody>
        </p:sp>
        <p:sp>
          <p:nvSpPr>
            <p:cNvPr id="188" name="Freeform: Shape 187">
              <a:extLst>
                <a:ext uri="{FF2B5EF4-FFF2-40B4-BE49-F238E27FC236}">
                  <a16:creationId xmlns:a16="http://schemas.microsoft.com/office/drawing/2014/main" id="{C55DDB3B-BD81-468D-ACFF-C68B304A8456}"/>
                </a:ext>
              </a:extLst>
            </p:cNvPr>
            <p:cNvSpPr/>
            <p:nvPr/>
          </p:nvSpPr>
          <p:spPr>
            <a:xfrm>
              <a:off x="8308808" y="3077412"/>
              <a:ext cx="248697" cy="126682"/>
            </a:xfrm>
            <a:custGeom>
              <a:avLst/>
              <a:gdLst>
                <a:gd name="connsiteX0" fmla="*/ 2000 w 248697"/>
                <a:gd name="connsiteY0" fmla="*/ 88106 h 126682"/>
                <a:gd name="connsiteX1" fmla="*/ 241363 w 248697"/>
                <a:gd name="connsiteY1" fmla="*/ 0 h 126682"/>
                <a:gd name="connsiteX2" fmla="*/ 248698 w 248697"/>
                <a:gd name="connsiteY2" fmla="*/ 35147 h 126682"/>
                <a:gd name="connsiteX3" fmla="*/ 0 w 248697"/>
                <a:gd name="connsiteY3" fmla="*/ 126683 h 126682"/>
              </a:gdLst>
              <a:ahLst/>
              <a:cxnLst>
                <a:cxn ang="0">
                  <a:pos x="connsiteX0" y="connsiteY0"/>
                </a:cxn>
                <a:cxn ang="0">
                  <a:pos x="connsiteX1" y="connsiteY1"/>
                </a:cxn>
                <a:cxn ang="0">
                  <a:pos x="connsiteX2" y="connsiteY2"/>
                </a:cxn>
                <a:cxn ang="0">
                  <a:pos x="connsiteX3" y="connsiteY3"/>
                </a:cxn>
              </a:cxnLst>
              <a:rect l="l" t="t" r="r" b="b"/>
              <a:pathLst>
                <a:path w="248697" h="126682">
                  <a:moveTo>
                    <a:pt x="2000" y="88106"/>
                  </a:moveTo>
                  <a:lnTo>
                    <a:pt x="241363" y="0"/>
                  </a:lnTo>
                  <a:cubicBezTo>
                    <a:pt x="245223" y="11375"/>
                    <a:pt x="247685" y="23178"/>
                    <a:pt x="248698" y="35147"/>
                  </a:cubicBezTo>
                  <a:lnTo>
                    <a:pt x="0" y="126683"/>
                  </a:lnTo>
                  <a:close/>
                </a:path>
              </a:pathLst>
            </a:custGeom>
            <a:solidFill>
              <a:srgbClr val="000000">
                <a:alpha val="30000"/>
              </a:srgbClr>
            </a:solidFill>
            <a:ln w="9525" cap="flat">
              <a:noFill/>
              <a:prstDash val="solid"/>
              <a:miter/>
            </a:ln>
          </p:spPr>
          <p:txBody>
            <a:bodyPr rtlCol="0" anchor="ctr"/>
            <a:lstStyle/>
            <a:p>
              <a:endParaRPr lang="vi-VN"/>
            </a:p>
          </p:txBody>
        </p:sp>
        <p:sp>
          <p:nvSpPr>
            <p:cNvPr id="189" name="Freeform: Shape 188">
              <a:extLst>
                <a:ext uri="{FF2B5EF4-FFF2-40B4-BE49-F238E27FC236}">
                  <a16:creationId xmlns:a16="http://schemas.microsoft.com/office/drawing/2014/main" id="{2E36D530-7CB3-417F-B456-6E60AACD1B92}"/>
                </a:ext>
              </a:extLst>
            </p:cNvPr>
            <p:cNvSpPr/>
            <p:nvPr/>
          </p:nvSpPr>
          <p:spPr>
            <a:xfrm>
              <a:off x="7985817" y="1886225"/>
              <a:ext cx="499750" cy="1522895"/>
            </a:xfrm>
            <a:custGeom>
              <a:avLst/>
              <a:gdLst>
                <a:gd name="connsiteX0" fmla="*/ 499584 w 499750"/>
                <a:gd name="connsiteY0" fmla="*/ 495576 h 1522895"/>
                <a:gd name="connsiteX1" fmla="*/ 495107 w 499750"/>
                <a:gd name="connsiteY1" fmla="*/ 440998 h 1522895"/>
                <a:gd name="connsiteX2" fmla="*/ 309370 w 499750"/>
                <a:gd name="connsiteY2" fmla="*/ 62855 h 1522895"/>
                <a:gd name="connsiteX3" fmla="*/ 268507 w 499750"/>
                <a:gd name="connsiteY3" fmla="*/ 5705 h 1522895"/>
                <a:gd name="connsiteX4" fmla="*/ 231265 w 499750"/>
                <a:gd name="connsiteY4" fmla="*/ 5705 h 1522895"/>
                <a:gd name="connsiteX5" fmla="*/ 190402 w 499750"/>
                <a:gd name="connsiteY5" fmla="*/ 62855 h 1522895"/>
                <a:gd name="connsiteX6" fmla="*/ 4665 w 499750"/>
                <a:gd name="connsiteY6" fmla="*/ 441093 h 1522895"/>
                <a:gd name="connsiteX7" fmla="*/ 188 w 499750"/>
                <a:gd name="connsiteY7" fmla="*/ 495671 h 1522895"/>
                <a:gd name="connsiteX8" fmla="*/ 31335 w 499750"/>
                <a:gd name="connsiteY8" fmla="*/ 1395212 h 1522895"/>
                <a:gd name="connsiteX9" fmla="*/ 31335 w 499750"/>
                <a:gd name="connsiteY9" fmla="*/ 1395212 h 1522895"/>
                <a:gd name="connsiteX10" fmla="*/ 154303 w 499750"/>
                <a:gd name="connsiteY10" fmla="*/ 1509036 h 1522895"/>
                <a:gd name="connsiteX11" fmla="*/ 345469 w 499750"/>
                <a:gd name="connsiteY11" fmla="*/ 1509036 h 1522895"/>
                <a:gd name="connsiteX12" fmla="*/ 468342 w 499750"/>
                <a:gd name="connsiteY12" fmla="*/ 1395212 h 1522895"/>
                <a:gd name="connsiteX13" fmla="*/ 468342 w 499750"/>
                <a:gd name="connsiteY13" fmla="*/ 1395212 h 15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750" h="1522895">
                  <a:moveTo>
                    <a:pt x="499584" y="495576"/>
                  </a:moveTo>
                  <a:cubicBezTo>
                    <a:pt x="500284" y="477269"/>
                    <a:pt x="498781" y="458945"/>
                    <a:pt x="495107" y="440998"/>
                  </a:cubicBezTo>
                  <a:cubicBezTo>
                    <a:pt x="460817" y="280216"/>
                    <a:pt x="364710" y="148294"/>
                    <a:pt x="309370" y="62855"/>
                  </a:cubicBezTo>
                  <a:cubicBezTo>
                    <a:pt x="299273" y="47234"/>
                    <a:pt x="277461" y="11801"/>
                    <a:pt x="268507" y="5705"/>
                  </a:cubicBezTo>
                  <a:cubicBezTo>
                    <a:pt x="257258" y="-1902"/>
                    <a:pt x="242514" y="-1902"/>
                    <a:pt x="231265" y="5705"/>
                  </a:cubicBezTo>
                  <a:cubicBezTo>
                    <a:pt x="222311" y="11992"/>
                    <a:pt x="200785" y="47615"/>
                    <a:pt x="190402" y="62855"/>
                  </a:cubicBezTo>
                  <a:cubicBezTo>
                    <a:pt x="139348" y="138103"/>
                    <a:pt x="38955" y="280311"/>
                    <a:pt x="4665" y="441093"/>
                  </a:cubicBezTo>
                  <a:cubicBezTo>
                    <a:pt x="940" y="459033"/>
                    <a:pt x="-564" y="477364"/>
                    <a:pt x="188" y="495671"/>
                  </a:cubicBezTo>
                  <a:lnTo>
                    <a:pt x="31335" y="1395212"/>
                  </a:lnTo>
                  <a:lnTo>
                    <a:pt x="31335" y="1395212"/>
                  </a:lnTo>
                  <a:cubicBezTo>
                    <a:pt x="31335" y="1439884"/>
                    <a:pt x="72388" y="1484652"/>
                    <a:pt x="154303" y="1509036"/>
                  </a:cubicBezTo>
                  <a:cubicBezTo>
                    <a:pt x="216685" y="1527516"/>
                    <a:pt x="283087" y="1527516"/>
                    <a:pt x="345469" y="1509036"/>
                  </a:cubicBezTo>
                  <a:cubicBezTo>
                    <a:pt x="427385" y="1484652"/>
                    <a:pt x="468342" y="1439884"/>
                    <a:pt x="468342" y="1395212"/>
                  </a:cubicBezTo>
                  <a:lnTo>
                    <a:pt x="468342" y="1395212"/>
                  </a:lnTo>
                  <a:close/>
                </a:path>
              </a:pathLst>
            </a:custGeom>
            <a:solidFill>
              <a:srgbClr val="BA68C8"/>
            </a:solidFill>
            <a:ln w="9525" cap="flat">
              <a:noFill/>
              <a:prstDash val="solid"/>
              <a:miter/>
            </a:ln>
          </p:spPr>
          <p:txBody>
            <a:bodyPr rtlCol="0" anchor="ctr"/>
            <a:lstStyle/>
            <a:p>
              <a:endParaRPr lang="vi-VN"/>
            </a:p>
          </p:txBody>
        </p:sp>
        <p:sp>
          <p:nvSpPr>
            <p:cNvPr id="190" name="Freeform: Shape 189">
              <a:extLst>
                <a:ext uri="{FF2B5EF4-FFF2-40B4-BE49-F238E27FC236}">
                  <a16:creationId xmlns:a16="http://schemas.microsoft.com/office/drawing/2014/main" id="{DB60E0E3-045F-4C36-A8A3-335CC8A7A486}"/>
                </a:ext>
              </a:extLst>
            </p:cNvPr>
            <p:cNvSpPr/>
            <p:nvPr/>
          </p:nvSpPr>
          <p:spPr>
            <a:xfrm>
              <a:off x="7985817" y="1886225"/>
              <a:ext cx="499750" cy="1522895"/>
            </a:xfrm>
            <a:custGeom>
              <a:avLst/>
              <a:gdLst>
                <a:gd name="connsiteX0" fmla="*/ 499584 w 499750"/>
                <a:gd name="connsiteY0" fmla="*/ 495576 h 1522895"/>
                <a:gd name="connsiteX1" fmla="*/ 495107 w 499750"/>
                <a:gd name="connsiteY1" fmla="*/ 440998 h 1522895"/>
                <a:gd name="connsiteX2" fmla="*/ 309370 w 499750"/>
                <a:gd name="connsiteY2" fmla="*/ 62855 h 1522895"/>
                <a:gd name="connsiteX3" fmla="*/ 268507 w 499750"/>
                <a:gd name="connsiteY3" fmla="*/ 5705 h 1522895"/>
                <a:gd name="connsiteX4" fmla="*/ 231265 w 499750"/>
                <a:gd name="connsiteY4" fmla="*/ 5705 h 1522895"/>
                <a:gd name="connsiteX5" fmla="*/ 190402 w 499750"/>
                <a:gd name="connsiteY5" fmla="*/ 62855 h 1522895"/>
                <a:gd name="connsiteX6" fmla="*/ 4665 w 499750"/>
                <a:gd name="connsiteY6" fmla="*/ 441093 h 1522895"/>
                <a:gd name="connsiteX7" fmla="*/ 188 w 499750"/>
                <a:gd name="connsiteY7" fmla="*/ 495671 h 1522895"/>
                <a:gd name="connsiteX8" fmla="*/ 31335 w 499750"/>
                <a:gd name="connsiteY8" fmla="*/ 1395212 h 1522895"/>
                <a:gd name="connsiteX9" fmla="*/ 31335 w 499750"/>
                <a:gd name="connsiteY9" fmla="*/ 1395212 h 1522895"/>
                <a:gd name="connsiteX10" fmla="*/ 154303 w 499750"/>
                <a:gd name="connsiteY10" fmla="*/ 1509036 h 1522895"/>
                <a:gd name="connsiteX11" fmla="*/ 345469 w 499750"/>
                <a:gd name="connsiteY11" fmla="*/ 1509036 h 1522895"/>
                <a:gd name="connsiteX12" fmla="*/ 468342 w 499750"/>
                <a:gd name="connsiteY12" fmla="*/ 1395212 h 1522895"/>
                <a:gd name="connsiteX13" fmla="*/ 468342 w 499750"/>
                <a:gd name="connsiteY13" fmla="*/ 1395212 h 152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9750" h="1522895">
                  <a:moveTo>
                    <a:pt x="499584" y="495576"/>
                  </a:moveTo>
                  <a:cubicBezTo>
                    <a:pt x="500284" y="477269"/>
                    <a:pt x="498781" y="458945"/>
                    <a:pt x="495107" y="440998"/>
                  </a:cubicBezTo>
                  <a:cubicBezTo>
                    <a:pt x="460817" y="280216"/>
                    <a:pt x="364710" y="148294"/>
                    <a:pt x="309370" y="62855"/>
                  </a:cubicBezTo>
                  <a:cubicBezTo>
                    <a:pt x="299273" y="47234"/>
                    <a:pt x="277461" y="11801"/>
                    <a:pt x="268507" y="5705"/>
                  </a:cubicBezTo>
                  <a:cubicBezTo>
                    <a:pt x="257258" y="-1902"/>
                    <a:pt x="242514" y="-1902"/>
                    <a:pt x="231265" y="5705"/>
                  </a:cubicBezTo>
                  <a:cubicBezTo>
                    <a:pt x="222311" y="11992"/>
                    <a:pt x="200785" y="47615"/>
                    <a:pt x="190402" y="62855"/>
                  </a:cubicBezTo>
                  <a:cubicBezTo>
                    <a:pt x="139348" y="138103"/>
                    <a:pt x="38955" y="280311"/>
                    <a:pt x="4665" y="441093"/>
                  </a:cubicBezTo>
                  <a:cubicBezTo>
                    <a:pt x="940" y="459033"/>
                    <a:pt x="-564" y="477364"/>
                    <a:pt x="188" y="495671"/>
                  </a:cubicBezTo>
                  <a:lnTo>
                    <a:pt x="31335" y="1395212"/>
                  </a:lnTo>
                  <a:lnTo>
                    <a:pt x="31335" y="1395212"/>
                  </a:lnTo>
                  <a:cubicBezTo>
                    <a:pt x="31335" y="1439884"/>
                    <a:pt x="72388" y="1484652"/>
                    <a:pt x="154303" y="1509036"/>
                  </a:cubicBezTo>
                  <a:cubicBezTo>
                    <a:pt x="216685" y="1527516"/>
                    <a:pt x="283087" y="1527516"/>
                    <a:pt x="345469" y="1509036"/>
                  </a:cubicBezTo>
                  <a:cubicBezTo>
                    <a:pt x="427385" y="1484652"/>
                    <a:pt x="468342" y="1439884"/>
                    <a:pt x="468342" y="1395212"/>
                  </a:cubicBezTo>
                  <a:lnTo>
                    <a:pt x="468342" y="1395212"/>
                  </a:lnTo>
                  <a:close/>
                </a:path>
              </a:pathLst>
            </a:custGeom>
            <a:solidFill>
              <a:srgbClr val="FFFFFF">
                <a:alpha val="50000"/>
              </a:srgbClr>
            </a:solidFill>
            <a:ln w="9525" cap="flat">
              <a:noFill/>
              <a:prstDash val="solid"/>
              <a:miter/>
            </a:ln>
          </p:spPr>
          <p:txBody>
            <a:bodyPr rtlCol="0" anchor="ctr"/>
            <a:lstStyle/>
            <a:p>
              <a:endParaRPr lang="vi-VN"/>
            </a:p>
          </p:txBody>
        </p:sp>
        <p:sp>
          <p:nvSpPr>
            <p:cNvPr id="191" name="Freeform: Shape 190">
              <a:extLst>
                <a:ext uri="{FF2B5EF4-FFF2-40B4-BE49-F238E27FC236}">
                  <a16:creationId xmlns:a16="http://schemas.microsoft.com/office/drawing/2014/main" id="{30CB0BE1-6408-4096-84F7-D88BE6732692}"/>
                </a:ext>
              </a:extLst>
            </p:cNvPr>
            <p:cNvSpPr/>
            <p:nvPr/>
          </p:nvSpPr>
          <p:spPr>
            <a:xfrm>
              <a:off x="8286995" y="1936222"/>
              <a:ext cx="197837" cy="1433893"/>
            </a:xfrm>
            <a:custGeom>
              <a:avLst/>
              <a:gdLst>
                <a:gd name="connsiteX0" fmla="*/ 193929 w 197837"/>
                <a:gd name="connsiteY0" fmla="*/ 391001 h 1433893"/>
                <a:gd name="connsiteX1" fmla="*/ 8192 w 197837"/>
                <a:gd name="connsiteY1" fmla="*/ 12859 h 1433893"/>
                <a:gd name="connsiteX2" fmla="*/ 0 w 197837"/>
                <a:gd name="connsiteY2" fmla="*/ 0 h 1433893"/>
                <a:gd name="connsiteX3" fmla="*/ 0 w 197837"/>
                <a:gd name="connsiteY3" fmla="*/ 0 h 1433893"/>
                <a:gd name="connsiteX4" fmla="*/ 122015 w 197837"/>
                <a:gd name="connsiteY4" fmla="*/ 559975 h 1433893"/>
                <a:gd name="connsiteX5" fmla="*/ 104394 w 197837"/>
                <a:gd name="connsiteY5" fmla="*/ 1433894 h 1433893"/>
                <a:gd name="connsiteX6" fmla="*/ 104394 w 197837"/>
                <a:gd name="connsiteY6" fmla="*/ 1433894 h 1433893"/>
                <a:gd name="connsiteX7" fmla="*/ 131731 w 197837"/>
                <a:gd name="connsiteY7" fmla="*/ 1414844 h 1433893"/>
                <a:gd name="connsiteX8" fmla="*/ 131731 w 197837"/>
                <a:gd name="connsiteY8" fmla="*/ 1414367 h 1433893"/>
                <a:gd name="connsiteX9" fmla="*/ 146018 w 197837"/>
                <a:gd name="connsiteY9" fmla="*/ 1399604 h 1433893"/>
                <a:gd name="connsiteX10" fmla="*/ 147542 w 197837"/>
                <a:gd name="connsiteY10" fmla="*/ 1397699 h 1433893"/>
                <a:gd name="connsiteX11" fmla="*/ 150781 w 197837"/>
                <a:gd name="connsiteY11" fmla="*/ 1393317 h 1433893"/>
                <a:gd name="connsiteX12" fmla="*/ 152590 w 197837"/>
                <a:gd name="connsiteY12" fmla="*/ 1390650 h 1433893"/>
                <a:gd name="connsiteX13" fmla="*/ 156400 w 197837"/>
                <a:gd name="connsiteY13" fmla="*/ 1384364 h 1433893"/>
                <a:gd name="connsiteX14" fmla="*/ 158496 w 197837"/>
                <a:gd name="connsiteY14" fmla="*/ 1380554 h 1433893"/>
                <a:gd name="connsiteX15" fmla="*/ 160020 w 197837"/>
                <a:gd name="connsiteY15" fmla="*/ 1377315 h 1433893"/>
                <a:gd name="connsiteX16" fmla="*/ 161830 w 197837"/>
                <a:gd name="connsiteY16" fmla="*/ 1372838 h 1433893"/>
                <a:gd name="connsiteX17" fmla="*/ 162782 w 197837"/>
                <a:gd name="connsiteY17" fmla="*/ 1370171 h 1433893"/>
                <a:gd name="connsiteX18" fmla="*/ 164782 w 197837"/>
                <a:gd name="connsiteY18" fmla="*/ 1363218 h 1433893"/>
                <a:gd name="connsiteX19" fmla="*/ 165259 w 197837"/>
                <a:gd name="connsiteY19" fmla="*/ 1361123 h 1433893"/>
                <a:gd name="connsiteX20" fmla="*/ 166211 w 197837"/>
                <a:gd name="connsiteY20" fmla="*/ 1355503 h 1433893"/>
                <a:gd name="connsiteX21" fmla="*/ 166211 w 197837"/>
                <a:gd name="connsiteY21" fmla="*/ 1353312 h 1433893"/>
                <a:gd name="connsiteX22" fmla="*/ 166211 w 197837"/>
                <a:gd name="connsiteY22" fmla="*/ 1345883 h 1433893"/>
                <a:gd name="connsiteX23" fmla="*/ 166211 w 197837"/>
                <a:gd name="connsiteY23" fmla="*/ 1345883 h 1433893"/>
                <a:gd name="connsiteX24" fmla="*/ 197453 w 197837"/>
                <a:gd name="connsiteY24" fmla="*/ 446342 h 1433893"/>
                <a:gd name="connsiteX25" fmla="*/ 193929 w 197837"/>
                <a:gd name="connsiteY25" fmla="*/ 391001 h 143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7837" h="1433893">
                  <a:moveTo>
                    <a:pt x="193929" y="391001"/>
                  </a:moveTo>
                  <a:cubicBezTo>
                    <a:pt x="159639" y="230219"/>
                    <a:pt x="63532" y="98298"/>
                    <a:pt x="8192" y="12859"/>
                  </a:cubicBezTo>
                  <a:lnTo>
                    <a:pt x="0" y="0"/>
                  </a:lnTo>
                  <a:lnTo>
                    <a:pt x="0" y="0"/>
                  </a:lnTo>
                  <a:cubicBezTo>
                    <a:pt x="45434" y="115538"/>
                    <a:pt x="117348" y="300799"/>
                    <a:pt x="122015" y="559975"/>
                  </a:cubicBezTo>
                  <a:cubicBezTo>
                    <a:pt x="124682" y="712946"/>
                    <a:pt x="113824" y="1123188"/>
                    <a:pt x="104394" y="1433894"/>
                  </a:cubicBezTo>
                  <a:lnTo>
                    <a:pt x="104394" y="1433894"/>
                  </a:lnTo>
                  <a:cubicBezTo>
                    <a:pt x="114082" y="1428412"/>
                    <a:pt x="123234" y="1422034"/>
                    <a:pt x="131731" y="1414844"/>
                  </a:cubicBezTo>
                  <a:lnTo>
                    <a:pt x="131731" y="1414367"/>
                  </a:lnTo>
                  <a:cubicBezTo>
                    <a:pt x="136901" y="1409857"/>
                    <a:pt x="141680" y="1404919"/>
                    <a:pt x="146018" y="1399604"/>
                  </a:cubicBezTo>
                  <a:lnTo>
                    <a:pt x="147542" y="1397699"/>
                  </a:lnTo>
                  <a:cubicBezTo>
                    <a:pt x="148685" y="1396270"/>
                    <a:pt x="149828" y="1394746"/>
                    <a:pt x="150781" y="1393317"/>
                  </a:cubicBezTo>
                  <a:cubicBezTo>
                    <a:pt x="151438" y="1392466"/>
                    <a:pt x="152042" y="1391575"/>
                    <a:pt x="152590" y="1390650"/>
                  </a:cubicBezTo>
                  <a:cubicBezTo>
                    <a:pt x="153924" y="1388554"/>
                    <a:pt x="155257" y="1386459"/>
                    <a:pt x="156400" y="1384364"/>
                  </a:cubicBezTo>
                  <a:cubicBezTo>
                    <a:pt x="157543" y="1382268"/>
                    <a:pt x="157829" y="1381887"/>
                    <a:pt x="158496" y="1380554"/>
                  </a:cubicBezTo>
                  <a:cubicBezTo>
                    <a:pt x="159163" y="1379220"/>
                    <a:pt x="159448" y="1378363"/>
                    <a:pt x="160020" y="1377315"/>
                  </a:cubicBezTo>
                  <a:cubicBezTo>
                    <a:pt x="160592" y="1376267"/>
                    <a:pt x="161258" y="1374267"/>
                    <a:pt x="161830" y="1372838"/>
                  </a:cubicBezTo>
                  <a:cubicBezTo>
                    <a:pt x="162401" y="1371410"/>
                    <a:pt x="162496" y="1371029"/>
                    <a:pt x="162782" y="1370171"/>
                  </a:cubicBezTo>
                  <a:cubicBezTo>
                    <a:pt x="163068" y="1369314"/>
                    <a:pt x="164211" y="1365504"/>
                    <a:pt x="164782" y="1363218"/>
                  </a:cubicBezTo>
                  <a:cubicBezTo>
                    <a:pt x="164782" y="1362551"/>
                    <a:pt x="164782" y="1361789"/>
                    <a:pt x="165259" y="1361123"/>
                  </a:cubicBezTo>
                  <a:cubicBezTo>
                    <a:pt x="165735" y="1360456"/>
                    <a:pt x="165925" y="1357408"/>
                    <a:pt x="166211" y="1355503"/>
                  </a:cubicBezTo>
                  <a:lnTo>
                    <a:pt x="166211" y="1353312"/>
                  </a:lnTo>
                  <a:cubicBezTo>
                    <a:pt x="166354" y="1350838"/>
                    <a:pt x="166354" y="1348357"/>
                    <a:pt x="166211" y="1345883"/>
                  </a:cubicBezTo>
                  <a:lnTo>
                    <a:pt x="166211" y="1345883"/>
                  </a:lnTo>
                  <a:lnTo>
                    <a:pt x="197453" y="446342"/>
                  </a:lnTo>
                  <a:cubicBezTo>
                    <a:pt x="198528" y="427820"/>
                    <a:pt x="197345" y="409237"/>
                    <a:pt x="193929" y="391001"/>
                  </a:cubicBezTo>
                  <a:close/>
                </a:path>
              </a:pathLst>
            </a:custGeom>
            <a:solidFill>
              <a:srgbClr val="FFFFFF">
                <a:alpha val="35000"/>
              </a:srgbClr>
            </a:solidFill>
            <a:ln w="9525" cap="flat">
              <a:noFill/>
              <a:prstDash val="solid"/>
              <a:miter/>
            </a:ln>
          </p:spPr>
          <p:txBody>
            <a:bodyPr rtlCol="0" anchor="ctr"/>
            <a:lstStyle/>
            <a:p>
              <a:endParaRPr lang="vi-VN"/>
            </a:p>
          </p:txBody>
        </p:sp>
        <p:sp>
          <p:nvSpPr>
            <p:cNvPr id="192" name="Freeform: Shape 191">
              <a:extLst>
                <a:ext uri="{FF2B5EF4-FFF2-40B4-BE49-F238E27FC236}">
                  <a16:creationId xmlns:a16="http://schemas.microsoft.com/office/drawing/2014/main" id="{5CED300C-7F0B-4758-8AFF-791327C04B22}"/>
                </a:ext>
              </a:extLst>
            </p:cNvPr>
            <p:cNvSpPr/>
            <p:nvPr/>
          </p:nvSpPr>
          <p:spPr>
            <a:xfrm>
              <a:off x="7985815" y="2303696"/>
              <a:ext cx="499205" cy="160639"/>
            </a:xfrm>
            <a:custGeom>
              <a:avLst/>
              <a:gdLst>
                <a:gd name="connsiteX0" fmla="*/ 57436 w 499205"/>
                <a:gd name="connsiteY0" fmla="*/ 115062 h 160639"/>
                <a:gd name="connsiteX1" fmla="*/ 438436 w 499205"/>
                <a:gd name="connsiteY1" fmla="*/ 115062 h 160639"/>
                <a:gd name="connsiteX2" fmla="*/ 499205 w 499205"/>
                <a:gd name="connsiteY2" fmla="*/ 61055 h 160639"/>
                <a:gd name="connsiteX3" fmla="*/ 494633 w 499205"/>
                <a:gd name="connsiteY3" fmla="*/ 20765 h 160639"/>
                <a:gd name="connsiteX4" fmla="*/ 489871 w 499205"/>
                <a:gd name="connsiteY4" fmla="*/ 0 h 160639"/>
                <a:gd name="connsiteX5" fmla="*/ 438436 w 499205"/>
                <a:gd name="connsiteY5" fmla="*/ 41434 h 160639"/>
                <a:gd name="connsiteX6" fmla="*/ 57436 w 499205"/>
                <a:gd name="connsiteY6" fmla="*/ 41434 h 160639"/>
                <a:gd name="connsiteX7" fmla="*/ 8668 w 499205"/>
                <a:gd name="connsiteY7" fmla="*/ 3334 h 160639"/>
                <a:gd name="connsiteX8" fmla="*/ 4572 w 499205"/>
                <a:gd name="connsiteY8" fmla="*/ 21241 h 160639"/>
                <a:gd name="connsiteX9" fmla="*/ 0 w 499205"/>
                <a:gd name="connsiteY9" fmla="*/ 66294 h 160639"/>
                <a:gd name="connsiteX10" fmla="*/ 57436 w 499205"/>
                <a:gd name="connsiteY10" fmla="*/ 115062 h 1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205" h="160639">
                  <a:moveTo>
                    <a:pt x="57436" y="115062"/>
                  </a:moveTo>
                  <a:cubicBezTo>
                    <a:pt x="162782" y="175832"/>
                    <a:pt x="333661" y="175832"/>
                    <a:pt x="438436" y="115062"/>
                  </a:cubicBezTo>
                  <a:cubicBezTo>
                    <a:pt x="462526" y="101902"/>
                    <a:pt x="483307" y="83433"/>
                    <a:pt x="499205" y="61055"/>
                  </a:cubicBezTo>
                  <a:cubicBezTo>
                    <a:pt x="498970" y="47510"/>
                    <a:pt x="497439" y="34018"/>
                    <a:pt x="494633" y="20765"/>
                  </a:cubicBezTo>
                  <a:cubicBezTo>
                    <a:pt x="493204" y="13811"/>
                    <a:pt x="491585" y="6858"/>
                    <a:pt x="489871" y="0"/>
                  </a:cubicBezTo>
                  <a:cubicBezTo>
                    <a:pt x="475186" y="16614"/>
                    <a:pt x="457796" y="30623"/>
                    <a:pt x="438436" y="41434"/>
                  </a:cubicBezTo>
                  <a:cubicBezTo>
                    <a:pt x="333089" y="102203"/>
                    <a:pt x="162211" y="102203"/>
                    <a:pt x="57436" y="41434"/>
                  </a:cubicBezTo>
                  <a:cubicBezTo>
                    <a:pt x="39323" y="31309"/>
                    <a:pt x="22874" y="18459"/>
                    <a:pt x="8668" y="3334"/>
                  </a:cubicBezTo>
                  <a:cubicBezTo>
                    <a:pt x="7239" y="9335"/>
                    <a:pt x="5905" y="15240"/>
                    <a:pt x="4572" y="21241"/>
                  </a:cubicBezTo>
                  <a:cubicBezTo>
                    <a:pt x="1529" y="36065"/>
                    <a:pt x="-3" y="51160"/>
                    <a:pt x="0" y="66294"/>
                  </a:cubicBezTo>
                  <a:cubicBezTo>
                    <a:pt x="15634" y="86283"/>
                    <a:pt x="35176" y="102876"/>
                    <a:pt x="57436" y="115062"/>
                  </a:cubicBezTo>
                  <a:close/>
                </a:path>
              </a:pathLst>
            </a:custGeom>
            <a:solidFill>
              <a:srgbClr val="455A64"/>
            </a:solidFill>
            <a:ln w="9525" cap="flat">
              <a:noFill/>
              <a:prstDash val="solid"/>
              <a:miter/>
            </a:ln>
          </p:spPr>
          <p:txBody>
            <a:bodyPr rtlCol="0" anchor="ctr"/>
            <a:lstStyle/>
            <a:p>
              <a:endParaRPr lang="vi-VN"/>
            </a:p>
          </p:txBody>
        </p:sp>
        <p:sp>
          <p:nvSpPr>
            <p:cNvPr id="193" name="Freeform: Shape 192">
              <a:extLst>
                <a:ext uri="{FF2B5EF4-FFF2-40B4-BE49-F238E27FC236}">
                  <a16:creationId xmlns:a16="http://schemas.microsoft.com/office/drawing/2014/main" id="{79A5801E-6BED-4C11-BEFF-7C6BEFA02230}"/>
                </a:ext>
              </a:extLst>
            </p:cNvPr>
            <p:cNvSpPr/>
            <p:nvPr/>
          </p:nvSpPr>
          <p:spPr>
            <a:xfrm>
              <a:off x="8399676" y="2304172"/>
              <a:ext cx="85629" cy="124015"/>
            </a:xfrm>
            <a:custGeom>
              <a:avLst/>
              <a:gdLst>
                <a:gd name="connsiteX0" fmla="*/ 85630 w 85629"/>
                <a:gd name="connsiteY0" fmla="*/ 60865 h 124015"/>
                <a:gd name="connsiteX1" fmla="*/ 81248 w 85629"/>
                <a:gd name="connsiteY1" fmla="*/ 22765 h 124015"/>
                <a:gd name="connsiteX2" fmla="*/ 75819 w 85629"/>
                <a:gd name="connsiteY2" fmla="*/ 0 h 124015"/>
                <a:gd name="connsiteX3" fmla="*/ 25051 w 85629"/>
                <a:gd name="connsiteY3" fmla="*/ 40672 h 124015"/>
                <a:gd name="connsiteX4" fmla="*/ 0 w 85629"/>
                <a:gd name="connsiteY4" fmla="*/ 53245 h 124015"/>
                <a:gd name="connsiteX5" fmla="*/ 6287 w 85629"/>
                <a:gd name="connsiteY5" fmla="*/ 124016 h 124015"/>
                <a:gd name="connsiteX6" fmla="*/ 25337 w 85629"/>
                <a:gd name="connsiteY6" fmla="*/ 114491 h 124015"/>
                <a:gd name="connsiteX7" fmla="*/ 85630 w 85629"/>
                <a:gd name="connsiteY7" fmla="*/ 60865 h 12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29" h="124015">
                  <a:moveTo>
                    <a:pt x="85630" y="60865"/>
                  </a:moveTo>
                  <a:cubicBezTo>
                    <a:pt x="85334" y="48058"/>
                    <a:pt x="83867" y="35305"/>
                    <a:pt x="81248" y="22765"/>
                  </a:cubicBezTo>
                  <a:cubicBezTo>
                    <a:pt x="79534" y="15050"/>
                    <a:pt x="77724" y="7525"/>
                    <a:pt x="75819" y="0"/>
                  </a:cubicBezTo>
                  <a:cubicBezTo>
                    <a:pt x="61258" y="16267"/>
                    <a:pt x="44103" y="30010"/>
                    <a:pt x="25051" y="40672"/>
                  </a:cubicBezTo>
                  <a:cubicBezTo>
                    <a:pt x="16916" y="45279"/>
                    <a:pt x="8555" y="49476"/>
                    <a:pt x="0" y="53245"/>
                  </a:cubicBezTo>
                  <a:cubicBezTo>
                    <a:pt x="2572" y="76105"/>
                    <a:pt x="4763" y="99727"/>
                    <a:pt x="6287" y="124016"/>
                  </a:cubicBezTo>
                  <a:cubicBezTo>
                    <a:pt x="12764" y="120967"/>
                    <a:pt x="19050" y="117729"/>
                    <a:pt x="25337" y="114491"/>
                  </a:cubicBezTo>
                  <a:cubicBezTo>
                    <a:pt x="49214" y="101381"/>
                    <a:pt x="69824" y="83050"/>
                    <a:pt x="85630" y="60865"/>
                  </a:cubicBezTo>
                  <a:close/>
                </a:path>
              </a:pathLst>
            </a:custGeom>
            <a:solidFill>
              <a:srgbClr val="FFFFFF">
                <a:alpha val="10000"/>
              </a:srgbClr>
            </a:solidFill>
            <a:ln w="9525" cap="flat">
              <a:noFill/>
              <a:prstDash val="solid"/>
              <a:miter/>
            </a:ln>
          </p:spPr>
          <p:txBody>
            <a:bodyPr rtlCol="0" anchor="ctr"/>
            <a:lstStyle/>
            <a:p>
              <a:endParaRPr lang="vi-VN"/>
            </a:p>
          </p:txBody>
        </p:sp>
        <p:sp>
          <p:nvSpPr>
            <p:cNvPr id="194" name="Freeform: Shape 193">
              <a:extLst>
                <a:ext uri="{FF2B5EF4-FFF2-40B4-BE49-F238E27FC236}">
                  <a16:creationId xmlns:a16="http://schemas.microsoft.com/office/drawing/2014/main" id="{86B0C8FF-DC58-4AFA-8A26-3B289DB9C2E0}"/>
                </a:ext>
              </a:extLst>
            </p:cNvPr>
            <p:cNvSpPr/>
            <p:nvPr/>
          </p:nvSpPr>
          <p:spPr>
            <a:xfrm>
              <a:off x="7986103" y="1886025"/>
              <a:ext cx="265554" cy="1509902"/>
            </a:xfrm>
            <a:custGeom>
              <a:avLst/>
              <a:gdLst>
                <a:gd name="connsiteX0" fmla="*/ 265555 w 265554"/>
                <a:gd name="connsiteY0" fmla="*/ 4096 h 1509902"/>
                <a:gd name="connsiteX1" fmla="*/ 249839 w 265554"/>
                <a:gd name="connsiteY1" fmla="*/ 0 h 1509902"/>
                <a:gd name="connsiteX2" fmla="*/ 231265 w 265554"/>
                <a:gd name="connsiteY2" fmla="*/ 5715 h 1509902"/>
                <a:gd name="connsiteX3" fmla="*/ 190402 w 265554"/>
                <a:gd name="connsiteY3" fmla="*/ 62865 h 1509902"/>
                <a:gd name="connsiteX4" fmla="*/ 4665 w 265554"/>
                <a:gd name="connsiteY4" fmla="*/ 441103 h 1509902"/>
                <a:gd name="connsiteX5" fmla="*/ 188 w 265554"/>
                <a:gd name="connsiteY5" fmla="*/ 495681 h 1509902"/>
                <a:gd name="connsiteX6" fmla="*/ 31335 w 265554"/>
                <a:gd name="connsiteY6" fmla="*/ 1395222 h 1509902"/>
                <a:gd name="connsiteX7" fmla="*/ 154303 w 265554"/>
                <a:gd name="connsiteY7" fmla="*/ 1509046 h 1509902"/>
                <a:gd name="connsiteX8" fmla="*/ 157732 w 265554"/>
                <a:gd name="connsiteY8" fmla="*/ 1509903 h 1509902"/>
                <a:gd name="connsiteX9" fmla="*/ 142492 w 265554"/>
                <a:gd name="connsiteY9" fmla="*/ 284321 h 1509902"/>
                <a:gd name="connsiteX10" fmla="*/ 265555 w 265554"/>
                <a:gd name="connsiteY10" fmla="*/ 4096 h 150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554" h="1509902">
                  <a:moveTo>
                    <a:pt x="265555" y="4096"/>
                  </a:moveTo>
                  <a:cubicBezTo>
                    <a:pt x="260747" y="1422"/>
                    <a:pt x="255339" y="12"/>
                    <a:pt x="249839" y="0"/>
                  </a:cubicBezTo>
                  <a:cubicBezTo>
                    <a:pt x="243214" y="-5"/>
                    <a:pt x="236741" y="1986"/>
                    <a:pt x="231265" y="5715"/>
                  </a:cubicBezTo>
                  <a:cubicBezTo>
                    <a:pt x="222311" y="12002"/>
                    <a:pt x="200785" y="47625"/>
                    <a:pt x="190402" y="62865"/>
                  </a:cubicBezTo>
                  <a:cubicBezTo>
                    <a:pt x="139348" y="138113"/>
                    <a:pt x="38955" y="280321"/>
                    <a:pt x="4665" y="441103"/>
                  </a:cubicBezTo>
                  <a:cubicBezTo>
                    <a:pt x="940" y="459043"/>
                    <a:pt x="-564" y="477374"/>
                    <a:pt x="188" y="495681"/>
                  </a:cubicBezTo>
                  <a:lnTo>
                    <a:pt x="31335" y="1395222"/>
                  </a:lnTo>
                  <a:cubicBezTo>
                    <a:pt x="31335" y="1439894"/>
                    <a:pt x="72388" y="1484662"/>
                    <a:pt x="154303" y="1509046"/>
                  </a:cubicBezTo>
                  <a:cubicBezTo>
                    <a:pt x="155446" y="1509046"/>
                    <a:pt x="156589" y="1509617"/>
                    <a:pt x="157732" y="1509903"/>
                  </a:cubicBezTo>
                  <a:cubicBezTo>
                    <a:pt x="141349" y="1135380"/>
                    <a:pt x="68292" y="527018"/>
                    <a:pt x="142492" y="284321"/>
                  </a:cubicBezTo>
                  <a:cubicBezTo>
                    <a:pt x="182687" y="152210"/>
                    <a:pt x="238504" y="-4953"/>
                    <a:pt x="265555" y="4096"/>
                  </a:cubicBezTo>
                  <a:close/>
                </a:path>
              </a:pathLst>
            </a:custGeom>
            <a:solidFill>
              <a:srgbClr val="000000">
                <a:alpha val="15000"/>
              </a:srgbClr>
            </a:solidFill>
            <a:ln w="9525" cap="flat">
              <a:noFill/>
              <a:prstDash val="solid"/>
              <a:miter/>
            </a:ln>
          </p:spPr>
          <p:txBody>
            <a:bodyPr rtlCol="0" anchor="ctr"/>
            <a:lstStyle/>
            <a:p>
              <a:endParaRPr lang="vi-VN"/>
            </a:p>
          </p:txBody>
        </p:sp>
        <p:sp>
          <p:nvSpPr>
            <p:cNvPr id="195" name="Freeform: Shape 194">
              <a:extLst>
                <a:ext uri="{FF2B5EF4-FFF2-40B4-BE49-F238E27FC236}">
                  <a16:creationId xmlns:a16="http://schemas.microsoft.com/office/drawing/2014/main" id="{AA39932B-D262-4F71-9D4B-CB69F97C2BEF}"/>
                </a:ext>
              </a:extLst>
            </p:cNvPr>
            <p:cNvSpPr/>
            <p:nvPr/>
          </p:nvSpPr>
          <p:spPr>
            <a:xfrm>
              <a:off x="8286805" y="1935936"/>
              <a:ext cx="78581" cy="139827"/>
            </a:xfrm>
            <a:custGeom>
              <a:avLst/>
              <a:gdLst>
                <a:gd name="connsiteX0" fmla="*/ 0 w 78581"/>
                <a:gd name="connsiteY0" fmla="*/ 0 h 139827"/>
                <a:gd name="connsiteX1" fmla="*/ 51054 w 78581"/>
                <a:gd name="connsiteY1" fmla="*/ 139827 h 139827"/>
                <a:gd name="connsiteX2" fmla="*/ 78581 w 78581"/>
                <a:gd name="connsiteY2" fmla="*/ 121634 h 139827"/>
                <a:gd name="connsiteX3" fmla="*/ 22384 w 78581"/>
                <a:gd name="connsiteY3" fmla="*/ 34481 h 139827"/>
                <a:gd name="connsiteX4" fmla="*/ 8382 w 78581"/>
                <a:gd name="connsiteY4" fmla="*/ 13145 h 139827"/>
                <a:gd name="connsiteX5" fmla="*/ 2762 w 78581"/>
                <a:gd name="connsiteY5" fmla="*/ 4286 h 1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81" h="139827">
                  <a:moveTo>
                    <a:pt x="0" y="0"/>
                  </a:moveTo>
                  <a:cubicBezTo>
                    <a:pt x="15240" y="38672"/>
                    <a:pt x="33433" y="85725"/>
                    <a:pt x="51054" y="139827"/>
                  </a:cubicBezTo>
                  <a:cubicBezTo>
                    <a:pt x="61341" y="133922"/>
                    <a:pt x="70104" y="127540"/>
                    <a:pt x="78581" y="121634"/>
                  </a:cubicBezTo>
                  <a:cubicBezTo>
                    <a:pt x="58769" y="89345"/>
                    <a:pt x="39338" y="60198"/>
                    <a:pt x="22384" y="34481"/>
                  </a:cubicBezTo>
                  <a:lnTo>
                    <a:pt x="8382" y="13145"/>
                  </a:lnTo>
                  <a:lnTo>
                    <a:pt x="2762" y="4286"/>
                  </a:lnTo>
                  <a:close/>
                </a:path>
              </a:pathLst>
            </a:custGeom>
            <a:solidFill>
              <a:srgbClr val="FFFFFF">
                <a:alpha val="10000"/>
              </a:srgbClr>
            </a:solidFill>
            <a:ln w="9525" cap="flat">
              <a:noFill/>
              <a:prstDash val="solid"/>
              <a:miter/>
            </a:ln>
          </p:spPr>
          <p:txBody>
            <a:bodyPr rtlCol="0" anchor="ctr"/>
            <a:lstStyle/>
            <a:p>
              <a:endParaRPr lang="vi-VN"/>
            </a:p>
          </p:txBody>
        </p:sp>
        <p:sp>
          <p:nvSpPr>
            <p:cNvPr id="196" name="Freeform: Shape 195">
              <a:extLst>
                <a:ext uri="{FF2B5EF4-FFF2-40B4-BE49-F238E27FC236}">
                  <a16:creationId xmlns:a16="http://schemas.microsoft.com/office/drawing/2014/main" id="{974FFD14-72CD-45DE-BB0B-68387D785798}"/>
                </a:ext>
              </a:extLst>
            </p:cNvPr>
            <p:cNvSpPr/>
            <p:nvPr/>
          </p:nvSpPr>
          <p:spPr>
            <a:xfrm>
              <a:off x="7841395" y="2969684"/>
              <a:ext cx="287009" cy="567690"/>
            </a:xfrm>
            <a:custGeom>
              <a:avLst/>
              <a:gdLst>
                <a:gd name="connsiteX0" fmla="*/ 287009 w 287009"/>
                <a:gd name="connsiteY0" fmla="*/ 369856 h 567690"/>
                <a:gd name="connsiteX1" fmla="*/ 35550 w 287009"/>
                <a:gd name="connsiteY1" fmla="*/ 567690 h 567690"/>
                <a:gd name="connsiteX2" fmla="*/ 117 w 287009"/>
                <a:gd name="connsiteY2" fmla="*/ 547021 h 567690"/>
                <a:gd name="connsiteX3" fmla="*/ 74412 w 287009"/>
                <a:gd name="connsiteY3" fmla="*/ 342043 h 567690"/>
                <a:gd name="connsiteX4" fmla="*/ 135848 w 287009"/>
                <a:gd name="connsiteY4" fmla="*/ 260604 h 567690"/>
                <a:gd name="connsiteX5" fmla="*/ 208809 w 287009"/>
                <a:gd name="connsiteY5" fmla="*/ 146304 h 567690"/>
                <a:gd name="connsiteX6" fmla="*/ 246147 w 287009"/>
                <a:gd name="connsiteY6" fmla="*/ 8096 h 567690"/>
                <a:gd name="connsiteX7" fmla="*/ 246147 w 287009"/>
                <a:gd name="connsiteY7" fmla="*/ 4001 h 567690"/>
                <a:gd name="connsiteX8" fmla="*/ 246147 w 287009"/>
                <a:gd name="connsiteY8" fmla="*/ 0 h 567690"/>
                <a:gd name="connsiteX9" fmla="*/ 265197 w 287009"/>
                <a:gd name="connsiteY9" fmla="*/ 9525 h 5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009" h="567690">
                  <a:moveTo>
                    <a:pt x="287009" y="369856"/>
                  </a:moveTo>
                  <a:lnTo>
                    <a:pt x="35550" y="567690"/>
                  </a:lnTo>
                  <a:lnTo>
                    <a:pt x="117" y="547021"/>
                  </a:lnTo>
                  <a:cubicBezTo>
                    <a:pt x="-1884" y="474250"/>
                    <a:pt x="21833" y="409861"/>
                    <a:pt x="74412" y="342043"/>
                  </a:cubicBezTo>
                  <a:cubicBezTo>
                    <a:pt x="96891" y="313468"/>
                    <a:pt x="117464" y="286131"/>
                    <a:pt x="135848" y="260604"/>
                  </a:cubicBezTo>
                  <a:cubicBezTo>
                    <a:pt x="163063" y="224431"/>
                    <a:pt x="187456" y="186219"/>
                    <a:pt x="208809" y="146304"/>
                  </a:cubicBezTo>
                  <a:cubicBezTo>
                    <a:pt x="239099" y="86487"/>
                    <a:pt x="246909" y="49340"/>
                    <a:pt x="246147" y="8096"/>
                  </a:cubicBezTo>
                  <a:cubicBezTo>
                    <a:pt x="246244" y="6733"/>
                    <a:pt x="246244" y="5364"/>
                    <a:pt x="246147" y="4001"/>
                  </a:cubicBezTo>
                  <a:cubicBezTo>
                    <a:pt x="246147" y="2572"/>
                    <a:pt x="246147" y="1238"/>
                    <a:pt x="246147" y="0"/>
                  </a:cubicBezTo>
                  <a:lnTo>
                    <a:pt x="265197" y="9525"/>
                  </a:lnTo>
                  <a:close/>
                </a:path>
              </a:pathLst>
            </a:custGeom>
            <a:solidFill>
              <a:srgbClr val="455A64"/>
            </a:solidFill>
            <a:ln w="9525" cap="flat">
              <a:noFill/>
              <a:prstDash val="solid"/>
              <a:miter/>
            </a:ln>
          </p:spPr>
          <p:txBody>
            <a:bodyPr rtlCol="0" anchor="ctr"/>
            <a:lstStyle/>
            <a:p>
              <a:endParaRPr lang="vi-VN"/>
            </a:p>
          </p:txBody>
        </p:sp>
        <p:sp>
          <p:nvSpPr>
            <p:cNvPr id="197" name="Freeform: Shape 196">
              <a:extLst>
                <a:ext uri="{FF2B5EF4-FFF2-40B4-BE49-F238E27FC236}">
                  <a16:creationId xmlns:a16="http://schemas.microsoft.com/office/drawing/2014/main" id="{53D5A1C8-F98A-40A6-914D-B6CB7511ED64}"/>
                </a:ext>
              </a:extLst>
            </p:cNvPr>
            <p:cNvSpPr/>
            <p:nvPr/>
          </p:nvSpPr>
          <p:spPr>
            <a:xfrm>
              <a:off x="7842464" y="3440029"/>
              <a:ext cx="42576" cy="63912"/>
            </a:xfrm>
            <a:custGeom>
              <a:avLst/>
              <a:gdLst>
                <a:gd name="connsiteX0" fmla="*/ 7239 w 42576"/>
                <a:gd name="connsiteY0" fmla="*/ 0 h 63912"/>
                <a:gd name="connsiteX1" fmla="*/ 0 w 42576"/>
                <a:gd name="connsiteY1" fmla="*/ 43434 h 63912"/>
                <a:gd name="connsiteX2" fmla="*/ 35433 w 42576"/>
                <a:gd name="connsiteY2" fmla="*/ 63913 h 63912"/>
                <a:gd name="connsiteX3" fmla="*/ 35433 w 42576"/>
                <a:gd name="connsiteY3" fmla="*/ 62770 h 63912"/>
                <a:gd name="connsiteX4" fmla="*/ 42577 w 42576"/>
                <a:gd name="connsiteY4" fmla="*/ 20764 h 63912"/>
                <a:gd name="connsiteX5" fmla="*/ 42577 w 42576"/>
                <a:gd name="connsiteY5" fmla="*/ 20764 h 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76" h="63912">
                  <a:moveTo>
                    <a:pt x="7239" y="0"/>
                  </a:moveTo>
                  <a:cubicBezTo>
                    <a:pt x="3733" y="14274"/>
                    <a:pt x="1313" y="28794"/>
                    <a:pt x="0" y="43434"/>
                  </a:cubicBezTo>
                  <a:lnTo>
                    <a:pt x="35433" y="63913"/>
                  </a:lnTo>
                  <a:lnTo>
                    <a:pt x="35433" y="62770"/>
                  </a:lnTo>
                  <a:cubicBezTo>
                    <a:pt x="36761" y="48609"/>
                    <a:pt x="39149" y="34568"/>
                    <a:pt x="42577" y="20764"/>
                  </a:cubicBezTo>
                  <a:lnTo>
                    <a:pt x="42577" y="20764"/>
                  </a:lnTo>
                  <a:close/>
                </a:path>
              </a:pathLst>
            </a:custGeom>
            <a:solidFill>
              <a:srgbClr val="BA68C8"/>
            </a:solidFill>
            <a:ln w="9525" cap="flat">
              <a:noFill/>
              <a:prstDash val="solid"/>
              <a:miter/>
            </a:ln>
          </p:spPr>
          <p:txBody>
            <a:bodyPr rtlCol="0" anchor="ctr"/>
            <a:lstStyle/>
            <a:p>
              <a:endParaRPr lang="vi-VN"/>
            </a:p>
          </p:txBody>
        </p:sp>
        <p:sp>
          <p:nvSpPr>
            <p:cNvPr id="198" name="Freeform: Shape 197">
              <a:extLst>
                <a:ext uri="{FF2B5EF4-FFF2-40B4-BE49-F238E27FC236}">
                  <a16:creationId xmlns:a16="http://schemas.microsoft.com/office/drawing/2014/main" id="{1A985FE3-D904-45AE-A65F-918FC1B9907C}"/>
                </a:ext>
              </a:extLst>
            </p:cNvPr>
            <p:cNvSpPr/>
            <p:nvPr/>
          </p:nvSpPr>
          <p:spPr>
            <a:xfrm>
              <a:off x="7842464" y="3440029"/>
              <a:ext cx="42576" cy="63912"/>
            </a:xfrm>
            <a:custGeom>
              <a:avLst/>
              <a:gdLst>
                <a:gd name="connsiteX0" fmla="*/ 7239 w 42576"/>
                <a:gd name="connsiteY0" fmla="*/ 0 h 63912"/>
                <a:gd name="connsiteX1" fmla="*/ 0 w 42576"/>
                <a:gd name="connsiteY1" fmla="*/ 43434 h 63912"/>
                <a:gd name="connsiteX2" fmla="*/ 35433 w 42576"/>
                <a:gd name="connsiteY2" fmla="*/ 63913 h 63912"/>
                <a:gd name="connsiteX3" fmla="*/ 35433 w 42576"/>
                <a:gd name="connsiteY3" fmla="*/ 62770 h 63912"/>
                <a:gd name="connsiteX4" fmla="*/ 42577 w 42576"/>
                <a:gd name="connsiteY4" fmla="*/ 20764 h 63912"/>
                <a:gd name="connsiteX5" fmla="*/ 42577 w 42576"/>
                <a:gd name="connsiteY5" fmla="*/ 20764 h 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76" h="63912">
                  <a:moveTo>
                    <a:pt x="7239" y="0"/>
                  </a:moveTo>
                  <a:cubicBezTo>
                    <a:pt x="3733" y="14274"/>
                    <a:pt x="1313" y="28794"/>
                    <a:pt x="0" y="43434"/>
                  </a:cubicBezTo>
                  <a:lnTo>
                    <a:pt x="35433" y="63913"/>
                  </a:lnTo>
                  <a:lnTo>
                    <a:pt x="35433" y="62770"/>
                  </a:lnTo>
                  <a:cubicBezTo>
                    <a:pt x="36761" y="48609"/>
                    <a:pt x="39149" y="34568"/>
                    <a:pt x="42577" y="20764"/>
                  </a:cubicBezTo>
                  <a:lnTo>
                    <a:pt x="42577" y="20764"/>
                  </a:lnTo>
                  <a:close/>
                </a:path>
              </a:pathLst>
            </a:custGeom>
            <a:solidFill>
              <a:srgbClr val="FFFFFF">
                <a:alpha val="60000"/>
              </a:srgbClr>
            </a:solidFill>
            <a:ln w="9525" cap="flat">
              <a:noFill/>
              <a:prstDash val="solid"/>
              <a:miter/>
            </a:ln>
          </p:spPr>
          <p:txBody>
            <a:bodyPr rtlCol="0" anchor="ctr"/>
            <a:lstStyle/>
            <a:p>
              <a:endParaRPr lang="vi-VN"/>
            </a:p>
          </p:txBody>
        </p:sp>
        <p:sp>
          <p:nvSpPr>
            <p:cNvPr id="199" name="Freeform: Shape 198">
              <a:extLst>
                <a:ext uri="{FF2B5EF4-FFF2-40B4-BE49-F238E27FC236}">
                  <a16:creationId xmlns:a16="http://schemas.microsoft.com/office/drawing/2014/main" id="{660C64CF-8766-4827-8111-C9DA32C1A59F}"/>
                </a:ext>
              </a:extLst>
            </p:cNvPr>
            <p:cNvSpPr/>
            <p:nvPr/>
          </p:nvSpPr>
          <p:spPr>
            <a:xfrm>
              <a:off x="7876933" y="2978733"/>
              <a:ext cx="251471" cy="558641"/>
            </a:xfrm>
            <a:custGeom>
              <a:avLst/>
              <a:gdLst>
                <a:gd name="connsiteX0" fmla="*/ 229278 w 251471"/>
                <a:gd name="connsiteY0" fmla="*/ 0 h 558641"/>
                <a:gd name="connsiteX1" fmla="*/ 200131 w 251471"/>
                <a:gd name="connsiteY1" fmla="*/ 150304 h 558641"/>
                <a:gd name="connsiteX2" fmla="*/ 74401 w 251471"/>
                <a:gd name="connsiteY2" fmla="*/ 353568 h 558641"/>
                <a:gd name="connsiteX3" fmla="*/ 106 w 251471"/>
                <a:gd name="connsiteY3" fmla="*/ 558641 h 558641"/>
                <a:gd name="connsiteX4" fmla="*/ 251471 w 251471"/>
                <a:gd name="connsiteY4" fmla="*/ 360902 h 55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1" h="558641">
                  <a:moveTo>
                    <a:pt x="229278" y="0"/>
                  </a:moveTo>
                  <a:cubicBezTo>
                    <a:pt x="230802" y="38100"/>
                    <a:pt x="224611" y="84487"/>
                    <a:pt x="200131" y="150304"/>
                  </a:cubicBezTo>
                  <a:cubicBezTo>
                    <a:pt x="177652" y="210788"/>
                    <a:pt x="133456" y="277654"/>
                    <a:pt x="74401" y="353568"/>
                  </a:cubicBezTo>
                  <a:cubicBezTo>
                    <a:pt x="21823" y="421481"/>
                    <a:pt x="-1799" y="485775"/>
                    <a:pt x="106" y="558641"/>
                  </a:cubicBezTo>
                  <a:lnTo>
                    <a:pt x="251471" y="360902"/>
                  </a:lnTo>
                  <a:close/>
                </a:path>
              </a:pathLst>
            </a:custGeom>
            <a:solidFill>
              <a:srgbClr val="37474F"/>
            </a:solidFill>
            <a:ln w="9525" cap="flat">
              <a:noFill/>
              <a:prstDash val="solid"/>
              <a:miter/>
            </a:ln>
          </p:spPr>
          <p:txBody>
            <a:bodyPr rtlCol="0" anchor="ctr"/>
            <a:lstStyle/>
            <a:p>
              <a:endParaRPr lang="vi-VN"/>
            </a:p>
          </p:txBody>
        </p:sp>
        <p:sp>
          <p:nvSpPr>
            <p:cNvPr id="200" name="Freeform: Shape 199">
              <a:extLst>
                <a:ext uri="{FF2B5EF4-FFF2-40B4-BE49-F238E27FC236}">
                  <a16:creationId xmlns:a16="http://schemas.microsoft.com/office/drawing/2014/main" id="{9A80F33D-AC78-48FD-998C-E11AB2BFBF96}"/>
                </a:ext>
              </a:extLst>
            </p:cNvPr>
            <p:cNvSpPr/>
            <p:nvPr/>
          </p:nvSpPr>
          <p:spPr>
            <a:xfrm>
              <a:off x="7877992" y="3272103"/>
              <a:ext cx="248697" cy="231933"/>
            </a:xfrm>
            <a:custGeom>
              <a:avLst/>
              <a:gdLst>
                <a:gd name="connsiteX0" fmla="*/ 246697 w 248697"/>
                <a:gd name="connsiteY0" fmla="*/ 0 h 231933"/>
                <a:gd name="connsiteX1" fmla="*/ 7239 w 248697"/>
                <a:gd name="connsiteY1" fmla="*/ 188309 h 231933"/>
                <a:gd name="connsiteX2" fmla="*/ 0 w 248697"/>
                <a:gd name="connsiteY2" fmla="*/ 231934 h 231933"/>
                <a:gd name="connsiteX3" fmla="*/ 248698 w 248697"/>
                <a:gd name="connsiteY3" fmla="*/ 36290 h 231933"/>
              </a:gdLst>
              <a:ahLst/>
              <a:cxnLst>
                <a:cxn ang="0">
                  <a:pos x="connsiteX0" y="connsiteY0"/>
                </a:cxn>
                <a:cxn ang="0">
                  <a:pos x="connsiteX1" y="connsiteY1"/>
                </a:cxn>
                <a:cxn ang="0">
                  <a:pos x="connsiteX2" y="connsiteY2"/>
                </a:cxn>
                <a:cxn ang="0">
                  <a:pos x="connsiteX3" y="connsiteY3"/>
                </a:cxn>
              </a:cxnLst>
              <a:rect l="l" t="t" r="r" b="b"/>
              <a:pathLst>
                <a:path w="248697" h="231933">
                  <a:moveTo>
                    <a:pt x="246697" y="0"/>
                  </a:moveTo>
                  <a:lnTo>
                    <a:pt x="7239" y="188309"/>
                  </a:lnTo>
                  <a:cubicBezTo>
                    <a:pt x="3625" y="202626"/>
                    <a:pt x="1204" y="217217"/>
                    <a:pt x="0" y="231934"/>
                  </a:cubicBezTo>
                  <a:lnTo>
                    <a:pt x="248698" y="36290"/>
                  </a:lnTo>
                  <a:close/>
                </a:path>
              </a:pathLst>
            </a:custGeom>
            <a:solidFill>
              <a:srgbClr val="BA68C8"/>
            </a:solidFill>
            <a:ln w="9525" cap="flat">
              <a:noFill/>
              <a:prstDash val="solid"/>
              <a:miter/>
            </a:ln>
          </p:spPr>
          <p:txBody>
            <a:bodyPr rtlCol="0" anchor="ctr"/>
            <a:lstStyle/>
            <a:p>
              <a:endParaRPr lang="vi-VN"/>
            </a:p>
          </p:txBody>
        </p:sp>
        <p:sp>
          <p:nvSpPr>
            <p:cNvPr id="201" name="Freeform: Shape 200">
              <a:extLst>
                <a:ext uri="{FF2B5EF4-FFF2-40B4-BE49-F238E27FC236}">
                  <a16:creationId xmlns:a16="http://schemas.microsoft.com/office/drawing/2014/main" id="{3A81FB26-6463-4863-A15F-6C384281D9FB}"/>
                </a:ext>
              </a:extLst>
            </p:cNvPr>
            <p:cNvSpPr/>
            <p:nvPr/>
          </p:nvSpPr>
          <p:spPr>
            <a:xfrm>
              <a:off x="8334525" y="2969684"/>
              <a:ext cx="287010" cy="567690"/>
            </a:xfrm>
            <a:custGeom>
              <a:avLst/>
              <a:gdLst>
                <a:gd name="connsiteX0" fmla="*/ 0 w 287010"/>
                <a:gd name="connsiteY0" fmla="*/ 369856 h 567690"/>
                <a:gd name="connsiteX1" fmla="*/ 251460 w 287010"/>
                <a:gd name="connsiteY1" fmla="*/ 567690 h 567690"/>
                <a:gd name="connsiteX2" fmla="*/ 286893 w 287010"/>
                <a:gd name="connsiteY2" fmla="*/ 547021 h 567690"/>
                <a:gd name="connsiteX3" fmla="*/ 212598 w 287010"/>
                <a:gd name="connsiteY3" fmla="*/ 342043 h 567690"/>
                <a:gd name="connsiteX4" fmla="*/ 151162 w 287010"/>
                <a:gd name="connsiteY4" fmla="*/ 260604 h 567690"/>
                <a:gd name="connsiteX5" fmla="*/ 78296 w 287010"/>
                <a:gd name="connsiteY5" fmla="*/ 146304 h 567690"/>
                <a:gd name="connsiteX6" fmla="*/ 40862 w 287010"/>
                <a:gd name="connsiteY6" fmla="*/ 8096 h 567690"/>
                <a:gd name="connsiteX7" fmla="*/ 40862 w 287010"/>
                <a:gd name="connsiteY7" fmla="*/ 4001 h 567690"/>
                <a:gd name="connsiteX8" fmla="*/ 40862 w 287010"/>
                <a:gd name="connsiteY8" fmla="*/ 0 h 567690"/>
                <a:gd name="connsiteX9" fmla="*/ 21812 w 287010"/>
                <a:gd name="connsiteY9" fmla="*/ 9525 h 56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010" h="567690">
                  <a:moveTo>
                    <a:pt x="0" y="369856"/>
                  </a:moveTo>
                  <a:lnTo>
                    <a:pt x="251460" y="567690"/>
                  </a:lnTo>
                  <a:lnTo>
                    <a:pt x="286893" y="547021"/>
                  </a:lnTo>
                  <a:cubicBezTo>
                    <a:pt x="288893" y="474250"/>
                    <a:pt x="265271" y="409861"/>
                    <a:pt x="212598" y="342043"/>
                  </a:cubicBezTo>
                  <a:cubicBezTo>
                    <a:pt x="190119" y="313468"/>
                    <a:pt x="169545" y="286131"/>
                    <a:pt x="151162" y="260604"/>
                  </a:cubicBezTo>
                  <a:cubicBezTo>
                    <a:pt x="123941" y="224455"/>
                    <a:pt x="99579" y="186239"/>
                    <a:pt x="78296" y="146304"/>
                  </a:cubicBezTo>
                  <a:cubicBezTo>
                    <a:pt x="47911" y="86487"/>
                    <a:pt x="40196" y="49340"/>
                    <a:pt x="40862" y="8096"/>
                  </a:cubicBezTo>
                  <a:cubicBezTo>
                    <a:pt x="40766" y="6733"/>
                    <a:pt x="40766" y="5364"/>
                    <a:pt x="40862" y="4001"/>
                  </a:cubicBezTo>
                  <a:cubicBezTo>
                    <a:pt x="40862" y="2572"/>
                    <a:pt x="40862" y="1238"/>
                    <a:pt x="40862" y="0"/>
                  </a:cubicBezTo>
                  <a:lnTo>
                    <a:pt x="21812" y="9525"/>
                  </a:lnTo>
                  <a:close/>
                </a:path>
              </a:pathLst>
            </a:custGeom>
            <a:solidFill>
              <a:srgbClr val="455A64"/>
            </a:solidFill>
            <a:ln w="9525" cap="flat">
              <a:noFill/>
              <a:prstDash val="solid"/>
              <a:miter/>
            </a:ln>
          </p:spPr>
          <p:txBody>
            <a:bodyPr rtlCol="0" anchor="ctr"/>
            <a:lstStyle/>
            <a:p>
              <a:endParaRPr lang="vi-VN"/>
            </a:p>
          </p:txBody>
        </p:sp>
        <p:sp>
          <p:nvSpPr>
            <p:cNvPr id="202" name="Freeform: Shape 201">
              <a:extLst>
                <a:ext uri="{FF2B5EF4-FFF2-40B4-BE49-F238E27FC236}">
                  <a16:creationId xmlns:a16="http://schemas.microsoft.com/office/drawing/2014/main" id="{0076F05F-5027-4BA9-9621-A9EB096268FA}"/>
                </a:ext>
              </a:extLst>
            </p:cNvPr>
            <p:cNvSpPr/>
            <p:nvPr/>
          </p:nvSpPr>
          <p:spPr>
            <a:xfrm>
              <a:off x="8577889" y="3440029"/>
              <a:ext cx="42957" cy="63912"/>
            </a:xfrm>
            <a:custGeom>
              <a:avLst/>
              <a:gdLst>
                <a:gd name="connsiteX0" fmla="*/ 35719 w 42957"/>
                <a:gd name="connsiteY0" fmla="*/ 0 h 63912"/>
                <a:gd name="connsiteX1" fmla="*/ 42958 w 42957"/>
                <a:gd name="connsiteY1" fmla="*/ 43434 h 63912"/>
                <a:gd name="connsiteX2" fmla="*/ 7144 w 42957"/>
                <a:gd name="connsiteY2" fmla="*/ 63913 h 63912"/>
                <a:gd name="connsiteX3" fmla="*/ 7144 w 42957"/>
                <a:gd name="connsiteY3" fmla="*/ 62770 h 63912"/>
                <a:gd name="connsiteX4" fmla="*/ 0 w 42957"/>
                <a:gd name="connsiteY4" fmla="*/ 20764 h 63912"/>
                <a:gd name="connsiteX5" fmla="*/ 0 w 42957"/>
                <a:gd name="connsiteY5" fmla="*/ 20764 h 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7" h="63912">
                  <a:moveTo>
                    <a:pt x="35719" y="0"/>
                  </a:moveTo>
                  <a:cubicBezTo>
                    <a:pt x="39225" y="14274"/>
                    <a:pt x="41645" y="28794"/>
                    <a:pt x="42958" y="43434"/>
                  </a:cubicBezTo>
                  <a:lnTo>
                    <a:pt x="7144" y="63913"/>
                  </a:lnTo>
                  <a:lnTo>
                    <a:pt x="7144" y="62770"/>
                  </a:lnTo>
                  <a:cubicBezTo>
                    <a:pt x="5862" y="48603"/>
                    <a:pt x="3473" y="34558"/>
                    <a:pt x="0" y="20764"/>
                  </a:cubicBezTo>
                  <a:lnTo>
                    <a:pt x="0" y="20764"/>
                  </a:lnTo>
                  <a:close/>
                </a:path>
              </a:pathLst>
            </a:custGeom>
            <a:solidFill>
              <a:srgbClr val="BA68C8"/>
            </a:solidFill>
            <a:ln w="9525" cap="flat">
              <a:noFill/>
              <a:prstDash val="solid"/>
              <a:miter/>
            </a:ln>
          </p:spPr>
          <p:txBody>
            <a:bodyPr rtlCol="0" anchor="ctr"/>
            <a:lstStyle/>
            <a:p>
              <a:endParaRPr lang="vi-VN"/>
            </a:p>
          </p:txBody>
        </p:sp>
        <p:sp>
          <p:nvSpPr>
            <p:cNvPr id="203" name="Freeform: Shape 202">
              <a:extLst>
                <a:ext uri="{FF2B5EF4-FFF2-40B4-BE49-F238E27FC236}">
                  <a16:creationId xmlns:a16="http://schemas.microsoft.com/office/drawing/2014/main" id="{B0585B15-B453-445B-B05A-40BF1196235E}"/>
                </a:ext>
              </a:extLst>
            </p:cNvPr>
            <p:cNvSpPr/>
            <p:nvPr/>
          </p:nvSpPr>
          <p:spPr>
            <a:xfrm>
              <a:off x="8577889" y="3440029"/>
              <a:ext cx="42957" cy="63912"/>
            </a:xfrm>
            <a:custGeom>
              <a:avLst/>
              <a:gdLst>
                <a:gd name="connsiteX0" fmla="*/ 35719 w 42957"/>
                <a:gd name="connsiteY0" fmla="*/ 0 h 63912"/>
                <a:gd name="connsiteX1" fmla="*/ 42958 w 42957"/>
                <a:gd name="connsiteY1" fmla="*/ 43434 h 63912"/>
                <a:gd name="connsiteX2" fmla="*/ 7144 w 42957"/>
                <a:gd name="connsiteY2" fmla="*/ 63913 h 63912"/>
                <a:gd name="connsiteX3" fmla="*/ 7144 w 42957"/>
                <a:gd name="connsiteY3" fmla="*/ 62770 h 63912"/>
                <a:gd name="connsiteX4" fmla="*/ 0 w 42957"/>
                <a:gd name="connsiteY4" fmla="*/ 20764 h 63912"/>
                <a:gd name="connsiteX5" fmla="*/ 0 w 42957"/>
                <a:gd name="connsiteY5" fmla="*/ 20764 h 6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7" h="63912">
                  <a:moveTo>
                    <a:pt x="35719" y="0"/>
                  </a:moveTo>
                  <a:cubicBezTo>
                    <a:pt x="39225" y="14274"/>
                    <a:pt x="41645" y="28794"/>
                    <a:pt x="42958" y="43434"/>
                  </a:cubicBezTo>
                  <a:lnTo>
                    <a:pt x="7144" y="63913"/>
                  </a:lnTo>
                  <a:lnTo>
                    <a:pt x="7144" y="62770"/>
                  </a:lnTo>
                  <a:cubicBezTo>
                    <a:pt x="5862" y="48603"/>
                    <a:pt x="3473" y="34558"/>
                    <a:pt x="0" y="20764"/>
                  </a:cubicBezTo>
                  <a:lnTo>
                    <a:pt x="0" y="20764"/>
                  </a:lnTo>
                  <a:close/>
                </a:path>
              </a:pathLst>
            </a:custGeom>
            <a:solidFill>
              <a:srgbClr val="FFFFFF">
                <a:alpha val="60000"/>
              </a:srgbClr>
            </a:solidFill>
            <a:ln w="9525" cap="flat">
              <a:noFill/>
              <a:prstDash val="solid"/>
              <a:miter/>
            </a:ln>
          </p:spPr>
          <p:txBody>
            <a:bodyPr rtlCol="0" anchor="ctr"/>
            <a:lstStyle/>
            <a:p>
              <a:endParaRPr lang="vi-VN"/>
            </a:p>
          </p:txBody>
        </p:sp>
        <p:sp>
          <p:nvSpPr>
            <p:cNvPr id="204" name="Freeform: Shape 203">
              <a:extLst>
                <a:ext uri="{FF2B5EF4-FFF2-40B4-BE49-F238E27FC236}">
                  <a16:creationId xmlns:a16="http://schemas.microsoft.com/office/drawing/2014/main" id="{8B082DBF-93AF-4FA6-8B63-737D8412B1A6}"/>
                </a:ext>
              </a:extLst>
            </p:cNvPr>
            <p:cNvSpPr/>
            <p:nvPr/>
          </p:nvSpPr>
          <p:spPr>
            <a:xfrm>
              <a:off x="8334525" y="2978733"/>
              <a:ext cx="251185" cy="558641"/>
            </a:xfrm>
            <a:custGeom>
              <a:avLst/>
              <a:gdLst>
                <a:gd name="connsiteX0" fmla="*/ 21908 w 251185"/>
                <a:gd name="connsiteY0" fmla="*/ 0 h 558641"/>
                <a:gd name="connsiteX1" fmla="*/ 51054 w 251185"/>
                <a:gd name="connsiteY1" fmla="*/ 150304 h 558641"/>
                <a:gd name="connsiteX2" fmla="*/ 176784 w 251185"/>
                <a:gd name="connsiteY2" fmla="*/ 353568 h 558641"/>
                <a:gd name="connsiteX3" fmla="*/ 251079 w 251185"/>
                <a:gd name="connsiteY3" fmla="*/ 558641 h 558641"/>
                <a:gd name="connsiteX4" fmla="*/ 0 w 251185"/>
                <a:gd name="connsiteY4" fmla="*/ 360902 h 558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85" h="558641">
                  <a:moveTo>
                    <a:pt x="21908" y="0"/>
                  </a:moveTo>
                  <a:cubicBezTo>
                    <a:pt x="20383" y="38100"/>
                    <a:pt x="26575" y="84487"/>
                    <a:pt x="51054" y="150304"/>
                  </a:cubicBezTo>
                  <a:cubicBezTo>
                    <a:pt x="73628" y="210788"/>
                    <a:pt x="117729" y="277654"/>
                    <a:pt x="176784" y="353568"/>
                  </a:cubicBezTo>
                  <a:cubicBezTo>
                    <a:pt x="229362" y="421481"/>
                    <a:pt x="252984" y="485775"/>
                    <a:pt x="251079" y="558641"/>
                  </a:cubicBezTo>
                  <a:lnTo>
                    <a:pt x="0" y="360902"/>
                  </a:lnTo>
                  <a:close/>
                </a:path>
              </a:pathLst>
            </a:custGeom>
            <a:solidFill>
              <a:srgbClr val="37474F"/>
            </a:solidFill>
            <a:ln w="9525" cap="flat">
              <a:noFill/>
              <a:prstDash val="solid"/>
              <a:miter/>
            </a:ln>
          </p:spPr>
          <p:txBody>
            <a:bodyPr rtlCol="0" anchor="ctr"/>
            <a:lstStyle/>
            <a:p>
              <a:endParaRPr lang="vi-VN"/>
            </a:p>
          </p:txBody>
        </p:sp>
        <p:sp>
          <p:nvSpPr>
            <p:cNvPr id="205" name="Freeform: Shape 204">
              <a:extLst>
                <a:ext uri="{FF2B5EF4-FFF2-40B4-BE49-F238E27FC236}">
                  <a16:creationId xmlns:a16="http://schemas.microsoft.com/office/drawing/2014/main" id="{0DB448D3-C683-43BF-8181-A9AA3765050C}"/>
                </a:ext>
              </a:extLst>
            </p:cNvPr>
            <p:cNvSpPr/>
            <p:nvPr/>
          </p:nvSpPr>
          <p:spPr>
            <a:xfrm>
              <a:off x="8336240" y="3272103"/>
              <a:ext cx="248697" cy="231933"/>
            </a:xfrm>
            <a:custGeom>
              <a:avLst/>
              <a:gdLst>
                <a:gd name="connsiteX0" fmla="*/ 2000 w 248697"/>
                <a:gd name="connsiteY0" fmla="*/ 0 h 231933"/>
                <a:gd name="connsiteX1" fmla="*/ 241459 w 248697"/>
                <a:gd name="connsiteY1" fmla="*/ 188309 h 231933"/>
                <a:gd name="connsiteX2" fmla="*/ 248698 w 248697"/>
                <a:gd name="connsiteY2" fmla="*/ 231934 h 231933"/>
                <a:gd name="connsiteX3" fmla="*/ 0 w 248697"/>
                <a:gd name="connsiteY3" fmla="*/ 36290 h 231933"/>
              </a:gdLst>
              <a:ahLst/>
              <a:cxnLst>
                <a:cxn ang="0">
                  <a:pos x="connsiteX0" y="connsiteY0"/>
                </a:cxn>
                <a:cxn ang="0">
                  <a:pos x="connsiteX1" y="connsiteY1"/>
                </a:cxn>
                <a:cxn ang="0">
                  <a:pos x="connsiteX2" y="connsiteY2"/>
                </a:cxn>
                <a:cxn ang="0">
                  <a:pos x="connsiteX3" y="connsiteY3"/>
                </a:cxn>
              </a:cxnLst>
              <a:rect l="l" t="t" r="r" b="b"/>
              <a:pathLst>
                <a:path w="248697" h="231933">
                  <a:moveTo>
                    <a:pt x="2000" y="0"/>
                  </a:moveTo>
                  <a:lnTo>
                    <a:pt x="241459" y="188309"/>
                  </a:lnTo>
                  <a:cubicBezTo>
                    <a:pt x="245073" y="202626"/>
                    <a:pt x="247494" y="217217"/>
                    <a:pt x="248698" y="231934"/>
                  </a:cubicBezTo>
                  <a:lnTo>
                    <a:pt x="0" y="36290"/>
                  </a:lnTo>
                  <a:close/>
                </a:path>
              </a:pathLst>
            </a:custGeom>
            <a:solidFill>
              <a:srgbClr val="BA68C8"/>
            </a:solidFill>
            <a:ln w="9525" cap="flat">
              <a:noFill/>
              <a:prstDash val="solid"/>
              <a:miter/>
            </a:ln>
          </p:spPr>
          <p:txBody>
            <a:bodyPr rtlCol="0" anchor="ctr"/>
            <a:lstStyle/>
            <a:p>
              <a:endParaRPr lang="vi-VN"/>
            </a:p>
          </p:txBody>
        </p:sp>
        <p:sp>
          <p:nvSpPr>
            <p:cNvPr id="206" name="Freeform: Shape 205">
              <a:extLst>
                <a:ext uri="{FF2B5EF4-FFF2-40B4-BE49-F238E27FC236}">
                  <a16:creationId xmlns:a16="http://schemas.microsoft.com/office/drawing/2014/main" id="{D790267B-2ACD-4BDB-8910-696EB45C97F7}"/>
                </a:ext>
              </a:extLst>
            </p:cNvPr>
            <p:cNvSpPr/>
            <p:nvPr/>
          </p:nvSpPr>
          <p:spPr>
            <a:xfrm>
              <a:off x="8019343" y="2467218"/>
              <a:ext cx="27336" cy="35182"/>
            </a:xfrm>
            <a:custGeom>
              <a:avLst/>
              <a:gdLst>
                <a:gd name="connsiteX0" fmla="*/ 13716 w 27336"/>
                <a:gd name="connsiteY0" fmla="*/ 1832 h 35182"/>
                <a:gd name="connsiteX1" fmla="*/ 27337 w 27336"/>
                <a:gd name="connsiteY1" fmla="*/ 25454 h 35182"/>
                <a:gd name="connsiteX2" fmla="*/ 13716 w 27336"/>
                <a:gd name="connsiteY2" fmla="*/ 33359 h 35182"/>
                <a:gd name="connsiteX3" fmla="*/ 0 w 27336"/>
                <a:gd name="connsiteY3" fmla="*/ 9737 h 35182"/>
                <a:gd name="connsiteX4" fmla="*/ 13716 w 27336"/>
                <a:gd name="connsiteY4" fmla="*/ 1832 h 3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35182">
                  <a:moveTo>
                    <a:pt x="13716" y="1832"/>
                  </a:moveTo>
                  <a:cubicBezTo>
                    <a:pt x="21744" y="7101"/>
                    <a:pt x="26798" y="15866"/>
                    <a:pt x="27337" y="25454"/>
                  </a:cubicBezTo>
                  <a:cubicBezTo>
                    <a:pt x="27337" y="34121"/>
                    <a:pt x="21241" y="37646"/>
                    <a:pt x="13716" y="33359"/>
                  </a:cubicBezTo>
                  <a:cubicBezTo>
                    <a:pt x="5629" y="28133"/>
                    <a:pt x="530" y="19352"/>
                    <a:pt x="0" y="9737"/>
                  </a:cubicBezTo>
                  <a:cubicBezTo>
                    <a:pt x="0" y="1260"/>
                    <a:pt x="6096" y="-2550"/>
                    <a:pt x="13716" y="1832"/>
                  </a:cubicBezTo>
                  <a:close/>
                </a:path>
              </a:pathLst>
            </a:custGeom>
            <a:solidFill>
              <a:srgbClr val="37474F"/>
            </a:solidFill>
            <a:ln w="9525" cap="flat">
              <a:noFill/>
              <a:prstDash val="solid"/>
              <a:miter/>
            </a:ln>
          </p:spPr>
          <p:txBody>
            <a:bodyPr rtlCol="0" anchor="ctr"/>
            <a:lstStyle/>
            <a:p>
              <a:endParaRPr lang="vi-VN"/>
            </a:p>
          </p:txBody>
        </p:sp>
        <p:sp>
          <p:nvSpPr>
            <p:cNvPr id="207" name="Freeform: Shape 206">
              <a:extLst>
                <a:ext uri="{FF2B5EF4-FFF2-40B4-BE49-F238E27FC236}">
                  <a16:creationId xmlns:a16="http://schemas.microsoft.com/office/drawing/2014/main" id="{80C517CF-F40E-4F8A-B987-5E35C05792B0}"/>
                </a:ext>
              </a:extLst>
            </p:cNvPr>
            <p:cNvSpPr/>
            <p:nvPr/>
          </p:nvSpPr>
          <p:spPr>
            <a:xfrm>
              <a:off x="8019627" y="2523212"/>
              <a:ext cx="25909" cy="33407"/>
            </a:xfrm>
            <a:custGeom>
              <a:avLst/>
              <a:gdLst>
                <a:gd name="connsiteX0" fmla="*/ 12955 w 25909"/>
                <a:gd name="connsiteY0" fmla="*/ 1749 h 33407"/>
                <a:gd name="connsiteX1" fmla="*/ 25909 w 25909"/>
                <a:gd name="connsiteY1" fmla="*/ 24133 h 33407"/>
                <a:gd name="connsiteX2" fmla="*/ 12955 w 25909"/>
                <a:gd name="connsiteY2" fmla="*/ 31658 h 33407"/>
                <a:gd name="connsiteX3" fmla="*/ 1 w 25909"/>
                <a:gd name="connsiteY3" fmla="*/ 9274 h 33407"/>
                <a:gd name="connsiteX4" fmla="*/ 12955 w 25909"/>
                <a:gd name="connsiteY4" fmla="*/ 1749 h 3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9" h="33407">
                  <a:moveTo>
                    <a:pt x="12955" y="1749"/>
                  </a:moveTo>
                  <a:cubicBezTo>
                    <a:pt x="20596" y="6718"/>
                    <a:pt x="25408" y="15033"/>
                    <a:pt x="25909" y="24133"/>
                  </a:cubicBezTo>
                  <a:cubicBezTo>
                    <a:pt x="25909" y="32420"/>
                    <a:pt x="20099" y="35754"/>
                    <a:pt x="12955" y="31658"/>
                  </a:cubicBezTo>
                  <a:cubicBezTo>
                    <a:pt x="5315" y="26689"/>
                    <a:pt x="502" y="18374"/>
                    <a:pt x="1" y="9274"/>
                  </a:cubicBezTo>
                  <a:cubicBezTo>
                    <a:pt x="-94" y="987"/>
                    <a:pt x="5716" y="-2346"/>
                    <a:pt x="12955" y="1749"/>
                  </a:cubicBezTo>
                  <a:close/>
                </a:path>
              </a:pathLst>
            </a:custGeom>
            <a:solidFill>
              <a:srgbClr val="37474F"/>
            </a:solidFill>
            <a:ln w="9525" cap="flat">
              <a:noFill/>
              <a:prstDash val="solid"/>
              <a:miter/>
            </a:ln>
          </p:spPr>
          <p:txBody>
            <a:bodyPr rtlCol="0" anchor="ctr"/>
            <a:lstStyle/>
            <a:p>
              <a:endParaRPr lang="vi-VN"/>
            </a:p>
          </p:txBody>
        </p:sp>
        <p:sp>
          <p:nvSpPr>
            <p:cNvPr id="208" name="Freeform: Shape 207">
              <a:extLst>
                <a:ext uri="{FF2B5EF4-FFF2-40B4-BE49-F238E27FC236}">
                  <a16:creationId xmlns:a16="http://schemas.microsoft.com/office/drawing/2014/main" id="{4C40E1FC-7554-4BB2-A304-0B7D5DF7903F}"/>
                </a:ext>
              </a:extLst>
            </p:cNvPr>
            <p:cNvSpPr/>
            <p:nvPr/>
          </p:nvSpPr>
          <p:spPr>
            <a:xfrm>
              <a:off x="8020962" y="2579291"/>
              <a:ext cx="24383" cy="31548"/>
            </a:xfrm>
            <a:custGeom>
              <a:avLst/>
              <a:gdLst>
                <a:gd name="connsiteX0" fmla="*/ 12192 w 24383"/>
                <a:gd name="connsiteY0" fmla="*/ 1677 h 31548"/>
                <a:gd name="connsiteX1" fmla="*/ 24384 w 24383"/>
                <a:gd name="connsiteY1" fmla="*/ 22823 h 31548"/>
                <a:gd name="connsiteX2" fmla="*/ 12192 w 24383"/>
                <a:gd name="connsiteY2" fmla="*/ 29871 h 31548"/>
                <a:gd name="connsiteX3" fmla="*/ 0 w 24383"/>
                <a:gd name="connsiteY3" fmla="*/ 8726 h 31548"/>
                <a:gd name="connsiteX4" fmla="*/ 12192 w 24383"/>
                <a:gd name="connsiteY4" fmla="*/ 1677 h 31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3" h="31548">
                  <a:moveTo>
                    <a:pt x="12192" y="1677"/>
                  </a:moveTo>
                  <a:cubicBezTo>
                    <a:pt x="19409" y="6366"/>
                    <a:pt x="23942" y="14228"/>
                    <a:pt x="24384" y="22823"/>
                  </a:cubicBezTo>
                  <a:cubicBezTo>
                    <a:pt x="24384" y="30633"/>
                    <a:pt x="18955" y="33777"/>
                    <a:pt x="12192" y="29871"/>
                  </a:cubicBezTo>
                  <a:cubicBezTo>
                    <a:pt x="4975" y="25183"/>
                    <a:pt x="442" y="17321"/>
                    <a:pt x="0" y="8726"/>
                  </a:cubicBezTo>
                  <a:cubicBezTo>
                    <a:pt x="0" y="915"/>
                    <a:pt x="5429" y="-2228"/>
                    <a:pt x="12192" y="1677"/>
                  </a:cubicBezTo>
                  <a:close/>
                </a:path>
              </a:pathLst>
            </a:custGeom>
            <a:solidFill>
              <a:srgbClr val="37474F"/>
            </a:solidFill>
            <a:ln w="9525" cap="flat">
              <a:noFill/>
              <a:prstDash val="solid"/>
              <a:miter/>
            </a:ln>
          </p:spPr>
          <p:txBody>
            <a:bodyPr rtlCol="0" anchor="ctr"/>
            <a:lstStyle/>
            <a:p>
              <a:endParaRPr lang="vi-VN"/>
            </a:p>
          </p:txBody>
        </p:sp>
        <p:sp>
          <p:nvSpPr>
            <p:cNvPr id="209" name="Freeform: Shape 208">
              <a:extLst>
                <a:ext uri="{FF2B5EF4-FFF2-40B4-BE49-F238E27FC236}">
                  <a16:creationId xmlns:a16="http://schemas.microsoft.com/office/drawing/2014/main" id="{F3C5D223-5788-412C-B75F-0221FF0C5843}"/>
                </a:ext>
              </a:extLst>
            </p:cNvPr>
            <p:cNvSpPr/>
            <p:nvPr/>
          </p:nvSpPr>
          <p:spPr>
            <a:xfrm>
              <a:off x="8023151" y="2635370"/>
              <a:ext cx="23051" cy="29724"/>
            </a:xfrm>
            <a:custGeom>
              <a:avLst/>
              <a:gdLst>
                <a:gd name="connsiteX0" fmla="*/ 11527 w 23051"/>
                <a:gd name="connsiteY0" fmla="*/ 1606 h 29724"/>
                <a:gd name="connsiteX1" fmla="*/ 23052 w 23051"/>
                <a:gd name="connsiteY1" fmla="*/ 21513 h 29724"/>
                <a:gd name="connsiteX2" fmla="*/ 11527 w 23051"/>
                <a:gd name="connsiteY2" fmla="*/ 28180 h 29724"/>
                <a:gd name="connsiteX3" fmla="*/ 1 w 23051"/>
                <a:gd name="connsiteY3" fmla="*/ 8178 h 29724"/>
                <a:gd name="connsiteX4" fmla="*/ 11527 w 23051"/>
                <a:gd name="connsiteY4" fmla="*/ 1606 h 2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1" h="29724">
                  <a:moveTo>
                    <a:pt x="11527" y="1606"/>
                  </a:moveTo>
                  <a:cubicBezTo>
                    <a:pt x="18344" y="6003"/>
                    <a:pt x="22633" y="13410"/>
                    <a:pt x="23052" y="21513"/>
                  </a:cubicBezTo>
                  <a:cubicBezTo>
                    <a:pt x="23052" y="28847"/>
                    <a:pt x="17908" y="31800"/>
                    <a:pt x="11527" y="28180"/>
                  </a:cubicBezTo>
                  <a:cubicBezTo>
                    <a:pt x="4706" y="23741"/>
                    <a:pt x="421" y="16305"/>
                    <a:pt x="1" y="8178"/>
                  </a:cubicBezTo>
                  <a:cubicBezTo>
                    <a:pt x="-94" y="844"/>
                    <a:pt x="5145" y="-2109"/>
                    <a:pt x="11527" y="1606"/>
                  </a:cubicBezTo>
                  <a:close/>
                </a:path>
              </a:pathLst>
            </a:custGeom>
            <a:solidFill>
              <a:srgbClr val="37474F"/>
            </a:solidFill>
            <a:ln w="9525" cap="flat">
              <a:noFill/>
              <a:prstDash val="solid"/>
              <a:miter/>
            </a:ln>
          </p:spPr>
          <p:txBody>
            <a:bodyPr rtlCol="0" anchor="ctr"/>
            <a:lstStyle/>
            <a:p>
              <a:endParaRPr lang="vi-VN"/>
            </a:p>
          </p:txBody>
        </p:sp>
        <p:sp>
          <p:nvSpPr>
            <p:cNvPr id="210" name="Freeform: Shape 209">
              <a:extLst>
                <a:ext uri="{FF2B5EF4-FFF2-40B4-BE49-F238E27FC236}">
                  <a16:creationId xmlns:a16="http://schemas.microsoft.com/office/drawing/2014/main" id="{323AB783-719F-4A7E-B862-5AD38FCA0257}"/>
                </a:ext>
              </a:extLst>
            </p:cNvPr>
            <p:cNvSpPr/>
            <p:nvPr/>
          </p:nvSpPr>
          <p:spPr>
            <a:xfrm>
              <a:off x="8026010" y="2691434"/>
              <a:ext cx="21621" cy="28159"/>
            </a:xfrm>
            <a:custGeom>
              <a:avLst/>
              <a:gdLst>
                <a:gd name="connsiteX0" fmla="*/ 10763 w 21621"/>
                <a:gd name="connsiteY0" fmla="*/ 1453 h 28159"/>
                <a:gd name="connsiteX1" fmla="*/ 21622 w 21621"/>
                <a:gd name="connsiteY1" fmla="*/ 20503 h 28159"/>
                <a:gd name="connsiteX2" fmla="*/ 10763 w 21621"/>
                <a:gd name="connsiteY2" fmla="*/ 26790 h 28159"/>
                <a:gd name="connsiteX3" fmla="*/ 0 w 21621"/>
                <a:gd name="connsiteY3" fmla="*/ 7740 h 28159"/>
                <a:gd name="connsiteX4" fmla="*/ 10763 w 21621"/>
                <a:gd name="connsiteY4" fmla="*/ 1453 h 28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28159">
                  <a:moveTo>
                    <a:pt x="10763" y="1453"/>
                  </a:moveTo>
                  <a:cubicBezTo>
                    <a:pt x="17229" y="5693"/>
                    <a:pt x="21268" y="12779"/>
                    <a:pt x="21622" y="20503"/>
                  </a:cubicBezTo>
                  <a:cubicBezTo>
                    <a:pt x="21622" y="27361"/>
                    <a:pt x="16764" y="30028"/>
                    <a:pt x="10763" y="26790"/>
                  </a:cubicBezTo>
                  <a:cubicBezTo>
                    <a:pt x="4322" y="22539"/>
                    <a:pt x="317" y="15451"/>
                    <a:pt x="0" y="7740"/>
                  </a:cubicBezTo>
                  <a:cubicBezTo>
                    <a:pt x="0" y="882"/>
                    <a:pt x="4763" y="-1976"/>
                    <a:pt x="10763" y="1453"/>
                  </a:cubicBezTo>
                  <a:close/>
                </a:path>
              </a:pathLst>
            </a:custGeom>
            <a:solidFill>
              <a:srgbClr val="37474F"/>
            </a:solidFill>
            <a:ln w="9525" cap="flat">
              <a:noFill/>
              <a:prstDash val="solid"/>
              <a:miter/>
            </a:ln>
          </p:spPr>
          <p:txBody>
            <a:bodyPr rtlCol="0" anchor="ctr"/>
            <a:lstStyle/>
            <a:p>
              <a:endParaRPr lang="vi-VN"/>
            </a:p>
          </p:txBody>
        </p:sp>
        <p:sp>
          <p:nvSpPr>
            <p:cNvPr id="211" name="Freeform: Shape 210">
              <a:extLst>
                <a:ext uri="{FF2B5EF4-FFF2-40B4-BE49-F238E27FC236}">
                  <a16:creationId xmlns:a16="http://schemas.microsoft.com/office/drawing/2014/main" id="{9072C6AB-02BE-4117-BBD0-9869E371C33F}"/>
                </a:ext>
              </a:extLst>
            </p:cNvPr>
            <p:cNvSpPr/>
            <p:nvPr/>
          </p:nvSpPr>
          <p:spPr>
            <a:xfrm>
              <a:off x="8029058" y="2747514"/>
              <a:ext cx="20192" cy="26098"/>
            </a:xfrm>
            <a:custGeom>
              <a:avLst/>
              <a:gdLst>
                <a:gd name="connsiteX0" fmla="*/ 10096 w 20192"/>
                <a:gd name="connsiteY0" fmla="*/ 1381 h 26098"/>
                <a:gd name="connsiteX1" fmla="*/ 20193 w 20192"/>
                <a:gd name="connsiteY1" fmla="*/ 18907 h 26098"/>
                <a:gd name="connsiteX2" fmla="*/ 10096 w 20192"/>
                <a:gd name="connsiteY2" fmla="*/ 24717 h 26098"/>
                <a:gd name="connsiteX3" fmla="*/ 0 w 20192"/>
                <a:gd name="connsiteY3" fmla="*/ 7191 h 26098"/>
                <a:gd name="connsiteX4" fmla="*/ 10096 w 20192"/>
                <a:gd name="connsiteY4" fmla="*/ 1381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26098">
                  <a:moveTo>
                    <a:pt x="10096" y="1381"/>
                  </a:moveTo>
                  <a:cubicBezTo>
                    <a:pt x="16049" y="5293"/>
                    <a:pt x="19794" y="11795"/>
                    <a:pt x="20193" y="18907"/>
                  </a:cubicBezTo>
                  <a:cubicBezTo>
                    <a:pt x="20193" y="25289"/>
                    <a:pt x="15621" y="27956"/>
                    <a:pt x="10096" y="24717"/>
                  </a:cubicBezTo>
                  <a:cubicBezTo>
                    <a:pt x="4110" y="20837"/>
                    <a:pt x="353" y="14316"/>
                    <a:pt x="0" y="7191"/>
                  </a:cubicBezTo>
                  <a:cubicBezTo>
                    <a:pt x="0" y="809"/>
                    <a:pt x="4477" y="-1858"/>
                    <a:pt x="10096" y="1381"/>
                  </a:cubicBezTo>
                  <a:close/>
                </a:path>
              </a:pathLst>
            </a:custGeom>
            <a:solidFill>
              <a:srgbClr val="37474F"/>
            </a:solidFill>
            <a:ln w="9525" cap="flat">
              <a:noFill/>
              <a:prstDash val="solid"/>
              <a:miter/>
            </a:ln>
          </p:spPr>
          <p:txBody>
            <a:bodyPr rtlCol="0" anchor="ctr"/>
            <a:lstStyle/>
            <a:p>
              <a:endParaRPr lang="vi-VN"/>
            </a:p>
          </p:txBody>
        </p:sp>
        <p:sp>
          <p:nvSpPr>
            <p:cNvPr id="212" name="Freeform: Shape 211">
              <a:extLst>
                <a:ext uri="{FF2B5EF4-FFF2-40B4-BE49-F238E27FC236}">
                  <a16:creationId xmlns:a16="http://schemas.microsoft.com/office/drawing/2014/main" id="{E546D292-49CC-4F7C-AEFA-E2CDC7A9BB8F}"/>
                </a:ext>
              </a:extLst>
            </p:cNvPr>
            <p:cNvSpPr/>
            <p:nvPr/>
          </p:nvSpPr>
          <p:spPr>
            <a:xfrm>
              <a:off x="8031916" y="2803541"/>
              <a:ext cx="19050" cy="24288"/>
            </a:xfrm>
            <a:custGeom>
              <a:avLst/>
              <a:gdLst>
                <a:gd name="connsiteX0" fmla="*/ 9525 w 19050"/>
                <a:gd name="connsiteY0" fmla="*/ 1265 h 24288"/>
                <a:gd name="connsiteX1" fmla="*/ 19050 w 19050"/>
                <a:gd name="connsiteY1" fmla="*/ 17553 h 24288"/>
                <a:gd name="connsiteX2" fmla="*/ 9525 w 19050"/>
                <a:gd name="connsiteY2" fmla="*/ 22982 h 24288"/>
                <a:gd name="connsiteX3" fmla="*/ 0 w 19050"/>
                <a:gd name="connsiteY3" fmla="*/ 6694 h 24288"/>
                <a:gd name="connsiteX4" fmla="*/ 9525 w 19050"/>
                <a:gd name="connsiteY4" fmla="*/ 1265 h 2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4288">
                  <a:moveTo>
                    <a:pt x="9525" y="1265"/>
                  </a:moveTo>
                  <a:cubicBezTo>
                    <a:pt x="15092" y="4888"/>
                    <a:pt x="18622" y="10925"/>
                    <a:pt x="19050" y="17553"/>
                  </a:cubicBezTo>
                  <a:cubicBezTo>
                    <a:pt x="19050" y="23553"/>
                    <a:pt x="14764" y="26030"/>
                    <a:pt x="9525" y="22982"/>
                  </a:cubicBezTo>
                  <a:cubicBezTo>
                    <a:pt x="3901" y="19414"/>
                    <a:pt x="352" y="13345"/>
                    <a:pt x="0" y="6694"/>
                  </a:cubicBezTo>
                  <a:cubicBezTo>
                    <a:pt x="95" y="693"/>
                    <a:pt x="4286" y="-1688"/>
                    <a:pt x="9525" y="1265"/>
                  </a:cubicBezTo>
                  <a:close/>
                </a:path>
              </a:pathLst>
            </a:custGeom>
            <a:solidFill>
              <a:srgbClr val="37474F"/>
            </a:solidFill>
            <a:ln w="9525" cap="flat">
              <a:noFill/>
              <a:prstDash val="solid"/>
              <a:miter/>
            </a:ln>
          </p:spPr>
          <p:txBody>
            <a:bodyPr rtlCol="0" anchor="ctr"/>
            <a:lstStyle/>
            <a:p>
              <a:endParaRPr lang="vi-VN"/>
            </a:p>
          </p:txBody>
        </p:sp>
        <p:sp>
          <p:nvSpPr>
            <p:cNvPr id="213" name="Freeform: Shape 212">
              <a:extLst>
                <a:ext uri="{FF2B5EF4-FFF2-40B4-BE49-F238E27FC236}">
                  <a16:creationId xmlns:a16="http://schemas.microsoft.com/office/drawing/2014/main" id="{F3941120-5874-4517-87B1-167638B5C90C}"/>
                </a:ext>
              </a:extLst>
            </p:cNvPr>
            <p:cNvSpPr/>
            <p:nvPr/>
          </p:nvSpPr>
          <p:spPr>
            <a:xfrm>
              <a:off x="8424727" y="2467218"/>
              <a:ext cx="27241" cy="35182"/>
            </a:xfrm>
            <a:custGeom>
              <a:avLst/>
              <a:gdLst>
                <a:gd name="connsiteX0" fmla="*/ 13621 w 27241"/>
                <a:gd name="connsiteY0" fmla="*/ 1832 h 35182"/>
                <a:gd name="connsiteX1" fmla="*/ 0 w 27241"/>
                <a:gd name="connsiteY1" fmla="*/ 25454 h 35182"/>
                <a:gd name="connsiteX2" fmla="*/ 13621 w 27241"/>
                <a:gd name="connsiteY2" fmla="*/ 33359 h 35182"/>
                <a:gd name="connsiteX3" fmla="*/ 27241 w 27241"/>
                <a:gd name="connsiteY3" fmla="*/ 9737 h 35182"/>
                <a:gd name="connsiteX4" fmla="*/ 13621 w 27241"/>
                <a:gd name="connsiteY4" fmla="*/ 1832 h 35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 h="35182">
                  <a:moveTo>
                    <a:pt x="13621" y="1832"/>
                  </a:moveTo>
                  <a:cubicBezTo>
                    <a:pt x="5593" y="7101"/>
                    <a:pt x="539" y="15866"/>
                    <a:pt x="0" y="25454"/>
                  </a:cubicBezTo>
                  <a:cubicBezTo>
                    <a:pt x="0" y="34121"/>
                    <a:pt x="6096" y="37646"/>
                    <a:pt x="13621" y="33359"/>
                  </a:cubicBezTo>
                  <a:cubicBezTo>
                    <a:pt x="21649" y="28090"/>
                    <a:pt x="26702" y="19325"/>
                    <a:pt x="27241" y="9737"/>
                  </a:cubicBezTo>
                  <a:cubicBezTo>
                    <a:pt x="26956" y="1260"/>
                    <a:pt x="21145" y="-2550"/>
                    <a:pt x="13621" y="1832"/>
                  </a:cubicBezTo>
                  <a:close/>
                </a:path>
              </a:pathLst>
            </a:custGeom>
            <a:solidFill>
              <a:srgbClr val="455A64"/>
            </a:solidFill>
            <a:ln w="9525" cap="flat">
              <a:noFill/>
              <a:prstDash val="solid"/>
              <a:miter/>
            </a:ln>
          </p:spPr>
          <p:txBody>
            <a:bodyPr rtlCol="0" anchor="ctr"/>
            <a:lstStyle/>
            <a:p>
              <a:endParaRPr lang="vi-VN"/>
            </a:p>
          </p:txBody>
        </p:sp>
        <p:sp>
          <p:nvSpPr>
            <p:cNvPr id="214" name="Freeform: Shape 213">
              <a:extLst>
                <a:ext uri="{FF2B5EF4-FFF2-40B4-BE49-F238E27FC236}">
                  <a16:creationId xmlns:a16="http://schemas.microsoft.com/office/drawing/2014/main" id="{723236FB-1166-4AB0-AC1F-A823C3DB5A62}"/>
                </a:ext>
              </a:extLst>
            </p:cNvPr>
            <p:cNvSpPr/>
            <p:nvPr/>
          </p:nvSpPr>
          <p:spPr>
            <a:xfrm>
              <a:off x="8425965" y="2523212"/>
              <a:ext cx="25812" cy="33407"/>
            </a:xfrm>
            <a:custGeom>
              <a:avLst/>
              <a:gdLst>
                <a:gd name="connsiteX0" fmla="*/ 12954 w 25812"/>
                <a:gd name="connsiteY0" fmla="*/ 1749 h 33407"/>
                <a:gd name="connsiteX1" fmla="*/ 0 w 25812"/>
                <a:gd name="connsiteY1" fmla="*/ 24133 h 33407"/>
                <a:gd name="connsiteX2" fmla="*/ 12954 w 25812"/>
                <a:gd name="connsiteY2" fmla="*/ 31658 h 33407"/>
                <a:gd name="connsiteX3" fmla="*/ 25813 w 25812"/>
                <a:gd name="connsiteY3" fmla="*/ 9274 h 33407"/>
                <a:gd name="connsiteX4" fmla="*/ 12954 w 25812"/>
                <a:gd name="connsiteY4" fmla="*/ 1749 h 33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12" h="33407">
                  <a:moveTo>
                    <a:pt x="12954" y="1749"/>
                  </a:moveTo>
                  <a:cubicBezTo>
                    <a:pt x="5313" y="6718"/>
                    <a:pt x="501" y="15033"/>
                    <a:pt x="0" y="24133"/>
                  </a:cubicBezTo>
                  <a:cubicBezTo>
                    <a:pt x="0" y="32420"/>
                    <a:pt x="5810" y="35754"/>
                    <a:pt x="12954" y="31658"/>
                  </a:cubicBezTo>
                  <a:cubicBezTo>
                    <a:pt x="20558" y="26668"/>
                    <a:pt x="25333" y="18357"/>
                    <a:pt x="25813" y="9274"/>
                  </a:cubicBezTo>
                  <a:cubicBezTo>
                    <a:pt x="25717" y="987"/>
                    <a:pt x="20098" y="-2346"/>
                    <a:pt x="12954" y="1749"/>
                  </a:cubicBezTo>
                  <a:close/>
                </a:path>
              </a:pathLst>
            </a:custGeom>
            <a:solidFill>
              <a:srgbClr val="455A64"/>
            </a:solidFill>
            <a:ln w="9525" cap="flat">
              <a:noFill/>
              <a:prstDash val="solid"/>
              <a:miter/>
            </a:ln>
          </p:spPr>
          <p:txBody>
            <a:bodyPr rtlCol="0" anchor="ctr"/>
            <a:lstStyle/>
            <a:p>
              <a:endParaRPr lang="vi-VN"/>
            </a:p>
          </p:txBody>
        </p:sp>
        <p:sp>
          <p:nvSpPr>
            <p:cNvPr id="215" name="Freeform: Shape 214">
              <a:extLst>
                <a:ext uri="{FF2B5EF4-FFF2-40B4-BE49-F238E27FC236}">
                  <a16:creationId xmlns:a16="http://schemas.microsoft.com/office/drawing/2014/main" id="{4BD75F2B-62C7-4A87-8428-AD254ABDFA7C}"/>
                </a:ext>
              </a:extLst>
            </p:cNvPr>
            <p:cNvSpPr/>
            <p:nvPr/>
          </p:nvSpPr>
          <p:spPr>
            <a:xfrm>
              <a:off x="8425965" y="2579284"/>
              <a:ext cx="24479" cy="31270"/>
            </a:xfrm>
            <a:custGeom>
              <a:avLst/>
              <a:gdLst>
                <a:gd name="connsiteX0" fmla="*/ 12287 w 24479"/>
                <a:gd name="connsiteY0" fmla="*/ 1684 h 31270"/>
                <a:gd name="connsiteX1" fmla="*/ 0 w 24479"/>
                <a:gd name="connsiteY1" fmla="*/ 22544 h 31270"/>
                <a:gd name="connsiteX2" fmla="*/ 12287 w 24479"/>
                <a:gd name="connsiteY2" fmla="*/ 29593 h 31270"/>
                <a:gd name="connsiteX3" fmla="*/ 24479 w 24479"/>
                <a:gd name="connsiteY3" fmla="*/ 8447 h 31270"/>
                <a:gd name="connsiteX4" fmla="*/ 12287 w 24479"/>
                <a:gd name="connsiteY4" fmla="*/ 1684 h 3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9" h="31270">
                  <a:moveTo>
                    <a:pt x="12287" y="1684"/>
                  </a:moveTo>
                  <a:cubicBezTo>
                    <a:pt x="5124" y="6304"/>
                    <a:pt x="567" y="14039"/>
                    <a:pt x="0" y="22544"/>
                  </a:cubicBezTo>
                  <a:cubicBezTo>
                    <a:pt x="0" y="30355"/>
                    <a:pt x="5525" y="33498"/>
                    <a:pt x="12287" y="29593"/>
                  </a:cubicBezTo>
                  <a:cubicBezTo>
                    <a:pt x="19504" y="24904"/>
                    <a:pt x="24037" y="17042"/>
                    <a:pt x="24479" y="8447"/>
                  </a:cubicBezTo>
                  <a:cubicBezTo>
                    <a:pt x="24479" y="922"/>
                    <a:pt x="19050" y="-2221"/>
                    <a:pt x="12287" y="1684"/>
                  </a:cubicBezTo>
                  <a:close/>
                </a:path>
              </a:pathLst>
            </a:custGeom>
            <a:solidFill>
              <a:srgbClr val="455A64"/>
            </a:solidFill>
            <a:ln w="9525" cap="flat">
              <a:noFill/>
              <a:prstDash val="solid"/>
              <a:miter/>
            </a:ln>
          </p:spPr>
          <p:txBody>
            <a:bodyPr rtlCol="0" anchor="ctr"/>
            <a:lstStyle/>
            <a:p>
              <a:endParaRPr lang="vi-VN"/>
            </a:p>
          </p:txBody>
        </p:sp>
        <p:sp>
          <p:nvSpPr>
            <p:cNvPr id="216" name="Freeform: Shape 215">
              <a:extLst>
                <a:ext uri="{FF2B5EF4-FFF2-40B4-BE49-F238E27FC236}">
                  <a16:creationId xmlns:a16="http://schemas.microsoft.com/office/drawing/2014/main" id="{633EDBF5-83EC-4478-82B8-A8F25F0CD28D}"/>
                </a:ext>
              </a:extLst>
            </p:cNvPr>
            <p:cNvSpPr/>
            <p:nvPr/>
          </p:nvSpPr>
          <p:spPr>
            <a:xfrm>
              <a:off x="8425203" y="2635370"/>
              <a:ext cx="23050" cy="29724"/>
            </a:xfrm>
            <a:custGeom>
              <a:avLst/>
              <a:gdLst>
                <a:gd name="connsiteX0" fmla="*/ 11525 w 23050"/>
                <a:gd name="connsiteY0" fmla="*/ 1606 h 29724"/>
                <a:gd name="connsiteX1" fmla="*/ 0 w 23050"/>
                <a:gd name="connsiteY1" fmla="*/ 21513 h 29724"/>
                <a:gd name="connsiteX2" fmla="*/ 11525 w 23050"/>
                <a:gd name="connsiteY2" fmla="*/ 28180 h 29724"/>
                <a:gd name="connsiteX3" fmla="*/ 23051 w 23050"/>
                <a:gd name="connsiteY3" fmla="*/ 8178 h 29724"/>
                <a:gd name="connsiteX4" fmla="*/ 11525 w 23050"/>
                <a:gd name="connsiteY4" fmla="*/ 1606 h 29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0" h="29724">
                  <a:moveTo>
                    <a:pt x="11525" y="1606"/>
                  </a:moveTo>
                  <a:cubicBezTo>
                    <a:pt x="4707" y="6003"/>
                    <a:pt x="419" y="13410"/>
                    <a:pt x="0" y="21513"/>
                  </a:cubicBezTo>
                  <a:cubicBezTo>
                    <a:pt x="0" y="28847"/>
                    <a:pt x="5144" y="31800"/>
                    <a:pt x="11525" y="28180"/>
                  </a:cubicBezTo>
                  <a:cubicBezTo>
                    <a:pt x="18312" y="23708"/>
                    <a:pt x="22585" y="16292"/>
                    <a:pt x="23051" y="8178"/>
                  </a:cubicBezTo>
                  <a:cubicBezTo>
                    <a:pt x="23051" y="844"/>
                    <a:pt x="17812" y="-2109"/>
                    <a:pt x="11525" y="1606"/>
                  </a:cubicBezTo>
                  <a:close/>
                </a:path>
              </a:pathLst>
            </a:custGeom>
            <a:solidFill>
              <a:srgbClr val="455A64"/>
            </a:solidFill>
            <a:ln w="9525" cap="flat">
              <a:noFill/>
              <a:prstDash val="solid"/>
              <a:miter/>
            </a:ln>
          </p:spPr>
          <p:txBody>
            <a:bodyPr rtlCol="0" anchor="ctr"/>
            <a:lstStyle/>
            <a:p>
              <a:endParaRPr lang="vi-VN"/>
            </a:p>
          </p:txBody>
        </p:sp>
        <p:sp>
          <p:nvSpPr>
            <p:cNvPr id="217" name="Freeform: Shape 216">
              <a:extLst>
                <a:ext uri="{FF2B5EF4-FFF2-40B4-BE49-F238E27FC236}">
                  <a16:creationId xmlns:a16="http://schemas.microsoft.com/office/drawing/2014/main" id="{D687BD70-4240-453A-BD70-3CDD2249BE82}"/>
                </a:ext>
              </a:extLst>
            </p:cNvPr>
            <p:cNvSpPr/>
            <p:nvPr/>
          </p:nvSpPr>
          <p:spPr>
            <a:xfrm>
              <a:off x="8423774" y="2691434"/>
              <a:ext cx="21621" cy="28159"/>
            </a:xfrm>
            <a:custGeom>
              <a:avLst/>
              <a:gdLst>
                <a:gd name="connsiteX0" fmla="*/ 10858 w 21621"/>
                <a:gd name="connsiteY0" fmla="*/ 1453 h 28159"/>
                <a:gd name="connsiteX1" fmla="*/ 0 w 21621"/>
                <a:gd name="connsiteY1" fmla="*/ 20503 h 28159"/>
                <a:gd name="connsiteX2" fmla="*/ 10858 w 21621"/>
                <a:gd name="connsiteY2" fmla="*/ 26790 h 28159"/>
                <a:gd name="connsiteX3" fmla="*/ 21622 w 21621"/>
                <a:gd name="connsiteY3" fmla="*/ 7740 h 28159"/>
                <a:gd name="connsiteX4" fmla="*/ 10858 w 21621"/>
                <a:gd name="connsiteY4" fmla="*/ 1453 h 28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 h="28159">
                  <a:moveTo>
                    <a:pt x="10858" y="1453"/>
                  </a:moveTo>
                  <a:cubicBezTo>
                    <a:pt x="4392" y="5693"/>
                    <a:pt x="354" y="12779"/>
                    <a:pt x="0" y="20503"/>
                  </a:cubicBezTo>
                  <a:cubicBezTo>
                    <a:pt x="0" y="27361"/>
                    <a:pt x="4858" y="30028"/>
                    <a:pt x="10858" y="26790"/>
                  </a:cubicBezTo>
                  <a:cubicBezTo>
                    <a:pt x="17265" y="22507"/>
                    <a:pt x="21259" y="15437"/>
                    <a:pt x="21622" y="7740"/>
                  </a:cubicBezTo>
                  <a:cubicBezTo>
                    <a:pt x="21622" y="882"/>
                    <a:pt x="16764" y="-1976"/>
                    <a:pt x="10858" y="1453"/>
                  </a:cubicBezTo>
                  <a:close/>
                </a:path>
              </a:pathLst>
            </a:custGeom>
            <a:solidFill>
              <a:srgbClr val="455A64"/>
            </a:solidFill>
            <a:ln w="9525" cap="flat">
              <a:noFill/>
              <a:prstDash val="solid"/>
              <a:miter/>
            </a:ln>
          </p:spPr>
          <p:txBody>
            <a:bodyPr rtlCol="0" anchor="ctr"/>
            <a:lstStyle/>
            <a:p>
              <a:endParaRPr lang="vi-VN"/>
            </a:p>
          </p:txBody>
        </p:sp>
        <p:sp>
          <p:nvSpPr>
            <p:cNvPr id="218" name="Freeform: Shape 217">
              <a:extLst>
                <a:ext uri="{FF2B5EF4-FFF2-40B4-BE49-F238E27FC236}">
                  <a16:creationId xmlns:a16="http://schemas.microsoft.com/office/drawing/2014/main" id="{6067CDB8-8EC1-4A7E-99E5-8E7D84F2C70E}"/>
                </a:ext>
              </a:extLst>
            </p:cNvPr>
            <p:cNvSpPr/>
            <p:nvPr/>
          </p:nvSpPr>
          <p:spPr>
            <a:xfrm>
              <a:off x="8422536" y="2747514"/>
              <a:ext cx="20192" cy="26098"/>
            </a:xfrm>
            <a:custGeom>
              <a:avLst/>
              <a:gdLst>
                <a:gd name="connsiteX0" fmla="*/ 10096 w 20192"/>
                <a:gd name="connsiteY0" fmla="*/ 1381 h 26098"/>
                <a:gd name="connsiteX1" fmla="*/ 0 w 20192"/>
                <a:gd name="connsiteY1" fmla="*/ 18907 h 26098"/>
                <a:gd name="connsiteX2" fmla="*/ 10096 w 20192"/>
                <a:gd name="connsiteY2" fmla="*/ 24717 h 26098"/>
                <a:gd name="connsiteX3" fmla="*/ 20193 w 20192"/>
                <a:gd name="connsiteY3" fmla="*/ 7191 h 26098"/>
                <a:gd name="connsiteX4" fmla="*/ 10096 w 20192"/>
                <a:gd name="connsiteY4" fmla="*/ 1381 h 26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2" h="26098">
                  <a:moveTo>
                    <a:pt x="10096" y="1381"/>
                  </a:moveTo>
                  <a:cubicBezTo>
                    <a:pt x="4110" y="5261"/>
                    <a:pt x="353" y="11782"/>
                    <a:pt x="0" y="18907"/>
                  </a:cubicBezTo>
                  <a:cubicBezTo>
                    <a:pt x="0" y="25289"/>
                    <a:pt x="4477" y="27956"/>
                    <a:pt x="10096" y="24717"/>
                  </a:cubicBezTo>
                  <a:cubicBezTo>
                    <a:pt x="16083" y="20837"/>
                    <a:pt x="19840" y="14316"/>
                    <a:pt x="20193" y="7191"/>
                  </a:cubicBezTo>
                  <a:cubicBezTo>
                    <a:pt x="19621" y="809"/>
                    <a:pt x="15335" y="-1858"/>
                    <a:pt x="10096" y="1381"/>
                  </a:cubicBezTo>
                  <a:close/>
                </a:path>
              </a:pathLst>
            </a:custGeom>
            <a:solidFill>
              <a:srgbClr val="455A64"/>
            </a:solidFill>
            <a:ln w="9525" cap="flat">
              <a:noFill/>
              <a:prstDash val="solid"/>
              <a:miter/>
            </a:ln>
          </p:spPr>
          <p:txBody>
            <a:bodyPr rtlCol="0" anchor="ctr"/>
            <a:lstStyle/>
            <a:p>
              <a:endParaRPr lang="vi-VN"/>
            </a:p>
          </p:txBody>
        </p:sp>
        <p:sp>
          <p:nvSpPr>
            <p:cNvPr id="219" name="Freeform: Shape 218">
              <a:extLst>
                <a:ext uri="{FF2B5EF4-FFF2-40B4-BE49-F238E27FC236}">
                  <a16:creationId xmlns:a16="http://schemas.microsoft.com/office/drawing/2014/main" id="{7CE4657B-87DF-4BCD-ABEF-51276C02B144}"/>
                </a:ext>
              </a:extLst>
            </p:cNvPr>
            <p:cNvSpPr/>
            <p:nvPr/>
          </p:nvSpPr>
          <p:spPr>
            <a:xfrm>
              <a:off x="8420441" y="2803541"/>
              <a:ext cx="19050" cy="24288"/>
            </a:xfrm>
            <a:custGeom>
              <a:avLst/>
              <a:gdLst>
                <a:gd name="connsiteX0" fmla="*/ 9525 w 19050"/>
                <a:gd name="connsiteY0" fmla="*/ 1265 h 24288"/>
                <a:gd name="connsiteX1" fmla="*/ 0 w 19050"/>
                <a:gd name="connsiteY1" fmla="*/ 17553 h 24288"/>
                <a:gd name="connsiteX2" fmla="*/ 9525 w 19050"/>
                <a:gd name="connsiteY2" fmla="*/ 22982 h 24288"/>
                <a:gd name="connsiteX3" fmla="*/ 19050 w 19050"/>
                <a:gd name="connsiteY3" fmla="*/ 6694 h 24288"/>
                <a:gd name="connsiteX4" fmla="*/ 9525 w 19050"/>
                <a:gd name="connsiteY4" fmla="*/ 1265 h 24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4288">
                  <a:moveTo>
                    <a:pt x="9525" y="1265"/>
                  </a:moveTo>
                  <a:cubicBezTo>
                    <a:pt x="3924" y="4855"/>
                    <a:pt x="383" y="10911"/>
                    <a:pt x="0" y="17553"/>
                  </a:cubicBezTo>
                  <a:cubicBezTo>
                    <a:pt x="0" y="23553"/>
                    <a:pt x="4191" y="26030"/>
                    <a:pt x="9525" y="22982"/>
                  </a:cubicBezTo>
                  <a:cubicBezTo>
                    <a:pt x="15114" y="19381"/>
                    <a:pt x="18652" y="13331"/>
                    <a:pt x="19050" y="6694"/>
                  </a:cubicBezTo>
                  <a:cubicBezTo>
                    <a:pt x="18955" y="693"/>
                    <a:pt x="14668" y="-1688"/>
                    <a:pt x="9525" y="1265"/>
                  </a:cubicBezTo>
                  <a:close/>
                </a:path>
              </a:pathLst>
            </a:custGeom>
            <a:solidFill>
              <a:srgbClr val="455A64"/>
            </a:solidFill>
            <a:ln w="9525" cap="flat">
              <a:noFill/>
              <a:prstDash val="solid"/>
              <a:miter/>
            </a:ln>
          </p:spPr>
          <p:txBody>
            <a:bodyPr rtlCol="0" anchor="ctr"/>
            <a:lstStyle/>
            <a:p>
              <a:endParaRPr lang="vi-VN"/>
            </a:p>
          </p:txBody>
        </p:sp>
        <p:sp>
          <p:nvSpPr>
            <p:cNvPr id="220" name="Freeform: Shape 219">
              <a:extLst>
                <a:ext uri="{FF2B5EF4-FFF2-40B4-BE49-F238E27FC236}">
                  <a16:creationId xmlns:a16="http://schemas.microsoft.com/office/drawing/2014/main" id="{9D5E871C-0742-4C96-AA7C-BEEE75B2266B}"/>
                </a:ext>
              </a:extLst>
            </p:cNvPr>
            <p:cNvSpPr/>
            <p:nvPr/>
          </p:nvSpPr>
          <p:spPr>
            <a:xfrm rot="-4846800">
              <a:off x="8135188" y="2618913"/>
              <a:ext cx="201168" cy="201168"/>
            </a:xfrm>
            <a:custGeom>
              <a:avLst/>
              <a:gdLst>
                <a:gd name="connsiteX0" fmla="*/ 201168 w 201168"/>
                <a:gd name="connsiteY0" fmla="*/ 100584 h 201168"/>
                <a:gd name="connsiteX1" fmla="*/ 100584 w 201168"/>
                <a:gd name="connsiteY1" fmla="*/ 201168 h 201168"/>
                <a:gd name="connsiteX2" fmla="*/ 0 w 201168"/>
                <a:gd name="connsiteY2" fmla="*/ 100584 h 201168"/>
                <a:gd name="connsiteX3" fmla="*/ 100584 w 201168"/>
                <a:gd name="connsiteY3" fmla="*/ 0 h 201168"/>
                <a:gd name="connsiteX4" fmla="*/ 201168 w 201168"/>
                <a:gd name="connsiteY4" fmla="*/ 100584 h 201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 h="201168">
                  <a:moveTo>
                    <a:pt x="201168" y="100584"/>
                  </a:moveTo>
                  <a:cubicBezTo>
                    <a:pt x="201168" y="156135"/>
                    <a:pt x="156135" y="201168"/>
                    <a:pt x="100584" y="201168"/>
                  </a:cubicBezTo>
                  <a:cubicBezTo>
                    <a:pt x="45033" y="201168"/>
                    <a:pt x="0" y="156135"/>
                    <a:pt x="0" y="100584"/>
                  </a:cubicBezTo>
                  <a:cubicBezTo>
                    <a:pt x="0" y="45033"/>
                    <a:pt x="45033" y="0"/>
                    <a:pt x="100584" y="0"/>
                  </a:cubicBezTo>
                  <a:cubicBezTo>
                    <a:pt x="156135" y="0"/>
                    <a:pt x="201168" y="45033"/>
                    <a:pt x="201168" y="100584"/>
                  </a:cubicBezTo>
                  <a:close/>
                </a:path>
              </a:pathLst>
            </a:custGeom>
            <a:solidFill>
              <a:srgbClr val="37474F"/>
            </a:solidFill>
            <a:ln w="9525" cap="flat">
              <a:noFill/>
              <a:prstDash val="solid"/>
              <a:miter/>
            </a:ln>
          </p:spPr>
          <p:txBody>
            <a:bodyPr rtlCol="0" anchor="ctr"/>
            <a:lstStyle/>
            <a:p>
              <a:endParaRPr lang="vi-VN"/>
            </a:p>
          </p:txBody>
        </p:sp>
        <p:sp>
          <p:nvSpPr>
            <p:cNvPr id="221" name="Freeform: Shape 220">
              <a:extLst>
                <a:ext uri="{FF2B5EF4-FFF2-40B4-BE49-F238E27FC236}">
                  <a16:creationId xmlns:a16="http://schemas.microsoft.com/office/drawing/2014/main" id="{CDFABAA2-DB48-40DA-8049-BA0260F2B4E6}"/>
                </a:ext>
              </a:extLst>
            </p:cNvPr>
            <p:cNvSpPr/>
            <p:nvPr/>
          </p:nvSpPr>
          <p:spPr>
            <a:xfrm>
              <a:off x="8162504" y="2646215"/>
              <a:ext cx="146304" cy="146304"/>
            </a:xfrm>
            <a:custGeom>
              <a:avLst/>
              <a:gdLst>
                <a:gd name="connsiteX0" fmla="*/ 146304 w 146304"/>
                <a:gd name="connsiteY0" fmla="*/ 73152 h 146304"/>
                <a:gd name="connsiteX1" fmla="*/ 73152 w 146304"/>
                <a:gd name="connsiteY1" fmla="*/ 146304 h 146304"/>
                <a:gd name="connsiteX2" fmla="*/ 0 w 146304"/>
                <a:gd name="connsiteY2" fmla="*/ 73152 h 146304"/>
                <a:gd name="connsiteX3" fmla="*/ 73152 w 146304"/>
                <a:gd name="connsiteY3" fmla="*/ 0 h 146304"/>
                <a:gd name="connsiteX4" fmla="*/ 146304 w 146304"/>
                <a:gd name="connsiteY4" fmla="*/ 73152 h 14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304" h="146304">
                  <a:moveTo>
                    <a:pt x="146304" y="73152"/>
                  </a:moveTo>
                  <a:cubicBezTo>
                    <a:pt x="146304" y="113553"/>
                    <a:pt x="113553" y="146304"/>
                    <a:pt x="73152" y="146304"/>
                  </a:cubicBezTo>
                  <a:cubicBezTo>
                    <a:pt x="32751" y="146304"/>
                    <a:pt x="0" y="113553"/>
                    <a:pt x="0" y="73152"/>
                  </a:cubicBezTo>
                  <a:cubicBezTo>
                    <a:pt x="0" y="32751"/>
                    <a:pt x="32751" y="0"/>
                    <a:pt x="73152" y="0"/>
                  </a:cubicBezTo>
                  <a:cubicBezTo>
                    <a:pt x="113553" y="0"/>
                    <a:pt x="146304" y="32751"/>
                    <a:pt x="146304" y="73152"/>
                  </a:cubicBezTo>
                  <a:close/>
                </a:path>
              </a:pathLst>
            </a:custGeom>
            <a:solidFill>
              <a:srgbClr val="BA68C8"/>
            </a:solidFill>
            <a:ln w="9525" cap="flat">
              <a:noFill/>
              <a:prstDash val="solid"/>
              <a:miter/>
            </a:ln>
          </p:spPr>
          <p:txBody>
            <a:bodyPr rtlCol="0" anchor="ctr"/>
            <a:lstStyle/>
            <a:p>
              <a:endParaRPr lang="vi-VN"/>
            </a:p>
          </p:txBody>
        </p:sp>
      </p:grpSp>
      <p:grpSp>
        <p:nvGrpSpPr>
          <p:cNvPr id="222" name="Graphic 3">
            <a:extLst>
              <a:ext uri="{FF2B5EF4-FFF2-40B4-BE49-F238E27FC236}">
                <a16:creationId xmlns:a16="http://schemas.microsoft.com/office/drawing/2014/main" id="{CDB6258C-8178-4CB0-8ACB-DBC4DE220150}"/>
              </a:ext>
            </a:extLst>
          </p:cNvPr>
          <p:cNvGrpSpPr/>
          <p:nvPr/>
        </p:nvGrpSpPr>
        <p:grpSpPr>
          <a:xfrm>
            <a:off x="9890719" y="1882004"/>
            <a:ext cx="392430" cy="605148"/>
            <a:chOff x="9890719" y="1882004"/>
            <a:chExt cx="392430" cy="605148"/>
          </a:xfrm>
        </p:grpSpPr>
        <p:sp>
          <p:nvSpPr>
            <p:cNvPr id="223" name="Freeform: Shape 222">
              <a:extLst>
                <a:ext uri="{FF2B5EF4-FFF2-40B4-BE49-F238E27FC236}">
                  <a16:creationId xmlns:a16="http://schemas.microsoft.com/office/drawing/2014/main" id="{FBA587E7-22B0-4C23-B7E5-705A5BB3498D}"/>
                </a:ext>
              </a:extLst>
            </p:cNvPr>
            <p:cNvSpPr/>
            <p:nvPr/>
          </p:nvSpPr>
          <p:spPr>
            <a:xfrm>
              <a:off x="10021022" y="2283789"/>
              <a:ext cx="81629" cy="202311"/>
            </a:xfrm>
            <a:custGeom>
              <a:avLst/>
              <a:gdLst>
                <a:gd name="connsiteX0" fmla="*/ 81629 w 81629"/>
                <a:gd name="connsiteY0" fmla="*/ 202311 h 202311"/>
                <a:gd name="connsiteX1" fmla="*/ 50863 w 81629"/>
                <a:gd name="connsiteY1" fmla="*/ 114967 h 202311"/>
                <a:gd name="connsiteX2" fmla="*/ 75629 w 81629"/>
                <a:gd name="connsiteY2" fmla="*/ 43720 h 202311"/>
                <a:gd name="connsiteX3" fmla="*/ 75629 w 81629"/>
                <a:gd name="connsiteY3" fmla="*/ 0 h 202311"/>
                <a:gd name="connsiteX4" fmla="*/ 0 w 81629"/>
                <a:gd name="connsiteY4" fmla="*/ 43720 h 202311"/>
                <a:gd name="connsiteX5" fmla="*/ 0 w 81629"/>
                <a:gd name="connsiteY5" fmla="*/ 87344 h 202311"/>
                <a:gd name="connsiteX6" fmla="*/ 32480 w 81629"/>
                <a:gd name="connsiteY6" fmla="*/ 173069 h 202311"/>
                <a:gd name="connsiteX7" fmla="*/ 34671 w 81629"/>
                <a:gd name="connsiteY7" fmla="*/ 174974 h 202311"/>
                <a:gd name="connsiteX8" fmla="*/ 34671 w 81629"/>
                <a:gd name="connsiteY8" fmla="*/ 174974 h 2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29" h="202311">
                  <a:moveTo>
                    <a:pt x="81629" y="202311"/>
                  </a:moveTo>
                  <a:lnTo>
                    <a:pt x="50863" y="114967"/>
                  </a:lnTo>
                  <a:lnTo>
                    <a:pt x="75629" y="43720"/>
                  </a:lnTo>
                  <a:lnTo>
                    <a:pt x="75629" y="0"/>
                  </a:lnTo>
                  <a:lnTo>
                    <a:pt x="0" y="43720"/>
                  </a:lnTo>
                  <a:lnTo>
                    <a:pt x="0" y="87344"/>
                  </a:lnTo>
                  <a:lnTo>
                    <a:pt x="32480" y="173069"/>
                  </a:lnTo>
                  <a:cubicBezTo>
                    <a:pt x="32990" y="173921"/>
                    <a:pt x="33757" y="174588"/>
                    <a:pt x="34671" y="174974"/>
                  </a:cubicBezTo>
                  <a:lnTo>
                    <a:pt x="34671" y="174974"/>
                  </a:lnTo>
                  <a:close/>
                </a:path>
              </a:pathLst>
            </a:custGeom>
            <a:solidFill>
              <a:srgbClr val="BA68C8"/>
            </a:solidFill>
            <a:ln w="9525" cap="flat">
              <a:noFill/>
              <a:prstDash val="solid"/>
              <a:miter/>
            </a:ln>
          </p:spPr>
          <p:txBody>
            <a:bodyPr rtlCol="0" anchor="ctr"/>
            <a:lstStyle/>
            <a:p>
              <a:endParaRPr lang="vi-VN"/>
            </a:p>
          </p:txBody>
        </p:sp>
        <p:sp>
          <p:nvSpPr>
            <p:cNvPr id="224" name="Freeform: Shape 223">
              <a:extLst>
                <a:ext uri="{FF2B5EF4-FFF2-40B4-BE49-F238E27FC236}">
                  <a16:creationId xmlns:a16="http://schemas.microsoft.com/office/drawing/2014/main" id="{D11B5410-122A-4F31-B4F2-7B2BA9ED3947}"/>
                </a:ext>
              </a:extLst>
            </p:cNvPr>
            <p:cNvSpPr/>
            <p:nvPr/>
          </p:nvSpPr>
          <p:spPr>
            <a:xfrm>
              <a:off x="10021022" y="2283789"/>
              <a:ext cx="81629" cy="202311"/>
            </a:xfrm>
            <a:custGeom>
              <a:avLst/>
              <a:gdLst>
                <a:gd name="connsiteX0" fmla="*/ 81629 w 81629"/>
                <a:gd name="connsiteY0" fmla="*/ 202311 h 202311"/>
                <a:gd name="connsiteX1" fmla="*/ 50863 w 81629"/>
                <a:gd name="connsiteY1" fmla="*/ 114967 h 202311"/>
                <a:gd name="connsiteX2" fmla="*/ 75629 w 81629"/>
                <a:gd name="connsiteY2" fmla="*/ 43720 h 202311"/>
                <a:gd name="connsiteX3" fmla="*/ 75629 w 81629"/>
                <a:gd name="connsiteY3" fmla="*/ 0 h 202311"/>
                <a:gd name="connsiteX4" fmla="*/ 0 w 81629"/>
                <a:gd name="connsiteY4" fmla="*/ 43720 h 202311"/>
                <a:gd name="connsiteX5" fmla="*/ 0 w 81629"/>
                <a:gd name="connsiteY5" fmla="*/ 87344 h 202311"/>
                <a:gd name="connsiteX6" fmla="*/ 32480 w 81629"/>
                <a:gd name="connsiteY6" fmla="*/ 173069 h 202311"/>
                <a:gd name="connsiteX7" fmla="*/ 34671 w 81629"/>
                <a:gd name="connsiteY7" fmla="*/ 174974 h 202311"/>
                <a:gd name="connsiteX8" fmla="*/ 34671 w 81629"/>
                <a:gd name="connsiteY8" fmla="*/ 174974 h 20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629" h="202311">
                  <a:moveTo>
                    <a:pt x="81629" y="202311"/>
                  </a:moveTo>
                  <a:lnTo>
                    <a:pt x="50863" y="114967"/>
                  </a:lnTo>
                  <a:lnTo>
                    <a:pt x="75629" y="43720"/>
                  </a:lnTo>
                  <a:lnTo>
                    <a:pt x="75629" y="0"/>
                  </a:lnTo>
                  <a:lnTo>
                    <a:pt x="0" y="43720"/>
                  </a:lnTo>
                  <a:lnTo>
                    <a:pt x="0" y="87344"/>
                  </a:lnTo>
                  <a:lnTo>
                    <a:pt x="32480" y="173069"/>
                  </a:lnTo>
                  <a:cubicBezTo>
                    <a:pt x="32990" y="173921"/>
                    <a:pt x="33757" y="174588"/>
                    <a:pt x="34671" y="174974"/>
                  </a:cubicBezTo>
                  <a:lnTo>
                    <a:pt x="34671" y="174974"/>
                  </a:lnTo>
                  <a:close/>
                </a:path>
              </a:pathLst>
            </a:custGeom>
            <a:solidFill>
              <a:srgbClr val="000000">
                <a:alpha val="20000"/>
              </a:srgbClr>
            </a:solidFill>
            <a:ln w="9525" cap="flat">
              <a:noFill/>
              <a:prstDash val="solid"/>
              <a:miter/>
            </a:ln>
          </p:spPr>
          <p:txBody>
            <a:bodyPr rtlCol="0" anchor="ctr"/>
            <a:lstStyle/>
            <a:p>
              <a:endParaRPr lang="vi-VN"/>
            </a:p>
          </p:txBody>
        </p:sp>
        <p:sp>
          <p:nvSpPr>
            <p:cNvPr id="225" name="Freeform: Shape 224">
              <a:extLst>
                <a:ext uri="{FF2B5EF4-FFF2-40B4-BE49-F238E27FC236}">
                  <a16:creationId xmlns:a16="http://schemas.microsoft.com/office/drawing/2014/main" id="{1543024F-CB0A-495E-83EC-318C28C9C8BD}"/>
                </a:ext>
              </a:extLst>
            </p:cNvPr>
            <p:cNvSpPr/>
            <p:nvPr/>
          </p:nvSpPr>
          <p:spPr>
            <a:xfrm>
              <a:off x="9891005" y="1882020"/>
              <a:ext cx="392144" cy="605132"/>
            </a:xfrm>
            <a:custGeom>
              <a:avLst/>
              <a:gdLst>
                <a:gd name="connsiteX0" fmla="*/ 392144 w 392144"/>
                <a:gd name="connsiteY0" fmla="*/ 54868 h 605132"/>
                <a:gd name="connsiteX1" fmla="*/ 369475 w 392144"/>
                <a:gd name="connsiteY1" fmla="*/ 15625 h 605132"/>
                <a:gd name="connsiteX2" fmla="*/ 351377 w 392144"/>
                <a:gd name="connsiteY2" fmla="*/ 5434 h 605132"/>
                <a:gd name="connsiteX3" fmla="*/ 306038 w 392144"/>
                <a:gd name="connsiteY3" fmla="*/ 5434 h 605132"/>
                <a:gd name="connsiteX4" fmla="*/ 22670 w 392144"/>
                <a:gd name="connsiteY4" fmla="*/ 168597 h 605132"/>
                <a:gd name="connsiteX5" fmla="*/ 0 w 392144"/>
                <a:gd name="connsiteY5" fmla="*/ 207935 h 605132"/>
                <a:gd name="connsiteX6" fmla="*/ 0 w 392144"/>
                <a:gd name="connsiteY6" fmla="*/ 519784 h 605132"/>
                <a:gd name="connsiteX7" fmla="*/ 22670 w 392144"/>
                <a:gd name="connsiteY7" fmla="*/ 559027 h 605132"/>
                <a:gd name="connsiteX8" fmla="*/ 41148 w 392144"/>
                <a:gd name="connsiteY8" fmla="*/ 569695 h 605132"/>
                <a:gd name="connsiteX9" fmla="*/ 86487 w 392144"/>
                <a:gd name="connsiteY9" fmla="*/ 569695 h 605132"/>
                <a:gd name="connsiteX10" fmla="*/ 177451 w 392144"/>
                <a:gd name="connsiteY10" fmla="*/ 517021 h 605132"/>
                <a:gd name="connsiteX11" fmla="*/ 209931 w 392144"/>
                <a:gd name="connsiteY11" fmla="*/ 602746 h 605132"/>
                <a:gd name="connsiteX12" fmla="*/ 216585 w 392144"/>
                <a:gd name="connsiteY12" fmla="*/ 604456 h 605132"/>
                <a:gd name="connsiteX13" fmla="*/ 218694 w 392144"/>
                <a:gd name="connsiteY13" fmla="*/ 601889 h 605132"/>
                <a:gd name="connsiteX14" fmla="*/ 252984 w 392144"/>
                <a:gd name="connsiteY14" fmla="*/ 473397 h 605132"/>
                <a:gd name="connsiteX15" fmla="*/ 369475 w 392144"/>
                <a:gd name="connsiteY15" fmla="*/ 405484 h 605132"/>
                <a:gd name="connsiteX16" fmla="*/ 392144 w 392144"/>
                <a:gd name="connsiteY16" fmla="*/ 366241 h 60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144" h="605132">
                  <a:moveTo>
                    <a:pt x="392144" y="54868"/>
                  </a:moveTo>
                  <a:cubicBezTo>
                    <a:pt x="391259" y="38926"/>
                    <a:pt x="382843" y="24357"/>
                    <a:pt x="369475" y="15625"/>
                  </a:cubicBezTo>
                  <a:lnTo>
                    <a:pt x="351377" y="5434"/>
                  </a:lnTo>
                  <a:cubicBezTo>
                    <a:pt x="337133" y="-1811"/>
                    <a:pt x="320283" y="-1811"/>
                    <a:pt x="306038" y="5434"/>
                  </a:cubicBezTo>
                  <a:lnTo>
                    <a:pt x="22670" y="168597"/>
                  </a:lnTo>
                  <a:cubicBezTo>
                    <a:pt x="9287" y="177358"/>
                    <a:pt x="871" y="191963"/>
                    <a:pt x="0" y="207935"/>
                  </a:cubicBezTo>
                  <a:lnTo>
                    <a:pt x="0" y="519784"/>
                  </a:lnTo>
                  <a:cubicBezTo>
                    <a:pt x="900" y="535721"/>
                    <a:pt x="9313" y="550285"/>
                    <a:pt x="22670" y="559027"/>
                  </a:cubicBezTo>
                  <a:lnTo>
                    <a:pt x="41148" y="569695"/>
                  </a:lnTo>
                  <a:cubicBezTo>
                    <a:pt x="55418" y="576833"/>
                    <a:pt x="72217" y="576833"/>
                    <a:pt x="86487" y="569695"/>
                  </a:cubicBezTo>
                  <a:lnTo>
                    <a:pt x="177451" y="517021"/>
                  </a:lnTo>
                  <a:lnTo>
                    <a:pt x="209931" y="602746"/>
                  </a:lnTo>
                  <a:cubicBezTo>
                    <a:pt x="211296" y="605056"/>
                    <a:pt x="214276" y="605821"/>
                    <a:pt x="216585" y="604456"/>
                  </a:cubicBezTo>
                  <a:cubicBezTo>
                    <a:pt x="217568" y="603875"/>
                    <a:pt x="218315" y="602966"/>
                    <a:pt x="218694" y="601889"/>
                  </a:cubicBezTo>
                  <a:lnTo>
                    <a:pt x="252984" y="473397"/>
                  </a:lnTo>
                  <a:lnTo>
                    <a:pt x="369475" y="405484"/>
                  </a:lnTo>
                  <a:cubicBezTo>
                    <a:pt x="382842" y="396752"/>
                    <a:pt x="391259" y="382183"/>
                    <a:pt x="392144" y="366241"/>
                  </a:cubicBezTo>
                  <a:close/>
                </a:path>
              </a:pathLst>
            </a:custGeom>
            <a:solidFill>
              <a:srgbClr val="BA68C8"/>
            </a:solidFill>
            <a:ln w="9525" cap="flat">
              <a:noFill/>
              <a:prstDash val="solid"/>
              <a:miter/>
            </a:ln>
          </p:spPr>
          <p:txBody>
            <a:bodyPr rtlCol="0" anchor="ctr"/>
            <a:lstStyle/>
            <a:p>
              <a:endParaRPr lang="vi-VN"/>
            </a:p>
          </p:txBody>
        </p:sp>
        <p:sp>
          <p:nvSpPr>
            <p:cNvPr id="226" name="Freeform: Shape 225">
              <a:extLst>
                <a:ext uri="{FF2B5EF4-FFF2-40B4-BE49-F238E27FC236}">
                  <a16:creationId xmlns:a16="http://schemas.microsoft.com/office/drawing/2014/main" id="{BBF7AA16-8FAD-40FA-9466-0A98672749D5}"/>
                </a:ext>
              </a:extLst>
            </p:cNvPr>
            <p:cNvSpPr/>
            <p:nvPr/>
          </p:nvSpPr>
          <p:spPr>
            <a:xfrm>
              <a:off x="9890719" y="2067571"/>
              <a:ext cx="82867" cy="389502"/>
            </a:xfrm>
            <a:custGeom>
              <a:avLst/>
              <a:gdLst>
                <a:gd name="connsiteX0" fmla="*/ 286 w 82867"/>
                <a:gd name="connsiteY0" fmla="*/ 334232 h 389502"/>
                <a:gd name="connsiteX1" fmla="*/ 22955 w 82867"/>
                <a:gd name="connsiteY1" fmla="*/ 373475 h 389502"/>
                <a:gd name="connsiteX2" fmla="*/ 41434 w 82867"/>
                <a:gd name="connsiteY2" fmla="*/ 384143 h 389502"/>
                <a:gd name="connsiteX3" fmla="*/ 82868 w 82867"/>
                <a:gd name="connsiteY3" fmla="*/ 385953 h 389502"/>
                <a:gd name="connsiteX4" fmla="*/ 63818 w 82867"/>
                <a:gd name="connsiteY4" fmla="*/ 370999 h 389502"/>
                <a:gd name="connsiteX5" fmla="*/ 63818 w 82867"/>
                <a:gd name="connsiteY5" fmla="*/ 59150 h 389502"/>
                <a:gd name="connsiteX6" fmla="*/ 70485 w 82867"/>
                <a:gd name="connsiteY6" fmla="*/ 36862 h 389502"/>
                <a:gd name="connsiteX7" fmla="*/ 6668 w 82867"/>
                <a:gd name="connsiteY7" fmla="*/ 0 h 389502"/>
                <a:gd name="connsiteX8" fmla="*/ 0 w 82867"/>
                <a:gd name="connsiteY8" fmla="*/ 22384 h 38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67" h="389502">
                  <a:moveTo>
                    <a:pt x="286" y="334232"/>
                  </a:moveTo>
                  <a:cubicBezTo>
                    <a:pt x="1186" y="350170"/>
                    <a:pt x="9599" y="364733"/>
                    <a:pt x="22955" y="373475"/>
                  </a:cubicBezTo>
                  <a:lnTo>
                    <a:pt x="41434" y="384143"/>
                  </a:lnTo>
                  <a:cubicBezTo>
                    <a:pt x="54364" y="390594"/>
                    <a:pt x="69424" y="391251"/>
                    <a:pt x="82868" y="385953"/>
                  </a:cubicBezTo>
                  <a:cubicBezTo>
                    <a:pt x="72200" y="389954"/>
                    <a:pt x="63818" y="383953"/>
                    <a:pt x="63818" y="370999"/>
                  </a:cubicBezTo>
                  <a:lnTo>
                    <a:pt x="63818" y="59150"/>
                  </a:lnTo>
                  <a:cubicBezTo>
                    <a:pt x="64094" y="51272"/>
                    <a:pt x="66390" y="43597"/>
                    <a:pt x="70485" y="36862"/>
                  </a:cubicBezTo>
                  <a:lnTo>
                    <a:pt x="6668" y="0"/>
                  </a:lnTo>
                  <a:cubicBezTo>
                    <a:pt x="2584" y="6776"/>
                    <a:pt x="290" y="14478"/>
                    <a:pt x="0" y="22384"/>
                  </a:cubicBezTo>
                  <a:close/>
                </a:path>
              </a:pathLst>
            </a:custGeom>
            <a:solidFill>
              <a:srgbClr val="000000">
                <a:alpha val="20000"/>
              </a:srgbClr>
            </a:solidFill>
            <a:ln w="9525" cap="flat">
              <a:noFill/>
              <a:prstDash val="solid"/>
              <a:miter/>
            </a:ln>
          </p:spPr>
          <p:txBody>
            <a:bodyPr rtlCol="0" anchor="ctr"/>
            <a:lstStyle/>
            <a:p>
              <a:endParaRPr lang="vi-VN"/>
            </a:p>
          </p:txBody>
        </p:sp>
        <p:sp>
          <p:nvSpPr>
            <p:cNvPr id="227" name="Freeform: Shape 226">
              <a:extLst>
                <a:ext uri="{FF2B5EF4-FFF2-40B4-BE49-F238E27FC236}">
                  <a16:creationId xmlns:a16="http://schemas.microsoft.com/office/drawing/2014/main" id="{66F90087-2C13-42FC-B4CA-66676DF6028A}"/>
                </a:ext>
              </a:extLst>
            </p:cNvPr>
            <p:cNvSpPr/>
            <p:nvPr/>
          </p:nvSpPr>
          <p:spPr>
            <a:xfrm>
              <a:off x="9897768" y="1882004"/>
              <a:ext cx="384619" cy="222428"/>
            </a:xfrm>
            <a:custGeom>
              <a:avLst/>
              <a:gdLst>
                <a:gd name="connsiteX0" fmla="*/ 384620 w 384619"/>
                <a:gd name="connsiteY0" fmla="*/ 48407 h 222428"/>
                <a:gd name="connsiteX1" fmla="*/ 362712 w 384619"/>
                <a:gd name="connsiteY1" fmla="*/ 41740 h 222428"/>
                <a:gd name="connsiteX2" fmla="*/ 79724 w 384619"/>
                <a:gd name="connsiteY2" fmla="*/ 205474 h 222428"/>
                <a:gd name="connsiteX3" fmla="*/ 63722 w 384619"/>
                <a:gd name="connsiteY3" fmla="*/ 222429 h 222428"/>
                <a:gd name="connsiteX4" fmla="*/ 0 w 384619"/>
                <a:gd name="connsiteY4" fmla="*/ 185662 h 222428"/>
                <a:gd name="connsiteX5" fmla="*/ 15907 w 384619"/>
                <a:gd name="connsiteY5" fmla="*/ 168708 h 222428"/>
                <a:gd name="connsiteX6" fmla="*/ 298895 w 384619"/>
                <a:gd name="connsiteY6" fmla="*/ 5449 h 222428"/>
                <a:gd name="connsiteX7" fmla="*/ 344614 w 384619"/>
                <a:gd name="connsiteY7" fmla="*/ 5449 h 222428"/>
                <a:gd name="connsiteX8" fmla="*/ 363093 w 384619"/>
                <a:gd name="connsiteY8" fmla="*/ 16117 h 222428"/>
                <a:gd name="connsiteX9" fmla="*/ 384620 w 384619"/>
                <a:gd name="connsiteY9" fmla="*/ 48407 h 22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619" h="222428">
                  <a:moveTo>
                    <a:pt x="384620" y="48407"/>
                  </a:moveTo>
                  <a:cubicBezTo>
                    <a:pt x="381953" y="38882"/>
                    <a:pt x="373189" y="35739"/>
                    <a:pt x="362712" y="41740"/>
                  </a:cubicBezTo>
                  <a:lnTo>
                    <a:pt x="79724" y="205474"/>
                  </a:lnTo>
                  <a:cubicBezTo>
                    <a:pt x="72975" y="209599"/>
                    <a:pt x="67450" y="215453"/>
                    <a:pt x="63722" y="222429"/>
                  </a:cubicBezTo>
                  <a:lnTo>
                    <a:pt x="0" y="185662"/>
                  </a:lnTo>
                  <a:cubicBezTo>
                    <a:pt x="3749" y="178732"/>
                    <a:pt x="9229" y="172891"/>
                    <a:pt x="15907" y="168708"/>
                  </a:cubicBezTo>
                  <a:lnTo>
                    <a:pt x="298895" y="5449"/>
                  </a:lnTo>
                  <a:cubicBezTo>
                    <a:pt x="313268" y="-1816"/>
                    <a:pt x="330241" y="-1816"/>
                    <a:pt x="344614" y="5449"/>
                  </a:cubicBezTo>
                  <a:lnTo>
                    <a:pt x="363093" y="16117"/>
                  </a:lnTo>
                  <a:cubicBezTo>
                    <a:pt x="374307" y="23560"/>
                    <a:pt x="382063" y="35193"/>
                    <a:pt x="384620" y="48407"/>
                  </a:cubicBezTo>
                  <a:close/>
                </a:path>
              </a:pathLst>
            </a:custGeom>
            <a:solidFill>
              <a:srgbClr val="FFFFFF">
                <a:alpha val="30000"/>
              </a:srgbClr>
            </a:solidFill>
            <a:ln w="9525" cap="flat">
              <a:noFill/>
              <a:prstDash val="solid"/>
              <a:miter/>
            </a:ln>
          </p:spPr>
          <p:txBody>
            <a:bodyPr rtlCol="0" anchor="ctr"/>
            <a:lstStyle/>
            <a:p>
              <a:endParaRPr lang="vi-VN"/>
            </a:p>
          </p:txBody>
        </p:sp>
        <p:sp>
          <p:nvSpPr>
            <p:cNvPr id="228" name="Freeform: Shape 227">
              <a:extLst>
                <a:ext uri="{FF2B5EF4-FFF2-40B4-BE49-F238E27FC236}">
                  <a16:creationId xmlns:a16="http://schemas.microsoft.com/office/drawing/2014/main" id="{8BD949D3-6C03-482B-ACFE-05DDC22CDB3C}"/>
                </a:ext>
              </a:extLst>
            </p:cNvPr>
            <p:cNvSpPr/>
            <p:nvPr/>
          </p:nvSpPr>
          <p:spPr>
            <a:xfrm>
              <a:off x="10004828" y="2040073"/>
              <a:ext cx="229366" cy="303633"/>
            </a:xfrm>
            <a:custGeom>
              <a:avLst/>
              <a:gdLst>
                <a:gd name="connsiteX0" fmla="*/ 228029 w 229366"/>
                <a:gd name="connsiteY0" fmla="*/ 117604 h 303633"/>
                <a:gd name="connsiteX1" fmla="*/ 228029 w 229366"/>
                <a:gd name="connsiteY1" fmla="*/ 117604 h 303633"/>
                <a:gd name="connsiteX2" fmla="*/ 226410 w 229366"/>
                <a:gd name="connsiteY2" fmla="*/ 117604 h 303633"/>
                <a:gd name="connsiteX3" fmla="*/ 204788 w 229366"/>
                <a:gd name="connsiteY3" fmla="*/ 116366 h 303633"/>
                <a:gd name="connsiteX4" fmla="*/ 201173 w 229366"/>
                <a:gd name="connsiteY4" fmla="*/ 113135 h 303633"/>
                <a:gd name="connsiteX5" fmla="*/ 201169 w 229366"/>
                <a:gd name="connsiteY5" fmla="*/ 112842 h 303633"/>
                <a:gd name="connsiteX6" fmla="*/ 201645 w 229366"/>
                <a:gd name="connsiteY6" fmla="*/ 102745 h 303633"/>
                <a:gd name="connsiteX7" fmla="*/ 201169 w 229366"/>
                <a:gd name="connsiteY7" fmla="*/ 91982 h 303633"/>
                <a:gd name="connsiteX8" fmla="*/ 203550 w 229366"/>
                <a:gd name="connsiteY8" fmla="*/ 85600 h 303633"/>
                <a:gd name="connsiteX9" fmla="*/ 227743 w 229366"/>
                <a:gd name="connsiteY9" fmla="*/ 56359 h 303633"/>
                <a:gd name="connsiteX10" fmla="*/ 229172 w 229366"/>
                <a:gd name="connsiteY10" fmla="*/ 50263 h 303633"/>
                <a:gd name="connsiteX11" fmla="*/ 217647 w 229366"/>
                <a:gd name="connsiteY11" fmla="*/ 24926 h 303633"/>
                <a:gd name="connsiteX12" fmla="*/ 216980 w 229366"/>
                <a:gd name="connsiteY12" fmla="*/ 24069 h 303633"/>
                <a:gd name="connsiteX13" fmla="*/ 216980 w 229366"/>
                <a:gd name="connsiteY13" fmla="*/ 24069 h 303633"/>
                <a:gd name="connsiteX14" fmla="*/ 213361 w 229366"/>
                <a:gd name="connsiteY14" fmla="*/ 25212 h 303633"/>
                <a:gd name="connsiteX15" fmla="*/ 187453 w 229366"/>
                <a:gd name="connsiteY15" fmla="*/ 48834 h 303633"/>
                <a:gd name="connsiteX16" fmla="*/ 181833 w 229366"/>
                <a:gd name="connsiteY16" fmla="*/ 49786 h 303633"/>
                <a:gd name="connsiteX17" fmla="*/ 170784 w 229366"/>
                <a:gd name="connsiteY17" fmla="*/ 43405 h 303633"/>
                <a:gd name="connsiteX18" fmla="*/ 168212 w 229366"/>
                <a:gd name="connsiteY18" fmla="*/ 38833 h 303633"/>
                <a:gd name="connsiteX19" fmla="*/ 176213 w 229366"/>
                <a:gd name="connsiteY19" fmla="*/ 2733 h 303633"/>
                <a:gd name="connsiteX20" fmla="*/ 175070 w 229366"/>
                <a:gd name="connsiteY20" fmla="*/ 161 h 303633"/>
                <a:gd name="connsiteX21" fmla="*/ 172689 w 229366"/>
                <a:gd name="connsiteY21" fmla="*/ 161 h 303633"/>
                <a:gd name="connsiteX22" fmla="*/ 147448 w 229366"/>
                <a:gd name="connsiteY22" fmla="*/ 2733 h 303633"/>
                <a:gd name="connsiteX23" fmla="*/ 141923 w 229366"/>
                <a:gd name="connsiteY23" fmla="*/ 6543 h 303633"/>
                <a:gd name="connsiteX24" fmla="*/ 128207 w 229366"/>
                <a:gd name="connsiteY24" fmla="*/ 43309 h 303633"/>
                <a:gd name="connsiteX25" fmla="*/ 122683 w 229366"/>
                <a:gd name="connsiteY25" fmla="*/ 48643 h 303633"/>
                <a:gd name="connsiteX26" fmla="*/ 107061 w 229366"/>
                <a:gd name="connsiteY26" fmla="*/ 58168 h 303633"/>
                <a:gd name="connsiteX27" fmla="*/ 101632 w 229366"/>
                <a:gd name="connsiteY27" fmla="*/ 58168 h 303633"/>
                <a:gd name="connsiteX28" fmla="*/ 88678 w 229366"/>
                <a:gd name="connsiteY28" fmla="*/ 38452 h 303633"/>
                <a:gd name="connsiteX29" fmla="*/ 84011 w 229366"/>
                <a:gd name="connsiteY29" fmla="*/ 39118 h 303633"/>
                <a:gd name="connsiteX30" fmla="*/ 56293 w 229366"/>
                <a:gd name="connsiteY30" fmla="*/ 68360 h 303633"/>
                <a:gd name="connsiteX31" fmla="*/ 54198 w 229366"/>
                <a:gd name="connsiteY31" fmla="*/ 74456 h 303633"/>
                <a:gd name="connsiteX32" fmla="*/ 61913 w 229366"/>
                <a:gd name="connsiteY32" fmla="*/ 100650 h 303633"/>
                <a:gd name="connsiteX33" fmla="*/ 60484 w 229366"/>
                <a:gd name="connsiteY33" fmla="*/ 106936 h 303633"/>
                <a:gd name="connsiteX34" fmla="*/ 47721 w 229366"/>
                <a:gd name="connsiteY34" fmla="*/ 129034 h 303633"/>
                <a:gd name="connsiteX35" fmla="*/ 41720 w 229366"/>
                <a:gd name="connsiteY35" fmla="*/ 133511 h 303633"/>
                <a:gd name="connsiteX36" fmla="*/ 17908 w 229366"/>
                <a:gd name="connsiteY36" fmla="*/ 139226 h 303633"/>
                <a:gd name="connsiteX37" fmla="*/ 12574 w 229366"/>
                <a:gd name="connsiteY37" fmla="*/ 143703 h 303633"/>
                <a:gd name="connsiteX38" fmla="*/ 667 w 229366"/>
                <a:gd name="connsiteY38" fmla="*/ 183898 h 303633"/>
                <a:gd name="connsiteX39" fmla="*/ 2756 w 229366"/>
                <a:gd name="connsiteY39" fmla="*/ 187514 h 303633"/>
                <a:gd name="connsiteX40" fmla="*/ 3620 w 229366"/>
                <a:gd name="connsiteY40" fmla="*/ 187613 h 303633"/>
                <a:gd name="connsiteX41" fmla="*/ 25242 w 229366"/>
                <a:gd name="connsiteY41" fmla="*/ 188756 h 303633"/>
                <a:gd name="connsiteX42" fmla="*/ 28957 w 229366"/>
                <a:gd name="connsiteY42" fmla="*/ 192280 h 303633"/>
                <a:gd name="connsiteX43" fmla="*/ 28957 w 229366"/>
                <a:gd name="connsiteY43" fmla="*/ 213235 h 303633"/>
                <a:gd name="connsiteX44" fmla="*/ 26575 w 229366"/>
                <a:gd name="connsiteY44" fmla="*/ 219617 h 303633"/>
                <a:gd name="connsiteX45" fmla="*/ 1715 w 229366"/>
                <a:gd name="connsiteY45" fmla="*/ 247430 h 303633"/>
                <a:gd name="connsiteX46" fmla="*/ 191 w 229366"/>
                <a:gd name="connsiteY46" fmla="*/ 253526 h 303633"/>
                <a:gd name="connsiteX47" fmla="*/ 11716 w 229366"/>
                <a:gd name="connsiteY47" fmla="*/ 278863 h 303633"/>
                <a:gd name="connsiteX48" fmla="*/ 12383 w 229366"/>
                <a:gd name="connsiteY48" fmla="*/ 279720 h 303633"/>
                <a:gd name="connsiteX49" fmla="*/ 12383 w 229366"/>
                <a:gd name="connsiteY49" fmla="*/ 279720 h 303633"/>
                <a:gd name="connsiteX50" fmla="*/ 13336 w 229366"/>
                <a:gd name="connsiteY50" fmla="*/ 279720 h 303633"/>
                <a:gd name="connsiteX51" fmla="*/ 13336 w 229366"/>
                <a:gd name="connsiteY51" fmla="*/ 279720 h 303633"/>
                <a:gd name="connsiteX52" fmla="*/ 16098 w 229366"/>
                <a:gd name="connsiteY52" fmla="*/ 278482 h 303633"/>
                <a:gd name="connsiteX53" fmla="*/ 41911 w 229366"/>
                <a:gd name="connsiteY53" fmla="*/ 254860 h 303633"/>
                <a:gd name="connsiteX54" fmla="*/ 47626 w 229366"/>
                <a:gd name="connsiteY54" fmla="*/ 253907 h 303633"/>
                <a:gd name="connsiteX55" fmla="*/ 58675 w 229366"/>
                <a:gd name="connsiteY55" fmla="*/ 260289 h 303633"/>
                <a:gd name="connsiteX56" fmla="*/ 61246 w 229366"/>
                <a:gd name="connsiteY56" fmla="*/ 264861 h 303633"/>
                <a:gd name="connsiteX57" fmla="*/ 53245 w 229366"/>
                <a:gd name="connsiteY57" fmla="*/ 300961 h 303633"/>
                <a:gd name="connsiteX58" fmla="*/ 54293 w 229366"/>
                <a:gd name="connsiteY58" fmla="*/ 303437 h 303633"/>
                <a:gd name="connsiteX59" fmla="*/ 54293 w 229366"/>
                <a:gd name="connsiteY59" fmla="*/ 303437 h 303633"/>
                <a:gd name="connsiteX60" fmla="*/ 56674 w 229366"/>
                <a:gd name="connsiteY60" fmla="*/ 303437 h 303633"/>
                <a:gd name="connsiteX61" fmla="*/ 81916 w 229366"/>
                <a:gd name="connsiteY61" fmla="*/ 300961 h 303633"/>
                <a:gd name="connsiteX62" fmla="*/ 87440 w 229366"/>
                <a:gd name="connsiteY62" fmla="*/ 297151 h 303633"/>
                <a:gd name="connsiteX63" fmla="*/ 101156 w 229366"/>
                <a:gd name="connsiteY63" fmla="*/ 260384 h 303633"/>
                <a:gd name="connsiteX64" fmla="*/ 106680 w 229366"/>
                <a:gd name="connsiteY64" fmla="*/ 255050 h 303633"/>
                <a:gd name="connsiteX65" fmla="*/ 114682 w 229366"/>
                <a:gd name="connsiteY65" fmla="*/ 250859 h 303633"/>
                <a:gd name="connsiteX66" fmla="*/ 122302 w 229366"/>
                <a:gd name="connsiteY66" fmla="*/ 246001 h 303633"/>
                <a:gd name="connsiteX67" fmla="*/ 127731 w 229366"/>
                <a:gd name="connsiteY67" fmla="*/ 246001 h 303633"/>
                <a:gd name="connsiteX68" fmla="*/ 140685 w 229366"/>
                <a:gd name="connsiteY68" fmla="*/ 265718 h 303633"/>
                <a:gd name="connsiteX69" fmla="*/ 141256 w 229366"/>
                <a:gd name="connsiteY69" fmla="*/ 266290 h 303633"/>
                <a:gd name="connsiteX70" fmla="*/ 145352 w 229366"/>
                <a:gd name="connsiteY70" fmla="*/ 265051 h 303633"/>
                <a:gd name="connsiteX71" fmla="*/ 173070 w 229366"/>
                <a:gd name="connsiteY71" fmla="*/ 235810 h 303633"/>
                <a:gd name="connsiteX72" fmla="*/ 175165 w 229366"/>
                <a:gd name="connsiteY72" fmla="*/ 229714 h 303633"/>
                <a:gd name="connsiteX73" fmla="*/ 167450 w 229366"/>
                <a:gd name="connsiteY73" fmla="*/ 203520 h 303633"/>
                <a:gd name="connsiteX74" fmla="*/ 168879 w 229366"/>
                <a:gd name="connsiteY74" fmla="*/ 197233 h 303633"/>
                <a:gd name="connsiteX75" fmla="*/ 181642 w 229366"/>
                <a:gd name="connsiteY75" fmla="*/ 175135 h 303633"/>
                <a:gd name="connsiteX76" fmla="*/ 187643 w 229366"/>
                <a:gd name="connsiteY76" fmla="*/ 170659 h 303633"/>
                <a:gd name="connsiteX77" fmla="*/ 211360 w 229366"/>
                <a:gd name="connsiteY77" fmla="*/ 164944 h 303633"/>
                <a:gd name="connsiteX78" fmla="*/ 216790 w 229366"/>
                <a:gd name="connsiteY78" fmla="*/ 160467 h 303633"/>
                <a:gd name="connsiteX79" fmla="*/ 228696 w 229366"/>
                <a:gd name="connsiteY79" fmla="*/ 120271 h 303633"/>
                <a:gd name="connsiteX80" fmla="*/ 228029 w 229366"/>
                <a:gd name="connsiteY80" fmla="*/ 117604 h 303633"/>
                <a:gd name="connsiteX81" fmla="*/ 101347 w 229366"/>
                <a:gd name="connsiteY81" fmla="*/ 215902 h 303633"/>
                <a:gd name="connsiteX82" fmla="*/ 100013 w 229366"/>
                <a:gd name="connsiteY82" fmla="*/ 215902 h 303633"/>
                <a:gd name="connsiteX83" fmla="*/ 98965 w 229366"/>
                <a:gd name="connsiteY83" fmla="*/ 215902 h 303633"/>
                <a:gd name="connsiteX84" fmla="*/ 96775 w 229366"/>
                <a:gd name="connsiteY84" fmla="*/ 215902 h 303633"/>
                <a:gd name="connsiteX85" fmla="*/ 94108 w 229366"/>
                <a:gd name="connsiteY85" fmla="*/ 215902 h 303633"/>
                <a:gd name="connsiteX86" fmla="*/ 91726 w 229366"/>
                <a:gd name="connsiteY86" fmla="*/ 215902 h 303633"/>
                <a:gd name="connsiteX87" fmla="*/ 67914 w 229366"/>
                <a:gd name="connsiteY87" fmla="*/ 199900 h 303633"/>
                <a:gd name="connsiteX88" fmla="*/ 64485 w 229366"/>
                <a:gd name="connsiteY88" fmla="*/ 186661 h 303633"/>
                <a:gd name="connsiteX89" fmla="*/ 64485 w 229366"/>
                <a:gd name="connsiteY89" fmla="*/ 179327 h 303633"/>
                <a:gd name="connsiteX90" fmla="*/ 95822 w 229366"/>
                <a:gd name="connsiteY90" fmla="*/ 107508 h 303633"/>
                <a:gd name="connsiteX91" fmla="*/ 114872 w 229366"/>
                <a:gd name="connsiteY91" fmla="*/ 91982 h 303633"/>
                <a:gd name="connsiteX92" fmla="*/ 121254 w 229366"/>
                <a:gd name="connsiteY92" fmla="*/ 88744 h 303633"/>
                <a:gd name="connsiteX93" fmla="*/ 139161 w 229366"/>
                <a:gd name="connsiteY93" fmla="*/ 84934 h 303633"/>
                <a:gd name="connsiteX94" fmla="*/ 142114 w 229366"/>
                <a:gd name="connsiteY94" fmla="*/ 84934 h 303633"/>
                <a:gd name="connsiteX95" fmla="*/ 161354 w 229366"/>
                <a:gd name="connsiteY95" fmla="*/ 102174 h 303633"/>
                <a:gd name="connsiteX96" fmla="*/ 133827 w 229366"/>
                <a:gd name="connsiteY96" fmla="*/ 194566 h 303633"/>
                <a:gd name="connsiteX97" fmla="*/ 100965 w 229366"/>
                <a:gd name="connsiteY97" fmla="*/ 215902 h 30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29366" h="303633">
                  <a:moveTo>
                    <a:pt x="228029" y="117604"/>
                  </a:moveTo>
                  <a:lnTo>
                    <a:pt x="228029" y="117604"/>
                  </a:lnTo>
                  <a:lnTo>
                    <a:pt x="226410" y="117604"/>
                  </a:lnTo>
                  <a:lnTo>
                    <a:pt x="204788" y="116366"/>
                  </a:lnTo>
                  <a:cubicBezTo>
                    <a:pt x="202897" y="116472"/>
                    <a:pt x="201278" y="115025"/>
                    <a:pt x="201173" y="113135"/>
                  </a:cubicBezTo>
                  <a:cubicBezTo>
                    <a:pt x="201167" y="113037"/>
                    <a:pt x="201166" y="112940"/>
                    <a:pt x="201169" y="112842"/>
                  </a:cubicBezTo>
                  <a:cubicBezTo>
                    <a:pt x="201169" y="109508"/>
                    <a:pt x="201169" y="106079"/>
                    <a:pt x="201645" y="102745"/>
                  </a:cubicBezTo>
                  <a:cubicBezTo>
                    <a:pt x="202121" y="99412"/>
                    <a:pt x="201645" y="95506"/>
                    <a:pt x="201169" y="91982"/>
                  </a:cubicBezTo>
                  <a:cubicBezTo>
                    <a:pt x="201199" y="89643"/>
                    <a:pt x="202041" y="87388"/>
                    <a:pt x="203550" y="85600"/>
                  </a:cubicBezTo>
                  <a:lnTo>
                    <a:pt x="227743" y="56359"/>
                  </a:lnTo>
                  <a:cubicBezTo>
                    <a:pt x="229159" y="54668"/>
                    <a:pt x="229689" y="52406"/>
                    <a:pt x="229172" y="50263"/>
                  </a:cubicBezTo>
                  <a:lnTo>
                    <a:pt x="217647" y="24926"/>
                  </a:lnTo>
                  <a:cubicBezTo>
                    <a:pt x="217538" y="24568"/>
                    <a:pt x="217300" y="24263"/>
                    <a:pt x="216980" y="24069"/>
                  </a:cubicBezTo>
                  <a:lnTo>
                    <a:pt x="216980" y="24069"/>
                  </a:lnTo>
                  <a:cubicBezTo>
                    <a:pt x="216123" y="24069"/>
                    <a:pt x="214694" y="24069"/>
                    <a:pt x="213361" y="25212"/>
                  </a:cubicBezTo>
                  <a:lnTo>
                    <a:pt x="187453" y="48834"/>
                  </a:lnTo>
                  <a:cubicBezTo>
                    <a:pt x="186070" y="50493"/>
                    <a:pt x="183685" y="50897"/>
                    <a:pt x="181833" y="49786"/>
                  </a:cubicBezTo>
                  <a:cubicBezTo>
                    <a:pt x="178527" y="47065"/>
                    <a:pt x="174793" y="44909"/>
                    <a:pt x="170784" y="43405"/>
                  </a:cubicBezTo>
                  <a:cubicBezTo>
                    <a:pt x="168985" y="42644"/>
                    <a:pt x="167928" y="40765"/>
                    <a:pt x="168212" y="38833"/>
                  </a:cubicBezTo>
                  <a:lnTo>
                    <a:pt x="176213" y="2733"/>
                  </a:lnTo>
                  <a:cubicBezTo>
                    <a:pt x="176467" y="1715"/>
                    <a:pt x="175996" y="655"/>
                    <a:pt x="175070" y="161"/>
                  </a:cubicBezTo>
                  <a:cubicBezTo>
                    <a:pt x="174291" y="-54"/>
                    <a:pt x="173468" y="-54"/>
                    <a:pt x="172689" y="161"/>
                  </a:cubicBezTo>
                  <a:lnTo>
                    <a:pt x="147448" y="2733"/>
                  </a:lnTo>
                  <a:cubicBezTo>
                    <a:pt x="145061" y="2935"/>
                    <a:pt x="142960" y="4384"/>
                    <a:pt x="141923" y="6543"/>
                  </a:cubicBezTo>
                  <a:lnTo>
                    <a:pt x="128207" y="43309"/>
                  </a:lnTo>
                  <a:cubicBezTo>
                    <a:pt x="127000" y="45644"/>
                    <a:pt x="125058" y="47519"/>
                    <a:pt x="122683" y="48643"/>
                  </a:cubicBezTo>
                  <a:cubicBezTo>
                    <a:pt x="117211" y="51363"/>
                    <a:pt x="111985" y="54550"/>
                    <a:pt x="107061" y="58168"/>
                  </a:cubicBezTo>
                  <a:cubicBezTo>
                    <a:pt x="104966" y="59597"/>
                    <a:pt x="102585" y="59692"/>
                    <a:pt x="101632" y="58168"/>
                  </a:cubicBezTo>
                  <a:lnTo>
                    <a:pt x="88678" y="38452"/>
                  </a:lnTo>
                  <a:cubicBezTo>
                    <a:pt x="87821" y="37023"/>
                    <a:pt x="85726" y="37404"/>
                    <a:pt x="84011" y="39118"/>
                  </a:cubicBezTo>
                  <a:lnTo>
                    <a:pt x="56293" y="68360"/>
                  </a:lnTo>
                  <a:cubicBezTo>
                    <a:pt x="54716" y="69975"/>
                    <a:pt x="53947" y="72213"/>
                    <a:pt x="54198" y="74456"/>
                  </a:cubicBezTo>
                  <a:lnTo>
                    <a:pt x="61913" y="100650"/>
                  </a:lnTo>
                  <a:cubicBezTo>
                    <a:pt x="62234" y="102850"/>
                    <a:pt x="61725" y="105091"/>
                    <a:pt x="60484" y="106936"/>
                  </a:cubicBezTo>
                  <a:cubicBezTo>
                    <a:pt x="55759" y="114020"/>
                    <a:pt x="51496" y="121402"/>
                    <a:pt x="47721" y="129034"/>
                  </a:cubicBezTo>
                  <a:cubicBezTo>
                    <a:pt x="46368" y="131241"/>
                    <a:pt x="44220" y="132843"/>
                    <a:pt x="41720" y="133511"/>
                  </a:cubicBezTo>
                  <a:lnTo>
                    <a:pt x="17908" y="139226"/>
                  </a:lnTo>
                  <a:cubicBezTo>
                    <a:pt x="15558" y="139863"/>
                    <a:pt x="13608" y="141500"/>
                    <a:pt x="12574" y="143703"/>
                  </a:cubicBezTo>
                  <a:lnTo>
                    <a:pt x="667" y="183898"/>
                  </a:lnTo>
                  <a:cubicBezTo>
                    <a:pt x="246" y="185474"/>
                    <a:pt x="1181" y="187093"/>
                    <a:pt x="2756" y="187514"/>
                  </a:cubicBezTo>
                  <a:cubicBezTo>
                    <a:pt x="3038" y="187590"/>
                    <a:pt x="3329" y="187623"/>
                    <a:pt x="3620" y="187613"/>
                  </a:cubicBezTo>
                  <a:lnTo>
                    <a:pt x="25242" y="188756"/>
                  </a:lnTo>
                  <a:cubicBezTo>
                    <a:pt x="27221" y="188754"/>
                    <a:pt x="28855" y="190304"/>
                    <a:pt x="28957" y="192280"/>
                  </a:cubicBezTo>
                  <a:cubicBezTo>
                    <a:pt x="28339" y="199252"/>
                    <a:pt x="28339" y="206264"/>
                    <a:pt x="28957" y="213235"/>
                  </a:cubicBezTo>
                  <a:cubicBezTo>
                    <a:pt x="28926" y="215574"/>
                    <a:pt x="28084" y="217830"/>
                    <a:pt x="26575" y="219617"/>
                  </a:cubicBezTo>
                  <a:lnTo>
                    <a:pt x="1715" y="247430"/>
                  </a:lnTo>
                  <a:cubicBezTo>
                    <a:pt x="237" y="249089"/>
                    <a:pt x="-333" y="251367"/>
                    <a:pt x="191" y="253526"/>
                  </a:cubicBezTo>
                  <a:lnTo>
                    <a:pt x="11716" y="278863"/>
                  </a:lnTo>
                  <a:cubicBezTo>
                    <a:pt x="11826" y="279221"/>
                    <a:pt x="12063" y="279526"/>
                    <a:pt x="12383" y="279720"/>
                  </a:cubicBezTo>
                  <a:lnTo>
                    <a:pt x="12383" y="279720"/>
                  </a:lnTo>
                  <a:cubicBezTo>
                    <a:pt x="12692" y="279822"/>
                    <a:pt x="13026" y="279822"/>
                    <a:pt x="13336" y="279720"/>
                  </a:cubicBezTo>
                  <a:lnTo>
                    <a:pt x="13336" y="279720"/>
                  </a:lnTo>
                  <a:cubicBezTo>
                    <a:pt x="14378" y="279666"/>
                    <a:pt x="15363" y="279224"/>
                    <a:pt x="16098" y="278482"/>
                  </a:cubicBezTo>
                  <a:lnTo>
                    <a:pt x="41911" y="254860"/>
                  </a:lnTo>
                  <a:cubicBezTo>
                    <a:pt x="43346" y="253222"/>
                    <a:pt x="45737" y="252823"/>
                    <a:pt x="47626" y="253907"/>
                  </a:cubicBezTo>
                  <a:cubicBezTo>
                    <a:pt x="50932" y="256629"/>
                    <a:pt x="54665" y="258785"/>
                    <a:pt x="58675" y="260289"/>
                  </a:cubicBezTo>
                  <a:cubicBezTo>
                    <a:pt x="60497" y="261022"/>
                    <a:pt x="61567" y="262923"/>
                    <a:pt x="61246" y="264861"/>
                  </a:cubicBezTo>
                  <a:lnTo>
                    <a:pt x="53245" y="300961"/>
                  </a:lnTo>
                  <a:cubicBezTo>
                    <a:pt x="52987" y="301929"/>
                    <a:pt x="53419" y="302948"/>
                    <a:pt x="54293" y="303437"/>
                  </a:cubicBezTo>
                  <a:lnTo>
                    <a:pt x="54293" y="303437"/>
                  </a:lnTo>
                  <a:cubicBezTo>
                    <a:pt x="55066" y="303699"/>
                    <a:pt x="55902" y="303699"/>
                    <a:pt x="56674" y="303437"/>
                  </a:cubicBezTo>
                  <a:lnTo>
                    <a:pt x="81916" y="300961"/>
                  </a:lnTo>
                  <a:cubicBezTo>
                    <a:pt x="84289" y="300722"/>
                    <a:pt x="86374" y="299284"/>
                    <a:pt x="87440" y="297151"/>
                  </a:cubicBezTo>
                  <a:lnTo>
                    <a:pt x="101156" y="260384"/>
                  </a:lnTo>
                  <a:cubicBezTo>
                    <a:pt x="102364" y="258049"/>
                    <a:pt x="104305" y="256175"/>
                    <a:pt x="106680" y="255050"/>
                  </a:cubicBezTo>
                  <a:cubicBezTo>
                    <a:pt x="109348" y="253812"/>
                    <a:pt x="112015" y="252383"/>
                    <a:pt x="114682" y="250859"/>
                  </a:cubicBezTo>
                  <a:cubicBezTo>
                    <a:pt x="117349" y="249335"/>
                    <a:pt x="119825" y="247716"/>
                    <a:pt x="122302" y="246001"/>
                  </a:cubicBezTo>
                  <a:cubicBezTo>
                    <a:pt x="124778" y="244287"/>
                    <a:pt x="126778" y="244477"/>
                    <a:pt x="127731" y="246001"/>
                  </a:cubicBezTo>
                  <a:lnTo>
                    <a:pt x="140685" y="265718"/>
                  </a:lnTo>
                  <a:cubicBezTo>
                    <a:pt x="140824" y="265954"/>
                    <a:pt x="141020" y="266151"/>
                    <a:pt x="141256" y="266290"/>
                  </a:cubicBezTo>
                  <a:cubicBezTo>
                    <a:pt x="142304" y="266957"/>
                    <a:pt x="143923" y="266290"/>
                    <a:pt x="145352" y="265051"/>
                  </a:cubicBezTo>
                  <a:lnTo>
                    <a:pt x="173070" y="235810"/>
                  </a:lnTo>
                  <a:cubicBezTo>
                    <a:pt x="174647" y="234195"/>
                    <a:pt x="175417" y="231957"/>
                    <a:pt x="175165" y="229714"/>
                  </a:cubicBezTo>
                  <a:lnTo>
                    <a:pt x="167450" y="203520"/>
                  </a:lnTo>
                  <a:cubicBezTo>
                    <a:pt x="167120" y="201319"/>
                    <a:pt x="167630" y="199075"/>
                    <a:pt x="168879" y="197233"/>
                  </a:cubicBezTo>
                  <a:cubicBezTo>
                    <a:pt x="173604" y="190150"/>
                    <a:pt x="177868" y="182768"/>
                    <a:pt x="181642" y="175135"/>
                  </a:cubicBezTo>
                  <a:cubicBezTo>
                    <a:pt x="182995" y="172929"/>
                    <a:pt x="185143" y="171327"/>
                    <a:pt x="187643" y="170659"/>
                  </a:cubicBezTo>
                  <a:lnTo>
                    <a:pt x="211360" y="164944"/>
                  </a:lnTo>
                  <a:cubicBezTo>
                    <a:pt x="213785" y="164412"/>
                    <a:pt x="215805" y="162746"/>
                    <a:pt x="216790" y="160467"/>
                  </a:cubicBezTo>
                  <a:lnTo>
                    <a:pt x="228696" y="120271"/>
                  </a:lnTo>
                  <a:cubicBezTo>
                    <a:pt x="228963" y="119327"/>
                    <a:pt x="228709" y="118312"/>
                    <a:pt x="228029" y="117604"/>
                  </a:cubicBezTo>
                  <a:close/>
                  <a:moveTo>
                    <a:pt x="101347" y="215902"/>
                  </a:moveTo>
                  <a:lnTo>
                    <a:pt x="100013" y="215902"/>
                  </a:lnTo>
                  <a:lnTo>
                    <a:pt x="98965" y="215902"/>
                  </a:lnTo>
                  <a:lnTo>
                    <a:pt x="96775" y="215902"/>
                  </a:lnTo>
                  <a:lnTo>
                    <a:pt x="94108" y="215902"/>
                  </a:lnTo>
                  <a:lnTo>
                    <a:pt x="91726" y="215902"/>
                  </a:lnTo>
                  <a:cubicBezTo>
                    <a:pt x="81242" y="216009"/>
                    <a:pt x="71776" y="209648"/>
                    <a:pt x="67914" y="199900"/>
                  </a:cubicBezTo>
                  <a:cubicBezTo>
                    <a:pt x="66104" y="195687"/>
                    <a:pt x="64947" y="191223"/>
                    <a:pt x="64485" y="186661"/>
                  </a:cubicBezTo>
                  <a:cubicBezTo>
                    <a:pt x="64340" y="184218"/>
                    <a:pt x="64340" y="181769"/>
                    <a:pt x="64485" y="179327"/>
                  </a:cubicBezTo>
                  <a:cubicBezTo>
                    <a:pt x="65994" y="152407"/>
                    <a:pt x="77114" y="126923"/>
                    <a:pt x="95822" y="107508"/>
                  </a:cubicBezTo>
                  <a:cubicBezTo>
                    <a:pt x="101398" y="101450"/>
                    <a:pt x="107813" y="96221"/>
                    <a:pt x="114872" y="91982"/>
                  </a:cubicBezTo>
                  <a:cubicBezTo>
                    <a:pt x="116920" y="90753"/>
                    <a:pt x="119053" y="89670"/>
                    <a:pt x="121254" y="88744"/>
                  </a:cubicBezTo>
                  <a:cubicBezTo>
                    <a:pt x="126845" y="86097"/>
                    <a:pt x="132977" y="84792"/>
                    <a:pt x="139161" y="84934"/>
                  </a:cubicBezTo>
                  <a:lnTo>
                    <a:pt x="142114" y="84934"/>
                  </a:lnTo>
                  <a:cubicBezTo>
                    <a:pt x="151195" y="86733"/>
                    <a:pt x="158572" y="93343"/>
                    <a:pt x="161354" y="102174"/>
                  </a:cubicBezTo>
                  <a:cubicBezTo>
                    <a:pt x="172022" y="125891"/>
                    <a:pt x="159735" y="167230"/>
                    <a:pt x="133827" y="194566"/>
                  </a:cubicBezTo>
                  <a:cubicBezTo>
                    <a:pt x="125052" y="204575"/>
                    <a:pt x="113679" y="211960"/>
                    <a:pt x="100965" y="215902"/>
                  </a:cubicBezTo>
                  <a:close/>
                </a:path>
              </a:pathLst>
            </a:custGeom>
            <a:solidFill>
              <a:srgbClr val="FFFFFF"/>
            </a:solidFill>
            <a:ln w="9525" cap="flat">
              <a:noFill/>
              <a:prstDash val="solid"/>
              <a:miter/>
            </a:ln>
          </p:spPr>
          <p:txBody>
            <a:bodyPr rtlCol="0" anchor="ctr"/>
            <a:lstStyle/>
            <a:p>
              <a:endParaRPr lang="vi-VN"/>
            </a:p>
          </p:txBody>
        </p:sp>
      </p:grpSp>
      <p:grpSp>
        <p:nvGrpSpPr>
          <p:cNvPr id="229" name="Graphic 3">
            <a:extLst>
              <a:ext uri="{FF2B5EF4-FFF2-40B4-BE49-F238E27FC236}">
                <a16:creationId xmlns:a16="http://schemas.microsoft.com/office/drawing/2014/main" id="{153F8F5A-5CBF-418A-9329-9DC86580F135}"/>
              </a:ext>
            </a:extLst>
          </p:cNvPr>
          <p:cNvGrpSpPr/>
          <p:nvPr/>
        </p:nvGrpSpPr>
        <p:grpSpPr>
          <a:xfrm>
            <a:off x="9500405" y="2598212"/>
            <a:ext cx="1241754" cy="2545458"/>
            <a:chOff x="9500405" y="2598212"/>
            <a:chExt cx="1241754" cy="2545458"/>
          </a:xfrm>
        </p:grpSpPr>
        <p:grpSp>
          <p:nvGrpSpPr>
            <p:cNvPr id="230" name="Graphic 3">
              <a:extLst>
                <a:ext uri="{FF2B5EF4-FFF2-40B4-BE49-F238E27FC236}">
                  <a16:creationId xmlns:a16="http://schemas.microsoft.com/office/drawing/2014/main" id="{CCF179D0-BEB7-466B-B14E-D9B0ADEABEC0}"/>
                </a:ext>
              </a:extLst>
            </p:cNvPr>
            <p:cNvGrpSpPr/>
            <p:nvPr/>
          </p:nvGrpSpPr>
          <p:grpSpPr>
            <a:xfrm>
              <a:off x="10203711" y="4233535"/>
              <a:ext cx="538448" cy="682826"/>
              <a:chOff x="10203711" y="4233535"/>
              <a:chExt cx="538448" cy="682826"/>
            </a:xfrm>
          </p:grpSpPr>
          <p:sp>
            <p:nvSpPr>
              <p:cNvPr id="231" name="Freeform: Shape 230">
                <a:extLst>
                  <a:ext uri="{FF2B5EF4-FFF2-40B4-BE49-F238E27FC236}">
                    <a16:creationId xmlns:a16="http://schemas.microsoft.com/office/drawing/2014/main" id="{04D6E16C-D8DD-423D-B99A-9AA6152FF60F}"/>
                  </a:ext>
                </a:extLst>
              </p:cNvPr>
              <p:cNvSpPr/>
              <p:nvPr/>
            </p:nvSpPr>
            <p:spPr>
              <a:xfrm>
                <a:off x="10203901" y="4233535"/>
                <a:ext cx="538257" cy="682826"/>
              </a:xfrm>
              <a:custGeom>
                <a:avLst/>
                <a:gdLst>
                  <a:gd name="connsiteX0" fmla="*/ 538258 w 538257"/>
                  <a:gd name="connsiteY0" fmla="*/ 270245 h 682826"/>
                  <a:gd name="connsiteX1" fmla="*/ 538258 w 538257"/>
                  <a:gd name="connsiteY1" fmla="*/ 610955 h 682826"/>
                  <a:gd name="connsiteX2" fmla="*/ 511493 w 538257"/>
                  <a:gd name="connsiteY2" fmla="*/ 657722 h 682826"/>
                  <a:gd name="connsiteX3" fmla="*/ 479298 w 538257"/>
                  <a:gd name="connsiteY3" fmla="*/ 676296 h 682826"/>
                  <a:gd name="connsiteX4" fmla="*/ 441198 w 538257"/>
                  <a:gd name="connsiteY4" fmla="*/ 681820 h 682826"/>
                  <a:gd name="connsiteX5" fmla="*/ 425577 w 538257"/>
                  <a:gd name="connsiteY5" fmla="*/ 676677 h 682826"/>
                  <a:gd name="connsiteX6" fmla="*/ 424815 w 538257"/>
                  <a:gd name="connsiteY6" fmla="*/ 676677 h 682826"/>
                  <a:gd name="connsiteX7" fmla="*/ 422815 w 538257"/>
                  <a:gd name="connsiteY7" fmla="*/ 675534 h 682826"/>
                  <a:gd name="connsiteX8" fmla="*/ 44672 w 538257"/>
                  <a:gd name="connsiteY8" fmla="*/ 457221 h 682826"/>
                  <a:gd name="connsiteX9" fmla="*/ 0 w 538257"/>
                  <a:gd name="connsiteY9" fmla="*/ 379878 h 682826"/>
                  <a:gd name="connsiteX10" fmla="*/ 0 w 538257"/>
                  <a:gd name="connsiteY10" fmla="*/ 59076 h 682826"/>
                  <a:gd name="connsiteX11" fmla="*/ 11525 w 538257"/>
                  <a:gd name="connsiteY11" fmla="*/ 39169 h 682826"/>
                  <a:gd name="connsiteX12" fmla="*/ 74676 w 538257"/>
                  <a:gd name="connsiteY12" fmla="*/ 2783 h 682826"/>
                  <a:gd name="connsiteX13" fmla="*/ 97536 w 538257"/>
                  <a:gd name="connsiteY13" fmla="*/ 2783 h 682826"/>
                  <a:gd name="connsiteX14" fmla="*/ 526161 w 538257"/>
                  <a:gd name="connsiteY14" fmla="*/ 250433 h 682826"/>
                  <a:gd name="connsiteX15" fmla="*/ 534353 w 538257"/>
                  <a:gd name="connsiteY15" fmla="*/ 259006 h 682826"/>
                  <a:gd name="connsiteX16" fmla="*/ 538258 w 538257"/>
                  <a:gd name="connsiteY16" fmla="*/ 270245 h 68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8257" h="682826">
                    <a:moveTo>
                      <a:pt x="538258" y="270245"/>
                    </a:moveTo>
                    <a:lnTo>
                      <a:pt x="538258" y="610955"/>
                    </a:lnTo>
                    <a:cubicBezTo>
                      <a:pt x="537157" y="629876"/>
                      <a:pt x="527249" y="647188"/>
                      <a:pt x="511493" y="657722"/>
                    </a:cubicBezTo>
                    <a:lnTo>
                      <a:pt x="479298" y="676296"/>
                    </a:lnTo>
                    <a:cubicBezTo>
                      <a:pt x="467554" y="682286"/>
                      <a:pt x="454160" y="684228"/>
                      <a:pt x="441198" y="681820"/>
                    </a:cubicBezTo>
                    <a:cubicBezTo>
                      <a:pt x="435732" y="681025"/>
                      <a:pt x="430446" y="679284"/>
                      <a:pt x="425577" y="676677"/>
                    </a:cubicBezTo>
                    <a:lnTo>
                      <a:pt x="424815" y="676677"/>
                    </a:lnTo>
                    <a:lnTo>
                      <a:pt x="422815" y="675534"/>
                    </a:lnTo>
                    <a:lnTo>
                      <a:pt x="44672" y="457221"/>
                    </a:lnTo>
                    <a:cubicBezTo>
                      <a:pt x="17053" y="441253"/>
                      <a:pt x="31" y="411781"/>
                      <a:pt x="0" y="379878"/>
                    </a:cubicBezTo>
                    <a:lnTo>
                      <a:pt x="0" y="59076"/>
                    </a:lnTo>
                    <a:cubicBezTo>
                      <a:pt x="465" y="50987"/>
                      <a:pt x="4742" y="43599"/>
                      <a:pt x="11525" y="39169"/>
                    </a:cubicBezTo>
                    <a:lnTo>
                      <a:pt x="74676" y="2783"/>
                    </a:lnTo>
                    <a:cubicBezTo>
                      <a:pt x="81844" y="-928"/>
                      <a:pt x="90368" y="-928"/>
                      <a:pt x="97536" y="2783"/>
                    </a:cubicBezTo>
                    <a:lnTo>
                      <a:pt x="526161" y="250433"/>
                    </a:lnTo>
                    <a:cubicBezTo>
                      <a:pt x="529576" y="252548"/>
                      <a:pt x="532395" y="255498"/>
                      <a:pt x="534353" y="259006"/>
                    </a:cubicBezTo>
                    <a:cubicBezTo>
                      <a:pt x="536555" y="262376"/>
                      <a:pt x="537897" y="266236"/>
                      <a:pt x="538258" y="270245"/>
                    </a:cubicBezTo>
                    <a:close/>
                  </a:path>
                </a:pathLst>
              </a:custGeom>
              <a:solidFill>
                <a:srgbClr val="BA68C8"/>
              </a:solidFill>
              <a:ln w="9525" cap="flat">
                <a:noFill/>
                <a:prstDash val="solid"/>
                <a:miter/>
              </a:ln>
            </p:spPr>
            <p:txBody>
              <a:bodyPr rtlCol="0" anchor="ctr"/>
              <a:lstStyle/>
              <a:p>
                <a:endParaRPr lang="vi-VN"/>
              </a:p>
            </p:txBody>
          </p:sp>
          <p:sp>
            <p:nvSpPr>
              <p:cNvPr id="232" name="Freeform: Shape 231">
                <a:extLst>
                  <a:ext uri="{FF2B5EF4-FFF2-40B4-BE49-F238E27FC236}">
                    <a16:creationId xmlns:a16="http://schemas.microsoft.com/office/drawing/2014/main" id="{01F0A49E-C022-43BC-9F15-30C079415338}"/>
                  </a:ext>
                </a:extLst>
              </p:cNvPr>
              <p:cNvSpPr/>
              <p:nvPr/>
            </p:nvSpPr>
            <p:spPr>
              <a:xfrm>
                <a:off x="10629478" y="4492731"/>
                <a:ext cx="112680" cy="423630"/>
              </a:xfrm>
              <a:custGeom>
                <a:avLst/>
                <a:gdLst>
                  <a:gd name="connsiteX0" fmla="*/ 112681 w 112680"/>
                  <a:gd name="connsiteY0" fmla="*/ 11049 h 423630"/>
                  <a:gd name="connsiteX1" fmla="*/ 112681 w 112680"/>
                  <a:gd name="connsiteY1" fmla="*/ 351758 h 423630"/>
                  <a:gd name="connsiteX2" fmla="*/ 85916 w 112680"/>
                  <a:gd name="connsiteY2" fmla="*/ 398526 h 423630"/>
                  <a:gd name="connsiteX3" fmla="*/ 53721 w 112680"/>
                  <a:gd name="connsiteY3" fmla="*/ 417100 h 423630"/>
                  <a:gd name="connsiteX4" fmla="*/ 15621 w 112680"/>
                  <a:gd name="connsiteY4" fmla="*/ 422624 h 423630"/>
                  <a:gd name="connsiteX5" fmla="*/ 0 w 112680"/>
                  <a:gd name="connsiteY5" fmla="*/ 417481 h 423630"/>
                  <a:gd name="connsiteX6" fmla="*/ 0 w 112680"/>
                  <a:gd name="connsiteY6" fmla="*/ 417481 h 423630"/>
                  <a:gd name="connsiteX7" fmla="*/ 26384 w 112680"/>
                  <a:gd name="connsiteY7" fmla="*/ 399288 h 423630"/>
                  <a:gd name="connsiteX8" fmla="*/ 26384 w 112680"/>
                  <a:gd name="connsiteY8" fmla="*/ 67818 h 423630"/>
                  <a:gd name="connsiteX9" fmla="*/ 21336 w 112680"/>
                  <a:gd name="connsiteY9" fmla="*/ 50673 h 423630"/>
                  <a:gd name="connsiteX10" fmla="*/ 109157 w 112680"/>
                  <a:gd name="connsiteY10" fmla="*/ 0 h 423630"/>
                  <a:gd name="connsiteX11" fmla="*/ 112681 w 112680"/>
                  <a:gd name="connsiteY11" fmla="*/ 11049 h 42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680" h="423630">
                    <a:moveTo>
                      <a:pt x="112681" y="11049"/>
                    </a:moveTo>
                    <a:lnTo>
                      <a:pt x="112681" y="351758"/>
                    </a:lnTo>
                    <a:cubicBezTo>
                      <a:pt x="111580" y="370680"/>
                      <a:pt x="101672" y="387992"/>
                      <a:pt x="85916" y="398526"/>
                    </a:cubicBezTo>
                    <a:lnTo>
                      <a:pt x="53721" y="417100"/>
                    </a:lnTo>
                    <a:cubicBezTo>
                      <a:pt x="41977" y="423090"/>
                      <a:pt x="28583" y="425032"/>
                      <a:pt x="15621" y="422624"/>
                    </a:cubicBezTo>
                    <a:cubicBezTo>
                      <a:pt x="10155" y="421829"/>
                      <a:pt x="4869" y="420088"/>
                      <a:pt x="0" y="417481"/>
                    </a:cubicBezTo>
                    <a:lnTo>
                      <a:pt x="0" y="417481"/>
                    </a:lnTo>
                    <a:cubicBezTo>
                      <a:pt x="14764" y="424434"/>
                      <a:pt x="26384" y="416719"/>
                      <a:pt x="26384" y="399288"/>
                    </a:cubicBezTo>
                    <a:lnTo>
                      <a:pt x="26384" y="67818"/>
                    </a:lnTo>
                    <a:cubicBezTo>
                      <a:pt x="26190" y="61767"/>
                      <a:pt x="24452" y="55865"/>
                      <a:pt x="21336" y="50673"/>
                    </a:cubicBezTo>
                    <a:lnTo>
                      <a:pt x="109157" y="0"/>
                    </a:lnTo>
                    <a:cubicBezTo>
                      <a:pt x="111196" y="3349"/>
                      <a:pt x="112404" y="7138"/>
                      <a:pt x="112681" y="11049"/>
                    </a:cubicBezTo>
                    <a:close/>
                  </a:path>
                </a:pathLst>
              </a:custGeom>
              <a:solidFill>
                <a:srgbClr val="000000">
                  <a:alpha val="20000"/>
                </a:srgbClr>
              </a:solidFill>
              <a:ln w="9525" cap="flat">
                <a:noFill/>
                <a:prstDash val="solid"/>
                <a:miter/>
              </a:ln>
            </p:spPr>
            <p:txBody>
              <a:bodyPr rtlCol="0" anchor="ctr"/>
              <a:lstStyle/>
              <a:p>
                <a:endParaRPr lang="vi-VN"/>
              </a:p>
            </p:txBody>
          </p:sp>
          <p:sp>
            <p:nvSpPr>
              <p:cNvPr id="233" name="Freeform: Shape 232">
                <a:extLst>
                  <a:ext uri="{FF2B5EF4-FFF2-40B4-BE49-F238E27FC236}">
                    <a16:creationId xmlns:a16="http://schemas.microsoft.com/office/drawing/2014/main" id="{9DC1499B-1D42-45A0-81B3-C2CC37BF2C6B}"/>
                  </a:ext>
                </a:extLst>
              </p:cNvPr>
              <p:cNvSpPr/>
              <p:nvPr/>
            </p:nvSpPr>
            <p:spPr>
              <a:xfrm>
                <a:off x="10203711" y="4292155"/>
                <a:ext cx="452342" cy="620606"/>
              </a:xfrm>
              <a:custGeom>
                <a:avLst/>
                <a:gdLst>
                  <a:gd name="connsiteX0" fmla="*/ 452342 w 452342"/>
                  <a:gd name="connsiteY0" fmla="*/ 268204 h 620606"/>
                  <a:gd name="connsiteX1" fmla="*/ 435007 w 452342"/>
                  <a:gd name="connsiteY1" fmla="*/ 238105 h 620606"/>
                  <a:gd name="connsiteX2" fmla="*/ 29146 w 452342"/>
                  <a:gd name="connsiteY2" fmla="*/ 4076 h 620606"/>
                  <a:gd name="connsiteX3" fmla="*/ 0 w 452342"/>
                  <a:gd name="connsiteY3" fmla="*/ 20840 h 620606"/>
                  <a:gd name="connsiteX4" fmla="*/ 0 w 452342"/>
                  <a:gd name="connsiteY4" fmla="*/ 320782 h 620606"/>
                  <a:gd name="connsiteX5" fmla="*/ 44672 w 452342"/>
                  <a:gd name="connsiteY5" fmla="*/ 398125 h 620606"/>
                  <a:gd name="connsiteX6" fmla="*/ 422815 w 452342"/>
                  <a:gd name="connsiteY6" fmla="*/ 616533 h 620606"/>
                  <a:gd name="connsiteX7" fmla="*/ 451961 w 452342"/>
                  <a:gd name="connsiteY7" fmla="*/ 599674 h 62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342" h="620606">
                    <a:moveTo>
                      <a:pt x="452342" y="268204"/>
                    </a:moveTo>
                    <a:cubicBezTo>
                      <a:pt x="451663" y="255990"/>
                      <a:pt x="445231" y="244821"/>
                      <a:pt x="435007" y="238105"/>
                    </a:cubicBezTo>
                    <a:lnTo>
                      <a:pt x="29146" y="4076"/>
                    </a:lnTo>
                    <a:cubicBezTo>
                      <a:pt x="13145" y="-5449"/>
                      <a:pt x="0" y="2361"/>
                      <a:pt x="0" y="20840"/>
                    </a:cubicBezTo>
                    <a:lnTo>
                      <a:pt x="0" y="320782"/>
                    </a:lnTo>
                    <a:cubicBezTo>
                      <a:pt x="-8" y="352696"/>
                      <a:pt x="17024" y="382185"/>
                      <a:pt x="44672" y="398125"/>
                    </a:cubicBezTo>
                    <a:lnTo>
                      <a:pt x="422815" y="616533"/>
                    </a:lnTo>
                    <a:cubicBezTo>
                      <a:pt x="438817" y="626058"/>
                      <a:pt x="451961" y="618248"/>
                      <a:pt x="451961" y="599674"/>
                    </a:cubicBezTo>
                    <a:close/>
                  </a:path>
                </a:pathLst>
              </a:custGeom>
              <a:solidFill>
                <a:srgbClr val="000000">
                  <a:alpha val="30000"/>
                </a:srgbClr>
              </a:solidFill>
              <a:ln w="9525" cap="flat">
                <a:noFill/>
                <a:prstDash val="solid"/>
                <a:miter/>
              </a:ln>
            </p:spPr>
            <p:txBody>
              <a:bodyPr rtlCol="0" anchor="ctr"/>
              <a:lstStyle/>
              <a:p>
                <a:endParaRPr lang="vi-VN"/>
              </a:p>
            </p:txBody>
          </p:sp>
          <p:sp>
            <p:nvSpPr>
              <p:cNvPr id="234" name="Freeform: Shape 233">
                <a:extLst>
                  <a:ext uri="{FF2B5EF4-FFF2-40B4-BE49-F238E27FC236}">
                    <a16:creationId xmlns:a16="http://schemas.microsoft.com/office/drawing/2014/main" id="{F33CC2D7-93C9-4E04-896E-B8FFF6BD3B58}"/>
                  </a:ext>
                </a:extLst>
              </p:cNvPr>
              <p:cNvSpPr/>
              <p:nvPr/>
            </p:nvSpPr>
            <p:spPr>
              <a:xfrm>
                <a:off x="10203711" y="4236319"/>
                <a:ext cx="521208" cy="451997"/>
              </a:xfrm>
              <a:custGeom>
                <a:avLst/>
                <a:gdLst>
                  <a:gd name="connsiteX0" fmla="*/ 571 w 521208"/>
                  <a:gd name="connsiteY0" fmla="*/ 167354 h 451997"/>
                  <a:gd name="connsiteX1" fmla="*/ 33814 w 521208"/>
                  <a:gd name="connsiteY1" fmla="*/ 224980 h 451997"/>
                  <a:gd name="connsiteX2" fmla="*/ 419290 w 521208"/>
                  <a:gd name="connsiteY2" fmla="*/ 447484 h 451997"/>
                  <a:gd name="connsiteX3" fmla="*/ 452533 w 521208"/>
                  <a:gd name="connsiteY3" fmla="*/ 428434 h 451997"/>
                  <a:gd name="connsiteX4" fmla="*/ 452533 w 521208"/>
                  <a:gd name="connsiteY4" fmla="*/ 314134 h 451997"/>
                  <a:gd name="connsiteX5" fmla="*/ 462058 w 521208"/>
                  <a:gd name="connsiteY5" fmla="*/ 298227 h 451997"/>
                  <a:gd name="connsiteX6" fmla="*/ 521208 w 521208"/>
                  <a:gd name="connsiteY6" fmla="*/ 264319 h 451997"/>
                  <a:gd name="connsiteX7" fmla="*/ 75057 w 521208"/>
                  <a:gd name="connsiteY7" fmla="*/ 0 h 451997"/>
                  <a:gd name="connsiteX8" fmla="*/ 9525 w 521208"/>
                  <a:gd name="connsiteY8" fmla="*/ 37624 h 451997"/>
                  <a:gd name="connsiteX9" fmla="*/ 0 w 521208"/>
                  <a:gd name="connsiteY9" fmla="*/ 53435 h 45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208" h="451997">
                    <a:moveTo>
                      <a:pt x="571" y="167354"/>
                    </a:moveTo>
                    <a:cubicBezTo>
                      <a:pt x="1878" y="190751"/>
                      <a:pt x="14215" y="212137"/>
                      <a:pt x="33814" y="224980"/>
                    </a:cubicBezTo>
                    <a:lnTo>
                      <a:pt x="419290" y="447484"/>
                    </a:lnTo>
                    <a:cubicBezTo>
                      <a:pt x="437579" y="458057"/>
                      <a:pt x="452533" y="449389"/>
                      <a:pt x="452533" y="428434"/>
                    </a:cubicBezTo>
                    <a:lnTo>
                      <a:pt x="452533" y="314134"/>
                    </a:lnTo>
                    <a:cubicBezTo>
                      <a:pt x="452626" y="307508"/>
                      <a:pt x="456260" y="301438"/>
                      <a:pt x="462058" y="298227"/>
                    </a:cubicBezTo>
                    <a:lnTo>
                      <a:pt x="521208" y="264319"/>
                    </a:lnTo>
                    <a:lnTo>
                      <a:pt x="75057" y="0"/>
                    </a:lnTo>
                    <a:lnTo>
                      <a:pt x="9525" y="37624"/>
                    </a:lnTo>
                    <a:cubicBezTo>
                      <a:pt x="3742" y="40802"/>
                      <a:pt x="107" y="46837"/>
                      <a:pt x="0" y="53435"/>
                    </a:cubicBezTo>
                    <a:close/>
                  </a:path>
                </a:pathLst>
              </a:custGeom>
              <a:solidFill>
                <a:srgbClr val="BA68C8">
                  <a:alpha val="60000"/>
                </a:srgbClr>
              </a:solidFill>
              <a:ln w="9525" cap="flat">
                <a:noFill/>
                <a:prstDash val="solid"/>
                <a:miter/>
              </a:ln>
            </p:spPr>
            <p:txBody>
              <a:bodyPr rtlCol="0" anchor="ctr"/>
              <a:lstStyle/>
              <a:p>
                <a:endParaRPr lang="vi-VN"/>
              </a:p>
            </p:txBody>
          </p:sp>
          <p:sp>
            <p:nvSpPr>
              <p:cNvPr id="235" name="Freeform: Shape 234">
                <a:extLst>
                  <a:ext uri="{FF2B5EF4-FFF2-40B4-BE49-F238E27FC236}">
                    <a16:creationId xmlns:a16="http://schemas.microsoft.com/office/drawing/2014/main" id="{2F6225CF-36E8-4D7A-BB83-E159AAF54370}"/>
                  </a:ext>
                </a:extLst>
              </p:cNvPr>
              <p:cNvSpPr/>
              <p:nvPr/>
            </p:nvSpPr>
            <p:spPr>
              <a:xfrm>
                <a:off x="10206283" y="4236319"/>
                <a:ext cx="518064" cy="305085"/>
              </a:xfrm>
              <a:custGeom>
                <a:avLst/>
                <a:gdLst>
                  <a:gd name="connsiteX0" fmla="*/ 72485 w 518064"/>
                  <a:gd name="connsiteY0" fmla="*/ 0 h 305085"/>
                  <a:gd name="connsiteX1" fmla="*/ 6953 w 518064"/>
                  <a:gd name="connsiteY1" fmla="*/ 37624 h 305085"/>
                  <a:gd name="connsiteX2" fmla="*/ 0 w 518064"/>
                  <a:gd name="connsiteY2" fmla="*/ 44863 h 305085"/>
                  <a:gd name="connsiteX3" fmla="*/ 452342 w 518064"/>
                  <a:gd name="connsiteY3" fmla="*/ 305086 h 305085"/>
                  <a:gd name="connsiteX4" fmla="*/ 458915 w 518064"/>
                  <a:gd name="connsiteY4" fmla="*/ 298513 h 305085"/>
                  <a:gd name="connsiteX5" fmla="*/ 518065 w 518064"/>
                  <a:gd name="connsiteY5" fmla="*/ 264605 h 30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064" h="305085">
                    <a:moveTo>
                      <a:pt x="72485" y="0"/>
                    </a:moveTo>
                    <a:lnTo>
                      <a:pt x="6953" y="37624"/>
                    </a:lnTo>
                    <a:cubicBezTo>
                      <a:pt x="4030" y="39372"/>
                      <a:pt x="1629" y="41871"/>
                      <a:pt x="0" y="44863"/>
                    </a:cubicBezTo>
                    <a:lnTo>
                      <a:pt x="452342" y="305086"/>
                    </a:lnTo>
                    <a:cubicBezTo>
                      <a:pt x="453957" y="302386"/>
                      <a:pt x="456215" y="300128"/>
                      <a:pt x="458915" y="298513"/>
                    </a:cubicBezTo>
                    <a:lnTo>
                      <a:pt x="518065" y="264605"/>
                    </a:lnTo>
                    <a:close/>
                  </a:path>
                </a:pathLst>
              </a:custGeom>
              <a:solidFill>
                <a:srgbClr val="BA68C8"/>
              </a:solidFill>
              <a:ln w="9525" cap="flat">
                <a:noFill/>
                <a:prstDash val="solid"/>
                <a:miter/>
              </a:ln>
            </p:spPr>
            <p:txBody>
              <a:bodyPr rtlCol="0" anchor="ctr"/>
              <a:lstStyle/>
              <a:p>
                <a:endParaRPr lang="vi-VN"/>
              </a:p>
            </p:txBody>
          </p:sp>
          <p:sp>
            <p:nvSpPr>
              <p:cNvPr id="236" name="Freeform: Shape 235">
                <a:extLst>
                  <a:ext uri="{FF2B5EF4-FFF2-40B4-BE49-F238E27FC236}">
                    <a16:creationId xmlns:a16="http://schemas.microsoft.com/office/drawing/2014/main" id="{B9E16A02-C5B6-4BA6-AB7E-198F43AB7E87}"/>
                  </a:ext>
                </a:extLst>
              </p:cNvPr>
              <p:cNvSpPr/>
              <p:nvPr/>
            </p:nvSpPr>
            <p:spPr>
              <a:xfrm>
                <a:off x="10383257" y="4527301"/>
                <a:ext cx="93440" cy="91074"/>
              </a:xfrm>
              <a:custGeom>
                <a:avLst/>
                <a:gdLst>
                  <a:gd name="connsiteX0" fmla="*/ 16669 w 93440"/>
                  <a:gd name="connsiteY0" fmla="*/ 2293 h 91074"/>
                  <a:gd name="connsiteX1" fmla="*/ 76676 w 93440"/>
                  <a:gd name="connsiteY1" fmla="*/ 36963 h 91074"/>
                  <a:gd name="connsiteX2" fmla="*/ 93440 w 93440"/>
                  <a:gd name="connsiteY2" fmla="*/ 65538 h 91074"/>
                  <a:gd name="connsiteX3" fmla="*/ 93440 w 93440"/>
                  <a:gd name="connsiteY3" fmla="*/ 79254 h 91074"/>
                  <a:gd name="connsiteX4" fmla="*/ 76962 w 93440"/>
                  <a:gd name="connsiteY4" fmla="*/ 88779 h 91074"/>
                  <a:gd name="connsiteX5" fmla="*/ 16573 w 93440"/>
                  <a:gd name="connsiteY5" fmla="*/ 54013 h 91074"/>
                  <a:gd name="connsiteX6" fmla="*/ 0 w 93440"/>
                  <a:gd name="connsiteY6" fmla="*/ 25438 h 91074"/>
                  <a:gd name="connsiteX7" fmla="*/ 0 w 93440"/>
                  <a:gd name="connsiteY7" fmla="*/ 11913 h 91074"/>
                  <a:gd name="connsiteX8" fmla="*/ 16669 w 93440"/>
                  <a:gd name="connsiteY8" fmla="*/ 2293 h 9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440" h="91074">
                    <a:moveTo>
                      <a:pt x="16669" y="2293"/>
                    </a:moveTo>
                    <a:lnTo>
                      <a:pt x="76676" y="36963"/>
                    </a:lnTo>
                    <a:cubicBezTo>
                      <a:pt x="86493" y="43278"/>
                      <a:pt x="92718" y="53888"/>
                      <a:pt x="93440" y="65538"/>
                    </a:cubicBezTo>
                    <a:lnTo>
                      <a:pt x="93440" y="79254"/>
                    </a:lnTo>
                    <a:cubicBezTo>
                      <a:pt x="93440" y="89827"/>
                      <a:pt x="86201" y="94113"/>
                      <a:pt x="76962" y="88779"/>
                    </a:cubicBezTo>
                    <a:lnTo>
                      <a:pt x="16573" y="54013"/>
                    </a:lnTo>
                    <a:cubicBezTo>
                      <a:pt x="6851" y="47635"/>
                      <a:pt x="708" y="37044"/>
                      <a:pt x="0" y="25438"/>
                    </a:cubicBezTo>
                    <a:lnTo>
                      <a:pt x="0" y="11913"/>
                    </a:lnTo>
                    <a:cubicBezTo>
                      <a:pt x="95" y="1245"/>
                      <a:pt x="7525" y="-3042"/>
                      <a:pt x="16669" y="2293"/>
                    </a:cubicBezTo>
                    <a:close/>
                  </a:path>
                </a:pathLst>
              </a:custGeom>
              <a:solidFill>
                <a:srgbClr val="37474F"/>
              </a:solidFill>
              <a:ln w="9525" cap="flat">
                <a:noFill/>
                <a:prstDash val="solid"/>
                <a:miter/>
              </a:ln>
            </p:spPr>
            <p:txBody>
              <a:bodyPr rtlCol="0" anchor="ctr"/>
              <a:lstStyle/>
              <a:p>
                <a:endParaRPr lang="vi-VN"/>
              </a:p>
            </p:txBody>
          </p:sp>
          <p:sp>
            <p:nvSpPr>
              <p:cNvPr id="237" name="Freeform: Shape 236">
                <a:extLst>
                  <a:ext uri="{FF2B5EF4-FFF2-40B4-BE49-F238E27FC236}">
                    <a16:creationId xmlns:a16="http://schemas.microsoft.com/office/drawing/2014/main" id="{D064917F-A302-43B3-A7D4-478BCC54E1BC}"/>
                  </a:ext>
                </a:extLst>
              </p:cNvPr>
              <p:cNvSpPr/>
              <p:nvPr/>
            </p:nvSpPr>
            <p:spPr>
              <a:xfrm>
                <a:off x="10398211" y="4282454"/>
                <a:ext cx="27336" cy="76546"/>
              </a:xfrm>
              <a:custGeom>
                <a:avLst/>
                <a:gdLst>
                  <a:gd name="connsiteX0" fmla="*/ 27337 w 27336"/>
                  <a:gd name="connsiteY0" fmla="*/ 13110 h 76546"/>
                  <a:gd name="connsiteX1" fmla="*/ 27337 w 27336"/>
                  <a:gd name="connsiteY1" fmla="*/ 60735 h 76546"/>
                  <a:gd name="connsiteX2" fmla="*/ 0 w 27336"/>
                  <a:gd name="connsiteY2" fmla="*/ 76546 h 76546"/>
                  <a:gd name="connsiteX3" fmla="*/ 0 w 27336"/>
                  <a:gd name="connsiteY3" fmla="*/ 4156 h 76546"/>
                  <a:gd name="connsiteX4" fmla="*/ 5810 w 27336"/>
                  <a:gd name="connsiteY4" fmla="*/ 823 h 7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6" h="76546">
                    <a:moveTo>
                      <a:pt x="27337" y="13110"/>
                    </a:moveTo>
                    <a:lnTo>
                      <a:pt x="27337" y="60735"/>
                    </a:lnTo>
                    <a:lnTo>
                      <a:pt x="0" y="76546"/>
                    </a:lnTo>
                    <a:lnTo>
                      <a:pt x="0" y="4156"/>
                    </a:lnTo>
                    <a:cubicBezTo>
                      <a:pt x="0" y="441"/>
                      <a:pt x="2572" y="-1083"/>
                      <a:pt x="5810" y="823"/>
                    </a:cubicBezTo>
                    <a:close/>
                  </a:path>
                </a:pathLst>
              </a:custGeom>
              <a:solidFill>
                <a:srgbClr val="263238"/>
              </a:solidFill>
              <a:ln w="9525" cap="flat">
                <a:noFill/>
                <a:prstDash val="solid"/>
                <a:miter/>
              </a:ln>
            </p:spPr>
            <p:txBody>
              <a:bodyPr rtlCol="0" anchor="ctr"/>
              <a:lstStyle/>
              <a:p>
                <a:endParaRPr lang="vi-VN"/>
              </a:p>
            </p:txBody>
          </p:sp>
          <p:sp>
            <p:nvSpPr>
              <p:cNvPr id="238" name="Freeform: Shape 237">
                <a:extLst>
                  <a:ext uri="{FF2B5EF4-FFF2-40B4-BE49-F238E27FC236}">
                    <a16:creationId xmlns:a16="http://schemas.microsoft.com/office/drawing/2014/main" id="{399033A3-688D-4DC8-9347-B74B9A4B2398}"/>
                  </a:ext>
                </a:extLst>
              </p:cNvPr>
              <p:cNvSpPr/>
              <p:nvPr/>
            </p:nvSpPr>
            <p:spPr>
              <a:xfrm>
                <a:off x="10384400" y="4246230"/>
                <a:ext cx="184784" cy="199638"/>
              </a:xfrm>
              <a:custGeom>
                <a:avLst/>
                <a:gdLst>
                  <a:gd name="connsiteX0" fmla="*/ 184785 w 184784"/>
                  <a:gd name="connsiteY0" fmla="*/ 99721 h 199638"/>
                  <a:gd name="connsiteX1" fmla="*/ 184785 w 184784"/>
                  <a:gd name="connsiteY1" fmla="*/ 187923 h 199638"/>
                  <a:gd name="connsiteX2" fmla="*/ 164497 w 184784"/>
                  <a:gd name="connsiteY2" fmla="*/ 199639 h 199638"/>
                  <a:gd name="connsiteX3" fmla="*/ 150781 w 184784"/>
                  <a:gd name="connsiteY3" fmla="*/ 191733 h 199638"/>
                  <a:gd name="connsiteX4" fmla="*/ 150781 w 184784"/>
                  <a:gd name="connsiteY4" fmla="*/ 119343 h 199638"/>
                  <a:gd name="connsiteX5" fmla="*/ 144971 w 184784"/>
                  <a:gd name="connsiteY5" fmla="*/ 109247 h 199638"/>
                  <a:gd name="connsiteX6" fmla="*/ 41148 w 184784"/>
                  <a:gd name="connsiteY6" fmla="*/ 49334 h 199638"/>
                  <a:gd name="connsiteX7" fmla="*/ 19621 w 184784"/>
                  <a:gd name="connsiteY7" fmla="*/ 36952 h 199638"/>
                  <a:gd name="connsiteX8" fmla="*/ 13811 w 184784"/>
                  <a:gd name="connsiteY8" fmla="*/ 40285 h 199638"/>
                  <a:gd name="connsiteX9" fmla="*/ 13811 w 184784"/>
                  <a:gd name="connsiteY9" fmla="*/ 112676 h 199638"/>
                  <a:gd name="connsiteX10" fmla="*/ 0 w 184784"/>
                  <a:gd name="connsiteY10" fmla="*/ 104675 h 199638"/>
                  <a:gd name="connsiteX11" fmla="*/ 0 w 184784"/>
                  <a:gd name="connsiteY11" fmla="*/ 16568 h 199638"/>
                  <a:gd name="connsiteX12" fmla="*/ 0 w 184784"/>
                  <a:gd name="connsiteY12" fmla="*/ 15425 h 199638"/>
                  <a:gd name="connsiteX13" fmla="*/ 5810 w 184784"/>
                  <a:gd name="connsiteY13" fmla="*/ 6472 h 199638"/>
                  <a:gd name="connsiteX14" fmla="*/ 14478 w 184784"/>
                  <a:gd name="connsiteY14" fmla="*/ 1424 h 199638"/>
                  <a:gd name="connsiteX15" fmla="*/ 26194 w 184784"/>
                  <a:gd name="connsiteY15" fmla="*/ 1424 h 199638"/>
                  <a:gd name="connsiteX16" fmla="*/ 178594 w 184784"/>
                  <a:gd name="connsiteY16" fmla="*/ 89530 h 199638"/>
                  <a:gd name="connsiteX17" fmla="*/ 184785 w 184784"/>
                  <a:gd name="connsiteY17" fmla="*/ 99722 h 19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784" h="199638">
                    <a:moveTo>
                      <a:pt x="184785" y="99721"/>
                    </a:moveTo>
                    <a:lnTo>
                      <a:pt x="184785" y="187923"/>
                    </a:lnTo>
                    <a:lnTo>
                      <a:pt x="164497" y="199639"/>
                    </a:lnTo>
                    <a:lnTo>
                      <a:pt x="150781" y="191733"/>
                    </a:lnTo>
                    <a:lnTo>
                      <a:pt x="150781" y="119343"/>
                    </a:lnTo>
                    <a:cubicBezTo>
                      <a:pt x="150494" y="115265"/>
                      <a:pt x="148353" y="111544"/>
                      <a:pt x="144971" y="109247"/>
                    </a:cubicBezTo>
                    <a:lnTo>
                      <a:pt x="41148" y="49334"/>
                    </a:lnTo>
                    <a:lnTo>
                      <a:pt x="19621" y="36952"/>
                    </a:lnTo>
                    <a:cubicBezTo>
                      <a:pt x="16383" y="35047"/>
                      <a:pt x="13811" y="36952"/>
                      <a:pt x="13811" y="40285"/>
                    </a:cubicBezTo>
                    <a:lnTo>
                      <a:pt x="13811" y="112676"/>
                    </a:lnTo>
                    <a:lnTo>
                      <a:pt x="0" y="104675"/>
                    </a:lnTo>
                    <a:lnTo>
                      <a:pt x="0" y="16568"/>
                    </a:lnTo>
                    <a:cubicBezTo>
                      <a:pt x="0" y="16568"/>
                      <a:pt x="0" y="15806"/>
                      <a:pt x="0" y="15425"/>
                    </a:cubicBezTo>
                    <a:cubicBezTo>
                      <a:pt x="572" y="11749"/>
                      <a:pt x="2686" y="8491"/>
                      <a:pt x="5810" y="6472"/>
                    </a:cubicBezTo>
                    <a:lnTo>
                      <a:pt x="14478" y="1424"/>
                    </a:lnTo>
                    <a:cubicBezTo>
                      <a:pt x="18152" y="-475"/>
                      <a:pt x="22519" y="-475"/>
                      <a:pt x="26194" y="1424"/>
                    </a:cubicBezTo>
                    <a:lnTo>
                      <a:pt x="178594" y="89530"/>
                    </a:lnTo>
                    <a:cubicBezTo>
                      <a:pt x="182180" y="91730"/>
                      <a:pt x="184485" y="95525"/>
                      <a:pt x="184785" y="99722"/>
                    </a:cubicBezTo>
                    <a:close/>
                  </a:path>
                </a:pathLst>
              </a:custGeom>
              <a:solidFill>
                <a:srgbClr val="455A64"/>
              </a:solidFill>
              <a:ln w="9525" cap="flat">
                <a:noFill/>
                <a:prstDash val="solid"/>
                <a:miter/>
              </a:ln>
            </p:spPr>
            <p:txBody>
              <a:bodyPr rtlCol="0" anchor="ctr"/>
              <a:lstStyle/>
              <a:p>
                <a:endParaRPr lang="vi-VN"/>
              </a:p>
            </p:txBody>
          </p:sp>
          <p:sp>
            <p:nvSpPr>
              <p:cNvPr id="239" name="Freeform: Shape 238">
                <a:extLst>
                  <a:ext uri="{FF2B5EF4-FFF2-40B4-BE49-F238E27FC236}">
                    <a16:creationId xmlns:a16="http://schemas.microsoft.com/office/drawing/2014/main" id="{FC696DFE-75AB-465C-9CD7-1C6A558BBADC}"/>
                  </a:ext>
                </a:extLst>
              </p:cNvPr>
              <p:cNvSpPr/>
              <p:nvPr/>
            </p:nvSpPr>
            <p:spPr>
              <a:xfrm>
                <a:off x="10384400" y="4258606"/>
                <a:ext cx="164496" cy="187262"/>
              </a:xfrm>
              <a:custGeom>
                <a:avLst/>
                <a:gdLst>
                  <a:gd name="connsiteX0" fmla="*/ 164497 w 164496"/>
                  <a:gd name="connsiteY0" fmla="*/ 99061 h 187262"/>
                  <a:gd name="connsiteX1" fmla="*/ 164497 w 164496"/>
                  <a:gd name="connsiteY1" fmla="*/ 187263 h 187262"/>
                  <a:gd name="connsiteX2" fmla="*/ 150781 w 164496"/>
                  <a:gd name="connsiteY2" fmla="*/ 179357 h 187262"/>
                  <a:gd name="connsiteX3" fmla="*/ 150781 w 164496"/>
                  <a:gd name="connsiteY3" fmla="*/ 106967 h 187262"/>
                  <a:gd name="connsiteX4" fmla="*/ 144971 w 164496"/>
                  <a:gd name="connsiteY4" fmla="*/ 96871 h 187262"/>
                  <a:gd name="connsiteX5" fmla="*/ 41148 w 164496"/>
                  <a:gd name="connsiteY5" fmla="*/ 36958 h 187262"/>
                  <a:gd name="connsiteX6" fmla="*/ 19621 w 164496"/>
                  <a:gd name="connsiteY6" fmla="*/ 24576 h 187262"/>
                  <a:gd name="connsiteX7" fmla="*/ 13811 w 164496"/>
                  <a:gd name="connsiteY7" fmla="*/ 27909 h 187262"/>
                  <a:gd name="connsiteX8" fmla="*/ 13811 w 164496"/>
                  <a:gd name="connsiteY8" fmla="*/ 100300 h 187262"/>
                  <a:gd name="connsiteX9" fmla="*/ 0 w 164496"/>
                  <a:gd name="connsiteY9" fmla="*/ 92299 h 187262"/>
                  <a:gd name="connsiteX10" fmla="*/ 0 w 164496"/>
                  <a:gd name="connsiteY10" fmla="*/ 4192 h 187262"/>
                  <a:gd name="connsiteX11" fmla="*/ 0 w 164496"/>
                  <a:gd name="connsiteY11" fmla="*/ 3049 h 187262"/>
                  <a:gd name="connsiteX12" fmla="*/ 5810 w 164496"/>
                  <a:gd name="connsiteY12" fmla="*/ 763 h 187262"/>
                  <a:gd name="connsiteX13" fmla="*/ 158210 w 164496"/>
                  <a:gd name="connsiteY13" fmla="*/ 88965 h 187262"/>
                  <a:gd name="connsiteX14" fmla="*/ 164497 w 164496"/>
                  <a:gd name="connsiteY14" fmla="*/ 99061 h 1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496" h="187262">
                    <a:moveTo>
                      <a:pt x="164497" y="99061"/>
                    </a:moveTo>
                    <a:lnTo>
                      <a:pt x="164497" y="187263"/>
                    </a:lnTo>
                    <a:lnTo>
                      <a:pt x="150781" y="179357"/>
                    </a:lnTo>
                    <a:lnTo>
                      <a:pt x="150781" y="106967"/>
                    </a:lnTo>
                    <a:cubicBezTo>
                      <a:pt x="150494" y="102889"/>
                      <a:pt x="148353" y="99168"/>
                      <a:pt x="144971" y="96871"/>
                    </a:cubicBezTo>
                    <a:lnTo>
                      <a:pt x="41148" y="36958"/>
                    </a:lnTo>
                    <a:lnTo>
                      <a:pt x="19621" y="24576"/>
                    </a:lnTo>
                    <a:cubicBezTo>
                      <a:pt x="16383" y="22671"/>
                      <a:pt x="13811" y="24576"/>
                      <a:pt x="13811" y="27909"/>
                    </a:cubicBezTo>
                    <a:lnTo>
                      <a:pt x="13811" y="100300"/>
                    </a:lnTo>
                    <a:lnTo>
                      <a:pt x="0" y="92299"/>
                    </a:lnTo>
                    <a:lnTo>
                      <a:pt x="0" y="4192"/>
                    </a:lnTo>
                    <a:cubicBezTo>
                      <a:pt x="0" y="4192"/>
                      <a:pt x="0" y="3430"/>
                      <a:pt x="0" y="3049"/>
                    </a:cubicBezTo>
                    <a:cubicBezTo>
                      <a:pt x="571" y="192"/>
                      <a:pt x="2953" y="-856"/>
                      <a:pt x="5810" y="763"/>
                    </a:cubicBezTo>
                    <a:lnTo>
                      <a:pt x="158210" y="88965"/>
                    </a:lnTo>
                    <a:cubicBezTo>
                      <a:pt x="161818" y="91113"/>
                      <a:pt x="164161" y="94876"/>
                      <a:pt x="164497" y="99061"/>
                    </a:cubicBezTo>
                    <a:close/>
                  </a:path>
                </a:pathLst>
              </a:custGeom>
              <a:solidFill>
                <a:srgbClr val="37474F"/>
              </a:solidFill>
              <a:ln w="9525" cap="flat">
                <a:noFill/>
                <a:prstDash val="solid"/>
                <a:miter/>
              </a:ln>
            </p:spPr>
            <p:txBody>
              <a:bodyPr rtlCol="0" anchor="ctr"/>
              <a:lstStyle/>
              <a:p>
                <a:endParaRPr lang="vi-VN"/>
              </a:p>
            </p:txBody>
          </p:sp>
        </p:grpSp>
        <p:grpSp>
          <p:nvGrpSpPr>
            <p:cNvPr id="240" name="Graphic 3">
              <a:extLst>
                <a:ext uri="{FF2B5EF4-FFF2-40B4-BE49-F238E27FC236}">
                  <a16:creationId xmlns:a16="http://schemas.microsoft.com/office/drawing/2014/main" id="{65BD1B2A-9837-4CC9-A075-81A45918B97C}"/>
                </a:ext>
              </a:extLst>
            </p:cNvPr>
            <p:cNvGrpSpPr/>
            <p:nvPr/>
          </p:nvGrpSpPr>
          <p:grpSpPr>
            <a:xfrm>
              <a:off x="9500405" y="2598212"/>
              <a:ext cx="908010" cy="2545458"/>
              <a:chOff x="9500405" y="2598212"/>
              <a:chExt cx="908010" cy="2545458"/>
            </a:xfrm>
          </p:grpSpPr>
          <p:sp>
            <p:nvSpPr>
              <p:cNvPr id="241" name="Freeform: Shape 240">
                <a:extLst>
                  <a:ext uri="{FF2B5EF4-FFF2-40B4-BE49-F238E27FC236}">
                    <a16:creationId xmlns:a16="http://schemas.microsoft.com/office/drawing/2014/main" id="{E1DD7C04-27B5-46B1-838D-34BF6019B94C}"/>
                  </a:ext>
                </a:extLst>
              </p:cNvPr>
              <p:cNvSpPr/>
              <p:nvPr/>
            </p:nvSpPr>
            <p:spPr>
              <a:xfrm>
                <a:off x="10092457" y="4680212"/>
                <a:ext cx="232118" cy="206546"/>
              </a:xfrm>
              <a:custGeom>
                <a:avLst/>
                <a:gdLst>
                  <a:gd name="connsiteX0" fmla="*/ 217363 w 232118"/>
                  <a:gd name="connsiteY0" fmla="*/ 97698 h 206546"/>
                  <a:gd name="connsiteX1" fmla="*/ 230317 w 232118"/>
                  <a:gd name="connsiteY1" fmla="*/ 141609 h 206546"/>
                  <a:gd name="connsiteX2" fmla="*/ 210505 w 232118"/>
                  <a:gd name="connsiteY2" fmla="*/ 198759 h 206546"/>
                  <a:gd name="connsiteX3" fmla="*/ 144782 w 232118"/>
                  <a:gd name="connsiteY3" fmla="*/ 198092 h 206546"/>
                  <a:gd name="connsiteX4" fmla="*/ 84965 w 232118"/>
                  <a:gd name="connsiteY4" fmla="*/ 126940 h 206546"/>
                  <a:gd name="connsiteX5" fmla="*/ 6575 w 232118"/>
                  <a:gd name="connsiteY5" fmla="*/ 58170 h 206546"/>
                  <a:gd name="connsiteX6" fmla="*/ 36197 w 232118"/>
                  <a:gd name="connsiteY6" fmla="*/ 67 h 206546"/>
                  <a:gd name="connsiteX7" fmla="*/ 148402 w 232118"/>
                  <a:gd name="connsiteY7" fmla="*/ 42549 h 206546"/>
                  <a:gd name="connsiteX8" fmla="*/ 217363 w 232118"/>
                  <a:gd name="connsiteY8" fmla="*/ 97698 h 20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118" h="206546">
                    <a:moveTo>
                      <a:pt x="217363" y="97698"/>
                    </a:moveTo>
                    <a:cubicBezTo>
                      <a:pt x="223745" y="100080"/>
                      <a:pt x="227459" y="112176"/>
                      <a:pt x="230317" y="141609"/>
                    </a:cubicBezTo>
                    <a:cubicBezTo>
                      <a:pt x="232031" y="159801"/>
                      <a:pt x="238222" y="183900"/>
                      <a:pt x="210505" y="198759"/>
                    </a:cubicBezTo>
                    <a:cubicBezTo>
                      <a:pt x="189824" y="209373"/>
                      <a:pt x="165243" y="209123"/>
                      <a:pt x="144782" y="198092"/>
                    </a:cubicBezTo>
                    <a:cubicBezTo>
                      <a:pt x="120684" y="183138"/>
                      <a:pt x="113255" y="149133"/>
                      <a:pt x="84965" y="126940"/>
                    </a:cubicBezTo>
                    <a:cubicBezTo>
                      <a:pt x="60200" y="107890"/>
                      <a:pt x="20481" y="88173"/>
                      <a:pt x="6575" y="58170"/>
                    </a:cubicBezTo>
                    <a:cubicBezTo>
                      <a:pt x="-4951" y="33500"/>
                      <a:pt x="-4855" y="-1743"/>
                      <a:pt x="36197" y="67"/>
                    </a:cubicBezTo>
                    <a:cubicBezTo>
                      <a:pt x="86204" y="2448"/>
                      <a:pt x="114493" y="41787"/>
                      <a:pt x="148402" y="42549"/>
                    </a:cubicBezTo>
                    <a:cubicBezTo>
                      <a:pt x="167356" y="42930"/>
                      <a:pt x="210981" y="95317"/>
                      <a:pt x="217363" y="97698"/>
                    </a:cubicBezTo>
                    <a:close/>
                  </a:path>
                </a:pathLst>
              </a:custGeom>
              <a:solidFill>
                <a:srgbClr val="263238"/>
              </a:solidFill>
              <a:ln w="9525" cap="flat">
                <a:noFill/>
                <a:prstDash val="solid"/>
                <a:miter/>
              </a:ln>
            </p:spPr>
            <p:txBody>
              <a:bodyPr rtlCol="0" anchor="ctr"/>
              <a:lstStyle/>
              <a:p>
                <a:endParaRPr lang="vi-VN"/>
              </a:p>
            </p:txBody>
          </p:sp>
          <p:sp>
            <p:nvSpPr>
              <p:cNvPr id="242" name="Freeform: Shape 241">
                <a:extLst>
                  <a:ext uri="{FF2B5EF4-FFF2-40B4-BE49-F238E27FC236}">
                    <a16:creationId xmlns:a16="http://schemas.microsoft.com/office/drawing/2014/main" id="{1AC1B0FC-7D35-4877-988D-E95DADC92024}"/>
                  </a:ext>
                </a:extLst>
              </p:cNvPr>
              <p:cNvSpPr/>
              <p:nvPr/>
            </p:nvSpPr>
            <p:spPr>
              <a:xfrm>
                <a:off x="10222856" y="4752573"/>
                <a:ext cx="86963" cy="60987"/>
              </a:xfrm>
              <a:custGeom>
                <a:avLst/>
                <a:gdLst>
                  <a:gd name="connsiteX0" fmla="*/ 86963 w 86963"/>
                  <a:gd name="connsiteY0" fmla="*/ 10859 h 60987"/>
                  <a:gd name="connsiteX1" fmla="*/ 86963 w 86963"/>
                  <a:gd name="connsiteY1" fmla="*/ 40481 h 60987"/>
                  <a:gd name="connsiteX2" fmla="*/ 8001 w 86963"/>
                  <a:gd name="connsiteY2" fmla="*/ 43529 h 60987"/>
                  <a:gd name="connsiteX3" fmla="*/ 0 w 86963"/>
                  <a:gd name="connsiteY3" fmla="*/ 0 h 60987"/>
                </a:gdLst>
                <a:ahLst/>
                <a:cxnLst>
                  <a:cxn ang="0">
                    <a:pos x="connsiteX0" y="connsiteY0"/>
                  </a:cxn>
                  <a:cxn ang="0">
                    <a:pos x="connsiteX1" y="connsiteY1"/>
                  </a:cxn>
                  <a:cxn ang="0">
                    <a:pos x="connsiteX2" y="connsiteY2"/>
                  </a:cxn>
                  <a:cxn ang="0">
                    <a:pos x="connsiteX3" y="connsiteY3"/>
                  </a:cxn>
                </a:cxnLst>
                <a:rect l="l" t="t" r="r" b="b"/>
                <a:pathLst>
                  <a:path w="86963" h="60987">
                    <a:moveTo>
                      <a:pt x="86963" y="10859"/>
                    </a:moveTo>
                    <a:lnTo>
                      <a:pt x="86963" y="40481"/>
                    </a:lnTo>
                    <a:cubicBezTo>
                      <a:pt x="86963" y="55054"/>
                      <a:pt x="25336" y="76676"/>
                      <a:pt x="8001" y="43529"/>
                    </a:cubicBezTo>
                    <a:cubicBezTo>
                      <a:pt x="6667" y="40672"/>
                      <a:pt x="0" y="0"/>
                      <a:pt x="0" y="0"/>
                    </a:cubicBezTo>
                    <a:close/>
                  </a:path>
                </a:pathLst>
              </a:custGeom>
              <a:solidFill>
                <a:srgbClr val="FFA8A7"/>
              </a:solidFill>
              <a:ln w="9525" cap="flat">
                <a:noFill/>
                <a:prstDash val="solid"/>
                <a:miter/>
              </a:ln>
            </p:spPr>
            <p:txBody>
              <a:bodyPr rtlCol="0" anchor="ctr"/>
              <a:lstStyle/>
              <a:p>
                <a:endParaRPr lang="vi-VN"/>
              </a:p>
            </p:txBody>
          </p:sp>
          <p:sp>
            <p:nvSpPr>
              <p:cNvPr id="243" name="Freeform: Shape 242">
                <a:extLst>
                  <a:ext uri="{FF2B5EF4-FFF2-40B4-BE49-F238E27FC236}">
                    <a16:creationId xmlns:a16="http://schemas.microsoft.com/office/drawing/2014/main" id="{C58F08CF-186C-4597-96FE-7E8A15879210}"/>
                  </a:ext>
                </a:extLst>
              </p:cNvPr>
              <p:cNvSpPr/>
              <p:nvPr/>
            </p:nvSpPr>
            <p:spPr>
              <a:xfrm>
                <a:off x="9687418" y="4950694"/>
                <a:ext cx="355907" cy="192976"/>
              </a:xfrm>
              <a:custGeom>
                <a:avLst/>
                <a:gdLst>
                  <a:gd name="connsiteX0" fmla="*/ 336461 w 355907"/>
                  <a:gd name="connsiteY0" fmla="*/ 0 h 192976"/>
                  <a:gd name="connsiteX1" fmla="*/ 352749 w 355907"/>
                  <a:gd name="connsiteY1" fmla="*/ 47625 h 192976"/>
                  <a:gd name="connsiteX2" fmla="*/ 352749 w 355907"/>
                  <a:gd name="connsiteY2" fmla="*/ 116776 h 192976"/>
                  <a:gd name="connsiteX3" fmla="*/ 275025 w 355907"/>
                  <a:gd name="connsiteY3" fmla="*/ 139732 h 192976"/>
                  <a:gd name="connsiteX4" fmla="*/ 195110 w 355907"/>
                  <a:gd name="connsiteY4" fmla="*/ 170688 h 192976"/>
                  <a:gd name="connsiteX5" fmla="*/ 114148 w 355907"/>
                  <a:gd name="connsiteY5" fmla="*/ 192976 h 192976"/>
                  <a:gd name="connsiteX6" fmla="*/ 22517 w 355907"/>
                  <a:gd name="connsiteY6" fmla="*/ 169259 h 192976"/>
                  <a:gd name="connsiteX7" fmla="*/ 4420 w 355907"/>
                  <a:gd name="connsiteY7" fmla="*/ 118872 h 192976"/>
                  <a:gd name="connsiteX8" fmla="*/ 23470 w 355907"/>
                  <a:gd name="connsiteY8" fmla="*/ 108775 h 192976"/>
                  <a:gd name="connsiteX9" fmla="*/ 71666 w 355907"/>
                  <a:gd name="connsiteY9" fmla="*/ 92297 h 192976"/>
                  <a:gd name="connsiteX10" fmla="*/ 142532 w 355907"/>
                  <a:gd name="connsiteY10" fmla="*/ 65151 h 192976"/>
                  <a:gd name="connsiteX11" fmla="*/ 238354 w 355907"/>
                  <a:gd name="connsiteY11" fmla="*/ 2096 h 19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907" h="192976">
                    <a:moveTo>
                      <a:pt x="336461" y="0"/>
                    </a:moveTo>
                    <a:cubicBezTo>
                      <a:pt x="336461" y="0"/>
                      <a:pt x="348177" y="0"/>
                      <a:pt x="352749" y="47625"/>
                    </a:cubicBezTo>
                    <a:cubicBezTo>
                      <a:pt x="354559" y="65913"/>
                      <a:pt x="358845" y="103251"/>
                      <a:pt x="352749" y="116776"/>
                    </a:cubicBezTo>
                    <a:cubicBezTo>
                      <a:pt x="346653" y="130302"/>
                      <a:pt x="312839" y="136303"/>
                      <a:pt x="275025" y="139732"/>
                    </a:cubicBezTo>
                    <a:cubicBezTo>
                      <a:pt x="246450" y="142208"/>
                      <a:pt x="221209" y="155924"/>
                      <a:pt x="195110" y="170688"/>
                    </a:cubicBezTo>
                    <a:cubicBezTo>
                      <a:pt x="170356" y="184637"/>
                      <a:pt x="142554" y="192291"/>
                      <a:pt x="114148" y="192976"/>
                    </a:cubicBezTo>
                    <a:cubicBezTo>
                      <a:pt x="78334" y="192976"/>
                      <a:pt x="48044" y="189452"/>
                      <a:pt x="22517" y="169259"/>
                    </a:cubicBezTo>
                    <a:cubicBezTo>
                      <a:pt x="8992" y="158496"/>
                      <a:pt x="-8248" y="135922"/>
                      <a:pt x="4420" y="118872"/>
                    </a:cubicBezTo>
                    <a:cubicBezTo>
                      <a:pt x="9642" y="113711"/>
                      <a:pt x="16267" y="110200"/>
                      <a:pt x="23470" y="108775"/>
                    </a:cubicBezTo>
                    <a:cubicBezTo>
                      <a:pt x="39377" y="102870"/>
                      <a:pt x="55474" y="97441"/>
                      <a:pt x="71666" y="92297"/>
                    </a:cubicBezTo>
                    <a:cubicBezTo>
                      <a:pt x="95964" y="85121"/>
                      <a:pt x="119659" y="76044"/>
                      <a:pt x="142532" y="65151"/>
                    </a:cubicBezTo>
                    <a:cubicBezTo>
                      <a:pt x="175870" y="48673"/>
                      <a:pt x="213112" y="30289"/>
                      <a:pt x="238354" y="2096"/>
                    </a:cubicBezTo>
                    <a:close/>
                  </a:path>
                </a:pathLst>
              </a:custGeom>
              <a:solidFill>
                <a:srgbClr val="263238"/>
              </a:solidFill>
              <a:ln w="9525" cap="flat">
                <a:noFill/>
                <a:prstDash val="solid"/>
                <a:miter/>
              </a:ln>
            </p:spPr>
            <p:txBody>
              <a:bodyPr rtlCol="0" anchor="ctr"/>
              <a:lstStyle/>
              <a:p>
                <a:endParaRPr lang="vi-VN"/>
              </a:p>
            </p:txBody>
          </p:sp>
          <p:sp>
            <p:nvSpPr>
              <p:cNvPr id="244" name="Freeform: Shape 243">
                <a:extLst>
                  <a:ext uri="{FF2B5EF4-FFF2-40B4-BE49-F238E27FC236}">
                    <a16:creationId xmlns:a16="http://schemas.microsoft.com/office/drawing/2014/main" id="{AA221978-335F-4FA3-A13A-150B26A60A6F}"/>
                  </a:ext>
                </a:extLst>
              </p:cNvPr>
              <p:cNvSpPr/>
              <p:nvPr/>
            </p:nvSpPr>
            <p:spPr>
              <a:xfrm>
                <a:off x="9925261" y="4925929"/>
                <a:ext cx="98046" cy="64914"/>
              </a:xfrm>
              <a:custGeom>
                <a:avLst/>
                <a:gdLst>
                  <a:gd name="connsiteX0" fmla="*/ 98047 w 98046"/>
                  <a:gd name="connsiteY0" fmla="*/ 0 h 64914"/>
                  <a:gd name="connsiteX1" fmla="*/ 98047 w 98046"/>
                  <a:gd name="connsiteY1" fmla="*/ 34576 h 64914"/>
                  <a:gd name="connsiteX2" fmla="*/ 44993 w 98046"/>
                  <a:gd name="connsiteY2" fmla="*/ 64865 h 64914"/>
                  <a:gd name="connsiteX3" fmla="*/ 35 w 98046"/>
                  <a:gd name="connsiteY3" fmla="*/ 34576 h 64914"/>
                  <a:gd name="connsiteX4" fmla="*/ 35 w 98046"/>
                  <a:gd name="connsiteY4" fmla="*/ 2477 h 64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46" h="64914">
                    <a:moveTo>
                      <a:pt x="98047" y="0"/>
                    </a:moveTo>
                    <a:cubicBezTo>
                      <a:pt x="98047" y="0"/>
                      <a:pt x="98047" y="22003"/>
                      <a:pt x="98047" y="34576"/>
                    </a:cubicBezTo>
                    <a:cubicBezTo>
                      <a:pt x="98047" y="47149"/>
                      <a:pt x="83474" y="66008"/>
                      <a:pt x="44993" y="64865"/>
                    </a:cubicBezTo>
                    <a:cubicBezTo>
                      <a:pt x="17942" y="64008"/>
                      <a:pt x="-918" y="56864"/>
                      <a:pt x="35" y="34576"/>
                    </a:cubicBezTo>
                    <a:lnTo>
                      <a:pt x="35" y="2477"/>
                    </a:lnTo>
                    <a:close/>
                  </a:path>
                </a:pathLst>
              </a:custGeom>
              <a:solidFill>
                <a:srgbClr val="FFA8A7"/>
              </a:solidFill>
              <a:ln w="9525" cap="flat">
                <a:noFill/>
                <a:prstDash val="solid"/>
                <a:miter/>
              </a:ln>
            </p:spPr>
            <p:txBody>
              <a:bodyPr rtlCol="0" anchor="ctr"/>
              <a:lstStyle/>
              <a:p>
                <a:endParaRPr lang="vi-VN"/>
              </a:p>
            </p:txBody>
          </p:sp>
          <p:sp>
            <p:nvSpPr>
              <p:cNvPr id="245" name="Freeform: Shape 244">
                <a:extLst>
                  <a:ext uri="{FF2B5EF4-FFF2-40B4-BE49-F238E27FC236}">
                    <a16:creationId xmlns:a16="http://schemas.microsoft.com/office/drawing/2014/main" id="{9A2973FB-0D99-4829-9800-55F90EDD0381}"/>
                  </a:ext>
                </a:extLst>
              </p:cNvPr>
              <p:cNvSpPr/>
              <p:nvPr/>
            </p:nvSpPr>
            <p:spPr>
              <a:xfrm>
                <a:off x="9855624" y="3562366"/>
                <a:ext cx="475047" cy="1377107"/>
              </a:xfrm>
              <a:custGeom>
                <a:avLst/>
                <a:gdLst>
                  <a:gd name="connsiteX0" fmla="*/ 471436 w 475047"/>
                  <a:gd name="connsiteY0" fmla="*/ 807208 h 1377107"/>
                  <a:gd name="connsiteX1" fmla="*/ 435622 w 475047"/>
                  <a:gd name="connsiteY1" fmla="*/ 652903 h 1377107"/>
                  <a:gd name="connsiteX2" fmla="*/ 450004 w 475047"/>
                  <a:gd name="connsiteY2" fmla="*/ 393061 h 1377107"/>
                  <a:gd name="connsiteX3" fmla="*/ 439146 w 475047"/>
                  <a:gd name="connsiteY3" fmla="*/ 4726 h 1377107"/>
                  <a:gd name="connsiteX4" fmla="*/ 2424 w 475047"/>
                  <a:gd name="connsiteY4" fmla="*/ 121884 h 1377107"/>
                  <a:gd name="connsiteX5" fmla="*/ 11188 w 475047"/>
                  <a:gd name="connsiteY5" fmla="*/ 750534 h 1377107"/>
                  <a:gd name="connsiteX6" fmla="*/ 37000 w 475047"/>
                  <a:gd name="connsiteY6" fmla="*/ 1013805 h 1377107"/>
                  <a:gd name="connsiteX7" fmla="*/ 70052 w 475047"/>
                  <a:gd name="connsiteY7" fmla="*/ 1366230 h 1377107"/>
                  <a:gd name="connsiteX8" fmla="*/ 167683 w 475047"/>
                  <a:gd name="connsiteY8" fmla="*/ 1363563 h 1377107"/>
                  <a:gd name="connsiteX9" fmla="*/ 203783 w 475047"/>
                  <a:gd name="connsiteY9" fmla="*/ 959893 h 1377107"/>
                  <a:gd name="connsiteX10" fmla="*/ 184733 w 475047"/>
                  <a:gd name="connsiteY10" fmla="*/ 799016 h 1377107"/>
                  <a:gd name="connsiteX11" fmla="*/ 209879 w 475047"/>
                  <a:gd name="connsiteY11" fmla="*/ 599658 h 1377107"/>
                  <a:gd name="connsiteX12" fmla="*/ 236263 w 475047"/>
                  <a:gd name="connsiteY12" fmla="*/ 396966 h 1377107"/>
                  <a:gd name="connsiteX13" fmla="*/ 259790 w 475047"/>
                  <a:gd name="connsiteY13" fmla="*/ 604992 h 1377107"/>
                  <a:gd name="connsiteX14" fmla="*/ 302843 w 475047"/>
                  <a:gd name="connsiteY14" fmla="*/ 857309 h 1377107"/>
                  <a:gd name="connsiteX15" fmla="*/ 369518 w 475047"/>
                  <a:gd name="connsiteY15" fmla="*/ 1205258 h 1377107"/>
                  <a:gd name="connsiteX16" fmla="*/ 453814 w 475047"/>
                  <a:gd name="connsiteY16" fmla="*/ 1201067 h 1377107"/>
                  <a:gd name="connsiteX17" fmla="*/ 471436 w 475047"/>
                  <a:gd name="connsiteY17" fmla="*/ 807208 h 137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047" h="1377107">
                    <a:moveTo>
                      <a:pt x="471436" y="807208"/>
                    </a:moveTo>
                    <a:cubicBezTo>
                      <a:pt x="464582" y="754724"/>
                      <a:pt x="452586" y="703040"/>
                      <a:pt x="435622" y="652903"/>
                    </a:cubicBezTo>
                    <a:cubicBezTo>
                      <a:pt x="435622" y="652903"/>
                      <a:pt x="445147" y="519553"/>
                      <a:pt x="450004" y="393061"/>
                    </a:cubicBezTo>
                    <a:cubicBezTo>
                      <a:pt x="453874" y="263515"/>
                      <a:pt x="450248" y="133853"/>
                      <a:pt x="439146" y="4726"/>
                    </a:cubicBezTo>
                    <a:cubicBezTo>
                      <a:pt x="439146" y="4726"/>
                      <a:pt x="9568" y="-36041"/>
                      <a:pt x="2424" y="121884"/>
                    </a:cubicBezTo>
                    <a:cubicBezTo>
                      <a:pt x="-4719" y="279808"/>
                      <a:pt x="5663" y="681382"/>
                      <a:pt x="11188" y="750534"/>
                    </a:cubicBezTo>
                    <a:cubicBezTo>
                      <a:pt x="16712" y="819685"/>
                      <a:pt x="22332" y="884836"/>
                      <a:pt x="37000" y="1013805"/>
                    </a:cubicBezTo>
                    <a:cubicBezTo>
                      <a:pt x="49668" y="1124867"/>
                      <a:pt x="70052" y="1366230"/>
                      <a:pt x="70052" y="1366230"/>
                    </a:cubicBezTo>
                    <a:cubicBezTo>
                      <a:pt x="101016" y="1381625"/>
                      <a:pt x="137606" y="1380626"/>
                      <a:pt x="167683" y="1363563"/>
                    </a:cubicBezTo>
                    <a:cubicBezTo>
                      <a:pt x="167683" y="1363563"/>
                      <a:pt x="200068" y="1039713"/>
                      <a:pt x="203783" y="959893"/>
                    </a:cubicBezTo>
                    <a:cubicBezTo>
                      <a:pt x="208546" y="856166"/>
                      <a:pt x="184733" y="799016"/>
                      <a:pt x="184733" y="799016"/>
                    </a:cubicBezTo>
                    <a:cubicBezTo>
                      <a:pt x="184733" y="799016"/>
                      <a:pt x="194258" y="733770"/>
                      <a:pt x="209879" y="599658"/>
                    </a:cubicBezTo>
                    <a:cubicBezTo>
                      <a:pt x="221214" y="504884"/>
                      <a:pt x="236263" y="396966"/>
                      <a:pt x="236263" y="396966"/>
                    </a:cubicBezTo>
                    <a:cubicBezTo>
                      <a:pt x="236263" y="396966"/>
                      <a:pt x="250932" y="530316"/>
                      <a:pt x="259790" y="604992"/>
                    </a:cubicBezTo>
                    <a:cubicBezTo>
                      <a:pt x="268077" y="674048"/>
                      <a:pt x="282079" y="728817"/>
                      <a:pt x="302843" y="857309"/>
                    </a:cubicBezTo>
                    <a:cubicBezTo>
                      <a:pt x="320750" y="968942"/>
                      <a:pt x="369518" y="1205258"/>
                      <a:pt x="369518" y="1205258"/>
                    </a:cubicBezTo>
                    <a:cubicBezTo>
                      <a:pt x="419905" y="1232213"/>
                      <a:pt x="453814" y="1201067"/>
                      <a:pt x="453814" y="1201067"/>
                    </a:cubicBezTo>
                    <a:cubicBezTo>
                      <a:pt x="453814" y="1201067"/>
                      <a:pt x="485532" y="904077"/>
                      <a:pt x="471436" y="807208"/>
                    </a:cubicBezTo>
                    <a:close/>
                  </a:path>
                </a:pathLst>
              </a:custGeom>
              <a:solidFill>
                <a:srgbClr val="37474F"/>
              </a:solidFill>
              <a:ln w="9525" cap="flat">
                <a:noFill/>
                <a:prstDash val="solid"/>
                <a:miter/>
              </a:ln>
            </p:spPr>
            <p:txBody>
              <a:bodyPr rtlCol="0" anchor="ctr"/>
              <a:lstStyle/>
              <a:p>
                <a:endParaRPr lang="vi-VN"/>
              </a:p>
            </p:txBody>
          </p:sp>
          <p:sp>
            <p:nvSpPr>
              <p:cNvPr id="246" name="Freeform: Shape 245">
                <a:extLst>
                  <a:ext uri="{FF2B5EF4-FFF2-40B4-BE49-F238E27FC236}">
                    <a16:creationId xmlns:a16="http://schemas.microsoft.com/office/drawing/2014/main" id="{DB5A4623-F353-485F-A072-5ADC1F0629B3}"/>
                  </a:ext>
                </a:extLst>
              </p:cNvPr>
              <p:cNvSpPr/>
              <p:nvPr/>
            </p:nvSpPr>
            <p:spPr>
              <a:xfrm>
                <a:off x="10091888" y="3751210"/>
                <a:ext cx="146399" cy="291750"/>
              </a:xfrm>
              <a:custGeom>
                <a:avLst/>
                <a:gdLst>
                  <a:gd name="connsiteX0" fmla="*/ 0 w 146399"/>
                  <a:gd name="connsiteY0" fmla="*/ 208121 h 291750"/>
                  <a:gd name="connsiteX1" fmla="*/ 20288 w 146399"/>
                  <a:gd name="connsiteY1" fmla="*/ 76200 h 291750"/>
                  <a:gd name="connsiteX2" fmla="*/ 146399 w 146399"/>
                  <a:gd name="connsiteY2" fmla="*/ 0 h 291750"/>
                  <a:gd name="connsiteX3" fmla="*/ 45815 w 146399"/>
                  <a:gd name="connsiteY3" fmla="*/ 89059 h 291750"/>
                  <a:gd name="connsiteX4" fmla="*/ 14573 w 146399"/>
                  <a:gd name="connsiteY4" fmla="*/ 200120 h 291750"/>
                  <a:gd name="connsiteX5" fmla="*/ 9239 w 146399"/>
                  <a:gd name="connsiteY5" fmla="*/ 291751 h 29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399" h="291750">
                    <a:moveTo>
                      <a:pt x="0" y="208121"/>
                    </a:moveTo>
                    <a:lnTo>
                      <a:pt x="20288" y="76200"/>
                    </a:lnTo>
                    <a:cubicBezTo>
                      <a:pt x="20288" y="76200"/>
                      <a:pt x="103917" y="49625"/>
                      <a:pt x="146399" y="0"/>
                    </a:cubicBezTo>
                    <a:cubicBezTo>
                      <a:pt x="146399" y="0"/>
                      <a:pt x="123730" y="57912"/>
                      <a:pt x="45815" y="89059"/>
                    </a:cubicBezTo>
                    <a:lnTo>
                      <a:pt x="14573" y="200120"/>
                    </a:lnTo>
                    <a:lnTo>
                      <a:pt x="9239" y="291751"/>
                    </a:lnTo>
                    <a:close/>
                  </a:path>
                </a:pathLst>
              </a:custGeom>
              <a:solidFill>
                <a:srgbClr val="263238"/>
              </a:solidFill>
              <a:ln w="9525" cap="flat">
                <a:noFill/>
                <a:prstDash val="solid"/>
                <a:miter/>
              </a:ln>
            </p:spPr>
            <p:txBody>
              <a:bodyPr rtlCol="0" anchor="ctr"/>
              <a:lstStyle/>
              <a:p>
                <a:endParaRPr lang="vi-VN"/>
              </a:p>
            </p:txBody>
          </p:sp>
          <p:sp>
            <p:nvSpPr>
              <p:cNvPr id="247" name="Freeform: Shape 246">
                <a:extLst>
                  <a:ext uri="{FF2B5EF4-FFF2-40B4-BE49-F238E27FC236}">
                    <a16:creationId xmlns:a16="http://schemas.microsoft.com/office/drawing/2014/main" id="{CF5D16E5-54D3-4AD9-BCD6-6098B9AFB568}"/>
                  </a:ext>
                </a:extLst>
              </p:cNvPr>
              <p:cNvSpPr/>
              <p:nvPr/>
            </p:nvSpPr>
            <p:spPr>
              <a:xfrm>
                <a:off x="10134464" y="3033792"/>
                <a:ext cx="273951" cy="594164"/>
              </a:xfrm>
              <a:custGeom>
                <a:avLst/>
                <a:gdLst>
                  <a:gd name="connsiteX0" fmla="*/ 71914 w 273951"/>
                  <a:gd name="connsiteY0" fmla="*/ 3995 h 594164"/>
                  <a:gd name="connsiteX1" fmla="*/ 206026 w 273951"/>
                  <a:gd name="connsiteY1" fmla="*/ 111437 h 594164"/>
                  <a:gd name="connsiteX2" fmla="*/ 270224 w 273951"/>
                  <a:gd name="connsiteY2" fmla="*/ 411570 h 594164"/>
                  <a:gd name="connsiteX3" fmla="*/ 236506 w 273951"/>
                  <a:gd name="connsiteY3" fmla="*/ 487770 h 594164"/>
                  <a:gd name="connsiteX4" fmla="*/ 25622 w 273951"/>
                  <a:gd name="connsiteY4" fmla="*/ 594164 h 594164"/>
                  <a:gd name="connsiteX5" fmla="*/ 0 w 273951"/>
                  <a:gd name="connsiteY5" fmla="*/ 497866 h 594164"/>
                  <a:gd name="connsiteX6" fmla="*/ 103822 w 273951"/>
                  <a:gd name="connsiteY6" fmla="*/ 285078 h 59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51" h="594164">
                    <a:moveTo>
                      <a:pt x="71914" y="3995"/>
                    </a:moveTo>
                    <a:cubicBezTo>
                      <a:pt x="138589" y="-12197"/>
                      <a:pt x="181261" y="20283"/>
                      <a:pt x="206026" y="111437"/>
                    </a:cubicBezTo>
                    <a:cubicBezTo>
                      <a:pt x="227171" y="189542"/>
                      <a:pt x="258223" y="351182"/>
                      <a:pt x="270224" y="411570"/>
                    </a:cubicBezTo>
                    <a:cubicBezTo>
                      <a:pt x="274701" y="433954"/>
                      <a:pt x="283559" y="459195"/>
                      <a:pt x="236506" y="487770"/>
                    </a:cubicBezTo>
                    <a:cubicBezTo>
                      <a:pt x="168290" y="527213"/>
                      <a:pt x="97881" y="562735"/>
                      <a:pt x="25622" y="594164"/>
                    </a:cubicBezTo>
                    <a:lnTo>
                      <a:pt x="0" y="497866"/>
                    </a:lnTo>
                    <a:lnTo>
                      <a:pt x="103822" y="285078"/>
                    </a:lnTo>
                    <a:close/>
                  </a:path>
                </a:pathLst>
              </a:custGeom>
              <a:solidFill>
                <a:srgbClr val="BA68C8"/>
              </a:solidFill>
              <a:ln w="9525" cap="flat">
                <a:noFill/>
                <a:prstDash val="solid"/>
                <a:miter/>
              </a:ln>
            </p:spPr>
            <p:txBody>
              <a:bodyPr rtlCol="0" anchor="ctr"/>
              <a:lstStyle/>
              <a:p>
                <a:endParaRPr lang="vi-VN"/>
              </a:p>
            </p:txBody>
          </p:sp>
          <p:sp>
            <p:nvSpPr>
              <p:cNvPr id="248" name="Freeform: Shape 247">
                <a:extLst>
                  <a:ext uri="{FF2B5EF4-FFF2-40B4-BE49-F238E27FC236}">
                    <a16:creationId xmlns:a16="http://schemas.microsoft.com/office/drawing/2014/main" id="{69514C94-E565-4887-AF3C-9B4B268AFE75}"/>
                  </a:ext>
                </a:extLst>
              </p:cNvPr>
              <p:cNvSpPr/>
              <p:nvPr/>
            </p:nvSpPr>
            <p:spPr>
              <a:xfrm>
                <a:off x="10134464" y="3033792"/>
                <a:ext cx="273951" cy="594164"/>
              </a:xfrm>
              <a:custGeom>
                <a:avLst/>
                <a:gdLst>
                  <a:gd name="connsiteX0" fmla="*/ 71914 w 273951"/>
                  <a:gd name="connsiteY0" fmla="*/ 3995 h 594164"/>
                  <a:gd name="connsiteX1" fmla="*/ 206026 w 273951"/>
                  <a:gd name="connsiteY1" fmla="*/ 111437 h 594164"/>
                  <a:gd name="connsiteX2" fmla="*/ 270224 w 273951"/>
                  <a:gd name="connsiteY2" fmla="*/ 411570 h 594164"/>
                  <a:gd name="connsiteX3" fmla="*/ 236506 w 273951"/>
                  <a:gd name="connsiteY3" fmla="*/ 487770 h 594164"/>
                  <a:gd name="connsiteX4" fmla="*/ 25622 w 273951"/>
                  <a:gd name="connsiteY4" fmla="*/ 594164 h 594164"/>
                  <a:gd name="connsiteX5" fmla="*/ 0 w 273951"/>
                  <a:gd name="connsiteY5" fmla="*/ 497866 h 594164"/>
                  <a:gd name="connsiteX6" fmla="*/ 103822 w 273951"/>
                  <a:gd name="connsiteY6" fmla="*/ 285078 h 594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951" h="594164">
                    <a:moveTo>
                      <a:pt x="71914" y="3995"/>
                    </a:moveTo>
                    <a:cubicBezTo>
                      <a:pt x="138589" y="-12197"/>
                      <a:pt x="181261" y="20283"/>
                      <a:pt x="206026" y="111437"/>
                    </a:cubicBezTo>
                    <a:cubicBezTo>
                      <a:pt x="227171" y="189542"/>
                      <a:pt x="258223" y="351182"/>
                      <a:pt x="270224" y="411570"/>
                    </a:cubicBezTo>
                    <a:cubicBezTo>
                      <a:pt x="274701" y="433954"/>
                      <a:pt x="283559" y="459195"/>
                      <a:pt x="236506" y="487770"/>
                    </a:cubicBezTo>
                    <a:cubicBezTo>
                      <a:pt x="168290" y="527213"/>
                      <a:pt x="97881" y="562735"/>
                      <a:pt x="25622" y="594164"/>
                    </a:cubicBezTo>
                    <a:lnTo>
                      <a:pt x="0" y="497866"/>
                    </a:lnTo>
                    <a:lnTo>
                      <a:pt x="103822" y="285078"/>
                    </a:lnTo>
                    <a:close/>
                  </a:path>
                </a:pathLst>
              </a:custGeom>
              <a:solidFill>
                <a:srgbClr val="000000">
                  <a:alpha val="25000"/>
                </a:srgbClr>
              </a:solidFill>
              <a:ln w="9525" cap="flat">
                <a:noFill/>
                <a:prstDash val="solid"/>
                <a:miter/>
              </a:ln>
            </p:spPr>
            <p:txBody>
              <a:bodyPr rtlCol="0" anchor="ctr"/>
              <a:lstStyle/>
              <a:p>
                <a:endParaRPr lang="vi-VN"/>
              </a:p>
            </p:txBody>
          </p:sp>
          <p:sp>
            <p:nvSpPr>
              <p:cNvPr id="249" name="Freeform: Shape 248">
                <a:extLst>
                  <a:ext uri="{FF2B5EF4-FFF2-40B4-BE49-F238E27FC236}">
                    <a16:creationId xmlns:a16="http://schemas.microsoft.com/office/drawing/2014/main" id="{F25BEFC2-264D-4BBC-8D63-2BD4A43F8785}"/>
                  </a:ext>
                </a:extLst>
              </p:cNvPr>
              <p:cNvSpPr/>
              <p:nvPr/>
            </p:nvSpPr>
            <p:spPr>
              <a:xfrm>
                <a:off x="10021307" y="2967208"/>
                <a:ext cx="146875" cy="169163"/>
              </a:xfrm>
              <a:custGeom>
                <a:avLst/>
                <a:gdLst>
                  <a:gd name="connsiteX0" fmla="*/ 0 w 146875"/>
                  <a:gd name="connsiteY0" fmla="*/ 28099 h 169163"/>
                  <a:gd name="connsiteX1" fmla="*/ 20098 w 146875"/>
                  <a:gd name="connsiteY1" fmla="*/ 169164 h 169163"/>
                  <a:gd name="connsiteX2" fmla="*/ 146875 w 146875"/>
                  <a:gd name="connsiteY2" fmla="*/ 164687 h 169163"/>
                  <a:gd name="connsiteX3" fmla="*/ 134683 w 146875"/>
                  <a:gd name="connsiteY3" fmla="*/ 0 h 169163"/>
                  <a:gd name="connsiteX4" fmla="*/ 0 w 146875"/>
                  <a:gd name="connsiteY4" fmla="*/ 28099 h 169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75" h="169163">
                    <a:moveTo>
                      <a:pt x="0" y="28099"/>
                    </a:moveTo>
                    <a:lnTo>
                      <a:pt x="20098" y="169164"/>
                    </a:lnTo>
                    <a:lnTo>
                      <a:pt x="146875" y="164687"/>
                    </a:lnTo>
                    <a:lnTo>
                      <a:pt x="134683" y="0"/>
                    </a:lnTo>
                    <a:lnTo>
                      <a:pt x="0" y="28099"/>
                    </a:lnTo>
                    <a:close/>
                  </a:path>
                </a:pathLst>
              </a:custGeom>
              <a:solidFill>
                <a:srgbClr val="FFA8A7"/>
              </a:solidFill>
              <a:ln w="9525" cap="flat">
                <a:noFill/>
                <a:prstDash val="solid"/>
                <a:miter/>
              </a:ln>
            </p:spPr>
            <p:txBody>
              <a:bodyPr rtlCol="0" anchor="ctr"/>
              <a:lstStyle/>
              <a:p>
                <a:endParaRPr lang="vi-VN"/>
              </a:p>
            </p:txBody>
          </p:sp>
          <p:sp>
            <p:nvSpPr>
              <p:cNvPr id="250" name="Freeform: Shape 249">
                <a:extLst>
                  <a:ext uri="{FF2B5EF4-FFF2-40B4-BE49-F238E27FC236}">
                    <a16:creationId xmlns:a16="http://schemas.microsoft.com/office/drawing/2014/main" id="{EF73D02C-74AF-49C3-825C-7DFAEA4ABD09}"/>
                  </a:ext>
                </a:extLst>
              </p:cNvPr>
              <p:cNvSpPr/>
              <p:nvPr/>
            </p:nvSpPr>
            <p:spPr>
              <a:xfrm>
                <a:off x="9899675" y="2820904"/>
                <a:ext cx="30573" cy="64484"/>
              </a:xfrm>
              <a:custGeom>
                <a:avLst/>
                <a:gdLst>
                  <a:gd name="connsiteX0" fmla="*/ 30573 w 30573"/>
                  <a:gd name="connsiteY0" fmla="*/ 0 h 64484"/>
                  <a:gd name="connsiteX1" fmla="*/ 284 w 30573"/>
                  <a:gd name="connsiteY1" fmla="*/ 54959 h 64484"/>
                  <a:gd name="connsiteX2" fmla="*/ 28382 w 30573"/>
                  <a:gd name="connsiteY2" fmla="*/ 64484 h 64484"/>
                </a:gdLst>
                <a:ahLst/>
                <a:cxnLst>
                  <a:cxn ang="0">
                    <a:pos x="connsiteX0" y="connsiteY0"/>
                  </a:cxn>
                  <a:cxn ang="0">
                    <a:pos x="connsiteX1" y="connsiteY1"/>
                  </a:cxn>
                  <a:cxn ang="0">
                    <a:pos x="connsiteX2" y="connsiteY2"/>
                  </a:cxn>
                </a:cxnLst>
                <a:rect l="l" t="t" r="r" b="b"/>
                <a:pathLst>
                  <a:path w="30573" h="64484">
                    <a:moveTo>
                      <a:pt x="30573" y="0"/>
                    </a:moveTo>
                    <a:cubicBezTo>
                      <a:pt x="30573" y="0"/>
                      <a:pt x="-3431" y="49911"/>
                      <a:pt x="284" y="54959"/>
                    </a:cubicBezTo>
                    <a:cubicBezTo>
                      <a:pt x="3998" y="60008"/>
                      <a:pt x="28382" y="64484"/>
                      <a:pt x="28382" y="64484"/>
                    </a:cubicBezTo>
                    <a:close/>
                  </a:path>
                </a:pathLst>
              </a:custGeom>
              <a:solidFill>
                <a:srgbClr val="F28F8F"/>
              </a:solidFill>
              <a:ln w="9525" cap="flat">
                <a:noFill/>
                <a:prstDash val="solid"/>
                <a:miter/>
              </a:ln>
            </p:spPr>
            <p:txBody>
              <a:bodyPr rtlCol="0" anchor="ctr"/>
              <a:lstStyle/>
              <a:p>
                <a:endParaRPr lang="vi-VN"/>
              </a:p>
            </p:txBody>
          </p:sp>
          <p:sp>
            <p:nvSpPr>
              <p:cNvPr id="251" name="Freeform: Shape 250">
                <a:extLst>
                  <a:ext uri="{FF2B5EF4-FFF2-40B4-BE49-F238E27FC236}">
                    <a16:creationId xmlns:a16="http://schemas.microsoft.com/office/drawing/2014/main" id="{9451CEB3-EE13-464F-B70D-DE3E0F8DC957}"/>
                  </a:ext>
                </a:extLst>
              </p:cNvPr>
              <p:cNvSpPr/>
              <p:nvPr/>
            </p:nvSpPr>
            <p:spPr>
              <a:xfrm>
                <a:off x="9900631" y="2770998"/>
                <a:ext cx="82867" cy="82867"/>
              </a:xfrm>
              <a:custGeom>
                <a:avLst/>
                <a:gdLst>
                  <a:gd name="connsiteX0" fmla="*/ 40762 w 82867"/>
                  <a:gd name="connsiteY0" fmla="*/ 82862 h 82867"/>
                  <a:gd name="connsiteX1" fmla="*/ 6 w 82867"/>
                  <a:gd name="connsiteY1" fmla="*/ 40762 h 82867"/>
                  <a:gd name="connsiteX2" fmla="*/ 42106 w 82867"/>
                  <a:gd name="connsiteY2" fmla="*/ 6 h 82867"/>
                  <a:gd name="connsiteX3" fmla="*/ 82862 w 82867"/>
                  <a:gd name="connsiteY3" fmla="*/ 42095 h 82867"/>
                  <a:gd name="connsiteX4" fmla="*/ 40773 w 82867"/>
                  <a:gd name="connsiteY4" fmla="*/ 82862 h 82867"/>
                  <a:gd name="connsiteX5" fmla="*/ 40762 w 82867"/>
                  <a:gd name="connsiteY5" fmla="*/ 82862 h 82867"/>
                  <a:gd name="connsiteX6" fmla="*/ 41905 w 82867"/>
                  <a:gd name="connsiteY6" fmla="*/ 9234 h 82867"/>
                  <a:gd name="connsiteX7" fmla="*/ 9052 w 82867"/>
                  <a:gd name="connsiteY7" fmla="*/ 40951 h 82867"/>
                  <a:gd name="connsiteX8" fmla="*/ 40769 w 82867"/>
                  <a:gd name="connsiteY8" fmla="*/ 73803 h 82867"/>
                  <a:gd name="connsiteX9" fmla="*/ 73622 w 82867"/>
                  <a:gd name="connsiteY9" fmla="*/ 42086 h 82867"/>
                  <a:gd name="connsiteX10" fmla="*/ 73623 w 82867"/>
                  <a:gd name="connsiteY10" fmla="*/ 42000 h 82867"/>
                  <a:gd name="connsiteX11" fmla="*/ 42009 w 82867"/>
                  <a:gd name="connsiteY11" fmla="*/ 9236 h 82867"/>
                  <a:gd name="connsiteX12" fmla="*/ 41905 w 82867"/>
                  <a:gd name="connsiteY12" fmla="*/ 9234 h 8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867" h="82867">
                    <a:moveTo>
                      <a:pt x="40762" y="82862"/>
                    </a:moveTo>
                    <a:cubicBezTo>
                      <a:pt x="17882" y="82491"/>
                      <a:pt x="-366" y="63642"/>
                      <a:pt x="6" y="40762"/>
                    </a:cubicBezTo>
                    <a:cubicBezTo>
                      <a:pt x="377" y="17882"/>
                      <a:pt x="19226" y="-366"/>
                      <a:pt x="42106" y="6"/>
                    </a:cubicBezTo>
                    <a:cubicBezTo>
                      <a:pt x="64982" y="377"/>
                      <a:pt x="83228" y="19219"/>
                      <a:pt x="82862" y="42095"/>
                    </a:cubicBezTo>
                    <a:cubicBezTo>
                      <a:pt x="82497" y="64975"/>
                      <a:pt x="63653" y="83228"/>
                      <a:pt x="40773" y="82862"/>
                    </a:cubicBezTo>
                    <a:cubicBezTo>
                      <a:pt x="40769" y="82862"/>
                      <a:pt x="40765" y="82862"/>
                      <a:pt x="40762" y="82862"/>
                    </a:cubicBezTo>
                    <a:close/>
                    <a:moveTo>
                      <a:pt x="41905" y="9234"/>
                    </a:moveTo>
                    <a:cubicBezTo>
                      <a:pt x="24074" y="8920"/>
                      <a:pt x="9366" y="23120"/>
                      <a:pt x="9052" y="40951"/>
                    </a:cubicBezTo>
                    <a:cubicBezTo>
                      <a:pt x="8738" y="58781"/>
                      <a:pt x="22938" y="73490"/>
                      <a:pt x="40769" y="73803"/>
                    </a:cubicBezTo>
                    <a:cubicBezTo>
                      <a:pt x="58599" y="74117"/>
                      <a:pt x="73308" y="59917"/>
                      <a:pt x="73622" y="42086"/>
                    </a:cubicBezTo>
                    <a:cubicBezTo>
                      <a:pt x="73622" y="42058"/>
                      <a:pt x="73623" y="42029"/>
                      <a:pt x="73623" y="42000"/>
                    </a:cubicBezTo>
                    <a:cubicBezTo>
                      <a:pt x="73941" y="24222"/>
                      <a:pt x="59787" y="9553"/>
                      <a:pt x="42009" y="9236"/>
                    </a:cubicBezTo>
                    <a:cubicBezTo>
                      <a:pt x="41974" y="9235"/>
                      <a:pt x="41940" y="9234"/>
                      <a:pt x="41905" y="9234"/>
                    </a:cubicBezTo>
                    <a:close/>
                  </a:path>
                </a:pathLst>
              </a:custGeom>
              <a:solidFill>
                <a:srgbClr val="263238"/>
              </a:solidFill>
              <a:ln w="9525" cap="flat">
                <a:noFill/>
                <a:prstDash val="solid"/>
                <a:miter/>
              </a:ln>
            </p:spPr>
            <p:txBody>
              <a:bodyPr rtlCol="0" anchor="ctr"/>
              <a:lstStyle/>
              <a:p>
                <a:endParaRPr lang="vi-VN"/>
              </a:p>
            </p:txBody>
          </p:sp>
          <p:sp>
            <p:nvSpPr>
              <p:cNvPr id="252" name="Freeform: Shape 251">
                <a:extLst>
                  <a:ext uri="{FF2B5EF4-FFF2-40B4-BE49-F238E27FC236}">
                    <a16:creationId xmlns:a16="http://schemas.microsoft.com/office/drawing/2014/main" id="{49D511D9-185C-446C-9A49-BF2E25114E51}"/>
                  </a:ext>
                </a:extLst>
              </p:cNvPr>
              <p:cNvSpPr/>
              <p:nvPr/>
            </p:nvSpPr>
            <p:spPr>
              <a:xfrm>
                <a:off x="9926546" y="2677629"/>
                <a:ext cx="303888" cy="326453"/>
              </a:xfrm>
              <a:custGeom>
                <a:avLst/>
                <a:gdLst>
                  <a:gd name="connsiteX0" fmla="*/ 98190 w 303888"/>
                  <a:gd name="connsiteY0" fmla="*/ 5638 h 326453"/>
                  <a:gd name="connsiteX1" fmla="*/ 2940 w 303888"/>
                  <a:gd name="connsiteY1" fmla="*/ 154704 h 326453"/>
                  <a:gd name="connsiteX2" fmla="*/ 19800 w 303888"/>
                  <a:gd name="connsiteY2" fmla="*/ 316629 h 326453"/>
                  <a:gd name="connsiteX3" fmla="*/ 112383 w 303888"/>
                  <a:gd name="connsiteY3" fmla="*/ 322440 h 326453"/>
                  <a:gd name="connsiteX4" fmla="*/ 263830 w 303888"/>
                  <a:gd name="connsiteY4" fmla="*/ 231190 h 326453"/>
                  <a:gd name="connsiteX5" fmla="*/ 275165 w 303888"/>
                  <a:gd name="connsiteY5" fmla="*/ 39071 h 326453"/>
                  <a:gd name="connsiteX6" fmla="*/ 98190 w 303888"/>
                  <a:gd name="connsiteY6" fmla="*/ 5638 h 32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3888" h="326453">
                    <a:moveTo>
                      <a:pt x="98190" y="5638"/>
                    </a:moveTo>
                    <a:cubicBezTo>
                      <a:pt x="30754" y="18782"/>
                      <a:pt x="10846" y="48024"/>
                      <a:pt x="2940" y="154704"/>
                    </a:cubicBezTo>
                    <a:cubicBezTo>
                      <a:pt x="-5442" y="266242"/>
                      <a:pt x="5322" y="301580"/>
                      <a:pt x="19800" y="316629"/>
                    </a:cubicBezTo>
                    <a:cubicBezTo>
                      <a:pt x="29325" y="326916"/>
                      <a:pt x="84474" y="329583"/>
                      <a:pt x="112383" y="322440"/>
                    </a:cubicBezTo>
                    <a:cubicBezTo>
                      <a:pt x="147244" y="312915"/>
                      <a:pt x="226206" y="286816"/>
                      <a:pt x="263830" y="231190"/>
                    </a:cubicBezTo>
                    <a:cubicBezTo>
                      <a:pt x="308121" y="165849"/>
                      <a:pt x="320980" y="76504"/>
                      <a:pt x="275165" y="39071"/>
                    </a:cubicBezTo>
                    <a:cubicBezTo>
                      <a:pt x="211062" y="-13507"/>
                      <a:pt x="125337" y="399"/>
                      <a:pt x="98190" y="5638"/>
                    </a:cubicBezTo>
                    <a:close/>
                  </a:path>
                </a:pathLst>
              </a:custGeom>
              <a:solidFill>
                <a:srgbClr val="FFA8A7"/>
              </a:solidFill>
              <a:ln w="9525" cap="flat">
                <a:noFill/>
                <a:prstDash val="solid"/>
                <a:miter/>
              </a:ln>
            </p:spPr>
            <p:txBody>
              <a:bodyPr rtlCol="0" anchor="ctr"/>
              <a:lstStyle/>
              <a:p>
                <a:endParaRPr lang="vi-VN"/>
              </a:p>
            </p:txBody>
          </p:sp>
          <p:sp>
            <p:nvSpPr>
              <p:cNvPr id="253" name="Freeform: Shape 252">
                <a:extLst>
                  <a:ext uri="{FF2B5EF4-FFF2-40B4-BE49-F238E27FC236}">
                    <a16:creationId xmlns:a16="http://schemas.microsoft.com/office/drawing/2014/main" id="{017B35E9-55D1-46AB-8B2D-1A4F2DCD40C3}"/>
                  </a:ext>
                </a:extLst>
              </p:cNvPr>
              <p:cNvSpPr/>
              <p:nvPr/>
            </p:nvSpPr>
            <p:spPr>
              <a:xfrm>
                <a:off x="9946155" y="2980257"/>
                <a:ext cx="76200" cy="23997"/>
              </a:xfrm>
              <a:custGeom>
                <a:avLst/>
                <a:gdLst>
                  <a:gd name="connsiteX0" fmla="*/ 76200 w 76200"/>
                  <a:gd name="connsiteY0" fmla="*/ 22765 h 23997"/>
                  <a:gd name="connsiteX1" fmla="*/ 0 w 76200"/>
                  <a:gd name="connsiteY1" fmla="*/ 14192 h 23997"/>
                  <a:gd name="connsiteX2" fmla="*/ 72199 w 76200"/>
                  <a:gd name="connsiteY2" fmla="*/ 0 h 23997"/>
                </a:gdLst>
                <a:ahLst/>
                <a:cxnLst>
                  <a:cxn ang="0">
                    <a:pos x="connsiteX0" y="connsiteY0"/>
                  </a:cxn>
                  <a:cxn ang="0">
                    <a:pos x="connsiteX1" y="connsiteY1"/>
                  </a:cxn>
                  <a:cxn ang="0">
                    <a:pos x="connsiteX2" y="connsiteY2"/>
                  </a:cxn>
                </a:cxnLst>
                <a:rect l="l" t="t" r="r" b="b"/>
                <a:pathLst>
                  <a:path w="76200" h="23997">
                    <a:moveTo>
                      <a:pt x="76200" y="22765"/>
                    </a:moveTo>
                    <a:cubicBezTo>
                      <a:pt x="47625" y="26003"/>
                      <a:pt x="8192" y="22765"/>
                      <a:pt x="0" y="14192"/>
                    </a:cubicBezTo>
                    <a:cubicBezTo>
                      <a:pt x="24739" y="13985"/>
                      <a:pt x="49223" y="9172"/>
                      <a:pt x="72199" y="0"/>
                    </a:cubicBezTo>
                    <a:close/>
                  </a:path>
                </a:pathLst>
              </a:custGeom>
              <a:solidFill>
                <a:srgbClr val="F28F8F"/>
              </a:solidFill>
              <a:ln w="9525" cap="flat">
                <a:noFill/>
                <a:prstDash val="solid"/>
                <a:miter/>
              </a:ln>
            </p:spPr>
            <p:txBody>
              <a:bodyPr rtlCol="0" anchor="ctr"/>
              <a:lstStyle/>
              <a:p>
                <a:endParaRPr lang="vi-VN"/>
              </a:p>
            </p:txBody>
          </p:sp>
          <p:sp>
            <p:nvSpPr>
              <p:cNvPr id="254" name="Freeform: Shape 253">
                <a:extLst>
                  <a:ext uri="{FF2B5EF4-FFF2-40B4-BE49-F238E27FC236}">
                    <a16:creationId xmlns:a16="http://schemas.microsoft.com/office/drawing/2014/main" id="{E04F3204-1E95-4BCB-A797-B8AD969A741A}"/>
                  </a:ext>
                </a:extLst>
              </p:cNvPr>
              <p:cNvSpPr/>
              <p:nvPr/>
            </p:nvSpPr>
            <p:spPr>
              <a:xfrm>
                <a:off x="9913266" y="2598212"/>
                <a:ext cx="383782" cy="404745"/>
              </a:xfrm>
              <a:custGeom>
                <a:avLst/>
                <a:gdLst>
                  <a:gd name="connsiteX0" fmla="*/ 14791 w 383782"/>
                  <a:gd name="connsiteY0" fmla="*/ 111249 h 404745"/>
                  <a:gd name="connsiteX1" fmla="*/ 20316 w 383782"/>
                  <a:gd name="connsiteY1" fmla="*/ 119822 h 404745"/>
                  <a:gd name="connsiteX2" fmla="*/ 59178 w 383782"/>
                  <a:gd name="connsiteY2" fmla="*/ 159827 h 404745"/>
                  <a:gd name="connsiteX3" fmla="*/ 83180 w 383782"/>
                  <a:gd name="connsiteY3" fmla="*/ 199355 h 404745"/>
                  <a:gd name="connsiteX4" fmla="*/ 106612 w 383782"/>
                  <a:gd name="connsiteY4" fmla="*/ 242599 h 404745"/>
                  <a:gd name="connsiteX5" fmla="*/ 154237 w 383782"/>
                  <a:gd name="connsiteY5" fmla="*/ 205547 h 404745"/>
                  <a:gd name="connsiteX6" fmla="*/ 171382 w 383782"/>
                  <a:gd name="connsiteY6" fmla="*/ 286414 h 404745"/>
                  <a:gd name="connsiteX7" fmla="*/ 126520 w 383782"/>
                  <a:gd name="connsiteY7" fmla="*/ 303178 h 404745"/>
                  <a:gd name="connsiteX8" fmla="*/ 153475 w 383782"/>
                  <a:gd name="connsiteY8" fmla="*/ 400238 h 404745"/>
                  <a:gd name="connsiteX9" fmla="*/ 241867 w 383782"/>
                  <a:gd name="connsiteY9" fmla="*/ 399571 h 404745"/>
                  <a:gd name="connsiteX10" fmla="*/ 349214 w 383782"/>
                  <a:gd name="connsiteY10" fmla="*/ 303178 h 404745"/>
                  <a:gd name="connsiteX11" fmla="*/ 337022 w 383782"/>
                  <a:gd name="connsiteY11" fmla="*/ 89247 h 404745"/>
                  <a:gd name="connsiteX12" fmla="*/ 329116 w 383782"/>
                  <a:gd name="connsiteY12" fmla="*/ 62957 h 404745"/>
                  <a:gd name="connsiteX13" fmla="*/ 313495 w 383782"/>
                  <a:gd name="connsiteY13" fmla="*/ 41812 h 404745"/>
                  <a:gd name="connsiteX14" fmla="*/ 261774 w 383782"/>
                  <a:gd name="connsiteY14" fmla="*/ 16380 h 404745"/>
                  <a:gd name="connsiteX15" fmla="*/ 108136 w 383782"/>
                  <a:gd name="connsiteY15" fmla="*/ 9141 h 404745"/>
                  <a:gd name="connsiteX16" fmla="*/ 39651 w 383782"/>
                  <a:gd name="connsiteY16" fmla="*/ 2569 h 404745"/>
                  <a:gd name="connsiteX17" fmla="*/ 218 w 383782"/>
                  <a:gd name="connsiteY17" fmla="*/ 54861 h 404745"/>
                  <a:gd name="connsiteX18" fmla="*/ 14791 w 383782"/>
                  <a:gd name="connsiteY18" fmla="*/ 111249 h 40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3782" h="404745">
                    <a:moveTo>
                      <a:pt x="14791" y="111249"/>
                    </a:moveTo>
                    <a:cubicBezTo>
                      <a:pt x="16506" y="114202"/>
                      <a:pt x="18411" y="117060"/>
                      <a:pt x="20316" y="119822"/>
                    </a:cubicBezTo>
                    <a:cubicBezTo>
                      <a:pt x="31501" y="134767"/>
                      <a:pt x="44562" y="148213"/>
                      <a:pt x="59178" y="159827"/>
                    </a:cubicBezTo>
                    <a:cubicBezTo>
                      <a:pt x="71042" y="170231"/>
                      <a:pt x="79421" y="184030"/>
                      <a:pt x="83180" y="199355"/>
                    </a:cubicBezTo>
                    <a:cubicBezTo>
                      <a:pt x="87562" y="215548"/>
                      <a:pt x="89086" y="234789"/>
                      <a:pt x="106612" y="242599"/>
                    </a:cubicBezTo>
                    <a:cubicBezTo>
                      <a:pt x="106612" y="242599"/>
                      <a:pt x="118328" y="199546"/>
                      <a:pt x="154237" y="205547"/>
                    </a:cubicBezTo>
                    <a:cubicBezTo>
                      <a:pt x="190147" y="211548"/>
                      <a:pt x="194909" y="258411"/>
                      <a:pt x="171382" y="286414"/>
                    </a:cubicBezTo>
                    <a:cubicBezTo>
                      <a:pt x="147856" y="314418"/>
                      <a:pt x="126520" y="303178"/>
                      <a:pt x="126520" y="303178"/>
                    </a:cubicBezTo>
                    <a:cubicBezTo>
                      <a:pt x="126520" y="303178"/>
                      <a:pt x="126520" y="364900"/>
                      <a:pt x="153475" y="400238"/>
                    </a:cubicBezTo>
                    <a:cubicBezTo>
                      <a:pt x="153475" y="400238"/>
                      <a:pt x="184432" y="410811"/>
                      <a:pt x="241867" y="399571"/>
                    </a:cubicBezTo>
                    <a:cubicBezTo>
                      <a:pt x="277110" y="392618"/>
                      <a:pt x="327592" y="349374"/>
                      <a:pt x="349214" y="303178"/>
                    </a:cubicBezTo>
                    <a:cubicBezTo>
                      <a:pt x="395029" y="205356"/>
                      <a:pt x="399506" y="116869"/>
                      <a:pt x="337022" y="89247"/>
                    </a:cubicBezTo>
                    <a:cubicBezTo>
                      <a:pt x="335689" y="88675"/>
                      <a:pt x="330831" y="66196"/>
                      <a:pt x="329116" y="62957"/>
                    </a:cubicBezTo>
                    <a:cubicBezTo>
                      <a:pt x="325174" y="55057"/>
                      <a:pt x="319888" y="47902"/>
                      <a:pt x="313495" y="41812"/>
                    </a:cubicBezTo>
                    <a:cubicBezTo>
                      <a:pt x="299295" y="28197"/>
                      <a:pt x="281227" y="19313"/>
                      <a:pt x="261774" y="16380"/>
                    </a:cubicBezTo>
                    <a:cubicBezTo>
                      <a:pt x="210816" y="9046"/>
                      <a:pt x="158809" y="19619"/>
                      <a:pt x="108136" y="9141"/>
                    </a:cubicBezTo>
                    <a:cubicBezTo>
                      <a:pt x="85372" y="4474"/>
                      <a:pt x="61749" y="-4384"/>
                      <a:pt x="39651" y="2569"/>
                    </a:cubicBezTo>
                    <a:cubicBezTo>
                      <a:pt x="17464" y="10859"/>
                      <a:pt x="2087" y="31250"/>
                      <a:pt x="218" y="54861"/>
                    </a:cubicBezTo>
                    <a:cubicBezTo>
                      <a:pt x="-1151" y="74739"/>
                      <a:pt x="3962" y="94524"/>
                      <a:pt x="14791" y="111249"/>
                    </a:cubicBezTo>
                    <a:close/>
                  </a:path>
                </a:pathLst>
              </a:custGeom>
              <a:solidFill>
                <a:srgbClr val="263238"/>
              </a:solidFill>
              <a:ln w="9525" cap="flat">
                <a:noFill/>
                <a:prstDash val="solid"/>
                <a:miter/>
              </a:ln>
            </p:spPr>
            <p:txBody>
              <a:bodyPr rtlCol="0" anchor="ctr"/>
              <a:lstStyle/>
              <a:p>
                <a:endParaRPr lang="vi-VN"/>
              </a:p>
            </p:txBody>
          </p:sp>
          <p:sp>
            <p:nvSpPr>
              <p:cNvPr id="255" name="Freeform: Shape 254">
                <a:extLst>
                  <a:ext uri="{FF2B5EF4-FFF2-40B4-BE49-F238E27FC236}">
                    <a16:creationId xmlns:a16="http://schemas.microsoft.com/office/drawing/2014/main" id="{D909610C-2D4F-4654-99B1-1FD3CCB790D1}"/>
                  </a:ext>
                </a:extLst>
              </p:cNvPr>
              <p:cNvSpPr/>
              <p:nvPr/>
            </p:nvSpPr>
            <p:spPr>
              <a:xfrm>
                <a:off x="10239310" y="2674527"/>
                <a:ext cx="43649" cy="34933"/>
              </a:xfrm>
              <a:custGeom>
                <a:avLst/>
                <a:gdLst>
                  <a:gd name="connsiteX0" fmla="*/ 3073 w 43649"/>
                  <a:gd name="connsiteY0" fmla="*/ 34934 h 34933"/>
                  <a:gd name="connsiteX1" fmla="*/ 43649 w 43649"/>
                  <a:gd name="connsiteY1" fmla="*/ 11788 h 34933"/>
                  <a:gd name="connsiteX2" fmla="*/ 11788 w 43649"/>
                  <a:gd name="connsiteY2" fmla="*/ 3073 h 34933"/>
                  <a:gd name="connsiteX3" fmla="*/ 3073 w 43649"/>
                  <a:gd name="connsiteY3" fmla="*/ 34934 h 34933"/>
                </a:gdLst>
                <a:ahLst/>
                <a:cxnLst>
                  <a:cxn ang="0">
                    <a:pos x="connsiteX0" y="connsiteY0"/>
                  </a:cxn>
                  <a:cxn ang="0">
                    <a:pos x="connsiteX1" y="connsiteY1"/>
                  </a:cxn>
                  <a:cxn ang="0">
                    <a:pos x="connsiteX2" y="connsiteY2"/>
                  </a:cxn>
                  <a:cxn ang="0">
                    <a:pos x="connsiteX3" y="connsiteY3"/>
                  </a:cxn>
                </a:cxnLst>
                <a:rect l="l" t="t" r="r" b="b"/>
                <a:pathLst>
                  <a:path w="43649" h="34933">
                    <a:moveTo>
                      <a:pt x="3073" y="34934"/>
                    </a:moveTo>
                    <a:lnTo>
                      <a:pt x="43649" y="11788"/>
                    </a:lnTo>
                    <a:cubicBezTo>
                      <a:pt x="37258" y="583"/>
                      <a:pt x="22993" y="-3319"/>
                      <a:pt x="11788" y="3073"/>
                    </a:cubicBezTo>
                    <a:cubicBezTo>
                      <a:pt x="583" y="9464"/>
                      <a:pt x="-3319" y="23729"/>
                      <a:pt x="3073" y="34934"/>
                    </a:cubicBezTo>
                    <a:close/>
                  </a:path>
                </a:pathLst>
              </a:custGeom>
              <a:solidFill>
                <a:srgbClr val="263238"/>
              </a:solidFill>
              <a:ln w="9525" cap="flat">
                <a:noFill/>
                <a:prstDash val="solid"/>
                <a:miter/>
              </a:ln>
            </p:spPr>
            <p:txBody>
              <a:bodyPr rtlCol="0" anchor="ctr"/>
              <a:lstStyle/>
              <a:p>
                <a:endParaRPr lang="vi-VN"/>
              </a:p>
            </p:txBody>
          </p:sp>
          <p:sp>
            <p:nvSpPr>
              <p:cNvPr id="256" name="Freeform: Shape 255">
                <a:extLst>
                  <a:ext uri="{FF2B5EF4-FFF2-40B4-BE49-F238E27FC236}">
                    <a16:creationId xmlns:a16="http://schemas.microsoft.com/office/drawing/2014/main" id="{3232BC09-59EE-4038-A858-0B23FF435B72}"/>
                  </a:ext>
                </a:extLst>
              </p:cNvPr>
              <p:cNvSpPr/>
              <p:nvPr/>
            </p:nvSpPr>
            <p:spPr>
              <a:xfrm>
                <a:off x="9996949" y="2818215"/>
                <a:ext cx="24358" cy="46694"/>
              </a:xfrm>
              <a:custGeom>
                <a:avLst/>
                <a:gdLst>
                  <a:gd name="connsiteX0" fmla="*/ 22358 w 24358"/>
                  <a:gd name="connsiteY0" fmla="*/ 46694 h 46694"/>
                  <a:gd name="connsiteX1" fmla="*/ 24358 w 24358"/>
                  <a:gd name="connsiteY1" fmla="*/ 22 h 46694"/>
                  <a:gd name="connsiteX2" fmla="*/ 22 w 24358"/>
                  <a:gd name="connsiteY2" fmla="*/ 22358 h 46694"/>
                  <a:gd name="connsiteX3" fmla="*/ 22358 w 24358"/>
                  <a:gd name="connsiteY3" fmla="*/ 46694 h 46694"/>
                </a:gdLst>
                <a:ahLst/>
                <a:cxnLst>
                  <a:cxn ang="0">
                    <a:pos x="connsiteX0" y="connsiteY0"/>
                  </a:cxn>
                  <a:cxn ang="0">
                    <a:pos x="connsiteX1" y="connsiteY1"/>
                  </a:cxn>
                  <a:cxn ang="0">
                    <a:pos x="connsiteX2" y="connsiteY2"/>
                  </a:cxn>
                  <a:cxn ang="0">
                    <a:pos x="connsiteX3" y="connsiteY3"/>
                  </a:cxn>
                </a:cxnLst>
                <a:rect l="l" t="t" r="r" b="b"/>
                <a:pathLst>
                  <a:path w="24358" h="46694">
                    <a:moveTo>
                      <a:pt x="22358" y="46694"/>
                    </a:moveTo>
                    <a:lnTo>
                      <a:pt x="24358" y="22"/>
                    </a:lnTo>
                    <a:cubicBezTo>
                      <a:pt x="11470" y="-530"/>
                      <a:pt x="574" y="9470"/>
                      <a:pt x="22" y="22358"/>
                    </a:cubicBezTo>
                    <a:cubicBezTo>
                      <a:pt x="-530" y="35246"/>
                      <a:pt x="9470" y="46142"/>
                      <a:pt x="22358" y="46694"/>
                    </a:cubicBezTo>
                    <a:close/>
                  </a:path>
                </a:pathLst>
              </a:custGeom>
              <a:solidFill>
                <a:srgbClr val="263238"/>
              </a:solidFill>
              <a:ln w="9525" cap="flat">
                <a:noFill/>
                <a:prstDash val="solid"/>
                <a:miter/>
              </a:ln>
            </p:spPr>
            <p:txBody>
              <a:bodyPr rtlCol="0" anchor="ctr"/>
              <a:lstStyle/>
              <a:p>
                <a:endParaRPr lang="vi-VN"/>
              </a:p>
            </p:txBody>
          </p:sp>
          <p:sp>
            <p:nvSpPr>
              <p:cNvPr id="257" name="Freeform: Shape 256">
                <a:extLst>
                  <a:ext uri="{FF2B5EF4-FFF2-40B4-BE49-F238E27FC236}">
                    <a16:creationId xmlns:a16="http://schemas.microsoft.com/office/drawing/2014/main" id="{43EE923D-4515-4992-B0AE-144F6C7503AF}"/>
                  </a:ext>
                </a:extLst>
              </p:cNvPr>
              <p:cNvSpPr/>
              <p:nvPr/>
            </p:nvSpPr>
            <p:spPr>
              <a:xfrm>
                <a:off x="9904531" y="2803187"/>
                <a:ext cx="124967" cy="26860"/>
              </a:xfrm>
              <a:custGeom>
                <a:avLst/>
                <a:gdLst>
                  <a:gd name="connsiteX0" fmla="*/ 95 w 124967"/>
                  <a:gd name="connsiteY0" fmla="*/ 0 h 26860"/>
                  <a:gd name="connsiteX1" fmla="*/ 124968 w 124967"/>
                  <a:gd name="connsiteY1" fmla="*/ 18193 h 26860"/>
                  <a:gd name="connsiteX2" fmla="*/ 119824 w 124967"/>
                  <a:gd name="connsiteY2" fmla="*/ 26861 h 26860"/>
                  <a:gd name="connsiteX3" fmla="*/ 0 w 124967"/>
                  <a:gd name="connsiteY3" fmla="*/ 9430 h 26860"/>
                  <a:gd name="connsiteX4" fmla="*/ 95 w 124967"/>
                  <a:gd name="connsiteY4" fmla="*/ 0 h 26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67" h="26860">
                    <a:moveTo>
                      <a:pt x="95" y="0"/>
                    </a:moveTo>
                    <a:lnTo>
                      <a:pt x="124968" y="18193"/>
                    </a:lnTo>
                    <a:lnTo>
                      <a:pt x="119824" y="26861"/>
                    </a:lnTo>
                    <a:lnTo>
                      <a:pt x="0" y="9430"/>
                    </a:lnTo>
                    <a:lnTo>
                      <a:pt x="95" y="0"/>
                    </a:lnTo>
                    <a:close/>
                  </a:path>
                </a:pathLst>
              </a:custGeom>
              <a:solidFill>
                <a:srgbClr val="263238"/>
              </a:solidFill>
              <a:ln w="9525" cap="flat">
                <a:noFill/>
                <a:prstDash val="solid"/>
                <a:miter/>
              </a:ln>
            </p:spPr>
            <p:txBody>
              <a:bodyPr rtlCol="0" anchor="ctr"/>
              <a:lstStyle/>
              <a:p>
                <a:endParaRPr lang="vi-VN"/>
              </a:p>
            </p:txBody>
          </p:sp>
          <p:sp>
            <p:nvSpPr>
              <p:cNvPr id="258" name="Freeform: Shape 257">
                <a:extLst>
                  <a:ext uri="{FF2B5EF4-FFF2-40B4-BE49-F238E27FC236}">
                    <a16:creationId xmlns:a16="http://schemas.microsoft.com/office/drawing/2014/main" id="{6489F536-0C9E-43B4-BAE1-94DE08D7246B}"/>
                  </a:ext>
                </a:extLst>
              </p:cNvPr>
              <p:cNvSpPr/>
              <p:nvPr/>
            </p:nvSpPr>
            <p:spPr>
              <a:xfrm>
                <a:off x="9853339" y="3033787"/>
                <a:ext cx="464354" cy="726993"/>
              </a:xfrm>
              <a:custGeom>
                <a:avLst/>
                <a:gdLst>
                  <a:gd name="connsiteX0" fmla="*/ 454861 w 464354"/>
                  <a:gd name="connsiteY0" fmla="*/ 78105 h 726993"/>
                  <a:gd name="connsiteX1" fmla="*/ 369136 w 464354"/>
                  <a:gd name="connsiteY1" fmla="*/ 0 h 726993"/>
                  <a:gd name="connsiteX2" fmla="*/ 291698 w 464354"/>
                  <a:gd name="connsiteY2" fmla="*/ 9525 h 726993"/>
                  <a:gd name="connsiteX3" fmla="*/ 159205 w 464354"/>
                  <a:gd name="connsiteY3" fmla="*/ 37338 h 726993"/>
                  <a:gd name="connsiteX4" fmla="*/ 74052 w 464354"/>
                  <a:gd name="connsiteY4" fmla="*/ 62389 h 726993"/>
                  <a:gd name="connsiteX5" fmla="*/ 3852 w 464354"/>
                  <a:gd name="connsiteY5" fmla="*/ 274892 h 726993"/>
                  <a:gd name="connsiteX6" fmla="*/ 3852 w 464354"/>
                  <a:gd name="connsiteY6" fmla="*/ 689800 h 726993"/>
                  <a:gd name="connsiteX7" fmla="*/ 301699 w 464354"/>
                  <a:gd name="connsiteY7" fmla="*/ 717613 h 726993"/>
                  <a:gd name="connsiteX8" fmla="*/ 454099 w 464354"/>
                  <a:gd name="connsiteY8" fmla="*/ 630555 h 726993"/>
                  <a:gd name="connsiteX9" fmla="*/ 442288 w 464354"/>
                  <a:gd name="connsiteY9" fmla="*/ 380619 h 726993"/>
                  <a:gd name="connsiteX10" fmla="*/ 463053 w 464354"/>
                  <a:gd name="connsiteY10" fmla="*/ 205264 h 726993"/>
                  <a:gd name="connsiteX11" fmla="*/ 454861 w 464354"/>
                  <a:gd name="connsiteY11" fmla="*/ 78105 h 72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354" h="726993">
                    <a:moveTo>
                      <a:pt x="454861" y="78105"/>
                    </a:moveTo>
                    <a:cubicBezTo>
                      <a:pt x="440097" y="20193"/>
                      <a:pt x="419142" y="1333"/>
                      <a:pt x="369136" y="0"/>
                    </a:cubicBezTo>
                    <a:cubicBezTo>
                      <a:pt x="343153" y="1589"/>
                      <a:pt x="317292" y="4770"/>
                      <a:pt x="291698" y="9525"/>
                    </a:cubicBezTo>
                    <a:cubicBezTo>
                      <a:pt x="286364" y="33909"/>
                      <a:pt x="223213" y="50578"/>
                      <a:pt x="159205" y="37338"/>
                    </a:cubicBezTo>
                    <a:cubicBezTo>
                      <a:pt x="140155" y="42958"/>
                      <a:pt x="89863" y="56388"/>
                      <a:pt x="74052" y="62389"/>
                    </a:cubicBezTo>
                    <a:cubicBezTo>
                      <a:pt x="28808" y="78772"/>
                      <a:pt x="7377" y="125730"/>
                      <a:pt x="3852" y="274892"/>
                    </a:cubicBezTo>
                    <a:cubicBezTo>
                      <a:pt x="3852" y="274892"/>
                      <a:pt x="-4815" y="628650"/>
                      <a:pt x="3852" y="689800"/>
                    </a:cubicBezTo>
                    <a:cubicBezTo>
                      <a:pt x="118152" y="734282"/>
                      <a:pt x="236358" y="732282"/>
                      <a:pt x="301699" y="717613"/>
                    </a:cubicBezTo>
                    <a:cubicBezTo>
                      <a:pt x="437811" y="687133"/>
                      <a:pt x="454099" y="630555"/>
                      <a:pt x="454099" y="630555"/>
                    </a:cubicBezTo>
                    <a:cubicBezTo>
                      <a:pt x="454099" y="630555"/>
                      <a:pt x="446955" y="488537"/>
                      <a:pt x="442288" y="380619"/>
                    </a:cubicBezTo>
                    <a:cubicBezTo>
                      <a:pt x="449146" y="311848"/>
                      <a:pt x="459338" y="260128"/>
                      <a:pt x="463053" y="205264"/>
                    </a:cubicBezTo>
                    <a:cubicBezTo>
                      <a:pt x="466271" y="162703"/>
                      <a:pt x="463514" y="119901"/>
                      <a:pt x="454861" y="78105"/>
                    </a:cubicBezTo>
                    <a:close/>
                  </a:path>
                </a:pathLst>
              </a:custGeom>
              <a:solidFill>
                <a:srgbClr val="BA68C8"/>
              </a:solidFill>
              <a:ln w="9525" cap="flat">
                <a:noFill/>
                <a:prstDash val="solid"/>
                <a:miter/>
              </a:ln>
            </p:spPr>
            <p:txBody>
              <a:bodyPr rtlCol="0" anchor="ctr"/>
              <a:lstStyle/>
              <a:p>
                <a:endParaRPr lang="vi-VN"/>
              </a:p>
            </p:txBody>
          </p:sp>
          <p:sp>
            <p:nvSpPr>
              <p:cNvPr id="259" name="Freeform: Shape 258">
                <a:extLst>
                  <a:ext uri="{FF2B5EF4-FFF2-40B4-BE49-F238E27FC236}">
                    <a16:creationId xmlns:a16="http://schemas.microsoft.com/office/drawing/2014/main" id="{91B0D606-FA22-431D-BC24-D3F7B494D199}"/>
                  </a:ext>
                </a:extLst>
              </p:cNvPr>
              <p:cNvSpPr/>
              <p:nvPr/>
            </p:nvSpPr>
            <p:spPr>
              <a:xfrm>
                <a:off x="9853339" y="3033787"/>
                <a:ext cx="464354" cy="726993"/>
              </a:xfrm>
              <a:custGeom>
                <a:avLst/>
                <a:gdLst>
                  <a:gd name="connsiteX0" fmla="*/ 454861 w 464354"/>
                  <a:gd name="connsiteY0" fmla="*/ 78105 h 726993"/>
                  <a:gd name="connsiteX1" fmla="*/ 369136 w 464354"/>
                  <a:gd name="connsiteY1" fmla="*/ 0 h 726993"/>
                  <a:gd name="connsiteX2" fmla="*/ 291698 w 464354"/>
                  <a:gd name="connsiteY2" fmla="*/ 9525 h 726993"/>
                  <a:gd name="connsiteX3" fmla="*/ 159205 w 464354"/>
                  <a:gd name="connsiteY3" fmla="*/ 37338 h 726993"/>
                  <a:gd name="connsiteX4" fmla="*/ 74052 w 464354"/>
                  <a:gd name="connsiteY4" fmla="*/ 62389 h 726993"/>
                  <a:gd name="connsiteX5" fmla="*/ 3852 w 464354"/>
                  <a:gd name="connsiteY5" fmla="*/ 274892 h 726993"/>
                  <a:gd name="connsiteX6" fmla="*/ 3852 w 464354"/>
                  <a:gd name="connsiteY6" fmla="*/ 689800 h 726993"/>
                  <a:gd name="connsiteX7" fmla="*/ 301699 w 464354"/>
                  <a:gd name="connsiteY7" fmla="*/ 717613 h 726993"/>
                  <a:gd name="connsiteX8" fmla="*/ 454099 w 464354"/>
                  <a:gd name="connsiteY8" fmla="*/ 630555 h 726993"/>
                  <a:gd name="connsiteX9" fmla="*/ 442288 w 464354"/>
                  <a:gd name="connsiteY9" fmla="*/ 380619 h 726993"/>
                  <a:gd name="connsiteX10" fmla="*/ 463053 w 464354"/>
                  <a:gd name="connsiteY10" fmla="*/ 205264 h 726993"/>
                  <a:gd name="connsiteX11" fmla="*/ 454861 w 464354"/>
                  <a:gd name="connsiteY11" fmla="*/ 78105 h 72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4354" h="726993">
                    <a:moveTo>
                      <a:pt x="454861" y="78105"/>
                    </a:moveTo>
                    <a:cubicBezTo>
                      <a:pt x="440097" y="20193"/>
                      <a:pt x="419142" y="1333"/>
                      <a:pt x="369136" y="0"/>
                    </a:cubicBezTo>
                    <a:cubicBezTo>
                      <a:pt x="343153" y="1589"/>
                      <a:pt x="317292" y="4770"/>
                      <a:pt x="291698" y="9525"/>
                    </a:cubicBezTo>
                    <a:cubicBezTo>
                      <a:pt x="286364" y="33909"/>
                      <a:pt x="223213" y="50578"/>
                      <a:pt x="159205" y="37338"/>
                    </a:cubicBezTo>
                    <a:cubicBezTo>
                      <a:pt x="140155" y="42958"/>
                      <a:pt x="89863" y="56388"/>
                      <a:pt x="74052" y="62389"/>
                    </a:cubicBezTo>
                    <a:cubicBezTo>
                      <a:pt x="28808" y="78772"/>
                      <a:pt x="7377" y="125730"/>
                      <a:pt x="3852" y="274892"/>
                    </a:cubicBezTo>
                    <a:cubicBezTo>
                      <a:pt x="3852" y="274892"/>
                      <a:pt x="-4815" y="628650"/>
                      <a:pt x="3852" y="689800"/>
                    </a:cubicBezTo>
                    <a:cubicBezTo>
                      <a:pt x="118152" y="734282"/>
                      <a:pt x="236358" y="732282"/>
                      <a:pt x="301699" y="717613"/>
                    </a:cubicBezTo>
                    <a:cubicBezTo>
                      <a:pt x="437811" y="687133"/>
                      <a:pt x="454099" y="630555"/>
                      <a:pt x="454099" y="630555"/>
                    </a:cubicBezTo>
                    <a:cubicBezTo>
                      <a:pt x="454099" y="630555"/>
                      <a:pt x="446955" y="488537"/>
                      <a:pt x="442288" y="380619"/>
                    </a:cubicBezTo>
                    <a:cubicBezTo>
                      <a:pt x="449146" y="311848"/>
                      <a:pt x="459338" y="260128"/>
                      <a:pt x="463053" y="205264"/>
                    </a:cubicBezTo>
                    <a:cubicBezTo>
                      <a:pt x="466271" y="162703"/>
                      <a:pt x="463514" y="119901"/>
                      <a:pt x="454861" y="78105"/>
                    </a:cubicBezTo>
                    <a:close/>
                  </a:path>
                </a:pathLst>
              </a:custGeom>
              <a:solidFill>
                <a:srgbClr val="000000">
                  <a:alpha val="10000"/>
                </a:srgbClr>
              </a:solidFill>
              <a:ln w="9525" cap="flat">
                <a:noFill/>
                <a:prstDash val="solid"/>
                <a:miter/>
              </a:ln>
            </p:spPr>
            <p:txBody>
              <a:bodyPr rtlCol="0" anchor="ctr"/>
              <a:lstStyle/>
              <a:p>
                <a:endParaRPr lang="vi-VN"/>
              </a:p>
            </p:txBody>
          </p:sp>
          <p:sp>
            <p:nvSpPr>
              <p:cNvPr id="260" name="Freeform: Shape 259">
                <a:extLst>
                  <a:ext uri="{FF2B5EF4-FFF2-40B4-BE49-F238E27FC236}">
                    <a16:creationId xmlns:a16="http://schemas.microsoft.com/office/drawing/2014/main" id="{9791F6CC-CA04-486F-BED9-51C3DB3BE248}"/>
                  </a:ext>
                </a:extLst>
              </p:cNvPr>
              <p:cNvSpPr/>
              <p:nvPr/>
            </p:nvSpPr>
            <p:spPr>
              <a:xfrm>
                <a:off x="9964348" y="3006626"/>
                <a:ext cx="225164" cy="105246"/>
              </a:xfrm>
              <a:custGeom>
                <a:avLst/>
                <a:gdLst>
                  <a:gd name="connsiteX0" fmla="*/ 194596 w 225164"/>
                  <a:gd name="connsiteY0" fmla="*/ 492 h 105246"/>
                  <a:gd name="connsiteX1" fmla="*/ 195644 w 225164"/>
                  <a:gd name="connsiteY1" fmla="*/ 14017 h 105246"/>
                  <a:gd name="connsiteX2" fmla="*/ 150495 w 225164"/>
                  <a:gd name="connsiteY2" fmla="*/ 40306 h 105246"/>
                  <a:gd name="connsiteX3" fmla="*/ 63151 w 225164"/>
                  <a:gd name="connsiteY3" fmla="*/ 32210 h 105246"/>
                  <a:gd name="connsiteX4" fmla="*/ 61531 w 225164"/>
                  <a:gd name="connsiteY4" fmla="*/ 20589 h 105246"/>
                  <a:gd name="connsiteX5" fmla="*/ 44768 w 225164"/>
                  <a:gd name="connsiteY5" fmla="*/ 26114 h 105246"/>
                  <a:gd name="connsiteX6" fmla="*/ 0 w 225164"/>
                  <a:gd name="connsiteY6" fmla="*/ 78501 h 105246"/>
                  <a:gd name="connsiteX7" fmla="*/ 52769 w 225164"/>
                  <a:gd name="connsiteY7" fmla="*/ 92122 h 105246"/>
                  <a:gd name="connsiteX8" fmla="*/ 178975 w 225164"/>
                  <a:gd name="connsiteY8" fmla="*/ 96885 h 105246"/>
                  <a:gd name="connsiteX9" fmla="*/ 225076 w 225164"/>
                  <a:gd name="connsiteY9" fmla="*/ 45164 h 105246"/>
                  <a:gd name="connsiteX10" fmla="*/ 194596 w 225164"/>
                  <a:gd name="connsiteY10" fmla="*/ 492 h 1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164" h="105246">
                    <a:moveTo>
                      <a:pt x="194596" y="492"/>
                    </a:moveTo>
                    <a:lnTo>
                      <a:pt x="195644" y="14017"/>
                    </a:lnTo>
                    <a:cubicBezTo>
                      <a:pt x="195644" y="14017"/>
                      <a:pt x="188976" y="33067"/>
                      <a:pt x="150495" y="40306"/>
                    </a:cubicBezTo>
                    <a:cubicBezTo>
                      <a:pt x="85725" y="52308"/>
                      <a:pt x="63151" y="32210"/>
                      <a:pt x="63151" y="32210"/>
                    </a:cubicBezTo>
                    <a:lnTo>
                      <a:pt x="61531" y="20589"/>
                    </a:lnTo>
                    <a:cubicBezTo>
                      <a:pt x="61531" y="20589"/>
                      <a:pt x="55245" y="18018"/>
                      <a:pt x="44768" y="26114"/>
                    </a:cubicBezTo>
                    <a:cubicBezTo>
                      <a:pt x="28809" y="42664"/>
                      <a:pt x="13860" y="60158"/>
                      <a:pt x="0" y="78501"/>
                    </a:cubicBezTo>
                    <a:cubicBezTo>
                      <a:pt x="0" y="78501"/>
                      <a:pt x="12382" y="74977"/>
                      <a:pt x="52769" y="92122"/>
                    </a:cubicBezTo>
                    <a:cubicBezTo>
                      <a:pt x="93115" y="107806"/>
                      <a:pt x="137561" y="109483"/>
                      <a:pt x="178975" y="96885"/>
                    </a:cubicBezTo>
                    <a:cubicBezTo>
                      <a:pt x="202449" y="89073"/>
                      <a:pt x="220004" y="69378"/>
                      <a:pt x="225076" y="45164"/>
                    </a:cubicBezTo>
                    <a:cubicBezTo>
                      <a:pt x="226695" y="33353"/>
                      <a:pt x="205740" y="-4747"/>
                      <a:pt x="194596" y="492"/>
                    </a:cubicBezTo>
                    <a:close/>
                  </a:path>
                </a:pathLst>
              </a:custGeom>
              <a:solidFill>
                <a:srgbClr val="BA68C8"/>
              </a:solidFill>
              <a:ln w="9525" cap="flat">
                <a:noFill/>
                <a:prstDash val="solid"/>
                <a:miter/>
              </a:ln>
            </p:spPr>
            <p:txBody>
              <a:bodyPr rtlCol="0" anchor="ctr"/>
              <a:lstStyle/>
              <a:p>
                <a:endParaRPr lang="vi-VN"/>
              </a:p>
            </p:txBody>
          </p:sp>
          <p:sp>
            <p:nvSpPr>
              <p:cNvPr id="261" name="Freeform: Shape 260">
                <a:extLst>
                  <a:ext uri="{FF2B5EF4-FFF2-40B4-BE49-F238E27FC236}">
                    <a16:creationId xmlns:a16="http://schemas.microsoft.com/office/drawing/2014/main" id="{ABB826FA-9EB4-4D21-BE07-3E5586477A6A}"/>
                  </a:ext>
                </a:extLst>
              </p:cNvPr>
              <p:cNvSpPr/>
              <p:nvPr/>
            </p:nvSpPr>
            <p:spPr>
              <a:xfrm>
                <a:off x="9964348" y="3006626"/>
                <a:ext cx="225164" cy="105246"/>
              </a:xfrm>
              <a:custGeom>
                <a:avLst/>
                <a:gdLst>
                  <a:gd name="connsiteX0" fmla="*/ 194596 w 225164"/>
                  <a:gd name="connsiteY0" fmla="*/ 492 h 105246"/>
                  <a:gd name="connsiteX1" fmla="*/ 195644 w 225164"/>
                  <a:gd name="connsiteY1" fmla="*/ 14017 h 105246"/>
                  <a:gd name="connsiteX2" fmla="*/ 150495 w 225164"/>
                  <a:gd name="connsiteY2" fmla="*/ 40306 h 105246"/>
                  <a:gd name="connsiteX3" fmla="*/ 63151 w 225164"/>
                  <a:gd name="connsiteY3" fmla="*/ 32210 h 105246"/>
                  <a:gd name="connsiteX4" fmla="*/ 61531 w 225164"/>
                  <a:gd name="connsiteY4" fmla="*/ 20589 h 105246"/>
                  <a:gd name="connsiteX5" fmla="*/ 44768 w 225164"/>
                  <a:gd name="connsiteY5" fmla="*/ 26114 h 105246"/>
                  <a:gd name="connsiteX6" fmla="*/ 0 w 225164"/>
                  <a:gd name="connsiteY6" fmla="*/ 78501 h 105246"/>
                  <a:gd name="connsiteX7" fmla="*/ 52769 w 225164"/>
                  <a:gd name="connsiteY7" fmla="*/ 92122 h 105246"/>
                  <a:gd name="connsiteX8" fmla="*/ 178975 w 225164"/>
                  <a:gd name="connsiteY8" fmla="*/ 96885 h 105246"/>
                  <a:gd name="connsiteX9" fmla="*/ 225076 w 225164"/>
                  <a:gd name="connsiteY9" fmla="*/ 45164 h 105246"/>
                  <a:gd name="connsiteX10" fmla="*/ 194596 w 225164"/>
                  <a:gd name="connsiteY10" fmla="*/ 492 h 10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164" h="105246">
                    <a:moveTo>
                      <a:pt x="194596" y="492"/>
                    </a:moveTo>
                    <a:lnTo>
                      <a:pt x="195644" y="14017"/>
                    </a:lnTo>
                    <a:cubicBezTo>
                      <a:pt x="195644" y="14017"/>
                      <a:pt x="188976" y="33067"/>
                      <a:pt x="150495" y="40306"/>
                    </a:cubicBezTo>
                    <a:cubicBezTo>
                      <a:pt x="85725" y="52308"/>
                      <a:pt x="63151" y="32210"/>
                      <a:pt x="63151" y="32210"/>
                    </a:cubicBezTo>
                    <a:lnTo>
                      <a:pt x="61531" y="20589"/>
                    </a:lnTo>
                    <a:cubicBezTo>
                      <a:pt x="61531" y="20589"/>
                      <a:pt x="55245" y="18018"/>
                      <a:pt x="44768" y="26114"/>
                    </a:cubicBezTo>
                    <a:cubicBezTo>
                      <a:pt x="28809" y="42664"/>
                      <a:pt x="13860" y="60158"/>
                      <a:pt x="0" y="78501"/>
                    </a:cubicBezTo>
                    <a:cubicBezTo>
                      <a:pt x="0" y="78501"/>
                      <a:pt x="12382" y="74977"/>
                      <a:pt x="52769" y="92122"/>
                    </a:cubicBezTo>
                    <a:cubicBezTo>
                      <a:pt x="93115" y="107806"/>
                      <a:pt x="137561" y="109483"/>
                      <a:pt x="178975" y="96885"/>
                    </a:cubicBezTo>
                    <a:cubicBezTo>
                      <a:pt x="202449" y="89073"/>
                      <a:pt x="220004" y="69378"/>
                      <a:pt x="225076" y="45164"/>
                    </a:cubicBezTo>
                    <a:cubicBezTo>
                      <a:pt x="226695" y="33353"/>
                      <a:pt x="205740" y="-4747"/>
                      <a:pt x="194596" y="492"/>
                    </a:cubicBezTo>
                    <a:close/>
                  </a:path>
                </a:pathLst>
              </a:custGeom>
              <a:solidFill>
                <a:srgbClr val="000000">
                  <a:alpha val="25000"/>
                </a:srgbClr>
              </a:solidFill>
              <a:ln w="9525" cap="flat">
                <a:noFill/>
                <a:prstDash val="solid"/>
                <a:miter/>
              </a:ln>
            </p:spPr>
            <p:txBody>
              <a:bodyPr rtlCol="0" anchor="ctr"/>
              <a:lstStyle/>
              <a:p>
                <a:endParaRPr lang="vi-VN"/>
              </a:p>
            </p:txBody>
          </p:sp>
          <p:sp>
            <p:nvSpPr>
              <p:cNvPr id="262" name="Freeform: Shape 261">
                <a:extLst>
                  <a:ext uri="{FF2B5EF4-FFF2-40B4-BE49-F238E27FC236}">
                    <a16:creationId xmlns:a16="http://schemas.microsoft.com/office/drawing/2014/main" id="{7D2E0005-195E-4EF3-AB40-730D5C04E70A}"/>
                  </a:ext>
                </a:extLst>
              </p:cNvPr>
              <p:cNvSpPr/>
              <p:nvPr/>
            </p:nvSpPr>
            <p:spPr>
              <a:xfrm>
                <a:off x="9736662" y="3092747"/>
                <a:ext cx="222484" cy="528963"/>
              </a:xfrm>
              <a:custGeom>
                <a:avLst/>
                <a:gdLst>
                  <a:gd name="connsiteX0" fmla="*/ 201778 w 222484"/>
                  <a:gd name="connsiteY0" fmla="*/ 0 h 528963"/>
                  <a:gd name="connsiteX1" fmla="*/ 72238 w 222484"/>
                  <a:gd name="connsiteY1" fmla="*/ 133350 h 528963"/>
                  <a:gd name="connsiteX2" fmla="*/ 3849 w 222484"/>
                  <a:gd name="connsiteY2" fmla="*/ 372904 h 528963"/>
                  <a:gd name="connsiteX3" fmla="*/ 18898 w 222484"/>
                  <a:gd name="connsiteY3" fmla="*/ 508445 h 528963"/>
                  <a:gd name="connsiteX4" fmla="*/ 119673 w 222484"/>
                  <a:gd name="connsiteY4" fmla="*/ 458724 h 528963"/>
                  <a:gd name="connsiteX5" fmla="*/ 207112 w 222484"/>
                  <a:gd name="connsiteY5" fmla="*/ 215265 h 528963"/>
                  <a:gd name="connsiteX6" fmla="*/ 201778 w 222484"/>
                  <a:gd name="connsiteY6" fmla="*/ 0 h 52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484" h="528963">
                    <a:moveTo>
                      <a:pt x="201778" y="0"/>
                    </a:moveTo>
                    <a:cubicBezTo>
                      <a:pt x="111005" y="9525"/>
                      <a:pt x="103385" y="34957"/>
                      <a:pt x="72238" y="133350"/>
                    </a:cubicBezTo>
                    <a:cubicBezTo>
                      <a:pt x="42806" y="226505"/>
                      <a:pt x="8897" y="350806"/>
                      <a:pt x="3849" y="372904"/>
                    </a:cubicBezTo>
                    <a:cubicBezTo>
                      <a:pt x="-3200" y="403670"/>
                      <a:pt x="-1866" y="488918"/>
                      <a:pt x="18898" y="508445"/>
                    </a:cubicBezTo>
                    <a:cubicBezTo>
                      <a:pt x="39663" y="527971"/>
                      <a:pt x="81763" y="559499"/>
                      <a:pt x="119673" y="458724"/>
                    </a:cubicBezTo>
                    <a:cubicBezTo>
                      <a:pt x="154439" y="366236"/>
                      <a:pt x="207112" y="215265"/>
                      <a:pt x="207112" y="215265"/>
                    </a:cubicBezTo>
                    <a:cubicBezTo>
                      <a:pt x="207112" y="215265"/>
                      <a:pt x="245022" y="82772"/>
                      <a:pt x="201778" y="0"/>
                    </a:cubicBezTo>
                    <a:close/>
                  </a:path>
                </a:pathLst>
              </a:custGeom>
              <a:solidFill>
                <a:srgbClr val="FFA8A7"/>
              </a:solidFill>
              <a:ln w="9525" cap="flat">
                <a:noFill/>
                <a:prstDash val="solid"/>
                <a:miter/>
              </a:ln>
            </p:spPr>
            <p:txBody>
              <a:bodyPr rtlCol="0" anchor="ctr"/>
              <a:lstStyle/>
              <a:p>
                <a:endParaRPr lang="vi-VN"/>
              </a:p>
            </p:txBody>
          </p:sp>
          <p:sp>
            <p:nvSpPr>
              <p:cNvPr id="263" name="Freeform: Shape 262">
                <a:extLst>
                  <a:ext uri="{FF2B5EF4-FFF2-40B4-BE49-F238E27FC236}">
                    <a16:creationId xmlns:a16="http://schemas.microsoft.com/office/drawing/2014/main" id="{FCCB46DC-9901-41B1-B573-A968ED4D3F99}"/>
                  </a:ext>
                </a:extLst>
              </p:cNvPr>
              <p:cNvSpPr/>
              <p:nvPr/>
            </p:nvSpPr>
            <p:spPr>
              <a:xfrm>
                <a:off x="9500405" y="3000510"/>
                <a:ext cx="225342" cy="331876"/>
              </a:xfrm>
              <a:custGeom>
                <a:avLst/>
                <a:gdLst>
                  <a:gd name="connsiteX0" fmla="*/ 225151 w 225342"/>
                  <a:gd name="connsiteY0" fmla="*/ 256924 h 331876"/>
                  <a:gd name="connsiteX1" fmla="*/ 143808 w 225342"/>
                  <a:gd name="connsiteY1" fmla="*/ 6893 h 331876"/>
                  <a:gd name="connsiteX2" fmla="*/ 140951 w 225342"/>
                  <a:gd name="connsiteY2" fmla="*/ 3940 h 331876"/>
                  <a:gd name="connsiteX3" fmla="*/ 130092 w 225342"/>
                  <a:gd name="connsiteY3" fmla="*/ 416 h 331876"/>
                  <a:gd name="connsiteX4" fmla="*/ 126282 w 225342"/>
                  <a:gd name="connsiteY4" fmla="*/ 416 h 331876"/>
                  <a:gd name="connsiteX5" fmla="*/ 3124 w 225342"/>
                  <a:gd name="connsiteY5" fmla="*/ 71949 h 331876"/>
                  <a:gd name="connsiteX6" fmla="*/ 361 w 225342"/>
                  <a:gd name="connsiteY6" fmla="*/ 79759 h 331876"/>
                  <a:gd name="connsiteX7" fmla="*/ 89420 w 225342"/>
                  <a:gd name="connsiteY7" fmla="*/ 325218 h 331876"/>
                  <a:gd name="connsiteX8" fmla="*/ 94934 w 225342"/>
                  <a:gd name="connsiteY8" fmla="*/ 328045 h 331876"/>
                  <a:gd name="connsiteX9" fmla="*/ 95897 w 225342"/>
                  <a:gd name="connsiteY9" fmla="*/ 327600 h 331876"/>
                  <a:gd name="connsiteX10" fmla="*/ 99326 w 225342"/>
                  <a:gd name="connsiteY10" fmla="*/ 325599 h 331876"/>
                  <a:gd name="connsiteX11" fmla="*/ 100565 w 225342"/>
                  <a:gd name="connsiteY11" fmla="*/ 328838 h 331876"/>
                  <a:gd name="connsiteX12" fmla="*/ 106079 w 225342"/>
                  <a:gd name="connsiteY12" fmla="*/ 331664 h 331876"/>
                  <a:gd name="connsiteX13" fmla="*/ 107041 w 225342"/>
                  <a:gd name="connsiteY13" fmla="*/ 331219 h 331876"/>
                  <a:gd name="connsiteX14" fmla="*/ 222104 w 225342"/>
                  <a:gd name="connsiteY14" fmla="*/ 264544 h 331876"/>
                  <a:gd name="connsiteX15" fmla="*/ 225152 w 225342"/>
                  <a:gd name="connsiteY15" fmla="*/ 256924 h 331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342" h="331876">
                    <a:moveTo>
                      <a:pt x="225151" y="256924"/>
                    </a:moveTo>
                    <a:lnTo>
                      <a:pt x="143808" y="6893"/>
                    </a:lnTo>
                    <a:cubicBezTo>
                      <a:pt x="143420" y="5486"/>
                      <a:pt x="142344" y="4374"/>
                      <a:pt x="140951" y="3940"/>
                    </a:cubicBezTo>
                    <a:lnTo>
                      <a:pt x="130092" y="416"/>
                    </a:lnTo>
                    <a:cubicBezTo>
                      <a:pt x="128883" y="-139"/>
                      <a:pt x="127492" y="-139"/>
                      <a:pt x="126282" y="416"/>
                    </a:cubicBezTo>
                    <a:lnTo>
                      <a:pt x="3124" y="71949"/>
                    </a:lnTo>
                    <a:cubicBezTo>
                      <a:pt x="501" y="73595"/>
                      <a:pt x="-643" y="76830"/>
                      <a:pt x="361" y="79759"/>
                    </a:cubicBezTo>
                    <a:lnTo>
                      <a:pt x="89420" y="325218"/>
                    </a:lnTo>
                    <a:cubicBezTo>
                      <a:pt x="90162" y="327522"/>
                      <a:pt x="92631" y="328787"/>
                      <a:pt x="94934" y="328045"/>
                    </a:cubicBezTo>
                    <a:cubicBezTo>
                      <a:pt x="95272" y="327936"/>
                      <a:pt x="95595" y="327786"/>
                      <a:pt x="95897" y="327600"/>
                    </a:cubicBezTo>
                    <a:lnTo>
                      <a:pt x="99326" y="325599"/>
                    </a:lnTo>
                    <a:lnTo>
                      <a:pt x="100565" y="328838"/>
                    </a:lnTo>
                    <a:cubicBezTo>
                      <a:pt x="101307" y="331141"/>
                      <a:pt x="103776" y="332407"/>
                      <a:pt x="106079" y="331664"/>
                    </a:cubicBezTo>
                    <a:cubicBezTo>
                      <a:pt x="106416" y="331555"/>
                      <a:pt x="106740" y="331406"/>
                      <a:pt x="107041" y="331219"/>
                    </a:cubicBezTo>
                    <a:lnTo>
                      <a:pt x="222104" y="264544"/>
                    </a:lnTo>
                    <a:cubicBezTo>
                      <a:pt x="224623" y="262899"/>
                      <a:pt x="225841" y="259853"/>
                      <a:pt x="225152" y="256924"/>
                    </a:cubicBezTo>
                    <a:close/>
                  </a:path>
                </a:pathLst>
              </a:custGeom>
              <a:solidFill>
                <a:srgbClr val="37474F"/>
              </a:solidFill>
              <a:ln w="9525" cap="flat">
                <a:noFill/>
                <a:prstDash val="solid"/>
                <a:miter/>
              </a:ln>
            </p:spPr>
            <p:txBody>
              <a:bodyPr rtlCol="0" anchor="ctr"/>
              <a:lstStyle/>
              <a:p>
                <a:endParaRPr lang="vi-VN"/>
              </a:p>
            </p:txBody>
          </p:sp>
          <p:sp>
            <p:nvSpPr>
              <p:cNvPr id="264" name="Freeform: Shape 263">
                <a:extLst>
                  <a:ext uri="{FF2B5EF4-FFF2-40B4-BE49-F238E27FC236}">
                    <a16:creationId xmlns:a16="http://schemas.microsoft.com/office/drawing/2014/main" id="{1FADA23D-110F-418D-9307-7F189A721A2D}"/>
                  </a:ext>
                </a:extLst>
              </p:cNvPr>
              <p:cNvSpPr/>
              <p:nvPr/>
            </p:nvSpPr>
            <p:spPr>
              <a:xfrm>
                <a:off x="9511565" y="3004251"/>
                <a:ext cx="214222" cy="328136"/>
              </a:xfrm>
              <a:custGeom>
                <a:avLst/>
                <a:gdLst>
                  <a:gd name="connsiteX0" fmla="*/ 126361 w 214222"/>
                  <a:gd name="connsiteY0" fmla="*/ 676 h 328136"/>
                  <a:gd name="connsiteX1" fmla="*/ 3202 w 214222"/>
                  <a:gd name="connsiteY1" fmla="*/ 72208 h 328136"/>
                  <a:gd name="connsiteX2" fmla="*/ 345 w 214222"/>
                  <a:gd name="connsiteY2" fmla="*/ 80019 h 328136"/>
                  <a:gd name="connsiteX3" fmla="*/ 89404 w 214222"/>
                  <a:gd name="connsiteY3" fmla="*/ 325097 h 328136"/>
                  <a:gd name="connsiteX4" fmla="*/ 94918 w 214222"/>
                  <a:gd name="connsiteY4" fmla="*/ 327924 h 328136"/>
                  <a:gd name="connsiteX5" fmla="*/ 95881 w 214222"/>
                  <a:gd name="connsiteY5" fmla="*/ 327479 h 328136"/>
                  <a:gd name="connsiteX6" fmla="*/ 210943 w 214222"/>
                  <a:gd name="connsiteY6" fmla="*/ 260804 h 328136"/>
                  <a:gd name="connsiteX7" fmla="*/ 213991 w 214222"/>
                  <a:gd name="connsiteY7" fmla="*/ 252993 h 328136"/>
                  <a:gd name="connsiteX8" fmla="*/ 132647 w 214222"/>
                  <a:gd name="connsiteY8" fmla="*/ 2962 h 328136"/>
                  <a:gd name="connsiteX9" fmla="*/ 127411 w 214222"/>
                  <a:gd name="connsiteY9" fmla="*/ 186 h 328136"/>
                  <a:gd name="connsiteX10" fmla="*/ 126361 w 214222"/>
                  <a:gd name="connsiteY10" fmla="*/ 676 h 3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222" h="328136">
                    <a:moveTo>
                      <a:pt x="126361" y="676"/>
                    </a:moveTo>
                    <a:lnTo>
                      <a:pt x="3202" y="72208"/>
                    </a:lnTo>
                    <a:cubicBezTo>
                      <a:pt x="544" y="73826"/>
                      <a:pt x="-642" y="77068"/>
                      <a:pt x="345" y="80019"/>
                    </a:cubicBezTo>
                    <a:lnTo>
                      <a:pt x="89404" y="325097"/>
                    </a:lnTo>
                    <a:cubicBezTo>
                      <a:pt x="90146" y="327400"/>
                      <a:pt x="92615" y="328666"/>
                      <a:pt x="94918" y="327924"/>
                    </a:cubicBezTo>
                    <a:cubicBezTo>
                      <a:pt x="95256" y="327815"/>
                      <a:pt x="95579" y="327665"/>
                      <a:pt x="95881" y="327479"/>
                    </a:cubicBezTo>
                    <a:lnTo>
                      <a:pt x="210943" y="260804"/>
                    </a:lnTo>
                    <a:cubicBezTo>
                      <a:pt x="213540" y="259133"/>
                      <a:pt x="214770" y="255982"/>
                      <a:pt x="213991" y="252993"/>
                    </a:cubicBezTo>
                    <a:lnTo>
                      <a:pt x="132647" y="2962"/>
                    </a:lnTo>
                    <a:cubicBezTo>
                      <a:pt x="131968" y="749"/>
                      <a:pt x="129623" y="-494"/>
                      <a:pt x="127411" y="186"/>
                    </a:cubicBezTo>
                    <a:cubicBezTo>
                      <a:pt x="127040" y="300"/>
                      <a:pt x="126687" y="465"/>
                      <a:pt x="126361" y="676"/>
                    </a:cubicBezTo>
                    <a:close/>
                  </a:path>
                </a:pathLst>
              </a:custGeom>
              <a:solidFill>
                <a:srgbClr val="455A64"/>
              </a:solidFill>
              <a:ln w="9525" cap="flat">
                <a:noFill/>
                <a:prstDash val="solid"/>
                <a:miter/>
              </a:ln>
            </p:spPr>
            <p:txBody>
              <a:bodyPr rtlCol="0" anchor="ctr"/>
              <a:lstStyle/>
              <a:p>
                <a:endParaRPr lang="vi-VN"/>
              </a:p>
            </p:txBody>
          </p:sp>
          <p:sp>
            <p:nvSpPr>
              <p:cNvPr id="265" name="Freeform: Shape 264">
                <a:extLst>
                  <a:ext uri="{FF2B5EF4-FFF2-40B4-BE49-F238E27FC236}">
                    <a16:creationId xmlns:a16="http://schemas.microsoft.com/office/drawing/2014/main" id="{6AE30753-8251-4F4D-853F-CC94D8BA58E6}"/>
                  </a:ext>
                </a:extLst>
              </p:cNvPr>
              <p:cNvSpPr/>
              <p:nvPr/>
            </p:nvSpPr>
            <p:spPr>
              <a:xfrm>
                <a:off x="9529532" y="3034263"/>
                <a:ext cx="180879" cy="268700"/>
              </a:xfrm>
              <a:custGeom>
                <a:avLst/>
                <a:gdLst>
                  <a:gd name="connsiteX0" fmla="*/ 0 w 180879"/>
                  <a:gd name="connsiteY0" fmla="*/ 64199 h 268700"/>
                  <a:gd name="connsiteX1" fmla="*/ 113062 w 180879"/>
                  <a:gd name="connsiteY1" fmla="*/ 0 h 268700"/>
                  <a:gd name="connsiteX2" fmla="*/ 180880 w 180879"/>
                  <a:gd name="connsiteY2" fmla="*/ 208693 h 268700"/>
                  <a:gd name="connsiteX3" fmla="*/ 74676 w 180879"/>
                  <a:gd name="connsiteY3" fmla="*/ 268700 h 268700"/>
                  <a:gd name="connsiteX4" fmla="*/ 0 w 180879"/>
                  <a:gd name="connsiteY4" fmla="*/ 64199 h 26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79" h="268700">
                    <a:moveTo>
                      <a:pt x="0" y="64199"/>
                    </a:moveTo>
                    <a:lnTo>
                      <a:pt x="113062" y="0"/>
                    </a:lnTo>
                    <a:lnTo>
                      <a:pt x="180880" y="208693"/>
                    </a:lnTo>
                    <a:lnTo>
                      <a:pt x="74676" y="268700"/>
                    </a:lnTo>
                    <a:lnTo>
                      <a:pt x="0" y="64199"/>
                    </a:lnTo>
                    <a:close/>
                  </a:path>
                </a:pathLst>
              </a:custGeom>
              <a:solidFill>
                <a:srgbClr val="FFFFFF"/>
              </a:solidFill>
              <a:ln w="9525" cap="flat">
                <a:noFill/>
                <a:prstDash val="solid"/>
                <a:miter/>
              </a:ln>
            </p:spPr>
            <p:txBody>
              <a:bodyPr rtlCol="0" anchor="ctr"/>
              <a:lstStyle/>
              <a:p>
                <a:endParaRPr lang="vi-VN"/>
              </a:p>
            </p:txBody>
          </p:sp>
          <p:sp>
            <p:nvSpPr>
              <p:cNvPr id="266" name="Freeform: Shape 265">
                <a:extLst>
                  <a:ext uri="{FF2B5EF4-FFF2-40B4-BE49-F238E27FC236}">
                    <a16:creationId xmlns:a16="http://schemas.microsoft.com/office/drawing/2014/main" id="{0594E1B9-170D-43E2-B2C8-79848A4FAF82}"/>
                  </a:ext>
                </a:extLst>
              </p:cNvPr>
              <p:cNvSpPr/>
              <p:nvPr/>
            </p:nvSpPr>
            <p:spPr>
              <a:xfrm>
                <a:off x="9571873" y="3039624"/>
                <a:ext cx="32546" cy="21309"/>
              </a:xfrm>
              <a:custGeom>
                <a:avLst/>
                <a:gdLst>
                  <a:gd name="connsiteX0" fmla="*/ 2712 w 32546"/>
                  <a:gd name="connsiteY0" fmla="*/ 21310 h 21309"/>
                  <a:gd name="connsiteX1" fmla="*/ 330 w 32546"/>
                  <a:gd name="connsiteY1" fmla="*/ 19881 h 21309"/>
                  <a:gd name="connsiteX2" fmla="*/ 1378 w 32546"/>
                  <a:gd name="connsiteY2" fmla="*/ 16261 h 21309"/>
                  <a:gd name="connsiteX3" fmla="*/ 28524 w 32546"/>
                  <a:gd name="connsiteY3" fmla="*/ 355 h 21309"/>
                  <a:gd name="connsiteX4" fmla="*/ 32192 w 32546"/>
                  <a:gd name="connsiteY4" fmla="*/ 1355 h 21309"/>
                  <a:gd name="connsiteX5" fmla="*/ 31191 w 32546"/>
                  <a:gd name="connsiteY5" fmla="*/ 5022 h 21309"/>
                  <a:gd name="connsiteX6" fmla="*/ 3759 w 32546"/>
                  <a:gd name="connsiteY6" fmla="*/ 20929 h 21309"/>
                  <a:gd name="connsiteX7" fmla="*/ 2712 w 32546"/>
                  <a:gd name="connsiteY7" fmla="*/ 21310 h 2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46" h="21309">
                    <a:moveTo>
                      <a:pt x="2712" y="21310"/>
                    </a:moveTo>
                    <a:cubicBezTo>
                      <a:pt x="1729" y="21260"/>
                      <a:pt x="837" y="20724"/>
                      <a:pt x="330" y="19881"/>
                    </a:cubicBezTo>
                    <a:cubicBezTo>
                      <a:pt x="-378" y="18592"/>
                      <a:pt x="91" y="16972"/>
                      <a:pt x="1378" y="16261"/>
                    </a:cubicBezTo>
                    <a:lnTo>
                      <a:pt x="28524" y="355"/>
                    </a:lnTo>
                    <a:cubicBezTo>
                      <a:pt x="29813" y="-382"/>
                      <a:pt x="31455" y="66"/>
                      <a:pt x="32192" y="1355"/>
                    </a:cubicBezTo>
                    <a:cubicBezTo>
                      <a:pt x="32928" y="2644"/>
                      <a:pt x="32480" y="4285"/>
                      <a:pt x="31191" y="5022"/>
                    </a:cubicBezTo>
                    <a:lnTo>
                      <a:pt x="3759" y="20929"/>
                    </a:lnTo>
                    <a:cubicBezTo>
                      <a:pt x="3433" y="21110"/>
                      <a:pt x="3079" y="21239"/>
                      <a:pt x="2712" y="21310"/>
                    </a:cubicBezTo>
                    <a:close/>
                  </a:path>
                </a:pathLst>
              </a:custGeom>
              <a:solidFill>
                <a:srgbClr val="37474F"/>
              </a:solidFill>
              <a:ln w="9525" cap="flat">
                <a:noFill/>
                <a:prstDash val="solid"/>
                <a:miter/>
              </a:ln>
            </p:spPr>
            <p:txBody>
              <a:bodyPr rtlCol="0" anchor="ctr"/>
              <a:lstStyle/>
              <a:p>
                <a:endParaRPr lang="vi-VN"/>
              </a:p>
            </p:txBody>
          </p:sp>
          <p:sp>
            <p:nvSpPr>
              <p:cNvPr id="267" name="Freeform: Shape 266">
                <a:extLst>
                  <a:ext uri="{FF2B5EF4-FFF2-40B4-BE49-F238E27FC236}">
                    <a16:creationId xmlns:a16="http://schemas.microsoft.com/office/drawing/2014/main" id="{38F8C5AE-FD9E-4205-956D-4B72A9B5303B}"/>
                  </a:ext>
                </a:extLst>
              </p:cNvPr>
              <p:cNvSpPr/>
              <p:nvPr/>
            </p:nvSpPr>
            <p:spPr>
              <a:xfrm>
                <a:off x="9561726" y="3060933"/>
                <a:ext cx="5238" cy="5238"/>
              </a:xfrm>
              <a:custGeom>
                <a:avLst/>
                <a:gdLst>
                  <a:gd name="connsiteX0" fmla="*/ 5239 w 5238"/>
                  <a:gd name="connsiteY0" fmla="*/ 2572 h 5238"/>
                  <a:gd name="connsiteX1" fmla="*/ 2572 w 5238"/>
                  <a:gd name="connsiteY1" fmla="*/ 5239 h 5238"/>
                  <a:gd name="connsiteX2" fmla="*/ 0 w 5238"/>
                  <a:gd name="connsiteY2" fmla="*/ 2572 h 5238"/>
                  <a:gd name="connsiteX3" fmla="*/ 2572 w 5238"/>
                  <a:gd name="connsiteY3" fmla="*/ 0 h 5238"/>
                  <a:gd name="connsiteX4" fmla="*/ 5239 w 5238"/>
                  <a:gd name="connsiteY4" fmla="*/ 2572 h 5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 h="5238">
                    <a:moveTo>
                      <a:pt x="5239" y="2572"/>
                    </a:moveTo>
                    <a:cubicBezTo>
                      <a:pt x="5190" y="4024"/>
                      <a:pt x="4024" y="5190"/>
                      <a:pt x="2572" y="5239"/>
                    </a:cubicBezTo>
                    <a:cubicBezTo>
                      <a:pt x="1136" y="5187"/>
                      <a:pt x="-1" y="4008"/>
                      <a:pt x="0" y="2572"/>
                    </a:cubicBezTo>
                    <a:cubicBezTo>
                      <a:pt x="0" y="1151"/>
                      <a:pt x="1151" y="0"/>
                      <a:pt x="2572" y="0"/>
                    </a:cubicBezTo>
                    <a:cubicBezTo>
                      <a:pt x="4008" y="-1"/>
                      <a:pt x="5187" y="1136"/>
                      <a:pt x="5239" y="2572"/>
                    </a:cubicBezTo>
                    <a:close/>
                  </a:path>
                </a:pathLst>
              </a:custGeom>
              <a:solidFill>
                <a:srgbClr val="37474F"/>
              </a:solidFill>
              <a:ln w="9525" cap="flat">
                <a:noFill/>
                <a:prstDash val="solid"/>
                <a:miter/>
              </a:ln>
            </p:spPr>
            <p:txBody>
              <a:bodyPr rtlCol="0" anchor="ctr"/>
              <a:lstStyle/>
              <a:p>
                <a:endParaRPr lang="vi-VN"/>
              </a:p>
            </p:txBody>
          </p:sp>
          <p:sp>
            <p:nvSpPr>
              <p:cNvPr id="268" name="Freeform: Shape 267">
                <a:extLst>
                  <a:ext uri="{FF2B5EF4-FFF2-40B4-BE49-F238E27FC236}">
                    <a16:creationId xmlns:a16="http://schemas.microsoft.com/office/drawing/2014/main" id="{1BBCFA56-A59A-471F-B2F0-C6683570A777}"/>
                  </a:ext>
                </a:extLst>
              </p:cNvPr>
              <p:cNvSpPr/>
              <p:nvPr/>
            </p:nvSpPr>
            <p:spPr>
              <a:xfrm>
                <a:off x="9657166" y="3276960"/>
                <a:ext cx="13716" cy="13715"/>
              </a:xfrm>
              <a:custGeom>
                <a:avLst/>
                <a:gdLst>
                  <a:gd name="connsiteX0" fmla="*/ 13716 w 13716"/>
                  <a:gd name="connsiteY0" fmla="*/ 6859 h 13715"/>
                  <a:gd name="connsiteX1" fmla="*/ 6857 w 13716"/>
                  <a:gd name="connsiteY1" fmla="*/ 13716 h 13715"/>
                  <a:gd name="connsiteX2" fmla="*/ 0 w 13716"/>
                  <a:gd name="connsiteY2" fmla="*/ 6857 h 13715"/>
                  <a:gd name="connsiteX3" fmla="*/ 6859 w 13716"/>
                  <a:gd name="connsiteY3" fmla="*/ 0 h 13715"/>
                  <a:gd name="connsiteX4" fmla="*/ 6953 w 13716"/>
                  <a:gd name="connsiteY4" fmla="*/ 1 h 13715"/>
                  <a:gd name="connsiteX5" fmla="*/ 13717 w 13716"/>
                  <a:gd name="connsiteY5" fmla="*/ 6763 h 13715"/>
                  <a:gd name="connsiteX6" fmla="*/ 13716 w 13716"/>
                  <a:gd name="connsiteY6" fmla="*/ 6859 h 13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 h="13715">
                    <a:moveTo>
                      <a:pt x="13716" y="6859"/>
                    </a:moveTo>
                    <a:cubicBezTo>
                      <a:pt x="13716" y="10646"/>
                      <a:pt x="10645" y="13716"/>
                      <a:pt x="6857" y="13716"/>
                    </a:cubicBezTo>
                    <a:cubicBezTo>
                      <a:pt x="3070" y="13715"/>
                      <a:pt x="0" y="10645"/>
                      <a:pt x="0" y="6857"/>
                    </a:cubicBezTo>
                    <a:cubicBezTo>
                      <a:pt x="0" y="3070"/>
                      <a:pt x="3071" y="0"/>
                      <a:pt x="6859" y="0"/>
                    </a:cubicBezTo>
                    <a:cubicBezTo>
                      <a:pt x="6890" y="0"/>
                      <a:pt x="6922" y="0"/>
                      <a:pt x="6953" y="1"/>
                    </a:cubicBezTo>
                    <a:cubicBezTo>
                      <a:pt x="10688" y="0"/>
                      <a:pt x="13716" y="3028"/>
                      <a:pt x="13717" y="6763"/>
                    </a:cubicBezTo>
                    <a:cubicBezTo>
                      <a:pt x="13717" y="6795"/>
                      <a:pt x="13716" y="6827"/>
                      <a:pt x="13716" y="6859"/>
                    </a:cubicBezTo>
                    <a:close/>
                  </a:path>
                </a:pathLst>
              </a:custGeom>
              <a:solidFill>
                <a:srgbClr val="37474F"/>
              </a:solidFill>
              <a:ln w="9525" cap="flat">
                <a:noFill/>
                <a:prstDash val="solid"/>
                <a:miter/>
              </a:ln>
            </p:spPr>
            <p:txBody>
              <a:bodyPr rtlCol="0" anchor="ctr"/>
              <a:lstStyle/>
              <a:p>
                <a:endParaRPr lang="vi-VN"/>
              </a:p>
            </p:txBody>
          </p:sp>
          <p:sp>
            <p:nvSpPr>
              <p:cNvPr id="269" name="Freeform: Shape 268">
                <a:extLst>
                  <a:ext uri="{FF2B5EF4-FFF2-40B4-BE49-F238E27FC236}">
                    <a16:creationId xmlns:a16="http://schemas.microsoft.com/office/drawing/2014/main" id="{D4F7B045-E9FA-4B06-841A-E2170471AB64}"/>
                  </a:ext>
                </a:extLst>
              </p:cNvPr>
              <p:cNvSpPr/>
              <p:nvPr/>
            </p:nvSpPr>
            <p:spPr>
              <a:xfrm>
                <a:off x="9506760" y="3137133"/>
                <a:ext cx="308426" cy="482691"/>
              </a:xfrm>
              <a:custGeom>
                <a:avLst/>
                <a:gdLst>
                  <a:gd name="connsiteX0" fmla="*/ 83636 w 308426"/>
                  <a:gd name="connsiteY0" fmla="*/ 103632 h 482691"/>
                  <a:gd name="connsiteX1" fmla="*/ 88970 w 308426"/>
                  <a:gd name="connsiteY1" fmla="*/ 76962 h 482691"/>
                  <a:gd name="connsiteX2" fmla="*/ 103925 w 308426"/>
                  <a:gd name="connsiteY2" fmla="*/ 54197 h 482691"/>
                  <a:gd name="connsiteX3" fmla="*/ 117736 w 308426"/>
                  <a:gd name="connsiteY3" fmla="*/ 51149 h 482691"/>
                  <a:gd name="connsiteX4" fmla="*/ 122022 w 308426"/>
                  <a:gd name="connsiteY4" fmla="*/ 59150 h 482691"/>
                  <a:gd name="connsiteX5" fmla="*/ 121070 w 308426"/>
                  <a:gd name="connsiteY5" fmla="*/ 68675 h 482691"/>
                  <a:gd name="connsiteX6" fmla="*/ 122880 w 308426"/>
                  <a:gd name="connsiteY6" fmla="*/ 107442 h 482691"/>
                  <a:gd name="connsiteX7" fmla="*/ 129452 w 308426"/>
                  <a:gd name="connsiteY7" fmla="*/ 125063 h 482691"/>
                  <a:gd name="connsiteX8" fmla="*/ 133643 w 308426"/>
                  <a:gd name="connsiteY8" fmla="*/ 145733 h 482691"/>
                  <a:gd name="connsiteX9" fmla="*/ 148311 w 308426"/>
                  <a:gd name="connsiteY9" fmla="*/ 182023 h 482691"/>
                  <a:gd name="connsiteX10" fmla="*/ 308426 w 308426"/>
                  <a:gd name="connsiteY10" fmla="*/ 346805 h 482691"/>
                  <a:gd name="connsiteX11" fmla="*/ 285757 w 308426"/>
                  <a:gd name="connsiteY11" fmla="*/ 482632 h 482691"/>
                  <a:gd name="connsiteX12" fmla="*/ 116783 w 308426"/>
                  <a:gd name="connsiteY12" fmla="*/ 304609 h 482691"/>
                  <a:gd name="connsiteX13" fmla="*/ 31058 w 308426"/>
                  <a:gd name="connsiteY13" fmla="*/ 197834 h 482691"/>
                  <a:gd name="connsiteX14" fmla="*/ 1912 w 308426"/>
                  <a:gd name="connsiteY14" fmla="*/ 33242 h 482691"/>
                  <a:gd name="connsiteX15" fmla="*/ 14866 w 308426"/>
                  <a:gd name="connsiteY15" fmla="*/ 0 h 482691"/>
                  <a:gd name="connsiteX16" fmla="*/ 41631 w 308426"/>
                  <a:gd name="connsiteY16" fmla="*/ 73628 h 482691"/>
                  <a:gd name="connsiteX17" fmla="*/ 64301 w 308426"/>
                  <a:gd name="connsiteY17" fmla="*/ 109347 h 482691"/>
                  <a:gd name="connsiteX18" fmla="*/ 79160 w 308426"/>
                  <a:gd name="connsiteY18" fmla="*/ 114205 h 482691"/>
                  <a:gd name="connsiteX19" fmla="*/ 83636 w 308426"/>
                  <a:gd name="connsiteY19" fmla="*/ 103632 h 48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8426" h="482691">
                    <a:moveTo>
                      <a:pt x="83636" y="103632"/>
                    </a:moveTo>
                    <a:cubicBezTo>
                      <a:pt x="84854" y="94639"/>
                      <a:pt x="86635" y="85732"/>
                      <a:pt x="88970" y="76962"/>
                    </a:cubicBezTo>
                    <a:cubicBezTo>
                      <a:pt x="91857" y="68186"/>
                      <a:pt x="97016" y="60331"/>
                      <a:pt x="103925" y="54197"/>
                    </a:cubicBezTo>
                    <a:cubicBezTo>
                      <a:pt x="107452" y="50418"/>
                      <a:pt x="112945" y="49206"/>
                      <a:pt x="117736" y="51149"/>
                    </a:cubicBezTo>
                    <a:cubicBezTo>
                      <a:pt x="120425" y="52920"/>
                      <a:pt x="122038" y="55930"/>
                      <a:pt x="122022" y="59150"/>
                    </a:cubicBezTo>
                    <a:cubicBezTo>
                      <a:pt x="122091" y="62352"/>
                      <a:pt x="121771" y="65550"/>
                      <a:pt x="121070" y="68675"/>
                    </a:cubicBezTo>
                    <a:cubicBezTo>
                      <a:pt x="118807" y="81573"/>
                      <a:pt x="119425" y="94811"/>
                      <a:pt x="122880" y="107442"/>
                    </a:cubicBezTo>
                    <a:cubicBezTo>
                      <a:pt x="124594" y="113538"/>
                      <a:pt x="127642" y="119063"/>
                      <a:pt x="129452" y="125063"/>
                    </a:cubicBezTo>
                    <a:cubicBezTo>
                      <a:pt x="131730" y="131745"/>
                      <a:pt x="133139" y="138691"/>
                      <a:pt x="133643" y="145733"/>
                    </a:cubicBezTo>
                    <a:cubicBezTo>
                      <a:pt x="136040" y="158693"/>
                      <a:pt x="141029" y="171037"/>
                      <a:pt x="148311" y="182023"/>
                    </a:cubicBezTo>
                    <a:cubicBezTo>
                      <a:pt x="159455" y="198882"/>
                      <a:pt x="308426" y="346805"/>
                      <a:pt x="308426" y="346805"/>
                    </a:cubicBezTo>
                    <a:lnTo>
                      <a:pt x="285757" y="482632"/>
                    </a:lnTo>
                    <a:cubicBezTo>
                      <a:pt x="245085" y="485966"/>
                      <a:pt x="148406" y="349282"/>
                      <a:pt x="116783" y="304609"/>
                    </a:cubicBezTo>
                    <a:cubicBezTo>
                      <a:pt x="86399" y="261461"/>
                      <a:pt x="59633" y="234315"/>
                      <a:pt x="31058" y="197834"/>
                    </a:cubicBezTo>
                    <a:cubicBezTo>
                      <a:pt x="8770" y="169259"/>
                      <a:pt x="-5327" y="86011"/>
                      <a:pt x="1912" y="33242"/>
                    </a:cubicBezTo>
                    <a:cubicBezTo>
                      <a:pt x="3199" y="21207"/>
                      <a:pt x="7671" y="9733"/>
                      <a:pt x="14866" y="0"/>
                    </a:cubicBezTo>
                    <a:lnTo>
                      <a:pt x="41631" y="73628"/>
                    </a:lnTo>
                    <a:lnTo>
                      <a:pt x="64301" y="109347"/>
                    </a:lnTo>
                    <a:cubicBezTo>
                      <a:pt x="67444" y="114109"/>
                      <a:pt x="73826" y="118872"/>
                      <a:pt x="79160" y="114205"/>
                    </a:cubicBezTo>
                    <a:cubicBezTo>
                      <a:pt x="81663" y="111200"/>
                      <a:pt x="83220" y="107521"/>
                      <a:pt x="83636" y="103632"/>
                    </a:cubicBezTo>
                    <a:close/>
                  </a:path>
                </a:pathLst>
              </a:custGeom>
              <a:solidFill>
                <a:srgbClr val="FFA8A7"/>
              </a:solidFill>
              <a:ln w="9525" cap="flat">
                <a:noFill/>
                <a:prstDash val="solid"/>
                <a:miter/>
              </a:ln>
            </p:spPr>
            <p:txBody>
              <a:bodyPr rtlCol="0" anchor="ctr"/>
              <a:lstStyle/>
              <a:p>
                <a:endParaRPr lang="vi-VN"/>
              </a:p>
            </p:txBody>
          </p:sp>
          <p:sp>
            <p:nvSpPr>
              <p:cNvPr id="270" name="Freeform: Shape 269">
                <a:extLst>
                  <a:ext uri="{FF2B5EF4-FFF2-40B4-BE49-F238E27FC236}">
                    <a16:creationId xmlns:a16="http://schemas.microsoft.com/office/drawing/2014/main" id="{DC6699CF-7806-4BDB-97BE-CB52C1BEBE3A}"/>
                  </a:ext>
                </a:extLst>
              </p:cNvPr>
              <p:cNvSpPr/>
              <p:nvPr/>
            </p:nvSpPr>
            <p:spPr>
              <a:xfrm>
                <a:off x="9609732" y="3090456"/>
                <a:ext cx="358587" cy="538014"/>
              </a:xfrm>
              <a:custGeom>
                <a:avLst/>
                <a:gdLst>
                  <a:gd name="connsiteX0" fmla="*/ 336518 w 358587"/>
                  <a:gd name="connsiteY0" fmla="*/ 5 h 538014"/>
                  <a:gd name="connsiteX1" fmla="*/ 252222 w 358587"/>
                  <a:gd name="connsiteY1" fmla="*/ 19055 h 538014"/>
                  <a:gd name="connsiteX2" fmla="*/ 189071 w 358587"/>
                  <a:gd name="connsiteY2" fmla="*/ 146690 h 538014"/>
                  <a:gd name="connsiteX3" fmla="*/ 142208 w 358587"/>
                  <a:gd name="connsiteY3" fmla="*/ 321188 h 538014"/>
                  <a:gd name="connsiteX4" fmla="*/ 65056 w 358587"/>
                  <a:gd name="connsiteY4" fmla="*/ 250608 h 538014"/>
                  <a:gd name="connsiteX5" fmla="*/ 0 w 358587"/>
                  <a:gd name="connsiteY5" fmla="*/ 331952 h 538014"/>
                  <a:gd name="connsiteX6" fmla="*/ 68771 w 358587"/>
                  <a:gd name="connsiteY6" fmla="*/ 432536 h 538014"/>
                  <a:gd name="connsiteX7" fmla="*/ 192024 w 358587"/>
                  <a:gd name="connsiteY7" fmla="*/ 537311 h 538014"/>
                  <a:gd name="connsiteX8" fmla="*/ 275368 w 358587"/>
                  <a:gd name="connsiteY8" fmla="*/ 412533 h 538014"/>
                  <a:gd name="connsiteX9" fmla="*/ 350996 w 358587"/>
                  <a:gd name="connsiteY9" fmla="*/ 189553 h 538014"/>
                  <a:gd name="connsiteX10" fmla="*/ 336518 w 358587"/>
                  <a:gd name="connsiteY10" fmla="*/ 5 h 53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587" h="538014">
                    <a:moveTo>
                      <a:pt x="336518" y="5"/>
                    </a:moveTo>
                    <a:cubicBezTo>
                      <a:pt x="336518" y="5"/>
                      <a:pt x="287369" y="-852"/>
                      <a:pt x="252222" y="19055"/>
                    </a:cubicBezTo>
                    <a:cubicBezTo>
                      <a:pt x="217075" y="38963"/>
                      <a:pt x="200120" y="111638"/>
                      <a:pt x="189071" y="146690"/>
                    </a:cubicBezTo>
                    <a:cubicBezTo>
                      <a:pt x="178022" y="181742"/>
                      <a:pt x="142208" y="321188"/>
                      <a:pt x="142208" y="321188"/>
                    </a:cubicBezTo>
                    <a:lnTo>
                      <a:pt x="65056" y="250608"/>
                    </a:lnTo>
                    <a:cubicBezTo>
                      <a:pt x="65056" y="250608"/>
                      <a:pt x="16097" y="264991"/>
                      <a:pt x="0" y="331952"/>
                    </a:cubicBezTo>
                    <a:cubicBezTo>
                      <a:pt x="0" y="331952"/>
                      <a:pt x="24670" y="370052"/>
                      <a:pt x="68771" y="432536"/>
                    </a:cubicBezTo>
                    <a:cubicBezTo>
                      <a:pt x="112871" y="495020"/>
                      <a:pt x="158782" y="544550"/>
                      <a:pt x="192024" y="537311"/>
                    </a:cubicBezTo>
                    <a:cubicBezTo>
                      <a:pt x="225266" y="530072"/>
                      <a:pt x="243269" y="494639"/>
                      <a:pt x="275368" y="412533"/>
                    </a:cubicBezTo>
                    <a:cubicBezTo>
                      <a:pt x="307467" y="330428"/>
                      <a:pt x="350996" y="189553"/>
                      <a:pt x="350996" y="189553"/>
                    </a:cubicBezTo>
                    <a:cubicBezTo>
                      <a:pt x="350996" y="189553"/>
                      <a:pt x="375476" y="71443"/>
                      <a:pt x="336518" y="5"/>
                    </a:cubicBezTo>
                    <a:close/>
                  </a:path>
                </a:pathLst>
              </a:custGeom>
              <a:solidFill>
                <a:srgbClr val="BA68C8"/>
              </a:solidFill>
              <a:ln w="9525" cap="flat">
                <a:noFill/>
                <a:prstDash val="solid"/>
                <a:miter/>
              </a:ln>
            </p:spPr>
            <p:txBody>
              <a:bodyPr rtlCol="0" anchor="ctr"/>
              <a:lstStyle/>
              <a:p>
                <a:endParaRPr lang="vi-VN"/>
              </a:p>
            </p:txBody>
          </p:sp>
          <p:sp>
            <p:nvSpPr>
              <p:cNvPr id="271" name="Freeform: Shape 270">
                <a:extLst>
                  <a:ext uri="{FF2B5EF4-FFF2-40B4-BE49-F238E27FC236}">
                    <a16:creationId xmlns:a16="http://schemas.microsoft.com/office/drawing/2014/main" id="{86083098-A6D0-49D7-9765-B2E259088131}"/>
                  </a:ext>
                </a:extLst>
              </p:cNvPr>
              <p:cNvSpPr/>
              <p:nvPr/>
            </p:nvSpPr>
            <p:spPr>
              <a:xfrm>
                <a:off x="9609732" y="3090456"/>
                <a:ext cx="358587" cy="538014"/>
              </a:xfrm>
              <a:custGeom>
                <a:avLst/>
                <a:gdLst>
                  <a:gd name="connsiteX0" fmla="*/ 336518 w 358587"/>
                  <a:gd name="connsiteY0" fmla="*/ 5 h 538014"/>
                  <a:gd name="connsiteX1" fmla="*/ 252222 w 358587"/>
                  <a:gd name="connsiteY1" fmla="*/ 19055 h 538014"/>
                  <a:gd name="connsiteX2" fmla="*/ 189071 w 358587"/>
                  <a:gd name="connsiteY2" fmla="*/ 146690 h 538014"/>
                  <a:gd name="connsiteX3" fmla="*/ 142208 w 358587"/>
                  <a:gd name="connsiteY3" fmla="*/ 321188 h 538014"/>
                  <a:gd name="connsiteX4" fmla="*/ 65056 w 358587"/>
                  <a:gd name="connsiteY4" fmla="*/ 250608 h 538014"/>
                  <a:gd name="connsiteX5" fmla="*/ 0 w 358587"/>
                  <a:gd name="connsiteY5" fmla="*/ 331952 h 538014"/>
                  <a:gd name="connsiteX6" fmla="*/ 68771 w 358587"/>
                  <a:gd name="connsiteY6" fmla="*/ 432536 h 538014"/>
                  <a:gd name="connsiteX7" fmla="*/ 192024 w 358587"/>
                  <a:gd name="connsiteY7" fmla="*/ 537311 h 538014"/>
                  <a:gd name="connsiteX8" fmla="*/ 275368 w 358587"/>
                  <a:gd name="connsiteY8" fmla="*/ 412533 h 538014"/>
                  <a:gd name="connsiteX9" fmla="*/ 350996 w 358587"/>
                  <a:gd name="connsiteY9" fmla="*/ 189553 h 538014"/>
                  <a:gd name="connsiteX10" fmla="*/ 336518 w 358587"/>
                  <a:gd name="connsiteY10" fmla="*/ 5 h 53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587" h="538014">
                    <a:moveTo>
                      <a:pt x="336518" y="5"/>
                    </a:moveTo>
                    <a:cubicBezTo>
                      <a:pt x="336518" y="5"/>
                      <a:pt x="287369" y="-852"/>
                      <a:pt x="252222" y="19055"/>
                    </a:cubicBezTo>
                    <a:cubicBezTo>
                      <a:pt x="217075" y="38963"/>
                      <a:pt x="200120" y="111638"/>
                      <a:pt x="189071" y="146690"/>
                    </a:cubicBezTo>
                    <a:cubicBezTo>
                      <a:pt x="178022" y="181742"/>
                      <a:pt x="142208" y="321188"/>
                      <a:pt x="142208" y="321188"/>
                    </a:cubicBezTo>
                    <a:lnTo>
                      <a:pt x="65056" y="250608"/>
                    </a:lnTo>
                    <a:cubicBezTo>
                      <a:pt x="65056" y="250608"/>
                      <a:pt x="16097" y="264991"/>
                      <a:pt x="0" y="331952"/>
                    </a:cubicBezTo>
                    <a:cubicBezTo>
                      <a:pt x="0" y="331952"/>
                      <a:pt x="24670" y="370052"/>
                      <a:pt x="68771" y="432536"/>
                    </a:cubicBezTo>
                    <a:cubicBezTo>
                      <a:pt x="112871" y="495020"/>
                      <a:pt x="158782" y="544550"/>
                      <a:pt x="192024" y="537311"/>
                    </a:cubicBezTo>
                    <a:cubicBezTo>
                      <a:pt x="225266" y="530072"/>
                      <a:pt x="243269" y="494639"/>
                      <a:pt x="275368" y="412533"/>
                    </a:cubicBezTo>
                    <a:cubicBezTo>
                      <a:pt x="307467" y="330428"/>
                      <a:pt x="350996" y="189553"/>
                      <a:pt x="350996" y="189553"/>
                    </a:cubicBezTo>
                    <a:cubicBezTo>
                      <a:pt x="350996" y="189553"/>
                      <a:pt x="375476" y="71443"/>
                      <a:pt x="336518" y="5"/>
                    </a:cubicBezTo>
                    <a:close/>
                  </a:path>
                </a:pathLst>
              </a:custGeom>
              <a:solidFill>
                <a:srgbClr val="000000">
                  <a:alpha val="25000"/>
                </a:srgbClr>
              </a:solidFill>
              <a:ln w="9525" cap="flat">
                <a:noFill/>
                <a:prstDash val="solid"/>
                <a:miter/>
              </a:ln>
            </p:spPr>
            <p:txBody>
              <a:bodyPr rtlCol="0" anchor="ctr"/>
              <a:lstStyle/>
              <a:p>
                <a:endParaRPr lang="vi-VN"/>
              </a:p>
            </p:txBody>
          </p:sp>
          <p:sp>
            <p:nvSpPr>
              <p:cNvPr id="272" name="Freeform: Shape 271">
                <a:extLst>
                  <a:ext uri="{FF2B5EF4-FFF2-40B4-BE49-F238E27FC236}">
                    <a16:creationId xmlns:a16="http://schemas.microsoft.com/office/drawing/2014/main" id="{AAFF2FC9-DFFE-4B68-9493-ADC7645DC802}"/>
                  </a:ext>
                </a:extLst>
              </p:cNvPr>
              <p:cNvSpPr/>
              <p:nvPr/>
            </p:nvSpPr>
            <p:spPr>
              <a:xfrm>
                <a:off x="9736636" y="3403643"/>
                <a:ext cx="15303" cy="66198"/>
              </a:xfrm>
              <a:custGeom>
                <a:avLst/>
                <a:gdLst>
                  <a:gd name="connsiteX0" fmla="*/ 15304 w 15303"/>
                  <a:gd name="connsiteY0" fmla="*/ 8382 h 66198"/>
                  <a:gd name="connsiteX1" fmla="*/ 64 w 15303"/>
                  <a:gd name="connsiteY1" fmla="*/ 66199 h 66198"/>
                  <a:gd name="connsiteX2" fmla="*/ 6065 w 15303"/>
                  <a:gd name="connsiteY2" fmla="*/ 0 h 66198"/>
                </a:gdLst>
                <a:ahLst/>
                <a:cxnLst>
                  <a:cxn ang="0">
                    <a:pos x="connsiteX0" y="connsiteY0"/>
                  </a:cxn>
                  <a:cxn ang="0">
                    <a:pos x="connsiteX1" y="connsiteY1"/>
                  </a:cxn>
                  <a:cxn ang="0">
                    <a:pos x="connsiteX2" y="connsiteY2"/>
                  </a:cxn>
                </a:cxnLst>
                <a:rect l="l" t="t" r="r" b="b"/>
                <a:pathLst>
                  <a:path w="15303" h="66198">
                    <a:moveTo>
                      <a:pt x="15304" y="8382"/>
                    </a:moveTo>
                    <a:cubicBezTo>
                      <a:pt x="15304" y="8382"/>
                      <a:pt x="6636" y="35909"/>
                      <a:pt x="64" y="66199"/>
                    </a:cubicBezTo>
                    <a:cubicBezTo>
                      <a:pt x="-395" y="43978"/>
                      <a:pt x="1618" y="21776"/>
                      <a:pt x="6065" y="0"/>
                    </a:cubicBezTo>
                    <a:close/>
                  </a:path>
                </a:pathLst>
              </a:custGeom>
              <a:solidFill>
                <a:srgbClr val="000000">
                  <a:alpha val="25000"/>
                </a:srgbClr>
              </a:solidFill>
              <a:ln w="9525" cap="flat">
                <a:noFill/>
                <a:prstDash val="solid"/>
                <a:miter/>
              </a:ln>
            </p:spPr>
            <p:txBody>
              <a:bodyPr rtlCol="0" anchor="ctr"/>
              <a:lstStyle/>
              <a:p>
                <a:endParaRPr lang="vi-VN"/>
              </a:p>
            </p:txBody>
          </p:sp>
        </p:grpSp>
      </p:grpSp>
      <p:sp>
        <p:nvSpPr>
          <p:cNvPr id="273" name="Rectangle 272">
            <a:extLst>
              <a:ext uri="{FF2B5EF4-FFF2-40B4-BE49-F238E27FC236}">
                <a16:creationId xmlns:a16="http://schemas.microsoft.com/office/drawing/2014/main" id="{C466087C-D2DF-4231-819D-6B48B6BAEC2B}"/>
              </a:ext>
            </a:extLst>
          </p:cNvPr>
          <p:cNvSpPr/>
          <p:nvPr/>
        </p:nvSpPr>
        <p:spPr>
          <a:xfrm>
            <a:off x="930307" y="2502400"/>
            <a:ext cx="4540163" cy="1754326"/>
          </a:xfrm>
          <a:prstGeom prst="rect">
            <a:avLst/>
          </a:prstGeom>
          <a:noFill/>
        </p:spPr>
        <p:txBody>
          <a:bodyPr wrap="square" lIns="91440" tIns="45720" rIns="91440" bIns="45720">
            <a:spAutoFit/>
          </a:bodyPr>
          <a:lstStyle/>
          <a:p>
            <a:pPr algn="ctr"/>
            <a:r>
              <a:rPr lang="en-US" sz="5400" b="1" cap="none" spc="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Vật lí đã đạt đến đỉnh cao</a:t>
            </a:r>
          </a:p>
        </p:txBody>
      </p:sp>
    </p:spTree>
    <p:extLst>
      <p:ext uri="{BB962C8B-B14F-4D97-AF65-F5344CB8AC3E}">
        <p14:creationId xmlns:p14="http://schemas.microsoft.com/office/powerpoint/2010/main" val="35685684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667">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667">
                                          <p:cBhvr additive="base">
                                            <p:cTn id="7" dur="3000" fill="hold"/>
                                            <p:tgtEl>
                                              <p:spTgt spid="6"/>
                                            </p:tgtEl>
                                            <p:attrNameLst>
                                              <p:attrName>ppt_x</p:attrName>
                                            </p:attrNameLst>
                                          </p:cBhvr>
                                          <p:tavLst>
                                            <p:tav tm="0">
                                              <p:val>
                                                <p:strVal val="#ppt_x"/>
                                              </p:val>
                                            </p:tav>
                                            <p:tav tm="100000">
                                              <p:val>
                                                <p:strVal val="#ppt_x"/>
                                              </p:val>
                                            </p:tav>
                                          </p:tavLst>
                                        </p:anim>
                                        <p:anim calcmode="lin" valueType="num" p14:bounceEnd="66667">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3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667">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14:bounceEnd="66667">
                                          <p:cBhvr additive="base">
                                            <p:cTn id="15" dur="3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6" dur="3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667">
                                      <p:stCondLst>
                                        <p:cond delay="300"/>
                                      </p:stCondLst>
                                      <p:childTnLst>
                                        <p:set>
                                          <p:cBhvr>
                                            <p:cTn id="18" dur="1" fill="hold">
                                              <p:stCondLst>
                                                <p:cond delay="0"/>
                                              </p:stCondLst>
                                            </p:cTn>
                                            <p:tgtEl>
                                              <p:spTgt spid="31"/>
                                            </p:tgtEl>
                                            <p:attrNameLst>
                                              <p:attrName>style.visibility</p:attrName>
                                            </p:attrNameLst>
                                          </p:cBhvr>
                                          <p:to>
                                            <p:strVal val="visible"/>
                                          </p:to>
                                        </p:set>
                                        <p:anim calcmode="lin" valueType="num" p14:bounceEnd="66667">
                                          <p:cBhvr additive="base">
                                            <p:cTn id="19" dur="3000" fill="hold"/>
                                            <p:tgtEl>
                                              <p:spTgt spid="31"/>
                                            </p:tgtEl>
                                            <p:attrNameLst>
                                              <p:attrName>ppt_x</p:attrName>
                                            </p:attrNameLst>
                                          </p:cBhvr>
                                          <p:tavLst>
                                            <p:tav tm="0">
                                              <p:val>
                                                <p:strVal val="#ppt_x"/>
                                              </p:val>
                                            </p:tav>
                                            <p:tav tm="100000">
                                              <p:val>
                                                <p:strVal val="#ppt_x"/>
                                              </p:val>
                                            </p:tav>
                                          </p:tavLst>
                                        </p:anim>
                                        <p:anim calcmode="lin" valueType="num" p14:bounceEnd="66667">
                                          <p:cBhvr additive="base">
                                            <p:cTn id="20" dur="30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6667">
                                      <p:stCondLst>
                                        <p:cond delay="400"/>
                                      </p:stCondLst>
                                      <p:childTnLst>
                                        <p:set>
                                          <p:cBhvr>
                                            <p:cTn id="22" dur="1" fill="hold">
                                              <p:stCondLst>
                                                <p:cond delay="0"/>
                                              </p:stCondLst>
                                            </p:cTn>
                                            <p:tgtEl>
                                              <p:spTgt spid="222"/>
                                            </p:tgtEl>
                                            <p:attrNameLst>
                                              <p:attrName>style.visibility</p:attrName>
                                            </p:attrNameLst>
                                          </p:cBhvr>
                                          <p:to>
                                            <p:strVal val="visible"/>
                                          </p:to>
                                        </p:set>
                                        <p:anim calcmode="lin" valueType="num" p14:bounceEnd="66667">
                                          <p:cBhvr additive="base">
                                            <p:cTn id="23" dur="3000" fill="hold"/>
                                            <p:tgtEl>
                                              <p:spTgt spid="222"/>
                                            </p:tgtEl>
                                            <p:attrNameLst>
                                              <p:attrName>ppt_x</p:attrName>
                                            </p:attrNameLst>
                                          </p:cBhvr>
                                          <p:tavLst>
                                            <p:tav tm="0">
                                              <p:val>
                                                <p:strVal val="#ppt_x"/>
                                              </p:val>
                                            </p:tav>
                                            <p:tav tm="100000">
                                              <p:val>
                                                <p:strVal val="#ppt_x"/>
                                              </p:val>
                                            </p:tav>
                                          </p:tavLst>
                                        </p:anim>
                                        <p:anim calcmode="lin" valueType="num" p14:bounceEnd="66667">
                                          <p:cBhvr additive="base">
                                            <p:cTn id="24" dur="3000" fill="hold"/>
                                            <p:tgtEl>
                                              <p:spTgt spid="2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6667">
                                      <p:stCondLst>
                                        <p:cond delay="500"/>
                                      </p:stCondLst>
                                      <p:childTnLst>
                                        <p:set>
                                          <p:cBhvr>
                                            <p:cTn id="26" dur="1" fill="hold">
                                              <p:stCondLst>
                                                <p:cond delay="0"/>
                                              </p:stCondLst>
                                            </p:cTn>
                                            <p:tgtEl>
                                              <p:spTgt spid="229"/>
                                            </p:tgtEl>
                                            <p:attrNameLst>
                                              <p:attrName>style.visibility</p:attrName>
                                            </p:attrNameLst>
                                          </p:cBhvr>
                                          <p:to>
                                            <p:strVal val="visible"/>
                                          </p:to>
                                        </p:set>
                                        <p:anim calcmode="lin" valueType="num" p14:bounceEnd="66667">
                                          <p:cBhvr additive="base">
                                            <p:cTn id="27" dur="3000" fill="hold"/>
                                            <p:tgtEl>
                                              <p:spTgt spid="229"/>
                                            </p:tgtEl>
                                            <p:attrNameLst>
                                              <p:attrName>ppt_x</p:attrName>
                                            </p:attrNameLst>
                                          </p:cBhvr>
                                          <p:tavLst>
                                            <p:tav tm="0">
                                              <p:val>
                                                <p:strVal val="#ppt_x"/>
                                              </p:val>
                                            </p:tav>
                                            <p:tav tm="100000">
                                              <p:val>
                                                <p:strVal val="#ppt_x"/>
                                              </p:val>
                                            </p:tav>
                                          </p:tavLst>
                                        </p:anim>
                                        <p:anim calcmode="lin" valueType="num" p14:bounceEnd="66667">
                                          <p:cBhvr additive="base">
                                            <p:cTn id="28" dur="3000" fill="hold"/>
                                            <p:tgtEl>
                                              <p:spTgt spid="2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6667">
                                      <p:stCondLst>
                                        <p:cond delay="500"/>
                                      </p:stCondLst>
                                      <p:childTnLst>
                                        <p:set>
                                          <p:cBhvr>
                                            <p:cTn id="30" dur="1" fill="hold">
                                              <p:stCondLst>
                                                <p:cond delay="0"/>
                                              </p:stCondLst>
                                            </p:cTn>
                                            <p:tgtEl>
                                              <p:spTgt spid="273"/>
                                            </p:tgtEl>
                                            <p:attrNameLst>
                                              <p:attrName>style.visibility</p:attrName>
                                            </p:attrNameLst>
                                          </p:cBhvr>
                                          <p:to>
                                            <p:strVal val="visible"/>
                                          </p:to>
                                        </p:set>
                                        <p:anim calcmode="lin" valueType="num" p14:bounceEnd="66667">
                                          <p:cBhvr additive="base">
                                            <p:cTn id="31" dur="3000" fill="hold"/>
                                            <p:tgtEl>
                                              <p:spTgt spid="273"/>
                                            </p:tgtEl>
                                            <p:attrNameLst>
                                              <p:attrName>ppt_x</p:attrName>
                                            </p:attrNameLst>
                                          </p:cBhvr>
                                          <p:tavLst>
                                            <p:tav tm="0">
                                              <p:val>
                                                <p:strVal val="#ppt_x"/>
                                              </p:val>
                                            </p:tav>
                                            <p:tav tm="100000">
                                              <p:val>
                                                <p:strVal val="#ppt_x"/>
                                              </p:val>
                                            </p:tav>
                                          </p:tavLst>
                                        </p:anim>
                                        <p:anim calcmode="lin" valueType="num" p14:bounceEnd="66667">
                                          <p:cBhvr additive="base">
                                            <p:cTn id="32" dur="3000" fill="hold"/>
                                            <p:tgtEl>
                                              <p:spTgt spid="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3000" fill="hold"/>
                                            <p:tgtEl>
                                              <p:spTgt spid="7"/>
                                            </p:tgtEl>
                                            <p:attrNameLst>
                                              <p:attrName>ppt_x</p:attrName>
                                            </p:attrNameLst>
                                          </p:cBhvr>
                                          <p:tavLst>
                                            <p:tav tm="0">
                                              <p:val>
                                                <p:strVal val="#ppt_x"/>
                                              </p:val>
                                            </p:tav>
                                            <p:tav tm="100000">
                                              <p:val>
                                                <p:strVal val="#ppt_x"/>
                                              </p:val>
                                            </p:tav>
                                          </p:tavLst>
                                        </p:anim>
                                        <p:anim calcmode="lin" valueType="num">
                                          <p:cBhvr additive="base">
                                            <p:cTn id="12" dur="3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0" fill="hold"/>
                                            <p:tgtEl>
                                              <p:spTgt spid="11"/>
                                            </p:tgtEl>
                                            <p:attrNameLst>
                                              <p:attrName>ppt_x</p:attrName>
                                            </p:attrNameLst>
                                          </p:cBhvr>
                                          <p:tavLst>
                                            <p:tav tm="0">
                                              <p:val>
                                                <p:strVal val="#ppt_x"/>
                                              </p:val>
                                            </p:tav>
                                            <p:tav tm="100000">
                                              <p:val>
                                                <p:strVal val="#ppt_x"/>
                                              </p:val>
                                            </p:tav>
                                          </p:tavLst>
                                        </p:anim>
                                        <p:anim calcmode="lin" valueType="num">
                                          <p:cBhvr additive="base">
                                            <p:cTn id="16" dur="30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3000" fill="hold"/>
                                            <p:tgtEl>
                                              <p:spTgt spid="31"/>
                                            </p:tgtEl>
                                            <p:attrNameLst>
                                              <p:attrName>ppt_x</p:attrName>
                                            </p:attrNameLst>
                                          </p:cBhvr>
                                          <p:tavLst>
                                            <p:tav tm="0">
                                              <p:val>
                                                <p:strVal val="#ppt_x"/>
                                              </p:val>
                                            </p:tav>
                                            <p:tav tm="100000">
                                              <p:val>
                                                <p:strVal val="#ppt_x"/>
                                              </p:val>
                                            </p:tav>
                                          </p:tavLst>
                                        </p:anim>
                                        <p:anim calcmode="lin" valueType="num">
                                          <p:cBhvr additive="base">
                                            <p:cTn id="20" dur="30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400"/>
                                      </p:stCondLst>
                                      <p:childTnLst>
                                        <p:set>
                                          <p:cBhvr>
                                            <p:cTn id="22" dur="1" fill="hold">
                                              <p:stCondLst>
                                                <p:cond delay="0"/>
                                              </p:stCondLst>
                                            </p:cTn>
                                            <p:tgtEl>
                                              <p:spTgt spid="222"/>
                                            </p:tgtEl>
                                            <p:attrNameLst>
                                              <p:attrName>style.visibility</p:attrName>
                                            </p:attrNameLst>
                                          </p:cBhvr>
                                          <p:to>
                                            <p:strVal val="visible"/>
                                          </p:to>
                                        </p:set>
                                        <p:anim calcmode="lin" valueType="num">
                                          <p:cBhvr additive="base">
                                            <p:cTn id="23" dur="3000" fill="hold"/>
                                            <p:tgtEl>
                                              <p:spTgt spid="222"/>
                                            </p:tgtEl>
                                            <p:attrNameLst>
                                              <p:attrName>ppt_x</p:attrName>
                                            </p:attrNameLst>
                                          </p:cBhvr>
                                          <p:tavLst>
                                            <p:tav tm="0">
                                              <p:val>
                                                <p:strVal val="#ppt_x"/>
                                              </p:val>
                                            </p:tav>
                                            <p:tav tm="100000">
                                              <p:val>
                                                <p:strVal val="#ppt_x"/>
                                              </p:val>
                                            </p:tav>
                                          </p:tavLst>
                                        </p:anim>
                                        <p:anim calcmode="lin" valueType="num">
                                          <p:cBhvr additive="base">
                                            <p:cTn id="24" dur="3000" fill="hold"/>
                                            <p:tgtEl>
                                              <p:spTgt spid="2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229"/>
                                            </p:tgtEl>
                                            <p:attrNameLst>
                                              <p:attrName>style.visibility</p:attrName>
                                            </p:attrNameLst>
                                          </p:cBhvr>
                                          <p:to>
                                            <p:strVal val="visible"/>
                                          </p:to>
                                        </p:set>
                                        <p:anim calcmode="lin" valueType="num">
                                          <p:cBhvr additive="base">
                                            <p:cTn id="27" dur="3000" fill="hold"/>
                                            <p:tgtEl>
                                              <p:spTgt spid="229"/>
                                            </p:tgtEl>
                                            <p:attrNameLst>
                                              <p:attrName>ppt_x</p:attrName>
                                            </p:attrNameLst>
                                          </p:cBhvr>
                                          <p:tavLst>
                                            <p:tav tm="0">
                                              <p:val>
                                                <p:strVal val="#ppt_x"/>
                                              </p:val>
                                            </p:tav>
                                            <p:tav tm="100000">
                                              <p:val>
                                                <p:strVal val="#ppt_x"/>
                                              </p:val>
                                            </p:tav>
                                          </p:tavLst>
                                        </p:anim>
                                        <p:anim calcmode="lin" valueType="num">
                                          <p:cBhvr additive="base">
                                            <p:cTn id="28" dur="3000" fill="hold"/>
                                            <p:tgtEl>
                                              <p:spTgt spid="2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500"/>
                                      </p:stCondLst>
                                      <p:childTnLst>
                                        <p:set>
                                          <p:cBhvr>
                                            <p:cTn id="30" dur="1" fill="hold">
                                              <p:stCondLst>
                                                <p:cond delay="0"/>
                                              </p:stCondLst>
                                            </p:cTn>
                                            <p:tgtEl>
                                              <p:spTgt spid="273"/>
                                            </p:tgtEl>
                                            <p:attrNameLst>
                                              <p:attrName>style.visibility</p:attrName>
                                            </p:attrNameLst>
                                          </p:cBhvr>
                                          <p:to>
                                            <p:strVal val="visible"/>
                                          </p:to>
                                        </p:set>
                                        <p:anim calcmode="lin" valueType="num">
                                          <p:cBhvr additive="base">
                                            <p:cTn id="31" dur="3000" fill="hold"/>
                                            <p:tgtEl>
                                              <p:spTgt spid="273"/>
                                            </p:tgtEl>
                                            <p:attrNameLst>
                                              <p:attrName>ppt_x</p:attrName>
                                            </p:attrNameLst>
                                          </p:cBhvr>
                                          <p:tavLst>
                                            <p:tav tm="0">
                                              <p:val>
                                                <p:strVal val="#ppt_x"/>
                                              </p:val>
                                            </p:tav>
                                            <p:tav tm="100000">
                                              <p:val>
                                                <p:strVal val="#ppt_x"/>
                                              </p:val>
                                            </p:tav>
                                          </p:tavLst>
                                        </p:anim>
                                        <p:anim calcmode="lin" valueType="num">
                                          <p:cBhvr additive="base">
                                            <p:cTn id="32" dur="3000" fill="hold"/>
                                            <p:tgtEl>
                                              <p:spTgt spid="2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3"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osef Stefan - Wikipedia">
            <a:extLst>
              <a:ext uri="{FF2B5EF4-FFF2-40B4-BE49-F238E27FC236}">
                <a16:creationId xmlns:a16="http://schemas.microsoft.com/office/drawing/2014/main" id="{9BD25582-A20B-4DA9-8038-579DE743CB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40" b="94076" l="5457" r="89917">
                        <a14:foregroundMark x1="46501" y1="19378" x2="55279" y2="44980"/>
                        <a14:foregroundMark x1="62159" y1="19578" x2="70344" y2="38153"/>
                        <a14:foregroundMark x1="70344" y1="38153" x2="63938" y2="53514"/>
                        <a14:foregroundMark x1="63938" y1="53514" x2="69632" y2="62751"/>
                        <a14:foregroundMark x1="69632" y1="62751" x2="79478" y2="69779"/>
                        <a14:foregroundMark x1="79478" y1="69779" x2="77580" y2="79819"/>
                        <a14:foregroundMark x1="77580" y1="79819" x2="60261" y2="85542"/>
                        <a14:foregroundMark x1="60261" y1="85542" x2="37960" y2="86245"/>
                        <a14:foregroundMark x1="37960" y1="86245" x2="10439" y2="69177"/>
                        <a14:foregroundMark x1="10439" y1="69177" x2="9964" y2="64960"/>
                        <a14:foregroundMark x1="47450" y1="16767" x2="62871" y2="31426"/>
                        <a14:foregroundMark x1="68683" y1="32329" x2="80190" y2="52510"/>
                        <a14:foregroundMark x1="80190" y1="52510" x2="80190" y2="54016"/>
                        <a14:foregroundMark x1="83274" y1="64659" x2="74733" y2="80221"/>
                        <a14:foregroundMark x1="74733" y1="80221" x2="59786" y2="87550"/>
                        <a14:foregroundMark x1="59786" y1="87550" x2="43654" y2="89458"/>
                        <a14:foregroundMark x1="43654" y1="89458" x2="18624" y2="80622"/>
                        <a14:foregroundMark x1="18624" y1="80622" x2="9727" y2="70783"/>
                        <a14:foregroundMark x1="9727" y1="70783" x2="7948" y2="63755"/>
                        <a14:foregroundMark x1="92527" y1="68675" x2="70581" y2="86847"/>
                        <a14:foregroundMark x1="70581" y1="86847" x2="55753" y2="91165"/>
                        <a14:foregroundMark x1="55753" y1="91165" x2="38909" y2="90462"/>
                        <a14:foregroundMark x1="38909" y1="90462" x2="16370" y2="78414"/>
                        <a14:foregroundMark x1="16370" y1="78414" x2="5575" y2="66667"/>
                        <a14:foregroundMark x1="61091" y1="55422" x2="40332" y2="70080"/>
                        <a14:foregroundMark x1="50534" y1="17068" x2="61566" y2="39357"/>
                        <a14:foregroundMark x1="61566" y1="39357" x2="58719" y2="48795"/>
                        <a14:foregroundMark x1="58719" y1="48795" x2="57770" y2="49900"/>
                        <a14:foregroundMark x1="31791" y1="34940" x2="23962" y2="54518"/>
                        <a14:foregroundMark x1="23962" y1="54518" x2="23962" y2="54819"/>
                        <a14:foregroundMark x1="62871" y1="16767" x2="78173" y2="35542"/>
                        <a14:foregroundMark x1="78173" y1="35542" x2="91222" y2="77309"/>
                        <a14:foregroundMark x1="91222" y1="77309" x2="81020" y2="87149"/>
                        <a14:foregroundMark x1="81020" y1="87149" x2="68921" y2="92570"/>
                        <a14:foregroundMark x1="68921" y1="92570" x2="50178" y2="94076"/>
                        <a14:foregroundMark x1="50178" y1="94076" x2="25030" y2="88554"/>
                        <a14:foregroundMark x1="25030" y1="88554" x2="5575" y2="72691"/>
                        <a14:foregroundMark x1="5575" y1="72691" x2="11269" y2="60542"/>
                        <a14:foregroundMark x1="11269" y1="60542" x2="21827" y2="55321"/>
                        <a14:foregroundMark x1="21827" y1="55321" x2="23488" y2="37751"/>
                        <a14:foregroundMark x1="23488" y1="37751" x2="31079" y2="27209"/>
                        <a14:foregroundMark x1="31079" y1="27209" x2="31673" y2="17972"/>
                        <a14:foregroundMark x1="31673" y1="17972" x2="34520" y2="14759"/>
                      </a14:backgroundRemoval>
                    </a14:imgEffect>
                  </a14:imgLayer>
                </a14:imgProps>
              </a:ext>
              <a:ext uri="{28A0092B-C50C-407E-A947-70E740481C1C}">
                <a14:useLocalDpi xmlns:a14="http://schemas.microsoft.com/office/drawing/2010/main" val="0"/>
              </a:ext>
            </a:extLst>
          </a:blip>
          <a:srcRect/>
          <a:stretch>
            <a:fillRect/>
          </a:stretch>
        </p:blipFill>
        <p:spPr bwMode="auto">
          <a:xfrm>
            <a:off x="7199027" y="891448"/>
            <a:ext cx="4704213" cy="55585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1EEBAF-463D-40AA-8C05-28FC7594D17B}"/>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40336D5-5737-4CCB-95E9-055EC670F0DB}"/>
              </a:ext>
            </a:extLst>
          </p:cNvPr>
          <p:cNvSpPr txBox="1"/>
          <p:nvPr/>
        </p:nvSpPr>
        <p:spPr>
          <a:xfrm>
            <a:off x="767511" y="2736502"/>
            <a:ext cx="6096000" cy="1953868"/>
          </a:xfrm>
          <a:prstGeom prst="rect">
            <a:avLst/>
          </a:prstGeom>
          <a:noFill/>
        </p:spPr>
        <p:txBody>
          <a:bodyPr wrap="square">
            <a:spAutoFit/>
          </a:bodyPr>
          <a:lstStyle/>
          <a:p>
            <a:pPr>
              <a:lnSpc>
                <a:spcPct val="150000"/>
              </a:lnSpc>
            </a:pPr>
            <a:r>
              <a:rPr lang="vi-VN" sz="2800">
                <a:latin typeface="+mj-lt"/>
              </a:rPr>
              <a:t>Stephen nghiên cứu bức xạ nhiệt của các vật và xác định cường độ bức xạ của một vật đen tuyệt đối là vô cùng </a:t>
            </a:r>
          </a:p>
        </p:txBody>
      </p:sp>
    </p:spTree>
    <p:extLst>
      <p:ext uri="{BB962C8B-B14F-4D97-AF65-F5344CB8AC3E}">
        <p14:creationId xmlns:p14="http://schemas.microsoft.com/office/powerpoint/2010/main" val="374788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ography of Christiaan Huygens, Inventor of the Pendulum Clock">
            <a:extLst>
              <a:ext uri="{FF2B5EF4-FFF2-40B4-BE49-F238E27FC236}">
                <a16:creationId xmlns:a16="http://schemas.microsoft.com/office/drawing/2014/main" id="{63F5F224-58D2-4403-B221-348731C8E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9822" y="1114927"/>
            <a:ext cx="5045242" cy="50452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A626ACB-0175-4C5B-89DA-D722A3C02372}"/>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9AC0B1C-4E68-44AD-AB20-DEE7DCD2CB42}"/>
              </a:ext>
            </a:extLst>
          </p:cNvPr>
          <p:cNvSpPr txBox="1"/>
          <p:nvPr/>
        </p:nvSpPr>
        <p:spPr>
          <a:xfrm>
            <a:off x="431994" y="2337448"/>
            <a:ext cx="6096000" cy="2600199"/>
          </a:xfrm>
          <a:prstGeom prst="rect">
            <a:avLst/>
          </a:prstGeom>
          <a:noFill/>
        </p:spPr>
        <p:txBody>
          <a:bodyPr wrap="square">
            <a:spAutoFit/>
          </a:bodyPr>
          <a:lstStyle/>
          <a:p>
            <a:pPr algn="just">
              <a:lnSpc>
                <a:spcPct val="150000"/>
              </a:lnSpc>
            </a:pPr>
            <a:r>
              <a:rPr lang="vi-VN" sz="2800">
                <a:latin typeface="+mj-lt"/>
              </a:rPr>
              <a:t>Huygens cho rằng bản chất ánh sáng là sóng Tuy nhiên vấn đề về môi trường truyền sóng ánh sáng thì chưa được giải quyết triệt để </a:t>
            </a:r>
          </a:p>
        </p:txBody>
      </p:sp>
    </p:spTree>
    <p:extLst>
      <p:ext uri="{BB962C8B-B14F-4D97-AF65-F5344CB8AC3E}">
        <p14:creationId xmlns:p14="http://schemas.microsoft.com/office/powerpoint/2010/main" val="9872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fade">
                                      <p:cBhvr>
                                        <p:cTn id="1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426 Planck Images, Stock Photos &amp; Vectors | Shutterstock">
            <a:extLst>
              <a:ext uri="{FF2B5EF4-FFF2-40B4-BE49-F238E27FC236}">
                <a16:creationId xmlns:a16="http://schemas.microsoft.com/office/drawing/2014/main" id="{84704DB4-3C43-40CC-B57D-E6E83E3E2F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55772" y="2374232"/>
            <a:ext cx="3070809" cy="396233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Albert Einstein Vector art on Behance">
            <a:extLst>
              <a:ext uri="{FF2B5EF4-FFF2-40B4-BE49-F238E27FC236}">
                <a16:creationId xmlns:a16="http://schemas.microsoft.com/office/drawing/2014/main" id="{B75BF29C-1F14-4ADE-B63C-DBA2A4CFA18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073119" y="2406317"/>
            <a:ext cx="2747657" cy="34108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8B1336-135F-41D3-91FB-BC30F712A7CA}"/>
              </a:ext>
            </a:extLst>
          </p:cNvPr>
          <p:cNvSpPr txBox="1"/>
          <p:nvPr/>
        </p:nvSpPr>
        <p:spPr>
          <a:xfrm>
            <a:off x="1314310" y="1745110"/>
            <a:ext cx="6096000" cy="661207"/>
          </a:xfrm>
          <a:prstGeom prst="rect">
            <a:avLst/>
          </a:prstGeom>
          <a:noFill/>
        </p:spPr>
        <p:txBody>
          <a:bodyPr wrap="square">
            <a:spAutoFit/>
          </a:bodyPr>
          <a:lstStyle/>
          <a:p>
            <a:pPr algn="just">
              <a:lnSpc>
                <a:spcPct val="150000"/>
              </a:lnSpc>
            </a:pPr>
            <a:r>
              <a:rPr lang="vi-VN" sz="2800">
                <a:latin typeface="+mj-lt"/>
              </a:rPr>
              <a:t>Vật lí lượng tử</a:t>
            </a:r>
          </a:p>
        </p:txBody>
      </p:sp>
      <p:sp>
        <p:nvSpPr>
          <p:cNvPr id="6" name="TextBox 5">
            <a:extLst>
              <a:ext uri="{FF2B5EF4-FFF2-40B4-BE49-F238E27FC236}">
                <a16:creationId xmlns:a16="http://schemas.microsoft.com/office/drawing/2014/main" id="{E8031400-0F11-43DB-BE38-47FAAC847A21}"/>
              </a:ext>
            </a:extLst>
          </p:cNvPr>
          <p:cNvSpPr txBox="1"/>
          <p:nvPr/>
        </p:nvSpPr>
        <p:spPr>
          <a:xfrm>
            <a:off x="6960824" y="1484956"/>
            <a:ext cx="6096000" cy="661207"/>
          </a:xfrm>
          <a:prstGeom prst="rect">
            <a:avLst/>
          </a:prstGeom>
          <a:noFill/>
        </p:spPr>
        <p:txBody>
          <a:bodyPr wrap="square">
            <a:spAutoFit/>
          </a:bodyPr>
          <a:lstStyle/>
          <a:p>
            <a:pPr algn="just">
              <a:lnSpc>
                <a:spcPct val="150000"/>
              </a:lnSpc>
            </a:pPr>
            <a:r>
              <a:rPr lang="vi-VN" sz="2800">
                <a:latin typeface="+mj-lt"/>
              </a:rPr>
              <a:t>Thuyết tương đối</a:t>
            </a:r>
          </a:p>
        </p:txBody>
      </p:sp>
      <p:sp>
        <p:nvSpPr>
          <p:cNvPr id="7" name="TextBox 6">
            <a:extLst>
              <a:ext uri="{FF2B5EF4-FFF2-40B4-BE49-F238E27FC236}">
                <a16:creationId xmlns:a16="http://schemas.microsoft.com/office/drawing/2014/main" id="{26DE32C3-6A17-4CD4-BF55-4F4AEFBC4784}"/>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071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500"/>
                                        <p:tgtEl>
                                          <p:spTgt spid="1229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8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12294"/>
                                        </p:tgtEl>
                                        <p:attrNameLst>
                                          <p:attrName>style.visibility</p:attrName>
                                        </p:attrNameLst>
                                      </p:cBhvr>
                                      <p:to>
                                        <p:strVal val="visible"/>
                                      </p:to>
                                    </p:set>
                                    <p:animEffect transition="in" filter="fade">
                                      <p:cBhvr>
                                        <p:cTn id="16" dur="8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1,426 Planck Images, Stock Photos &amp; Vectors | Shutterstock">
            <a:extLst>
              <a:ext uri="{FF2B5EF4-FFF2-40B4-BE49-F238E27FC236}">
                <a16:creationId xmlns:a16="http://schemas.microsoft.com/office/drawing/2014/main" id="{84704DB4-3C43-40CC-B57D-E6E83E3E2F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1994" y="1232628"/>
            <a:ext cx="3952371" cy="5099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6DE32C3-6A17-4CD4-BF55-4F4AEFBC4784}"/>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F57C25-EBDD-47D9-955D-2E66721B363C}"/>
              </a:ext>
            </a:extLst>
          </p:cNvPr>
          <p:cNvSpPr txBox="1"/>
          <p:nvPr/>
        </p:nvSpPr>
        <p:spPr>
          <a:xfrm>
            <a:off x="5048395" y="2452066"/>
            <a:ext cx="6096000" cy="1953868"/>
          </a:xfrm>
          <a:prstGeom prst="rect">
            <a:avLst/>
          </a:prstGeom>
          <a:noFill/>
        </p:spPr>
        <p:txBody>
          <a:bodyPr wrap="square">
            <a:spAutoFit/>
          </a:bodyPr>
          <a:lstStyle/>
          <a:p>
            <a:pPr algn="just">
              <a:lnSpc>
                <a:spcPct val="150000"/>
              </a:lnSpc>
            </a:pPr>
            <a:r>
              <a:rPr lang="vi-VN" sz="2800">
                <a:latin typeface="+mj-lt"/>
              </a:rPr>
              <a:t>1900 Black phát minh ra thuyết lượng tử năng lượng giải thích kết quả thực nghiệm về bức xạ và đèn tuyệt đối</a:t>
            </a:r>
          </a:p>
        </p:txBody>
      </p:sp>
    </p:spTree>
    <p:extLst>
      <p:ext uri="{BB962C8B-B14F-4D97-AF65-F5344CB8AC3E}">
        <p14:creationId xmlns:p14="http://schemas.microsoft.com/office/powerpoint/2010/main" val="12559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292"/>
                                        </p:tgtEl>
                                        <p:attrNameLst>
                                          <p:attrName>style.visibility</p:attrName>
                                        </p:attrNameLst>
                                      </p:cBhvr>
                                      <p:to>
                                        <p:strVal val="visible"/>
                                      </p:to>
                                    </p:set>
                                    <p:animEffect transition="in" filter="fade">
                                      <p:cBhvr>
                                        <p:cTn id="10"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DE32C3-6A17-4CD4-BF55-4F4AEFBC4784}"/>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F57C25-EBDD-47D9-955D-2E66721B363C}"/>
              </a:ext>
            </a:extLst>
          </p:cNvPr>
          <p:cNvSpPr txBox="1"/>
          <p:nvPr/>
        </p:nvSpPr>
        <p:spPr>
          <a:xfrm>
            <a:off x="6647450" y="2452065"/>
            <a:ext cx="5277852" cy="1953868"/>
          </a:xfrm>
          <a:prstGeom prst="rect">
            <a:avLst/>
          </a:prstGeom>
          <a:noFill/>
        </p:spPr>
        <p:txBody>
          <a:bodyPr wrap="square">
            <a:spAutoFit/>
          </a:bodyPr>
          <a:lstStyle/>
          <a:p>
            <a:pPr algn="just">
              <a:lnSpc>
                <a:spcPct val="150000"/>
              </a:lnSpc>
            </a:pPr>
            <a:r>
              <a:rPr lang="vi-VN" sz="2800">
                <a:latin typeface="+mj-lt"/>
              </a:rPr>
              <a:t>Cơ học lượng tử nghiên cứu thế giới vĩ mô: phân tử, nguyên tử, hạt nhân và các hạt cơ bản khác.</a:t>
            </a:r>
          </a:p>
        </p:txBody>
      </p:sp>
      <p:pic>
        <p:nvPicPr>
          <p:cNvPr id="14338" name="Picture 2" descr="Quantum Numbers and Electron Orbitals">
            <a:extLst>
              <a:ext uri="{FF2B5EF4-FFF2-40B4-BE49-F238E27FC236}">
                <a16:creationId xmlns:a16="http://schemas.microsoft.com/office/drawing/2014/main" id="{633F4D4F-A6FA-424A-AB3B-5D77E4E653E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9367" r="6849"/>
          <a:stretch/>
        </p:blipFill>
        <p:spPr bwMode="auto">
          <a:xfrm>
            <a:off x="266698" y="1720515"/>
            <a:ext cx="6045298" cy="40586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01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6DE32C3-6A17-4CD4-BF55-4F4AEFBC4784}"/>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F57C25-EBDD-47D9-955D-2E66721B363C}"/>
              </a:ext>
            </a:extLst>
          </p:cNvPr>
          <p:cNvSpPr txBox="1"/>
          <p:nvPr/>
        </p:nvSpPr>
        <p:spPr>
          <a:xfrm>
            <a:off x="5064437" y="2775230"/>
            <a:ext cx="6096000" cy="1307537"/>
          </a:xfrm>
          <a:prstGeom prst="rect">
            <a:avLst/>
          </a:prstGeom>
          <a:noFill/>
        </p:spPr>
        <p:txBody>
          <a:bodyPr wrap="square">
            <a:spAutoFit/>
          </a:bodyPr>
          <a:lstStyle/>
          <a:p>
            <a:pPr algn="just">
              <a:lnSpc>
                <a:spcPct val="150000"/>
              </a:lnSpc>
            </a:pPr>
            <a:r>
              <a:rPr lang="vi-VN" sz="2800">
                <a:latin typeface="+mj-lt"/>
              </a:rPr>
              <a:t>1905 Einstein công bố công trình nghiên cứu về thuyết tương đối hẹp.</a:t>
            </a:r>
          </a:p>
        </p:txBody>
      </p:sp>
      <p:pic>
        <p:nvPicPr>
          <p:cNvPr id="5" name="Picture 6" descr="Albert Einstein Vector art on Behance">
            <a:extLst>
              <a:ext uri="{FF2B5EF4-FFF2-40B4-BE49-F238E27FC236}">
                <a16:creationId xmlns:a16="http://schemas.microsoft.com/office/drawing/2014/main" id="{08928712-BB07-48DE-9816-4FE6FC33FE9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490467" y="2204820"/>
            <a:ext cx="2747657" cy="34108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67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í nghiệm nổi tiếng của Galileo Galilei tại tháp nghiêng Pisa đã lật ngược  thế giới? - Hồ Sơ Danh Nhân">
            <a:extLst>
              <a:ext uri="{FF2B5EF4-FFF2-40B4-BE49-F238E27FC236}">
                <a16:creationId xmlns:a16="http://schemas.microsoft.com/office/drawing/2014/main" id="{217F5E79-D08F-4129-9804-FE5E1D00A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1325880"/>
            <a:ext cx="6454436" cy="42062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235F65-008E-4ED2-80AF-741A458989EB}"/>
              </a:ext>
            </a:extLst>
          </p:cNvPr>
          <p:cNvSpPr txBox="1"/>
          <p:nvPr/>
        </p:nvSpPr>
        <p:spPr>
          <a:xfrm>
            <a:off x="6805833" y="1531779"/>
            <a:ext cx="4831079" cy="3046988"/>
          </a:xfrm>
          <a:prstGeom prst="rect">
            <a:avLst/>
          </a:prstGeom>
          <a:noFill/>
        </p:spPr>
        <p:txBody>
          <a:bodyPr wrap="square">
            <a:spAutoFit/>
          </a:bodyPr>
          <a:lstStyle/>
          <a:p>
            <a:pPr algn="just"/>
            <a:r>
              <a:rPr lang="vi-VN" sz="3200">
                <a:latin typeface="+mj-lt"/>
              </a:rPr>
              <a:t>Galilei bắt đầu thực hiện những thí nghiệm và đưa ra những kết luận cho các vấn đề, đặt nền móng cho phương pháp thực nghiệm.</a:t>
            </a:r>
          </a:p>
          <a:p>
            <a:pPr algn="just"/>
            <a:endParaRPr lang="vi-VN" sz="3200">
              <a:latin typeface="+mj-lt"/>
            </a:endParaRPr>
          </a:p>
        </p:txBody>
      </p:sp>
      <p:sp>
        <p:nvSpPr>
          <p:cNvPr id="7" name="TextBox 6">
            <a:extLst>
              <a:ext uri="{FF2B5EF4-FFF2-40B4-BE49-F238E27FC236}">
                <a16:creationId xmlns:a16="http://schemas.microsoft.com/office/drawing/2014/main" id="{5DF74E91-6345-4445-A1D4-C61BB97C5F31}"/>
              </a:ext>
            </a:extLst>
          </p:cNvPr>
          <p:cNvSpPr txBox="1"/>
          <p:nvPr/>
        </p:nvSpPr>
        <p:spPr>
          <a:xfrm>
            <a:off x="1009357" y="5532120"/>
            <a:ext cx="6098344" cy="369332"/>
          </a:xfrm>
          <a:prstGeom prst="rect">
            <a:avLst/>
          </a:prstGeom>
          <a:noFill/>
        </p:spPr>
        <p:txBody>
          <a:bodyPr wrap="square">
            <a:spAutoFit/>
          </a:bodyPr>
          <a:lstStyle/>
          <a:p>
            <a:r>
              <a:rPr lang="vi-VN"/>
              <a:t>15 tháng 2 năm 1564 – 8 tháng 1 năm 1642</a:t>
            </a:r>
          </a:p>
        </p:txBody>
      </p:sp>
      <p:sp>
        <p:nvSpPr>
          <p:cNvPr id="8" name="Title 1">
            <a:extLst>
              <a:ext uri="{FF2B5EF4-FFF2-40B4-BE49-F238E27FC236}">
                <a16:creationId xmlns:a16="http://schemas.microsoft.com/office/drawing/2014/main" id="{B747A900-5DAF-4D6A-9520-CEFA5CB472FD}"/>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001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paceX Crew-5 NASA mission launches, carrying astronauts to ISS">
            <a:extLst>
              <a:ext uri="{FF2B5EF4-FFF2-40B4-BE49-F238E27FC236}">
                <a16:creationId xmlns:a16="http://schemas.microsoft.com/office/drawing/2014/main" id="{927456C5-39B0-4227-9D1C-89AE266466C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1994" y="1468963"/>
            <a:ext cx="5325979" cy="498107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0A6EDAC-BF72-463B-B72B-E8BCEA8C68E7}"/>
                  </a:ext>
                </a:extLst>
              </p:cNvPr>
              <p:cNvSpPr txBox="1"/>
              <p:nvPr/>
            </p:nvSpPr>
            <p:spPr>
              <a:xfrm>
                <a:off x="6736543" y="2252938"/>
                <a:ext cx="4299284" cy="2599622"/>
              </a:xfrm>
              <a:prstGeom prst="rect">
                <a:avLst/>
              </a:prstGeom>
              <a:noFill/>
            </p:spPr>
            <p:txBody>
              <a:bodyPr wrap="square">
                <a:spAutoFit/>
              </a:bodyPr>
              <a:lstStyle/>
              <a:p>
                <a:pPr algn="just">
                  <a:lnSpc>
                    <a:spcPct val="150000"/>
                  </a:lnSpc>
                </a:pPr>
                <a:r>
                  <a:rPr lang="vi-VN" sz="2800">
                    <a:latin typeface="+mj-lt"/>
                  </a:rPr>
                  <a:t>Mỗi vật có khối lượng m thì có năng lượng là</a:t>
                </a:r>
              </a:p>
              <a:p>
                <a:pPr algn="just">
                  <a:lnSpc>
                    <a:spcPct val="150000"/>
                  </a:lnSpc>
                </a:pPr>
                <a14:m>
                  <m:oMath xmlns:m="http://schemas.openxmlformats.org/officeDocument/2006/math">
                    <m:r>
                      <a:rPr lang="vi-VN" sz="2800" b="0" i="1" smtClean="0">
                        <a:latin typeface="Cambria Math" panose="02040503050406030204" pitchFamily="18" charset="0"/>
                      </a:rPr>
                      <m:t>𝐸</m:t>
                    </m:r>
                    <m:r>
                      <a:rPr lang="vi-VN" sz="2800" b="0" i="1" smtClean="0">
                        <a:latin typeface="Cambria Math" panose="02040503050406030204" pitchFamily="18" charset="0"/>
                      </a:rPr>
                      <m:t>=</m:t>
                    </m:r>
                    <m:r>
                      <a:rPr lang="vi-VN" sz="2800" b="0" i="1" smtClean="0">
                        <a:latin typeface="Cambria Math" panose="02040503050406030204" pitchFamily="18" charset="0"/>
                      </a:rPr>
                      <m:t>𝑚</m:t>
                    </m:r>
                    <m:sSup>
                      <m:sSupPr>
                        <m:ctrlPr>
                          <a:rPr lang="vi-VN" sz="2800" b="0" i="1" smtClean="0">
                            <a:latin typeface="Cambria Math" panose="02040503050406030204" pitchFamily="18" charset="0"/>
                          </a:rPr>
                        </m:ctrlPr>
                      </m:sSupPr>
                      <m:e>
                        <m:r>
                          <a:rPr lang="vi-VN" sz="2800" b="0" i="1" smtClean="0">
                            <a:latin typeface="Cambria Math" panose="02040503050406030204" pitchFamily="18" charset="0"/>
                          </a:rPr>
                          <m:t>𝑐</m:t>
                        </m:r>
                      </m:e>
                      <m:sup>
                        <m:r>
                          <a:rPr lang="vi-VN" sz="2800" b="0" i="1" smtClean="0">
                            <a:latin typeface="Cambria Math" panose="02040503050406030204" pitchFamily="18" charset="0"/>
                          </a:rPr>
                          <m:t>2</m:t>
                        </m:r>
                      </m:sup>
                    </m:sSup>
                  </m:oMath>
                </a14:m>
                <a:r>
                  <a:rPr lang="vi-VN" sz="2800">
                    <a:latin typeface="+mj-lt"/>
                  </a:rPr>
                  <a:t> </a:t>
                </a:r>
              </a:p>
              <a:p>
                <a:pPr algn="just">
                  <a:lnSpc>
                    <a:spcPct val="150000"/>
                  </a:lnSpc>
                </a:pPr>
                <a:r>
                  <a:rPr lang="vi-VN" sz="2800">
                    <a:latin typeface="+mj-lt"/>
                  </a:rPr>
                  <a:t>Với </a:t>
                </a:r>
                <a14:m>
                  <m:oMath xmlns:m="http://schemas.openxmlformats.org/officeDocument/2006/math">
                    <m:r>
                      <a:rPr lang="vi-VN" sz="2800" b="0" i="1" smtClean="0">
                        <a:latin typeface="Cambria Math" panose="02040503050406030204" pitchFamily="18" charset="0"/>
                      </a:rPr>
                      <m:t>𝑐</m:t>
                    </m:r>
                    <m:r>
                      <a:rPr lang="vi-VN" sz="2800" b="0" i="1" smtClean="0">
                        <a:latin typeface="Cambria Math" panose="02040503050406030204" pitchFamily="18" charset="0"/>
                      </a:rPr>
                      <m:t>=3.</m:t>
                    </m:r>
                    <m:sSup>
                      <m:sSupPr>
                        <m:ctrlPr>
                          <a:rPr lang="vi-VN" sz="2800" b="0" i="1" smtClean="0">
                            <a:latin typeface="Cambria Math" panose="02040503050406030204" pitchFamily="18" charset="0"/>
                          </a:rPr>
                        </m:ctrlPr>
                      </m:sSupPr>
                      <m:e>
                        <m:r>
                          <a:rPr lang="vi-VN" sz="2800" b="0" i="1" smtClean="0">
                            <a:latin typeface="Cambria Math" panose="02040503050406030204" pitchFamily="18" charset="0"/>
                          </a:rPr>
                          <m:t>10</m:t>
                        </m:r>
                      </m:e>
                      <m:sup>
                        <m:r>
                          <a:rPr lang="vi-VN" sz="2800" b="0" i="1" smtClean="0">
                            <a:latin typeface="Cambria Math" panose="02040503050406030204" pitchFamily="18" charset="0"/>
                          </a:rPr>
                          <m:t>8</m:t>
                        </m:r>
                      </m:sup>
                    </m:sSup>
                  </m:oMath>
                </a14:m>
                <a:r>
                  <a:rPr lang="vi-VN" sz="2800">
                    <a:latin typeface="+mj-lt"/>
                  </a:rPr>
                  <a:t> m/s</a:t>
                </a:r>
              </a:p>
            </p:txBody>
          </p:sp>
        </mc:Choice>
        <mc:Fallback xmlns="">
          <p:sp>
            <p:nvSpPr>
              <p:cNvPr id="5" name="TextBox 4">
                <a:extLst>
                  <a:ext uri="{FF2B5EF4-FFF2-40B4-BE49-F238E27FC236}">
                    <a16:creationId xmlns:a16="http://schemas.microsoft.com/office/drawing/2014/main" id="{A0A6EDAC-BF72-463B-B72B-E8BCEA8C68E7}"/>
                  </a:ext>
                </a:extLst>
              </p:cNvPr>
              <p:cNvSpPr txBox="1">
                <a:spLocks noRot="1" noChangeAspect="1" noMove="1" noResize="1" noEditPoints="1" noAdjustHandles="1" noChangeArrowheads="1" noChangeShapeType="1" noTextEdit="1"/>
              </p:cNvSpPr>
              <p:nvPr/>
            </p:nvSpPr>
            <p:spPr>
              <a:xfrm>
                <a:off x="6736543" y="2252938"/>
                <a:ext cx="4299284" cy="2599622"/>
              </a:xfrm>
              <a:prstGeom prst="rect">
                <a:avLst/>
              </a:prstGeom>
              <a:blipFill>
                <a:blip r:embed="rId4"/>
                <a:stretch>
                  <a:fillRect l="-2837" r="-2979" b="-5869"/>
                </a:stretch>
              </a:blipFill>
            </p:spPr>
            <p:txBody>
              <a:bodyPr/>
              <a:lstStyle/>
              <a:p>
                <a:r>
                  <a:rPr lang="vi-VN">
                    <a:noFill/>
                  </a:rPr>
                  <a:t> </a:t>
                </a:r>
              </a:p>
            </p:txBody>
          </p:sp>
        </mc:Fallback>
      </mc:AlternateContent>
      <p:sp>
        <p:nvSpPr>
          <p:cNvPr id="6" name="TextBox 5">
            <a:extLst>
              <a:ext uri="{FF2B5EF4-FFF2-40B4-BE49-F238E27FC236}">
                <a16:creationId xmlns:a16="http://schemas.microsoft.com/office/drawing/2014/main" id="{55BC52D7-7115-40EA-AC3F-0A4FF02E14A4}"/>
              </a:ext>
            </a:extLst>
          </p:cNvPr>
          <p:cNvSpPr txBox="1"/>
          <p:nvPr/>
        </p:nvSpPr>
        <p:spPr>
          <a:xfrm>
            <a:off x="431994" y="407963"/>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03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scientific meaning of Mercury entering retrograde - Big Think">
            <a:extLst>
              <a:ext uri="{FF2B5EF4-FFF2-40B4-BE49-F238E27FC236}">
                <a16:creationId xmlns:a16="http://schemas.microsoft.com/office/drawing/2014/main" id="{0E1E85DD-9425-4AEC-ADCF-2468BEBF8E7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4334" y="788742"/>
            <a:ext cx="5880003" cy="5814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E8984AD-F7F9-408A-ADCD-354C1B82633B}"/>
              </a:ext>
            </a:extLst>
          </p:cNvPr>
          <p:cNvSpPr txBox="1"/>
          <p:nvPr/>
        </p:nvSpPr>
        <p:spPr>
          <a:xfrm>
            <a:off x="215997" y="255202"/>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12A5954-7A76-41F3-9E3A-FC84225EBD41}"/>
              </a:ext>
            </a:extLst>
          </p:cNvPr>
          <p:cNvSpPr txBox="1"/>
          <p:nvPr/>
        </p:nvSpPr>
        <p:spPr>
          <a:xfrm>
            <a:off x="6588436" y="1805735"/>
            <a:ext cx="4657079" cy="3246530"/>
          </a:xfrm>
          <a:prstGeom prst="rect">
            <a:avLst/>
          </a:prstGeom>
          <a:noFill/>
        </p:spPr>
        <p:txBody>
          <a:bodyPr wrap="square">
            <a:spAutoFit/>
          </a:bodyPr>
          <a:lstStyle/>
          <a:p>
            <a:pPr algn="just">
              <a:lnSpc>
                <a:spcPct val="150000"/>
              </a:lnSpc>
            </a:pPr>
            <a:r>
              <a:rPr lang="vi-VN" sz="2800">
                <a:latin typeface="+mj-lt"/>
              </a:rPr>
              <a:t>1916 Einstein đưa ra thuyết tương đối rộng giải thích được nhiều hiện tượng trong vũ trụ và mở đường cho vật lí thiên văn hiện đại.</a:t>
            </a:r>
          </a:p>
        </p:txBody>
      </p:sp>
    </p:spTree>
    <p:extLst>
      <p:ext uri="{BB962C8B-B14F-4D97-AF65-F5344CB8AC3E}">
        <p14:creationId xmlns:p14="http://schemas.microsoft.com/office/powerpoint/2010/main" val="38566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167B886-F08B-4E38-B97F-4C6CA563518B}"/>
              </a:ext>
            </a:extLst>
          </p:cNvPr>
          <p:cNvSpPr txBox="1"/>
          <p:nvPr/>
        </p:nvSpPr>
        <p:spPr>
          <a:xfrm>
            <a:off x="215997" y="255202"/>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pic>
        <p:nvPicPr>
          <p:cNvPr id="18436" name="Picture 4" descr="Contact us">
            <a:extLst>
              <a:ext uri="{FF2B5EF4-FFF2-40B4-BE49-F238E27FC236}">
                <a16:creationId xmlns:a16="http://schemas.microsoft.com/office/drawing/2014/main" id="{9C4B255F-58B5-43B0-AAD1-409CF3B3C17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26694"/>
            <a:ext cx="4804611" cy="4804611"/>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Smart Tivi QLED Samsung 4K 55 inch QA55Q65R - Điện Máy Xuân Minh">
            <a:extLst>
              <a:ext uri="{FF2B5EF4-FFF2-40B4-BE49-F238E27FC236}">
                <a16:creationId xmlns:a16="http://schemas.microsoft.com/office/drawing/2014/main" id="{E632263E-CF46-437D-8E3F-B47352E392C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97503" y="1652337"/>
            <a:ext cx="7429276" cy="4178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1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fade">
                                      <p:cBhvr>
                                        <p:cTn id="7" dur="500"/>
                                        <p:tgtEl>
                                          <p:spTgt spid="18438"/>
                                        </p:tgtEl>
                                      </p:cBhvr>
                                    </p:animEffect>
                                  </p:childTnLst>
                                </p:cTn>
                              </p:par>
                              <p:par>
                                <p:cTn id="8" presetID="10" presetClass="entr" presetSubtype="0" fill="hold" nodeType="withEffect">
                                  <p:stCondLst>
                                    <p:cond delay="0"/>
                                  </p:stCondLst>
                                  <p:childTnLst>
                                    <p:set>
                                      <p:cBhvr>
                                        <p:cTn id="9" dur="1" fill="hold">
                                          <p:stCondLst>
                                            <p:cond delay="0"/>
                                          </p:stCondLst>
                                        </p:cTn>
                                        <p:tgtEl>
                                          <p:spTgt spid="18436"/>
                                        </p:tgtEl>
                                        <p:attrNameLst>
                                          <p:attrName>style.visibility</p:attrName>
                                        </p:attrNameLst>
                                      </p:cBhvr>
                                      <p:to>
                                        <p:strVal val="visible"/>
                                      </p:to>
                                    </p:set>
                                    <p:animEffect transition="in" filter="fade">
                                      <p:cBhvr>
                                        <p:cTn id="10"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6F621A-2699-4C6C-A71F-09086A6BC7D9}"/>
              </a:ext>
            </a:extLst>
          </p:cNvPr>
          <p:cNvSpPr txBox="1"/>
          <p:nvPr/>
        </p:nvSpPr>
        <p:spPr>
          <a:xfrm>
            <a:off x="215997" y="255202"/>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311F010-D819-4E0D-B282-9D820EB8E1DA}"/>
              </a:ext>
            </a:extLst>
          </p:cNvPr>
          <p:cNvSpPr txBox="1"/>
          <p:nvPr/>
        </p:nvSpPr>
        <p:spPr>
          <a:xfrm>
            <a:off x="577516" y="1491916"/>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Nghiên cứu thâm nhập ở thế giới vi mô</a:t>
            </a:r>
            <a:endParaRPr lang="vi-VN"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C95B831-0657-4525-AA3B-A6F059F02240}"/>
              </a:ext>
            </a:extLst>
          </p:cNvPr>
          <p:cNvSpPr txBox="1"/>
          <p:nvPr/>
        </p:nvSpPr>
        <p:spPr>
          <a:xfrm>
            <a:off x="449179" y="2467020"/>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hạt nhân</a:t>
            </a:r>
            <a:endParaRPr lang="vi-VN"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6376774-B7EB-4841-AE9B-524C17A98AFC}"/>
              </a:ext>
            </a:extLst>
          </p:cNvPr>
          <p:cNvSpPr txBox="1"/>
          <p:nvPr/>
        </p:nvSpPr>
        <p:spPr>
          <a:xfrm>
            <a:off x="449179" y="3154838"/>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nguyên tử</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B087A6C-AA96-47BA-AC4D-1B8448EB8D2E}"/>
              </a:ext>
            </a:extLst>
          </p:cNvPr>
          <p:cNvSpPr txBox="1"/>
          <p:nvPr/>
        </p:nvSpPr>
        <p:spPr>
          <a:xfrm>
            <a:off x="449179" y="3842656"/>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vật chất ngưng tụ</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2EF85B8-EC7A-425C-B177-245235337BC6}"/>
              </a:ext>
            </a:extLst>
          </p:cNvPr>
          <p:cNvSpPr txBox="1"/>
          <p:nvPr/>
        </p:nvSpPr>
        <p:spPr>
          <a:xfrm>
            <a:off x="449179" y="4530474"/>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bán dẫn</a:t>
            </a:r>
            <a:endParaRPr lang="vi-VN" sz="28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7BBA729-CFF4-4FCC-8F94-B42B21E6BBC4}"/>
              </a:ext>
            </a:extLst>
          </p:cNvPr>
          <p:cNvSpPr txBox="1"/>
          <p:nvPr/>
        </p:nvSpPr>
        <p:spPr>
          <a:xfrm>
            <a:off x="449179" y="5218292"/>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Quang học lượng tử</a:t>
            </a:r>
            <a:endParaRPr lang="vi-VN" sz="2800">
              <a:latin typeface="Times New Roman" panose="02020603050405020304" pitchFamily="18" charset="0"/>
              <a:cs typeface="Times New Roman" panose="02020603050405020304" pitchFamily="18" charset="0"/>
            </a:endParaRPr>
          </a:p>
        </p:txBody>
      </p:sp>
      <p:sp>
        <p:nvSpPr>
          <p:cNvPr id="11" name="AutoShape 2" descr="3d electron orbitals, computer model. An electron orbital (Photos  Framed,...) #6291521">
            <a:extLst>
              <a:ext uri="{FF2B5EF4-FFF2-40B4-BE49-F238E27FC236}">
                <a16:creationId xmlns:a16="http://schemas.microsoft.com/office/drawing/2014/main" id="{5B271383-062B-48DA-920E-2FC288D5B6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2" name="Picture 11">
            <a:extLst>
              <a:ext uri="{FF2B5EF4-FFF2-40B4-BE49-F238E27FC236}">
                <a16:creationId xmlns:a16="http://schemas.microsoft.com/office/drawing/2014/main" id="{474B5F34-6AE6-4F75-BE65-515590908D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3000">
                        <a14:foregroundMark x1="43500" y1="17500" x2="30000" y2="21667"/>
                        <a14:foregroundMark x1="30000" y1="21667" x2="24833" y2="42167"/>
                        <a14:foregroundMark x1="24833" y1="42167" x2="48833" y2="32500"/>
                        <a14:foregroundMark x1="48833" y1="32500" x2="44667" y2="15500"/>
                        <a14:foregroundMark x1="44667" y1="15500" x2="41167" y2="15167"/>
                        <a14:foregroundMark x1="29333" y1="14833" x2="16667" y2="28000"/>
                        <a14:foregroundMark x1="16667" y1="28000" x2="7333" y2="65833"/>
                        <a14:foregroundMark x1="7333" y1="65833" x2="28167" y2="88333"/>
                        <a14:foregroundMark x1="28167" y1="88333" x2="87500" y2="84667"/>
                        <a14:foregroundMark x1="87500" y1="84667" x2="93000" y2="58667"/>
                        <a14:foregroundMark x1="93000" y1="58667" x2="81000" y2="24333"/>
                        <a14:foregroundMark x1="81000" y1="24333" x2="36833" y2="12500"/>
                        <a14:foregroundMark x1="36833" y1="12500" x2="24000" y2="15667"/>
                        <a14:foregroundMark x1="24000" y1="15667" x2="23833" y2="20833"/>
                        <a14:foregroundMark x1="48000" y1="37667" x2="50000" y2="61333"/>
                        <a14:foregroundMark x1="62667" y1="55667" x2="47333" y2="78000"/>
                        <a14:foregroundMark x1="44833" y1="60333" x2="49500" y2="71333"/>
                        <a14:foregroundMark x1="49500" y1="71333" x2="54500" y2="77000"/>
                        <a14:foregroundMark x1="18667" y1="56667" x2="26167" y2="71667"/>
                        <a14:foregroundMark x1="26500" y1="65500" x2="24500" y2="73667"/>
                        <a14:foregroundMark x1="37500" y1="32833" x2="28500" y2="44333"/>
                        <a14:foregroundMark x1="70333" y1="25667" x2="75500" y2="56667"/>
                      </a14:backgroundRemoval>
                    </a14:imgEffect>
                  </a14:imgLayer>
                </a14:imgProps>
              </a:ext>
            </a:extLst>
          </a:blip>
          <a:stretch>
            <a:fillRect/>
          </a:stretch>
        </p:blipFill>
        <p:spPr>
          <a:xfrm>
            <a:off x="6368715" y="1491916"/>
            <a:ext cx="4908885" cy="4908885"/>
          </a:xfrm>
          <a:prstGeom prst="rect">
            <a:avLst/>
          </a:prstGeom>
        </p:spPr>
      </p:pic>
    </p:spTree>
    <p:extLst>
      <p:ext uri="{BB962C8B-B14F-4D97-AF65-F5344CB8AC3E}">
        <p14:creationId xmlns:p14="http://schemas.microsoft.com/office/powerpoint/2010/main" val="91004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8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1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7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3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184A1E-C01F-47B8-90A1-45679DF3F3A4}"/>
              </a:ext>
            </a:extLst>
          </p:cNvPr>
          <p:cNvSpPr txBox="1"/>
          <p:nvPr/>
        </p:nvSpPr>
        <p:spPr>
          <a:xfrm>
            <a:off x="215997" y="255202"/>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BA0BC0C-1E12-418F-8A25-600DD2E0C9C2}"/>
              </a:ext>
            </a:extLst>
          </p:cNvPr>
          <p:cNvSpPr txBox="1"/>
          <p:nvPr/>
        </p:nvSpPr>
        <p:spPr>
          <a:xfrm>
            <a:off x="577516" y="1491916"/>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Tạo ra công nghệ và phương tiện kĩ thuật mới </a:t>
            </a:r>
            <a:endParaRPr lang="vi-VN" sz="280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F8019D28-6A59-4F07-B2A8-3CB62E2890E1}"/>
              </a:ext>
            </a:extLst>
          </p:cNvPr>
          <p:cNvSpPr txBox="1"/>
          <p:nvPr/>
        </p:nvSpPr>
        <p:spPr>
          <a:xfrm>
            <a:off x="449179" y="2467020"/>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Plasma</a:t>
            </a:r>
            <a:endParaRPr lang="vi-VN" sz="28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48BADB3-57EB-4E97-A8FF-9E6138F95B57}"/>
              </a:ext>
            </a:extLst>
          </p:cNvPr>
          <p:cNvSpPr txBox="1"/>
          <p:nvPr/>
        </p:nvSpPr>
        <p:spPr>
          <a:xfrm>
            <a:off x="449179" y="3154838"/>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nano</a:t>
            </a:r>
            <a:endParaRPr lang="vi-VN" sz="28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3F717B7-C281-490B-8DA4-BF9AFA6A4CE6}"/>
              </a:ext>
            </a:extLst>
          </p:cNvPr>
          <p:cNvSpPr txBox="1"/>
          <p:nvPr/>
        </p:nvSpPr>
        <p:spPr>
          <a:xfrm>
            <a:off x="449179" y="3842656"/>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laser</a:t>
            </a:r>
            <a:endParaRPr lang="vi-VN" sz="28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867F369-5BF3-4089-9A7B-84E678C5F235}"/>
              </a:ext>
            </a:extLst>
          </p:cNvPr>
          <p:cNvSpPr txBox="1"/>
          <p:nvPr/>
        </p:nvSpPr>
        <p:spPr>
          <a:xfrm>
            <a:off x="449179" y="4530474"/>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sinh học</a:t>
            </a:r>
            <a:endParaRPr lang="vi-VN" sz="2800">
              <a:latin typeface="Times New Roman" panose="02020603050405020304" pitchFamily="18" charset="0"/>
              <a:cs typeface="Times New Roman" panose="02020603050405020304" pitchFamily="18" charset="0"/>
            </a:endParaRPr>
          </a:p>
        </p:txBody>
      </p:sp>
      <p:sp>
        <p:nvSpPr>
          <p:cNvPr id="11" name="AutoShape 2" descr="3d electron orbitals, computer model. An electron orbital (Photos  Framed,...) #6291521">
            <a:extLst>
              <a:ext uri="{FF2B5EF4-FFF2-40B4-BE49-F238E27FC236}">
                <a16:creationId xmlns:a16="http://schemas.microsoft.com/office/drawing/2014/main" id="{1EAE54DE-DAE5-4B45-AED1-3543A1240C7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482" name="Picture 2" descr="Ngành Nano Technology: Lựa chọn mới trong thời đại công nghệ tại Mỹ - MAAS  Assignment Writing Service">
            <a:extLst>
              <a:ext uri="{FF2B5EF4-FFF2-40B4-BE49-F238E27FC236}">
                <a16:creationId xmlns:a16="http://schemas.microsoft.com/office/drawing/2014/main" id="{C9CAC23A-0F52-4205-B099-8C1858F4C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946" y="2467020"/>
            <a:ext cx="6761748" cy="3938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82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4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30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46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8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482"/>
                                        </p:tgtEl>
                                        <p:attrNameLst>
                                          <p:attrName>style.visibility</p:attrName>
                                        </p:attrNameLst>
                                      </p:cBhvr>
                                      <p:to>
                                        <p:strVal val="visible"/>
                                      </p:to>
                                    </p:set>
                                    <p:animEffect transition="in" filter="fade">
                                      <p:cBhvr>
                                        <p:cTn id="24" dur="27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87713-B8F3-4D87-BF73-626D106BE44C}"/>
              </a:ext>
            </a:extLst>
          </p:cNvPr>
          <p:cNvSpPr txBox="1"/>
          <p:nvPr/>
        </p:nvSpPr>
        <p:spPr>
          <a:xfrm>
            <a:off x="215997" y="255202"/>
            <a:ext cx="11760005"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4. Sự khủng hoảng của Vật lí ở cuối thế kỉ XIX và sự ra đời của vật lí hiện đại.</a:t>
            </a:r>
            <a:endParaRPr lang="vi-VN" sz="28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758D712-09D3-4795-BF9E-B37CCA1474AB}"/>
              </a:ext>
            </a:extLst>
          </p:cNvPr>
          <p:cNvSpPr txBox="1"/>
          <p:nvPr/>
        </p:nvSpPr>
        <p:spPr>
          <a:xfrm>
            <a:off x="577516" y="1491916"/>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Nghiên cứu và khám phá thế giới vĩ mô</a:t>
            </a:r>
            <a:endParaRPr lang="vi-VN" sz="28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30262FF-B6DE-41B8-9AB8-D25492855A6C}"/>
              </a:ext>
            </a:extLst>
          </p:cNvPr>
          <p:cNvSpPr txBox="1"/>
          <p:nvPr/>
        </p:nvSpPr>
        <p:spPr>
          <a:xfrm>
            <a:off x="449972" y="2467020"/>
            <a:ext cx="770021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Vật lí thiên văn và vũ trụ</a:t>
            </a:r>
            <a:endParaRPr lang="vi-VN" sz="2800">
              <a:latin typeface="Times New Roman" panose="02020603050405020304" pitchFamily="18" charset="0"/>
              <a:cs typeface="Times New Roman" panose="02020603050405020304" pitchFamily="18" charset="0"/>
            </a:endParaRPr>
          </a:p>
        </p:txBody>
      </p:sp>
      <p:sp>
        <p:nvSpPr>
          <p:cNvPr id="8" name="AutoShape 2" descr="3d electron orbitals, computer model. An electron orbital (Photos  Framed,...) #6291521">
            <a:extLst>
              <a:ext uri="{FF2B5EF4-FFF2-40B4-BE49-F238E27FC236}">
                <a16:creationId xmlns:a16="http://schemas.microsoft.com/office/drawing/2014/main" id="{E049AFA3-C3FA-4EDD-A92C-71F497B974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1506" name="Picture 2" descr="Galaxy - Wikipedia">
            <a:extLst>
              <a:ext uri="{FF2B5EF4-FFF2-40B4-BE49-F238E27FC236}">
                <a16:creationId xmlns:a16="http://schemas.microsoft.com/office/drawing/2014/main" id="{4E467AA2-6702-4726-85E7-1137FC26502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83" b="89808" l="10000" r="90417">
                        <a14:foregroundMark x1="11667" y1="16852" x2="9417" y2="32190"/>
                        <a14:foregroundMark x1="9417" y1="32190" x2="25083" y2="80222"/>
                        <a14:foregroundMark x1="25083" y1="80222" x2="74000" y2="94753"/>
                        <a14:foregroundMark x1="74000" y1="94753" x2="90250" y2="80424"/>
                        <a14:foregroundMark x1="90250" y1="80424" x2="90417" y2="50858"/>
                        <a14:foregroundMark x1="90417" y1="50858" x2="75000" y2="25530"/>
                        <a14:foregroundMark x1="75000" y1="25530" x2="17833" y2="15843"/>
                        <a14:foregroundMark x1="17833" y1="15843" x2="10500" y2="18870"/>
                        <a14:foregroundMark x1="34917" y1="9889" x2="26833" y2="10797"/>
                        <a14:foregroundMark x1="26833" y1="10797" x2="8750" y2="23713"/>
                        <a14:foregroundMark x1="8750" y1="23713" x2="4583" y2="49041"/>
                        <a14:foregroundMark x1="4583" y1="49041" x2="16667" y2="74773"/>
                        <a14:foregroundMark x1="16667" y1="74773" x2="41500" y2="89405"/>
                        <a14:foregroundMark x1="41500" y1="89405" x2="83417" y2="94349"/>
                        <a14:foregroundMark x1="83417" y1="94349" x2="93417" y2="83350"/>
                        <a14:foregroundMark x1="93417" y1="83350" x2="97667" y2="65086"/>
                        <a14:foregroundMark x1="97667" y1="65086" x2="92583" y2="44501"/>
                        <a14:foregroundMark x1="92583" y1="44501" x2="79083" y2="26640"/>
                        <a14:foregroundMark x1="79083" y1="26640" x2="60000" y2="13824"/>
                        <a14:foregroundMark x1="60000" y1="13824" x2="32250" y2="9183"/>
                        <a14:foregroundMark x1="32250" y1="9183" x2="28917" y2="9586"/>
                      </a14:backgroundRemoval>
                    </a14:imgEffect>
                  </a14:imgLayer>
                </a14:imgProps>
              </a:ext>
              <a:ext uri="{28A0092B-C50C-407E-A947-70E740481C1C}">
                <a14:useLocalDpi xmlns:a14="http://schemas.microsoft.com/office/drawing/2010/main" val="0"/>
              </a:ext>
            </a:extLst>
          </a:blip>
          <a:srcRect/>
          <a:stretch>
            <a:fillRect/>
          </a:stretch>
        </p:blipFill>
        <p:spPr bwMode="auto">
          <a:xfrm>
            <a:off x="6095999" y="1451100"/>
            <a:ext cx="5852570" cy="48333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508" name="Picture 4" descr="20+ Galaxy Pictures [HQ] | Download Free Images on Unsplash">
            <a:extLst>
              <a:ext uri="{FF2B5EF4-FFF2-40B4-BE49-F238E27FC236}">
                <a16:creationId xmlns:a16="http://schemas.microsoft.com/office/drawing/2014/main" id="{1C9D677D-CFA3-4CE9-997A-145F56A62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308" y="3245922"/>
            <a:ext cx="4914899" cy="33568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1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fade">
                                      <p:cBhvr>
                                        <p:cTn id="17" dur="500"/>
                                        <p:tgtEl>
                                          <p:spTgt spid="21506"/>
                                        </p:tgtEl>
                                      </p:cBhvr>
                                    </p:animEffect>
                                  </p:childTnLst>
                                </p:cTn>
                              </p:par>
                              <p:par>
                                <p:cTn id="18" presetID="10" presetClass="entr" presetSubtype="0" fill="hold" nodeType="withEffect">
                                  <p:stCondLst>
                                    <p:cond delay="0"/>
                                  </p:stCondLst>
                                  <p:childTnLst>
                                    <p:set>
                                      <p:cBhvr>
                                        <p:cTn id="19" dur="1" fill="hold">
                                          <p:stCondLst>
                                            <p:cond delay="0"/>
                                          </p:stCondLst>
                                        </p:cTn>
                                        <p:tgtEl>
                                          <p:spTgt spid="21508"/>
                                        </p:tgtEl>
                                        <p:attrNameLst>
                                          <p:attrName>style.visibility</p:attrName>
                                        </p:attrNameLst>
                                      </p:cBhvr>
                                      <p:to>
                                        <p:strVal val="visible"/>
                                      </p:to>
                                    </p:set>
                                    <p:animEffect transition="in" filter="fade">
                                      <p:cBhvr>
                                        <p:cTn id="20"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ìm hiểu về nhà toán học, nhà vật lý học Newton">
            <a:extLst>
              <a:ext uri="{FF2B5EF4-FFF2-40B4-BE49-F238E27FC236}">
                <a16:creationId xmlns:a16="http://schemas.microsoft.com/office/drawing/2014/main" id="{A1BF737E-94AE-42F6-A29F-22370DCDB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56" y="1603717"/>
            <a:ext cx="57150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7EA4B2-B998-4F93-926F-869F9166504F}"/>
              </a:ext>
            </a:extLst>
          </p:cNvPr>
          <p:cNvSpPr txBox="1"/>
          <p:nvPr/>
        </p:nvSpPr>
        <p:spPr>
          <a:xfrm>
            <a:off x="6703254" y="1874287"/>
            <a:ext cx="4831079" cy="3539430"/>
          </a:xfrm>
          <a:prstGeom prst="rect">
            <a:avLst/>
          </a:prstGeom>
          <a:noFill/>
        </p:spPr>
        <p:txBody>
          <a:bodyPr wrap="square">
            <a:spAutoFit/>
          </a:bodyPr>
          <a:lstStyle/>
          <a:p>
            <a:pPr algn="just"/>
            <a:r>
              <a:rPr lang="vi-VN" sz="3200">
                <a:latin typeface="+mj-lt"/>
              </a:rPr>
              <a:t>Isaac Newton kế thừa và hoan thiện phương pháp thực nghiệm. Từ đây vật lí thực nghiệm ra đời và vật lí dần trở thành một nhanh khoa học độc lập.</a:t>
            </a:r>
          </a:p>
          <a:p>
            <a:pPr algn="just"/>
            <a:endParaRPr lang="vi-VN" sz="3200">
              <a:latin typeface="+mj-lt"/>
            </a:endParaRPr>
          </a:p>
        </p:txBody>
      </p:sp>
      <p:sp>
        <p:nvSpPr>
          <p:cNvPr id="7" name="TextBox 6">
            <a:extLst>
              <a:ext uri="{FF2B5EF4-FFF2-40B4-BE49-F238E27FC236}">
                <a16:creationId xmlns:a16="http://schemas.microsoft.com/office/drawing/2014/main" id="{DB28B286-505C-4E03-A65D-3F36EBBD0975}"/>
              </a:ext>
            </a:extLst>
          </p:cNvPr>
          <p:cNvSpPr txBox="1"/>
          <p:nvPr/>
        </p:nvSpPr>
        <p:spPr>
          <a:xfrm>
            <a:off x="604910" y="5660461"/>
            <a:ext cx="6098344" cy="400110"/>
          </a:xfrm>
          <a:prstGeom prst="rect">
            <a:avLst/>
          </a:prstGeom>
          <a:noFill/>
        </p:spPr>
        <p:txBody>
          <a:bodyPr wrap="square">
            <a:spAutoFit/>
          </a:bodyPr>
          <a:lstStyle/>
          <a:p>
            <a:r>
              <a:rPr lang="vi-VN" sz="2000">
                <a:latin typeface="+mj-lt"/>
              </a:rPr>
              <a:t>25 tháng 12 năm 1642 – 20 tháng 3 năm 1726</a:t>
            </a:r>
          </a:p>
        </p:txBody>
      </p:sp>
      <p:sp>
        <p:nvSpPr>
          <p:cNvPr id="9" name="Title 1">
            <a:extLst>
              <a:ext uri="{FF2B5EF4-FFF2-40B4-BE49-F238E27FC236}">
                <a16:creationId xmlns:a16="http://schemas.microsoft.com/office/drawing/2014/main" id="{13C6EA28-1664-426C-BA65-132F8C8D77B6}"/>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6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B62866-6695-4E1A-A1E6-62A95E1D1BE2}"/>
              </a:ext>
            </a:extLst>
          </p:cNvPr>
          <p:cNvPicPr>
            <a:picLocks noChangeAspect="1"/>
          </p:cNvPicPr>
          <p:nvPr/>
        </p:nvPicPr>
        <p:blipFill>
          <a:blip r:embed="rId3"/>
          <a:stretch>
            <a:fillRect/>
          </a:stretch>
        </p:blipFill>
        <p:spPr>
          <a:xfrm>
            <a:off x="2315562" y="3147259"/>
            <a:ext cx="1504950" cy="1933575"/>
          </a:xfrm>
          <a:prstGeom prst="rect">
            <a:avLst/>
          </a:prstGeom>
        </p:spPr>
      </p:pic>
      <p:pic>
        <p:nvPicPr>
          <p:cNvPr id="7" name="Picture 6">
            <a:extLst>
              <a:ext uri="{FF2B5EF4-FFF2-40B4-BE49-F238E27FC236}">
                <a16:creationId xmlns:a16="http://schemas.microsoft.com/office/drawing/2014/main" id="{4F1DD8D1-DB6D-4E31-AEDA-F9E160DD771A}"/>
              </a:ext>
            </a:extLst>
          </p:cNvPr>
          <p:cNvPicPr>
            <a:picLocks noChangeAspect="1"/>
          </p:cNvPicPr>
          <p:nvPr/>
        </p:nvPicPr>
        <p:blipFill>
          <a:blip r:embed="rId4"/>
          <a:stretch>
            <a:fillRect/>
          </a:stretch>
        </p:blipFill>
        <p:spPr>
          <a:xfrm>
            <a:off x="314788" y="4114047"/>
            <a:ext cx="1666875" cy="2000250"/>
          </a:xfrm>
          <a:prstGeom prst="rect">
            <a:avLst/>
          </a:prstGeom>
        </p:spPr>
      </p:pic>
      <p:pic>
        <p:nvPicPr>
          <p:cNvPr id="9" name="Picture 8">
            <a:extLst>
              <a:ext uri="{FF2B5EF4-FFF2-40B4-BE49-F238E27FC236}">
                <a16:creationId xmlns:a16="http://schemas.microsoft.com/office/drawing/2014/main" id="{1967EFC4-3274-4FFA-8EF4-157A36660832}"/>
              </a:ext>
            </a:extLst>
          </p:cNvPr>
          <p:cNvPicPr>
            <a:picLocks noChangeAspect="1"/>
          </p:cNvPicPr>
          <p:nvPr/>
        </p:nvPicPr>
        <p:blipFill>
          <a:blip r:embed="rId5"/>
          <a:stretch>
            <a:fillRect/>
          </a:stretch>
        </p:blipFill>
        <p:spPr>
          <a:xfrm>
            <a:off x="4162156" y="2812585"/>
            <a:ext cx="1772710" cy="1444430"/>
          </a:xfrm>
          <a:prstGeom prst="rect">
            <a:avLst/>
          </a:prstGeom>
        </p:spPr>
      </p:pic>
      <p:pic>
        <p:nvPicPr>
          <p:cNvPr id="5124" name="Picture 4" descr="Buy And Sell Vector Art, Icons, and Graphics for Free Download">
            <a:extLst>
              <a:ext uri="{FF2B5EF4-FFF2-40B4-BE49-F238E27FC236}">
                <a16:creationId xmlns:a16="http://schemas.microsoft.com/office/drawing/2014/main" id="{7A92FD09-67A3-4E64-88D6-586E506955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004618"/>
            <a:ext cx="2338864" cy="149927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7,428 Physics Cartoon Stock Photos and Images - 123RF">
            <a:extLst>
              <a:ext uri="{FF2B5EF4-FFF2-40B4-BE49-F238E27FC236}">
                <a16:creationId xmlns:a16="http://schemas.microsoft.com/office/drawing/2014/main" id="{29E84EE4-F40B-49A1-8341-B2AEF5220F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0146" y="1517674"/>
            <a:ext cx="2296923" cy="1209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4D1CE33-B501-455B-A1A8-2B39C6FEB34D}"/>
              </a:ext>
            </a:extLst>
          </p:cNvPr>
          <p:cNvSpPr txBox="1"/>
          <p:nvPr/>
        </p:nvSpPr>
        <p:spPr>
          <a:xfrm>
            <a:off x="276662" y="6114297"/>
            <a:ext cx="2180493" cy="400110"/>
          </a:xfrm>
          <a:prstGeom prst="rect">
            <a:avLst/>
          </a:prstGeom>
          <a:noFill/>
        </p:spPr>
        <p:txBody>
          <a:bodyPr wrap="square">
            <a:spAutoFit/>
          </a:bodyPr>
          <a:lstStyle/>
          <a:p>
            <a:pPr algn="ctr"/>
            <a:r>
              <a:rPr lang="vi-VN" sz="2000">
                <a:latin typeface="+mj-lt"/>
              </a:rPr>
              <a:t>200 nghìn năm</a:t>
            </a:r>
          </a:p>
        </p:txBody>
      </p:sp>
      <p:sp>
        <p:nvSpPr>
          <p:cNvPr id="14" name="TextBox 13">
            <a:extLst>
              <a:ext uri="{FF2B5EF4-FFF2-40B4-BE49-F238E27FC236}">
                <a16:creationId xmlns:a16="http://schemas.microsoft.com/office/drawing/2014/main" id="{61782739-0BC9-4464-9B17-A9FC4A65A23F}"/>
              </a:ext>
            </a:extLst>
          </p:cNvPr>
          <p:cNvSpPr txBox="1"/>
          <p:nvPr/>
        </p:nvSpPr>
        <p:spPr>
          <a:xfrm>
            <a:off x="2119659" y="5014139"/>
            <a:ext cx="2180493" cy="400110"/>
          </a:xfrm>
          <a:prstGeom prst="rect">
            <a:avLst/>
          </a:prstGeom>
          <a:noFill/>
        </p:spPr>
        <p:txBody>
          <a:bodyPr wrap="square">
            <a:spAutoFit/>
          </a:bodyPr>
          <a:lstStyle/>
          <a:p>
            <a:pPr algn="ctr"/>
            <a:r>
              <a:rPr lang="vi-VN" sz="2000">
                <a:latin typeface="+mj-lt"/>
              </a:rPr>
              <a:t>100 nghìn năm</a:t>
            </a:r>
          </a:p>
        </p:txBody>
      </p:sp>
      <p:sp>
        <p:nvSpPr>
          <p:cNvPr id="15" name="TextBox 14">
            <a:extLst>
              <a:ext uri="{FF2B5EF4-FFF2-40B4-BE49-F238E27FC236}">
                <a16:creationId xmlns:a16="http://schemas.microsoft.com/office/drawing/2014/main" id="{3D790406-BA1C-4CC0-8F44-FB3B5998C955}"/>
              </a:ext>
            </a:extLst>
          </p:cNvPr>
          <p:cNvSpPr txBox="1"/>
          <p:nvPr/>
        </p:nvSpPr>
        <p:spPr>
          <a:xfrm>
            <a:off x="4162156" y="4364010"/>
            <a:ext cx="2180493" cy="400110"/>
          </a:xfrm>
          <a:prstGeom prst="rect">
            <a:avLst/>
          </a:prstGeom>
          <a:noFill/>
        </p:spPr>
        <p:txBody>
          <a:bodyPr wrap="square">
            <a:spAutoFit/>
          </a:bodyPr>
          <a:lstStyle/>
          <a:p>
            <a:pPr algn="ctr"/>
            <a:r>
              <a:rPr lang="vi-VN" sz="2000">
                <a:latin typeface="+mj-lt"/>
              </a:rPr>
              <a:t>15 nghìn năm</a:t>
            </a:r>
          </a:p>
        </p:txBody>
      </p:sp>
      <p:sp>
        <p:nvSpPr>
          <p:cNvPr id="16" name="TextBox 15">
            <a:extLst>
              <a:ext uri="{FF2B5EF4-FFF2-40B4-BE49-F238E27FC236}">
                <a16:creationId xmlns:a16="http://schemas.microsoft.com/office/drawing/2014/main" id="{7FE5CA77-ADDD-4BCA-9709-4E86F5E7E332}"/>
              </a:ext>
            </a:extLst>
          </p:cNvPr>
          <p:cNvSpPr txBox="1"/>
          <p:nvPr/>
        </p:nvSpPr>
        <p:spPr>
          <a:xfrm>
            <a:off x="6276510" y="3605402"/>
            <a:ext cx="2180493" cy="400110"/>
          </a:xfrm>
          <a:prstGeom prst="rect">
            <a:avLst/>
          </a:prstGeom>
          <a:noFill/>
        </p:spPr>
        <p:txBody>
          <a:bodyPr wrap="square">
            <a:spAutoFit/>
          </a:bodyPr>
          <a:lstStyle/>
          <a:p>
            <a:pPr algn="ctr"/>
            <a:r>
              <a:rPr lang="vi-VN" sz="2000">
                <a:latin typeface="+mj-lt"/>
              </a:rPr>
              <a:t>5 nghìn năm</a:t>
            </a:r>
          </a:p>
        </p:txBody>
      </p:sp>
      <p:sp>
        <p:nvSpPr>
          <p:cNvPr id="17" name="TextBox 16">
            <a:extLst>
              <a:ext uri="{FF2B5EF4-FFF2-40B4-BE49-F238E27FC236}">
                <a16:creationId xmlns:a16="http://schemas.microsoft.com/office/drawing/2014/main" id="{FB30D8F1-DA1F-4A74-B142-D6B671A7A979}"/>
              </a:ext>
            </a:extLst>
          </p:cNvPr>
          <p:cNvSpPr txBox="1"/>
          <p:nvPr/>
        </p:nvSpPr>
        <p:spPr>
          <a:xfrm>
            <a:off x="8956576" y="2812585"/>
            <a:ext cx="2180493" cy="400110"/>
          </a:xfrm>
          <a:prstGeom prst="rect">
            <a:avLst/>
          </a:prstGeom>
          <a:noFill/>
        </p:spPr>
        <p:txBody>
          <a:bodyPr wrap="square">
            <a:spAutoFit/>
          </a:bodyPr>
          <a:lstStyle/>
          <a:p>
            <a:pPr algn="ctr"/>
            <a:r>
              <a:rPr lang="vi-VN" sz="2000">
                <a:latin typeface="+mj-lt"/>
              </a:rPr>
              <a:t>400 năm</a:t>
            </a:r>
          </a:p>
        </p:txBody>
      </p:sp>
      <p:sp>
        <p:nvSpPr>
          <p:cNvPr id="18" name="Title 1">
            <a:extLst>
              <a:ext uri="{FF2B5EF4-FFF2-40B4-BE49-F238E27FC236}">
                <a16:creationId xmlns:a16="http://schemas.microsoft.com/office/drawing/2014/main" id="{3D1D705D-FA81-4281-8B3A-FA6FFF901386}"/>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62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124"/>
                                        </p:tgtEl>
                                        <p:attrNameLst>
                                          <p:attrName>style.visibility</p:attrName>
                                        </p:attrNameLst>
                                      </p:cBhvr>
                                      <p:to>
                                        <p:strVal val="visible"/>
                                      </p:to>
                                    </p:set>
                                    <p:animEffect transition="in" filter="fade">
                                      <p:cBhvr>
                                        <p:cTn id="31" dur="500"/>
                                        <p:tgtEl>
                                          <p:spTgt spid="51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5126"/>
                                        </p:tgtEl>
                                        <p:attrNameLst>
                                          <p:attrName>style.visibility</p:attrName>
                                        </p:attrNameLst>
                                      </p:cBhvr>
                                      <p:to>
                                        <p:strVal val="visible"/>
                                      </p:to>
                                    </p:set>
                                    <p:animEffect transition="in" filter="fade">
                                      <p:cBhvr>
                                        <p:cTn id="4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ộc đời ít biết về nhà thiên văn học Galileo Galilei - Báo Kiến Thức">
            <a:extLst>
              <a:ext uri="{FF2B5EF4-FFF2-40B4-BE49-F238E27FC236}">
                <a16:creationId xmlns:a16="http://schemas.microsoft.com/office/drawing/2014/main" id="{FE2D0E60-9CC2-4F91-A4C4-E8028FBF2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31" y="1690688"/>
            <a:ext cx="6858000"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794AA2-EAEC-4794-933E-7183D5D42E1C}"/>
              </a:ext>
            </a:extLst>
          </p:cNvPr>
          <p:cNvSpPr txBox="1"/>
          <p:nvPr/>
        </p:nvSpPr>
        <p:spPr>
          <a:xfrm>
            <a:off x="7557868" y="2586874"/>
            <a:ext cx="4244925" cy="2554545"/>
          </a:xfrm>
          <a:prstGeom prst="rect">
            <a:avLst/>
          </a:prstGeom>
          <a:noFill/>
        </p:spPr>
        <p:txBody>
          <a:bodyPr wrap="square">
            <a:spAutoFit/>
          </a:bodyPr>
          <a:lstStyle/>
          <a:p>
            <a:pPr algn="just"/>
            <a:r>
              <a:rPr lang="vi-VN" sz="3200">
                <a:latin typeface="+mj-lt"/>
              </a:rPr>
              <a:t>Galilei chế tạo thanh công kính thiên văn, mở đầu cho kỉ nguyên của vũ trụ</a:t>
            </a:r>
          </a:p>
          <a:p>
            <a:pPr algn="just"/>
            <a:endParaRPr lang="vi-VN" sz="3200">
              <a:latin typeface="+mj-lt"/>
            </a:endParaRPr>
          </a:p>
        </p:txBody>
      </p:sp>
      <p:sp>
        <p:nvSpPr>
          <p:cNvPr id="6" name="Title 1">
            <a:extLst>
              <a:ext uri="{FF2B5EF4-FFF2-40B4-BE49-F238E27FC236}">
                <a16:creationId xmlns:a16="http://schemas.microsoft.com/office/drawing/2014/main" id="{1BF1E4F2-956A-4134-9E0D-7C2BE6474F23}"/>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74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BA14D5-9992-4AE7-A8F8-3763A736D63D}"/>
              </a:ext>
            </a:extLst>
          </p:cNvPr>
          <p:cNvSpPr txBox="1"/>
          <p:nvPr/>
        </p:nvSpPr>
        <p:spPr>
          <a:xfrm>
            <a:off x="6502791" y="2524999"/>
            <a:ext cx="4244925" cy="2554545"/>
          </a:xfrm>
          <a:prstGeom prst="rect">
            <a:avLst/>
          </a:prstGeom>
          <a:noFill/>
        </p:spPr>
        <p:txBody>
          <a:bodyPr wrap="square">
            <a:spAutoFit/>
          </a:bodyPr>
          <a:lstStyle/>
          <a:p>
            <a:pPr algn="just"/>
            <a:r>
              <a:rPr lang="vi-VN" sz="3200">
                <a:latin typeface="+mj-lt"/>
              </a:rPr>
              <a:t>Newton tìm ra các định luật cơ bản về chuyển động, đặt nền móng cho vật lí học cổ điển.</a:t>
            </a:r>
          </a:p>
          <a:p>
            <a:pPr algn="just"/>
            <a:endParaRPr lang="vi-VN" sz="3200">
              <a:latin typeface="+mj-lt"/>
            </a:endParaRPr>
          </a:p>
        </p:txBody>
      </p:sp>
      <p:pic>
        <p:nvPicPr>
          <p:cNvPr id="7170" name="Picture 2" descr="Newton Cartoon Images | Free Vectors, Stock Photos &amp; PSD ...">
            <a:extLst>
              <a:ext uri="{FF2B5EF4-FFF2-40B4-BE49-F238E27FC236}">
                <a16:creationId xmlns:a16="http://schemas.microsoft.com/office/drawing/2014/main" id="{368A5E23-E762-45DD-8CA2-94EC1445AA1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flipH="1">
            <a:off x="651542" y="1366041"/>
            <a:ext cx="4787704" cy="48724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5F15B4C-6AE6-4D50-B88E-0D8C22468698}"/>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963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BA14D5-9992-4AE7-A8F8-3763A736D63D}"/>
              </a:ext>
            </a:extLst>
          </p:cNvPr>
          <p:cNvSpPr txBox="1"/>
          <p:nvPr/>
        </p:nvSpPr>
        <p:spPr>
          <a:xfrm>
            <a:off x="6096000" y="3753786"/>
            <a:ext cx="4244925" cy="3046988"/>
          </a:xfrm>
          <a:prstGeom prst="rect">
            <a:avLst/>
          </a:prstGeom>
          <a:noFill/>
        </p:spPr>
        <p:txBody>
          <a:bodyPr wrap="square">
            <a:spAutoFit/>
          </a:bodyPr>
          <a:lstStyle/>
          <a:p>
            <a:pPr algn="just"/>
            <a:r>
              <a:rPr lang="vi-VN" sz="3200">
                <a:latin typeface="+mj-lt"/>
              </a:rPr>
              <a:t>Newton nghiên cứu hiện tượng tán sắc ánh sáng. Ông cũng nêu ra giả thuyết ánh sáng có tính chất hạt.</a:t>
            </a:r>
          </a:p>
          <a:p>
            <a:pPr algn="just"/>
            <a:endParaRPr lang="vi-VN" sz="3200">
              <a:latin typeface="+mj-lt"/>
            </a:endParaRPr>
          </a:p>
        </p:txBody>
      </p:sp>
      <p:pic>
        <p:nvPicPr>
          <p:cNvPr id="8194" name="Picture 2" descr="Newton Cartoon Stock Illustrations – 305 Newton Cartoon ...">
            <a:extLst>
              <a:ext uri="{FF2B5EF4-FFF2-40B4-BE49-F238E27FC236}">
                <a16:creationId xmlns:a16="http://schemas.microsoft.com/office/drawing/2014/main" id="{D0FB623D-3D28-44C6-A01A-2971EE94A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092" y="3392209"/>
            <a:ext cx="3915908" cy="471217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Paper Graphic Design, PNG, 1000x1000px, Watercolor, Cartoon, Flower, Frame,  Heart Download Free">
            <a:extLst>
              <a:ext uri="{FF2B5EF4-FFF2-40B4-BE49-F238E27FC236}">
                <a16:creationId xmlns:a16="http://schemas.microsoft.com/office/drawing/2014/main" id="{EB098EEC-A383-48A6-B84D-39DF3223EC0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3171">
                        <a14:foregroundMark x1="85366" y1="38537" x2="85366" y2="38537"/>
                        <a14:foregroundMark x1="87317" y1="37683" x2="76951" y2="38537"/>
                        <a14:foregroundMark x1="87439" y1="37561" x2="60610" y2="39146"/>
                        <a14:foregroundMark x1="62073" y1="41220" x2="65732" y2="40244"/>
                        <a14:foregroundMark x1="91951" y1="36341" x2="93171" y2="37683"/>
                        <a14:foregroundMark x1="93049" y1="35488" x2="91829" y2="36463"/>
                      </a14:backgroundRemoval>
                    </a14:imgEffect>
                  </a14:imgLayer>
                </a14:imgProps>
              </a:ext>
              <a:ext uri="{28A0092B-C50C-407E-A947-70E740481C1C}">
                <a14:useLocalDpi xmlns:a14="http://schemas.microsoft.com/office/drawing/2010/main" val="0"/>
              </a:ext>
            </a:extLst>
          </a:blip>
          <a:srcRect/>
          <a:stretch>
            <a:fillRect/>
          </a:stretch>
        </p:blipFill>
        <p:spPr bwMode="auto">
          <a:xfrm>
            <a:off x="6638474" y="565101"/>
            <a:ext cx="3770141" cy="37701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A1BE8145-3CCA-412F-89F2-FB32E7C6A1F0}"/>
              </a:ext>
            </a:extLst>
          </p:cNvPr>
          <p:cNvSpPr>
            <a:spLocks noGrp="1"/>
          </p:cNvSpPr>
          <p:nvPr>
            <p:ph type="title"/>
          </p:nvPr>
        </p:nvSpPr>
        <p:spPr>
          <a:xfrm>
            <a:off x="838200" y="365125"/>
            <a:ext cx="10515600" cy="1325563"/>
          </a:xfrm>
        </p:spPr>
        <p:txBody>
          <a:bodyPr>
            <a:normAutofit/>
          </a:bodyPr>
          <a:lstStyle/>
          <a:p>
            <a:r>
              <a:rPr lang="en-US" sz="2800" smtClean="0">
                <a:solidFill>
                  <a:srgbClr val="FF0000"/>
                </a:solidFill>
                <a:latin typeface="Times New Roman" panose="02020603050405020304" pitchFamily="18" charset="0"/>
                <a:cs typeface="Times New Roman" panose="02020603050405020304" pitchFamily="18" charset="0"/>
              </a:rPr>
              <a:t>1. </a:t>
            </a:r>
            <a:r>
              <a:rPr lang="en-US" sz="2800">
                <a:solidFill>
                  <a:srgbClr val="FF0000"/>
                </a:solidFill>
                <a:latin typeface="Times New Roman" panose="02020603050405020304" pitchFamily="18" charset="0"/>
                <a:cs typeface="Times New Roman" panose="02020603050405020304" pitchFamily="18" charset="0"/>
              </a:rPr>
              <a:t>Sơ lược về sự hình thành của vật lí thực nghiệm và một số thành tựu</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7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left)">
                                      <p:cBhvr>
                                        <p:cTn id="7" dur="500"/>
                                        <p:tgtEl>
                                          <p:spTgt spid="8194"/>
                                        </p:tgtEl>
                                      </p:cBhvr>
                                    </p:animEffect>
                                  </p:childTnLst>
                                </p:cTn>
                              </p:par>
                              <p:par>
                                <p:cTn id="8" presetID="22" presetClass="entr" presetSubtype="8"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wipe(left)">
                                      <p:cBhvr>
                                        <p:cTn id="10" dur="500"/>
                                        <p:tgtEl>
                                          <p:spTgt spid="819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402</TotalTime>
  <Words>4398</Words>
  <PresentationFormat>Widescreen</PresentationFormat>
  <Paragraphs>211</Paragraphs>
  <Slides>45</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Calibri Light</vt:lpstr>
      <vt:lpstr>Cambria Math</vt:lpstr>
      <vt:lpstr>Linux Libertine</vt:lpstr>
      <vt:lpstr>Times New Roman</vt:lpstr>
      <vt:lpstr>Office Theme</vt:lpstr>
      <vt:lpstr>Bài 1: SƠ LƯỢC VỀ SỰ PHÁT TRIỂN CỦA VẬT LÍ</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1. Sơ lược về sự hình thành của vật lí thực nghiệm và một số thành tựu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Tĩnh học</vt:lpstr>
      <vt:lpstr>Động học</vt:lpstr>
      <vt:lpstr>Động lực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2022-09-28T01:59:53Z</dcterms:created>
  <dcterms:modified xsi:type="dcterms:W3CDTF">2023-10-11T14:52:02Z</dcterms:modified>
</cp:coreProperties>
</file>