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3" r:id="rId2"/>
    <p:sldId id="335" r:id="rId3"/>
    <p:sldId id="357" r:id="rId4"/>
    <p:sldId id="334" r:id="rId5"/>
    <p:sldId id="358" r:id="rId6"/>
    <p:sldId id="360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wgR1CGUCCHfRqGLd9cKMNA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390909" cy="46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498764" y="4364182"/>
            <a:ext cx="281247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7280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54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phenolphthalein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0656" y="1015002"/>
            <a:ext cx="7301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Cách phân biệt hai dung dịch giấm ăn và nước vôi trong bằng quỳ tím: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Đánh số thứ tự các lọ đựng dung dịch, trích mỗi lọ dung dịch một ít vào ống nghiệm đánh số tương ứng (trích mẫu thử).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Cho vào mỗi mẫu thử một mẩu quỳ tím.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quỳ tím chuyển sang màu xanh → dung dịch nước vôi trong.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quỳ tím chuyển sang màu đỏ → dung dịch giấm ăn.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696692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38247" y="682485"/>
            <a:ext cx="7232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Cách phân biệt hai dung dịch giấm ăn và nước vôi trong bằng phenolphthalein: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Đánh số thứ tự các lọ đựng dung dịch, trích mỗi lọ dung dịch một ít vào ống nghiệm đánh số tương ứng (trích mẫu thử).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Cho vào mỗi mẫu thử một vài giọt phenolphthalein: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dung dịch trong ống nghiệm chuyển sang màu hồng → dung dịch nước vôi trong.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dung dịch trong ống nghiệm không đổi màu → dung dịch giấm ăn.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96692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7770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490362" y="31307"/>
            <a:ext cx="266007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phenolphthalein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466379" cy="52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429491" y="4488873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277653"/>
            <a:ext cx="9337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6473" y="4918366"/>
            <a:ext cx="806334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6" y="2327564"/>
            <a:ext cx="12071022" cy="220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7770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3074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7923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	Sodium chloride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7836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490362" y="1015012"/>
            <a:ext cx="26600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491" y="4128643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889726"/>
            <a:ext cx="9337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6473" y="4516571"/>
            <a:ext cx="5666509" cy="13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45" y="1911927"/>
            <a:ext cx="11304419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343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340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6956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	Sodium chloride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226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Mg(OH)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MgCl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6424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hydroxide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Magnesium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1966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764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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29200" y="1015012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KCl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46073" cy="58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0765" y="1555340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0765" y="2109515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0765" y="277453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0765" y="341184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0765" y="417384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9: BASE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7419" y="4354024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65" y="5684063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Al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6H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856" y="4991334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55"/>
            <a:ext cx="12192000" cy="41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97236" y="3411917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8691" y="2275837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AlCl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86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935" y="-1"/>
            <a:ext cx="93571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7851" y="2260707"/>
            <a:ext cx="9060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KHTN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https://www.youtube.com/channel/UCwgR1CGUCCHfRqGLd9cKMNA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2456"/>
            <a:ext cx="12192000" cy="4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hydroxide.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sodium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hydroxide			ion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24" y="1440873"/>
            <a:ext cx="12205024" cy="39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944" y="-8815"/>
            <a:ext cx="8551131" cy="68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2646218" y="4890655"/>
            <a:ext cx="2175164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18503" y="5791225"/>
            <a:ext cx="2175164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hydroxide.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sodium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hydroxide			ion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878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3503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8352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924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Fe(OH)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Cu(OH)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358" y="540328"/>
            <a:ext cx="8052642" cy="354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65"/>
            <a:ext cx="12194167" cy="67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6981" y="4636403"/>
            <a:ext cx="2452255" cy="222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493818" y="2272145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65644" y="2369126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47164" y="2355272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65127" y="2355273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4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hydroxide.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sodium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hydroxide			ion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878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3503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8352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924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Fe(OH)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Cu(OH)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582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43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2535</TotalTime>
  <Words>987</Words>
  <PresentationFormat>Custom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2023-10-07T03:57:17Z</dcterms:modified>
</cp:coreProperties>
</file>