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3"/>
  </p:notesMasterIdLst>
  <p:sldIdLst>
    <p:sldId id="3100" r:id="rId2"/>
    <p:sldId id="3263" r:id="rId3"/>
    <p:sldId id="3314" r:id="rId4"/>
    <p:sldId id="3234" r:id="rId5"/>
    <p:sldId id="3235" r:id="rId6"/>
    <p:sldId id="3315" r:id="rId7"/>
    <p:sldId id="3236" r:id="rId8"/>
    <p:sldId id="3143" r:id="rId9"/>
    <p:sldId id="3316" r:id="rId10"/>
    <p:sldId id="3288" r:id="rId11"/>
    <p:sldId id="280"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677C"/>
    <a:srgbClr val="FF3399"/>
    <a:srgbClr val="0998D7"/>
    <a:srgbClr val="F18105"/>
    <a:srgbClr val="0000FF"/>
    <a:srgbClr val="FCBB75"/>
    <a:srgbClr val="0C6D39"/>
    <a:srgbClr val="ED3376"/>
    <a:srgbClr val="00918A"/>
    <a:srgbClr val="C2E2F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7" autoAdjust="0"/>
    <p:restoredTop sz="94660"/>
  </p:normalViewPr>
  <p:slideViewPr>
    <p:cSldViewPr snapToGrid="0">
      <p:cViewPr varScale="1">
        <p:scale>
          <a:sx n="113" d="100"/>
          <a:sy n="113" d="100"/>
        </p:scale>
        <p:origin x="34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31/08/2023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6.jpe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microsoft.com/office/2007/relationships/hdphoto" Target="../media/hdphoto2.wdp"/><Relationship Id="rId7"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emf"/><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C8D2E1-81FD-4254-B75A-A7FE8D916632}"/>
              </a:ext>
            </a:extLst>
          </p:cNvPr>
          <p:cNvPicPr>
            <a:picLocks noChangeAspect="1"/>
          </p:cNvPicPr>
          <p:nvPr userDrawn="1"/>
        </p:nvPicPr>
        <p:blipFill rotWithShape="1">
          <a:blip r:embed="rId2"/>
          <a:srcRect r="868"/>
          <a:stretch/>
        </p:blipFill>
        <p:spPr>
          <a:xfrm>
            <a:off x="0" y="0"/>
            <a:ext cx="12192000" cy="6858000"/>
          </a:xfrm>
          <a:prstGeom prst="rect">
            <a:avLst/>
          </a:prstGeom>
        </p:spPr>
      </p:pic>
      <p:sp>
        <p:nvSpPr>
          <p:cNvPr id="5" name="Rectangle: Diagonal Corners Rounded 4">
            <a:extLst>
              <a:ext uri="{FF2B5EF4-FFF2-40B4-BE49-F238E27FC236}">
                <a16:creationId xmlns:a16="http://schemas.microsoft.com/office/drawing/2014/main" id="{F271E19D-841E-469E-958F-AD5A7E90F8BB}"/>
              </a:ext>
            </a:extLst>
          </p:cNvPr>
          <p:cNvSpPr/>
          <p:nvPr userDrawn="1"/>
        </p:nvSpPr>
        <p:spPr>
          <a:xfrm>
            <a:off x="236375" y="228600"/>
            <a:ext cx="11719249" cy="6400800"/>
          </a:xfrm>
          <a:prstGeom prst="round2DiagRect">
            <a:avLst>
              <a:gd name="adj1" fmla="val 5476"/>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47FCD921-8FD6-4674-B47D-E6291CBA789B}"/>
              </a:ext>
            </a:extLst>
          </p:cNvPr>
          <p:cNvPicPr>
            <a:picLocks noChangeAspect="1"/>
          </p:cNvPicPr>
          <p:nvPr userDrawn="1"/>
        </p:nvPicPr>
        <p:blipFill>
          <a:blip r:embed="rId3"/>
          <a:stretch>
            <a:fillRect/>
          </a:stretch>
        </p:blipFill>
        <p:spPr>
          <a:xfrm>
            <a:off x="11295235" y="283866"/>
            <a:ext cx="589731" cy="520622"/>
          </a:xfrm>
          <a:prstGeom prst="rect">
            <a:avLst/>
          </a:prstGeom>
        </p:spPr>
      </p:pic>
      <p:pic>
        <p:nvPicPr>
          <p:cNvPr id="7" name="Picture 6">
            <a:extLst>
              <a:ext uri="{FF2B5EF4-FFF2-40B4-BE49-F238E27FC236}">
                <a16:creationId xmlns:a16="http://schemas.microsoft.com/office/drawing/2014/main" id="{C9BA255E-1E6C-4596-8CAD-67CE4A1C592F}"/>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11523983" y="20407"/>
            <a:ext cx="632267" cy="208193"/>
          </a:xfrm>
          <a:prstGeom prst="rect">
            <a:avLst/>
          </a:prstGeom>
        </p:spPr>
      </p:pic>
    </p:spTree>
    <p:extLst>
      <p:ext uri="{BB962C8B-B14F-4D97-AF65-F5344CB8AC3E}">
        <p14:creationId xmlns:p14="http://schemas.microsoft.com/office/powerpoint/2010/main" val="21474940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a:extLst>
              <a:ext uri="{FF2B5EF4-FFF2-40B4-BE49-F238E27FC236}">
                <a16:creationId xmlns:a16="http://schemas.microsoft.com/office/drawing/2014/main" id="{98C32674-8B0B-4A16-BA70-6C2CD890B228}"/>
              </a:ext>
            </a:extLst>
          </p:cNvPr>
          <p:cNvPicPr>
            <a:picLocks noChangeAspect="1"/>
          </p:cNvPicPr>
          <p:nvPr userDrawn="1"/>
        </p:nvPicPr>
        <p:blipFill>
          <a:blip r:embed="rId5">
            <a:extLst>
              <a:ext uri="{BEBA8EAE-BF5A-486C-A8C5-ECC9F3942E4B}">
                <a14:imgProps xmlns:a14="http://schemas.microsoft.com/office/drawing/2010/main">
                  <a14:imgLayer r:embed="rId6">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3794673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6" name="Picture 5" descr="A picture containing icon&#10;&#10;Description automatically generated">
            <a:extLst>
              <a:ext uri="{FF2B5EF4-FFF2-40B4-BE49-F238E27FC236}">
                <a16:creationId xmlns:a16="http://schemas.microsoft.com/office/drawing/2014/main" id="{8A9C3291-6F02-4968-972D-98E51A262164}"/>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589203" y="5288973"/>
            <a:ext cx="1256433" cy="1256433"/>
          </a:xfrm>
          <a:prstGeom prst="rect">
            <a:avLst/>
          </a:prstGeom>
        </p:spPr>
      </p:pic>
      <p:pic>
        <p:nvPicPr>
          <p:cNvPr id="7" name="Picture 6">
            <a:extLst>
              <a:ext uri="{FF2B5EF4-FFF2-40B4-BE49-F238E27FC236}">
                <a16:creationId xmlns:a16="http://schemas.microsoft.com/office/drawing/2014/main" id="{2C754DA5-A8B1-47C6-91BC-8EE486452E58}"/>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305573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sp>
        <p:nvSpPr>
          <p:cNvPr id="5" name="Rectangle: Diagonal Corners Rounded 4">
            <a:extLst>
              <a:ext uri="{FF2B5EF4-FFF2-40B4-BE49-F238E27FC236}">
                <a16:creationId xmlns:a16="http://schemas.microsoft.com/office/drawing/2014/main" id="{6D155AC7-76D6-4AFB-82EE-1ABA3168B0D1}"/>
              </a:ext>
            </a:extLst>
          </p:cNvPr>
          <p:cNvSpPr/>
          <p:nvPr userDrawn="1"/>
        </p:nvSpPr>
        <p:spPr>
          <a:xfrm>
            <a:off x="236375" y="228600"/>
            <a:ext cx="11719249" cy="6400800"/>
          </a:xfrm>
          <a:prstGeom prst="round2DiagRect">
            <a:avLst>
              <a:gd name="adj1" fmla="val 381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12EACBA-99FD-4704-979B-F9A2F6D2D44E}"/>
              </a:ext>
            </a:extLst>
          </p:cNvPr>
          <p:cNvPicPr>
            <a:picLocks noChangeAspect="1"/>
          </p:cNvPicPr>
          <p:nvPr userDrawn="1"/>
        </p:nvPicPr>
        <p:blipFill>
          <a:blip r:embed="rId4"/>
          <a:stretch>
            <a:fillRect/>
          </a:stretch>
        </p:blipFill>
        <p:spPr>
          <a:xfrm>
            <a:off x="11310475" y="299106"/>
            <a:ext cx="589731" cy="520622"/>
          </a:xfrm>
          <a:prstGeom prst="rect">
            <a:avLst/>
          </a:prstGeom>
        </p:spPr>
      </p:pic>
      <p:pic>
        <p:nvPicPr>
          <p:cNvPr id="9" name="Picture 8" descr="A picture containing toy, vector graphics, doll&#10;&#10;Description automatically generated">
            <a:extLst>
              <a:ext uri="{FF2B5EF4-FFF2-40B4-BE49-F238E27FC236}">
                <a16:creationId xmlns:a16="http://schemas.microsoft.com/office/drawing/2014/main" id="{9177DC3B-5747-449F-8020-0C394E86E21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9281697" y="4174916"/>
            <a:ext cx="2524990" cy="2524990"/>
          </a:xfrm>
          <a:prstGeom prst="rect">
            <a:avLst/>
          </a:prstGeom>
        </p:spPr>
      </p:pic>
      <p:pic>
        <p:nvPicPr>
          <p:cNvPr id="6" name="Picture 5">
            <a:extLst>
              <a:ext uri="{FF2B5EF4-FFF2-40B4-BE49-F238E27FC236}">
                <a16:creationId xmlns:a16="http://schemas.microsoft.com/office/drawing/2014/main" id="{0D3D1195-218E-4222-A5DA-70726D4831D9}"/>
              </a:ext>
            </a:extLst>
          </p:cNvPr>
          <p:cNvPicPr>
            <a:picLocks noChangeAspect="1"/>
          </p:cNvPicPr>
          <p:nvPr userDrawn="1"/>
        </p:nvPicPr>
        <p:blipFill>
          <a:blip r:embed="rId6">
            <a:extLst>
              <a:ext uri="{BEBA8EAE-BF5A-486C-A8C5-ECC9F3942E4B}">
                <a14:imgProps xmlns:a14="http://schemas.microsoft.com/office/drawing/2010/main">
                  <a14:imgLayer r:embed="rId7">
                    <a14:imgEffect>
                      <a14:backgroundRemoval t="8308" b="93846" l="5066" r="98379">
                        <a14:foregroundMark x1="75279" y1="53538" x2="75279" y2="53538"/>
                        <a14:foregroundMark x1="79230" y1="27692" x2="79939" y2="67077"/>
                        <a14:foregroundMark x1="79939" y1="67077" x2="91692" y2="54154"/>
                        <a14:foregroundMark x1="91692" y1="54154" x2="83587" y2="29231"/>
                        <a14:foregroundMark x1="6180" y1="40923" x2="6180" y2="40923"/>
                        <a14:foregroundMark x1="5268" y1="32615" x2="5268" y2="32615"/>
                        <a14:foregroundMark x1="6586" y1="32615" x2="7295" y2="56308"/>
                        <a14:foregroundMark x1="13678" y1="30769" x2="14590" y2="57846"/>
                        <a14:foregroundMark x1="19250" y1="36308" x2="19250" y2="36308"/>
                        <a14:foregroundMark x1="33435" y1="39692" x2="33435" y2="39692"/>
                        <a14:foregroundMark x1="44174" y1="39692" x2="44174" y2="39692"/>
                        <a14:foregroundMark x1="48531" y1="68308" x2="48531" y2="68308"/>
                        <a14:foregroundMark x1="56332" y1="43692" x2="56332" y2="43692"/>
                        <a14:foregroundMark x1="73961" y1="56308" x2="73961" y2="56308"/>
                        <a14:foregroundMark x1="79230" y1="40308" x2="79230" y2="43692"/>
                        <a14:foregroundMark x1="79230" y1="43692" x2="79230" y2="43692"/>
                        <a14:foregroundMark x1="79230" y1="43692" x2="79230" y2="43692"/>
                        <a14:foregroundMark x1="96150" y1="53538" x2="96150" y2="53538"/>
                        <a14:foregroundMark x1="96150" y1="53538" x2="96150" y2="53538"/>
                        <a14:foregroundMark x1="74569" y1="86154" x2="74569" y2="86154"/>
                        <a14:foregroundMark x1="79433" y1="91077" x2="79433" y2="91077"/>
                        <a14:foregroundMark x1="84904" y1="93846" x2="84904" y2="93846"/>
                        <a14:foregroundMark x1="93414" y1="81231" x2="93414" y2="81231"/>
                        <a14:foregroundMark x1="96150" y1="72923" x2="96150" y2="72923"/>
                        <a14:foregroundMark x1="98176" y1="64000" x2="98176" y2="64000"/>
                        <a14:foregroundMark x1="97467" y1="52923" x2="97467" y2="52923"/>
                        <a14:foregroundMark x1="52381" y1="53538" x2="52381" y2="53538"/>
                        <a14:foregroundMark x1="83789" y1="8615" x2="83789" y2="8615"/>
                        <a14:foregroundMark x1="98480" y1="60923" x2="98480" y2="60923"/>
                        <a14:foregroundMark x1="93110" y1="87077" x2="93110" y2="87077"/>
                        <a14:foregroundMark x1="91489" y1="88923" x2="91489" y2="88923"/>
                        <a14:foregroundMark x1="83283" y1="93846" x2="83283" y2="93846"/>
                        <a14:foregroundMark x1="97670" y1="38154" x2="97670" y2="38154"/>
                        <a14:foregroundMark x1="14184" y1="42769" x2="14184" y2="42769"/>
                      </a14:backgroundRemoval>
                    </a14:imgEffect>
                  </a14:imgLayer>
                </a14:imgProps>
              </a:ext>
            </a:extLst>
          </a:blip>
          <a:stretch>
            <a:fillRect/>
          </a:stretch>
        </p:blipFill>
        <p:spPr>
          <a:xfrm>
            <a:off x="259525" y="6398057"/>
            <a:ext cx="632267" cy="208193"/>
          </a:xfrm>
          <a:prstGeom prst="rect">
            <a:avLst/>
          </a:prstGeom>
        </p:spPr>
      </p:pic>
    </p:spTree>
    <p:extLst>
      <p:ext uri="{BB962C8B-B14F-4D97-AF65-F5344CB8AC3E}">
        <p14:creationId xmlns:p14="http://schemas.microsoft.com/office/powerpoint/2010/main" val="171178741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6000">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14:bounceEnd="66000">
                                          <p:cBhvr additive="base">
                                            <p:cTn id="7" dur="750" fill="hold"/>
                                            <p:tgtEl>
                                              <p:spTgt spid="9"/>
                                            </p:tgtEl>
                                            <p:attrNameLst>
                                              <p:attrName>ppt_x</p:attrName>
                                            </p:attrNameLst>
                                          </p:cBhvr>
                                          <p:tavLst>
                                            <p:tav tm="0">
                                              <p:val>
                                                <p:strVal val="1+#ppt_w/2"/>
                                              </p:val>
                                            </p:tav>
                                            <p:tav tm="100000">
                                              <p:val>
                                                <p:strVal val="#ppt_x"/>
                                              </p:val>
                                            </p:tav>
                                          </p:tavLst>
                                        </p:anim>
                                        <p:anim calcmode="lin" valueType="num" p14:bounceEnd="66000">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750" fill="hold"/>
                                            <p:tgtEl>
                                              <p:spTgt spid="9"/>
                                            </p:tgtEl>
                                            <p:attrNameLst>
                                              <p:attrName>ppt_x</p:attrName>
                                            </p:attrNameLst>
                                          </p:cBhvr>
                                          <p:tavLst>
                                            <p:tav tm="0">
                                              <p:val>
                                                <p:strVal val="1+#ppt_w/2"/>
                                              </p:val>
                                            </p:tav>
                                            <p:tav tm="100000">
                                              <p:val>
                                                <p:strVal val="#ppt_x"/>
                                              </p:val>
                                            </p:tav>
                                          </p:tavLst>
                                        </p:anim>
                                        <p:anim calcmode="lin" valueType="num">
                                          <p:cBhvr additive="base">
                                            <p:cTn id="8" dur="75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4" name="Picture 3" descr="Graphical user interface&#10;&#10;Description automatically generated">
            <a:extLst>
              <a:ext uri="{FF2B5EF4-FFF2-40B4-BE49-F238E27FC236}">
                <a16:creationId xmlns:a16="http://schemas.microsoft.com/office/drawing/2014/main" id="{A6472079-1034-47E2-8A04-42ECFACCA274}"/>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PastelsSmooth/>
                    </a14:imgEffect>
                  </a14:imgLayer>
                </a14:imgProps>
              </a:ext>
              <a:ext uri="{28A0092B-C50C-407E-A947-70E740481C1C}">
                <a14:useLocalDpi xmlns:a14="http://schemas.microsoft.com/office/drawing/2010/main" val="0"/>
              </a:ext>
            </a:extLst>
          </a:blip>
          <a:stretch>
            <a:fillRect/>
          </a:stretch>
        </p:blipFill>
        <p:spPr>
          <a:xfrm>
            <a:off x="-854" y="1"/>
            <a:ext cx="12193709" cy="6858000"/>
          </a:xfrm>
          <a:prstGeom prst="rect">
            <a:avLst/>
          </a:prstGeom>
        </p:spPr>
      </p:pic>
      <p:grpSp>
        <p:nvGrpSpPr>
          <p:cNvPr id="6" name="Group 5">
            <a:extLst>
              <a:ext uri="{FF2B5EF4-FFF2-40B4-BE49-F238E27FC236}">
                <a16:creationId xmlns:a16="http://schemas.microsoft.com/office/drawing/2014/main" id="{2C18A811-DE77-4C32-9E2D-64F132EA7AF0}"/>
              </a:ext>
            </a:extLst>
          </p:cNvPr>
          <p:cNvGrpSpPr/>
          <p:nvPr userDrawn="1"/>
        </p:nvGrpSpPr>
        <p:grpSpPr>
          <a:xfrm>
            <a:off x="135255" y="15198"/>
            <a:ext cx="11894186" cy="6825343"/>
            <a:chOff x="217756" y="65357"/>
            <a:chExt cx="11993313" cy="6473286"/>
          </a:xfrm>
          <a:noFill/>
        </p:grpSpPr>
        <p:sp>
          <p:nvSpPr>
            <p:cNvPr id="7" name="Rectangle: Rounded Corners 6">
              <a:extLst>
                <a:ext uri="{FF2B5EF4-FFF2-40B4-BE49-F238E27FC236}">
                  <a16:creationId xmlns:a16="http://schemas.microsoft.com/office/drawing/2014/main" id="{9CB2999E-0BA1-4C89-A59F-8A54F4BE306E}"/>
                </a:ext>
              </a:extLst>
            </p:cNvPr>
            <p:cNvSpPr/>
            <p:nvPr/>
          </p:nvSpPr>
          <p:spPr>
            <a:xfrm>
              <a:off x="472134" y="220134"/>
              <a:ext cx="11738935" cy="6163734"/>
            </a:xfrm>
            <a:custGeom>
              <a:avLst/>
              <a:gdLst>
                <a:gd name="connsiteX0" fmla="*/ 0 w 11738935"/>
                <a:gd name="connsiteY0" fmla="*/ 1027310 h 6163734"/>
                <a:gd name="connsiteX1" fmla="*/ 1027310 w 11738935"/>
                <a:gd name="connsiteY1" fmla="*/ 0 h 6163734"/>
                <a:gd name="connsiteX2" fmla="*/ 10711625 w 11738935"/>
                <a:gd name="connsiteY2" fmla="*/ 0 h 6163734"/>
                <a:gd name="connsiteX3" fmla="*/ 11738935 w 11738935"/>
                <a:gd name="connsiteY3" fmla="*/ 1027310 h 6163734"/>
                <a:gd name="connsiteX4" fmla="*/ 11738935 w 11738935"/>
                <a:gd name="connsiteY4" fmla="*/ 5136424 h 6163734"/>
                <a:gd name="connsiteX5" fmla="*/ 10711625 w 11738935"/>
                <a:gd name="connsiteY5" fmla="*/ 6163734 h 6163734"/>
                <a:gd name="connsiteX6" fmla="*/ 1027310 w 11738935"/>
                <a:gd name="connsiteY6" fmla="*/ 6163734 h 6163734"/>
                <a:gd name="connsiteX7" fmla="*/ 0 w 11738935"/>
                <a:gd name="connsiteY7" fmla="*/ 5136424 h 6163734"/>
                <a:gd name="connsiteX8" fmla="*/ 0 w 11738935"/>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738935" h="6163734" fill="none" extrusionOk="0">
                  <a:moveTo>
                    <a:pt x="0" y="1027310"/>
                  </a:moveTo>
                  <a:cubicBezTo>
                    <a:pt x="74804" y="461661"/>
                    <a:pt x="395065" y="66048"/>
                    <a:pt x="1027310" y="0"/>
                  </a:cubicBezTo>
                  <a:cubicBezTo>
                    <a:pt x="4837526" y="-149292"/>
                    <a:pt x="6070245" y="-15801"/>
                    <a:pt x="10711625" y="0"/>
                  </a:cubicBezTo>
                  <a:cubicBezTo>
                    <a:pt x="11268774" y="43553"/>
                    <a:pt x="11820856" y="457479"/>
                    <a:pt x="11738935" y="1027310"/>
                  </a:cubicBezTo>
                  <a:cubicBezTo>
                    <a:pt x="11666246" y="1764727"/>
                    <a:pt x="11830899" y="3092001"/>
                    <a:pt x="11738935" y="5136424"/>
                  </a:cubicBezTo>
                  <a:cubicBezTo>
                    <a:pt x="11703695" y="5706754"/>
                    <a:pt x="11268353" y="6170046"/>
                    <a:pt x="10711625" y="6163734"/>
                  </a:cubicBezTo>
                  <a:cubicBezTo>
                    <a:pt x="6031130" y="6133955"/>
                    <a:pt x="4424824" y="6071973"/>
                    <a:pt x="1027310" y="6163734"/>
                  </a:cubicBezTo>
                  <a:cubicBezTo>
                    <a:pt x="469192" y="6148488"/>
                    <a:pt x="-45324" y="5718171"/>
                    <a:pt x="0" y="5136424"/>
                  </a:cubicBezTo>
                  <a:cubicBezTo>
                    <a:pt x="-30974" y="4677568"/>
                    <a:pt x="-62159" y="3054072"/>
                    <a:pt x="0" y="1027310"/>
                  </a:cubicBezTo>
                  <a:close/>
                </a:path>
                <a:path w="11738935" h="6163734" stroke="0" extrusionOk="0">
                  <a:moveTo>
                    <a:pt x="0" y="1027310"/>
                  </a:moveTo>
                  <a:cubicBezTo>
                    <a:pt x="-32305" y="467790"/>
                    <a:pt x="535297" y="-74531"/>
                    <a:pt x="1027310" y="0"/>
                  </a:cubicBezTo>
                  <a:cubicBezTo>
                    <a:pt x="5849419" y="28352"/>
                    <a:pt x="8079587" y="106290"/>
                    <a:pt x="10711625" y="0"/>
                  </a:cubicBezTo>
                  <a:cubicBezTo>
                    <a:pt x="11349642" y="-66416"/>
                    <a:pt x="11718134" y="418924"/>
                    <a:pt x="11738935" y="1027310"/>
                  </a:cubicBezTo>
                  <a:cubicBezTo>
                    <a:pt x="11619338" y="2267528"/>
                    <a:pt x="11577927" y="4307684"/>
                    <a:pt x="11738935" y="5136424"/>
                  </a:cubicBezTo>
                  <a:cubicBezTo>
                    <a:pt x="11789297" y="5648271"/>
                    <a:pt x="11224653" y="6130587"/>
                    <a:pt x="10711625" y="6163734"/>
                  </a:cubicBezTo>
                  <a:cubicBezTo>
                    <a:pt x="9604187" y="6046505"/>
                    <a:pt x="2381048" y="6131497"/>
                    <a:pt x="1027310" y="6163734"/>
                  </a:cubicBezTo>
                  <a:cubicBezTo>
                    <a:pt x="475657" y="6078151"/>
                    <a:pt x="-41870" y="5752482"/>
                    <a:pt x="0" y="5136424"/>
                  </a:cubicBezTo>
                  <a:cubicBezTo>
                    <a:pt x="-57225" y="4632224"/>
                    <a:pt x="130478" y="2856224"/>
                    <a:pt x="0" y="1027310"/>
                  </a:cubicBezTo>
                  <a:close/>
                </a:path>
              </a:pathLst>
            </a:custGeom>
            <a:solidFill>
              <a:schemeClr val="bg1"/>
            </a:solidFill>
            <a:ln w="57150">
              <a:solidFill>
                <a:srgbClr val="A3A901"/>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9" name="Rectangle: Rounded Corners 8">
              <a:extLst>
                <a:ext uri="{FF2B5EF4-FFF2-40B4-BE49-F238E27FC236}">
                  <a16:creationId xmlns:a16="http://schemas.microsoft.com/office/drawing/2014/main" id="{8B57871C-7653-40D9-881B-8AD5E6D85701}"/>
                </a:ext>
              </a:extLst>
            </p:cNvPr>
            <p:cNvSpPr/>
            <p:nvPr/>
          </p:nvSpPr>
          <p:spPr>
            <a:xfrm>
              <a:off x="372533" y="220134"/>
              <a:ext cx="11684000" cy="6163734"/>
            </a:xfrm>
            <a:custGeom>
              <a:avLst/>
              <a:gdLst>
                <a:gd name="connsiteX0" fmla="*/ 0 w 11684000"/>
                <a:gd name="connsiteY0" fmla="*/ 1027310 h 6163734"/>
                <a:gd name="connsiteX1" fmla="*/ 1027310 w 11684000"/>
                <a:gd name="connsiteY1" fmla="*/ 0 h 6163734"/>
                <a:gd name="connsiteX2" fmla="*/ 10656690 w 11684000"/>
                <a:gd name="connsiteY2" fmla="*/ 0 h 6163734"/>
                <a:gd name="connsiteX3" fmla="*/ 11684000 w 11684000"/>
                <a:gd name="connsiteY3" fmla="*/ 1027310 h 6163734"/>
                <a:gd name="connsiteX4" fmla="*/ 11684000 w 11684000"/>
                <a:gd name="connsiteY4" fmla="*/ 5136424 h 6163734"/>
                <a:gd name="connsiteX5" fmla="*/ 10656690 w 11684000"/>
                <a:gd name="connsiteY5" fmla="*/ 6163734 h 6163734"/>
                <a:gd name="connsiteX6" fmla="*/ 1027310 w 11684000"/>
                <a:gd name="connsiteY6" fmla="*/ 6163734 h 6163734"/>
                <a:gd name="connsiteX7" fmla="*/ 0 w 11684000"/>
                <a:gd name="connsiteY7" fmla="*/ 5136424 h 6163734"/>
                <a:gd name="connsiteX8" fmla="*/ 0 w 11684000"/>
                <a:gd name="connsiteY8" fmla="*/ 1027310 h 61637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84000" h="6163734" fill="none" extrusionOk="0">
                  <a:moveTo>
                    <a:pt x="0" y="1027310"/>
                  </a:moveTo>
                  <a:cubicBezTo>
                    <a:pt x="74804" y="461661"/>
                    <a:pt x="395065" y="66048"/>
                    <a:pt x="1027310" y="0"/>
                  </a:cubicBezTo>
                  <a:cubicBezTo>
                    <a:pt x="5305919" y="-149292"/>
                    <a:pt x="6595192" y="-15801"/>
                    <a:pt x="10656690" y="0"/>
                  </a:cubicBezTo>
                  <a:cubicBezTo>
                    <a:pt x="11213839" y="43553"/>
                    <a:pt x="11765921" y="457479"/>
                    <a:pt x="11684000" y="1027310"/>
                  </a:cubicBezTo>
                  <a:cubicBezTo>
                    <a:pt x="11611311" y="1764727"/>
                    <a:pt x="11775964" y="3092001"/>
                    <a:pt x="11684000" y="5136424"/>
                  </a:cubicBezTo>
                  <a:cubicBezTo>
                    <a:pt x="11648760" y="5706754"/>
                    <a:pt x="11213418" y="6170046"/>
                    <a:pt x="10656690" y="6163734"/>
                  </a:cubicBezTo>
                  <a:cubicBezTo>
                    <a:pt x="8527607" y="6133955"/>
                    <a:pt x="3810361" y="6071973"/>
                    <a:pt x="1027310" y="6163734"/>
                  </a:cubicBezTo>
                  <a:cubicBezTo>
                    <a:pt x="469192" y="6148488"/>
                    <a:pt x="-45324" y="5718171"/>
                    <a:pt x="0" y="5136424"/>
                  </a:cubicBezTo>
                  <a:cubicBezTo>
                    <a:pt x="-30974" y="4677568"/>
                    <a:pt x="-62159" y="3054072"/>
                    <a:pt x="0" y="1027310"/>
                  </a:cubicBezTo>
                  <a:close/>
                </a:path>
                <a:path w="11684000" h="6163734" stroke="0" extrusionOk="0">
                  <a:moveTo>
                    <a:pt x="0" y="1027310"/>
                  </a:moveTo>
                  <a:cubicBezTo>
                    <a:pt x="-32305" y="467790"/>
                    <a:pt x="535297" y="-74531"/>
                    <a:pt x="1027310" y="0"/>
                  </a:cubicBezTo>
                  <a:cubicBezTo>
                    <a:pt x="3062595" y="28352"/>
                    <a:pt x="6739809" y="106290"/>
                    <a:pt x="10656690" y="0"/>
                  </a:cubicBezTo>
                  <a:cubicBezTo>
                    <a:pt x="11294707" y="-66416"/>
                    <a:pt x="11663199" y="418924"/>
                    <a:pt x="11684000" y="1027310"/>
                  </a:cubicBezTo>
                  <a:cubicBezTo>
                    <a:pt x="11564403" y="2267528"/>
                    <a:pt x="11522992" y="4307684"/>
                    <a:pt x="11684000" y="5136424"/>
                  </a:cubicBezTo>
                  <a:cubicBezTo>
                    <a:pt x="11734362" y="5648271"/>
                    <a:pt x="11169718" y="6130587"/>
                    <a:pt x="10656690" y="6163734"/>
                  </a:cubicBezTo>
                  <a:cubicBezTo>
                    <a:pt x="6042143" y="6046505"/>
                    <a:pt x="4670391" y="6131497"/>
                    <a:pt x="1027310" y="6163734"/>
                  </a:cubicBezTo>
                  <a:cubicBezTo>
                    <a:pt x="475657" y="6078151"/>
                    <a:pt x="-41870" y="5752482"/>
                    <a:pt x="0" y="5136424"/>
                  </a:cubicBezTo>
                  <a:cubicBezTo>
                    <a:pt x="-57225" y="4632224"/>
                    <a:pt x="130478" y="2856224"/>
                    <a:pt x="0" y="1027310"/>
                  </a:cubicBezTo>
                  <a:close/>
                </a:path>
              </a:pathLst>
            </a:custGeom>
            <a:grpFill/>
            <a:ln w="57150">
              <a:solidFill>
                <a:srgbClr val="F2D670"/>
              </a:solidFill>
              <a:extLst>
                <a:ext uri="{C807C97D-BFC1-408E-A445-0C87EB9F89A2}">
                  <ask:lineSketchStyleProps xmlns:ask="http://schemas.microsoft.com/office/drawing/2018/sketchyshapes" sd="418468268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0" name="Oval 9">
              <a:extLst>
                <a:ext uri="{FF2B5EF4-FFF2-40B4-BE49-F238E27FC236}">
                  <a16:creationId xmlns:a16="http://schemas.microsoft.com/office/drawing/2014/main" id="{D411FB22-5166-4936-BC07-4E607039B275}"/>
                </a:ext>
              </a:extLst>
            </p:cNvPr>
            <p:cNvSpPr/>
            <p:nvPr/>
          </p:nvSpPr>
          <p:spPr>
            <a:xfrm>
              <a:off x="11284753" y="6074315"/>
              <a:ext cx="309553" cy="309553"/>
            </a:xfrm>
            <a:prstGeom prst="ellipse">
              <a:avLst/>
            </a:prstGeom>
            <a:solidFill>
              <a:srgbClr val="F89F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1" name="Oval 10">
              <a:extLst>
                <a:ext uri="{FF2B5EF4-FFF2-40B4-BE49-F238E27FC236}">
                  <a16:creationId xmlns:a16="http://schemas.microsoft.com/office/drawing/2014/main" id="{7E4A763F-F403-4B7C-80F8-8C9FFF0BCBD8}"/>
                </a:ext>
              </a:extLst>
            </p:cNvPr>
            <p:cNvSpPr/>
            <p:nvPr/>
          </p:nvSpPr>
          <p:spPr>
            <a:xfrm>
              <a:off x="11824248" y="807775"/>
              <a:ext cx="309553" cy="309553"/>
            </a:xfrm>
            <a:prstGeom prst="ellipse">
              <a:avLst/>
            </a:prstGeom>
            <a:solidFill>
              <a:srgbClr val="A3A901"/>
            </a:solidFill>
            <a:ln>
              <a:solidFill>
                <a:srgbClr val="A3A9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2" name="Oval 11">
              <a:extLst>
                <a:ext uri="{FF2B5EF4-FFF2-40B4-BE49-F238E27FC236}">
                  <a16:creationId xmlns:a16="http://schemas.microsoft.com/office/drawing/2014/main" id="{A230B091-3795-4736-B507-FB3D584C99B5}"/>
                </a:ext>
              </a:extLst>
            </p:cNvPr>
            <p:cNvSpPr/>
            <p:nvPr/>
          </p:nvSpPr>
          <p:spPr>
            <a:xfrm>
              <a:off x="217756" y="966907"/>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Oval 12">
              <a:extLst>
                <a:ext uri="{FF2B5EF4-FFF2-40B4-BE49-F238E27FC236}">
                  <a16:creationId xmlns:a16="http://schemas.microsoft.com/office/drawing/2014/main" id="{155B6E81-4FFA-414A-A5D4-38B9D77F9156}"/>
                </a:ext>
              </a:extLst>
            </p:cNvPr>
            <p:cNvSpPr/>
            <p:nvPr/>
          </p:nvSpPr>
          <p:spPr>
            <a:xfrm>
              <a:off x="802603" y="6074314"/>
              <a:ext cx="309553" cy="309553"/>
            </a:xfrm>
            <a:prstGeom prst="ellipse">
              <a:avLst/>
            </a:prstGeom>
            <a:solidFill>
              <a:srgbClr val="F2D6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4" name="Oval 13">
              <a:extLst>
                <a:ext uri="{FF2B5EF4-FFF2-40B4-BE49-F238E27FC236}">
                  <a16:creationId xmlns:a16="http://schemas.microsoft.com/office/drawing/2014/main" id="{E2CA32BB-4998-4F83-9EBB-E2B72CA98F3D}"/>
                </a:ext>
              </a:extLst>
            </p:cNvPr>
            <p:cNvSpPr/>
            <p:nvPr/>
          </p:nvSpPr>
          <p:spPr>
            <a:xfrm>
              <a:off x="4184438" y="65357"/>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5" name="Oval 14">
              <a:extLst>
                <a:ext uri="{FF2B5EF4-FFF2-40B4-BE49-F238E27FC236}">
                  <a16:creationId xmlns:a16="http://schemas.microsoft.com/office/drawing/2014/main" id="{B2F78BA3-2706-4830-800A-6821A19AC792}"/>
                </a:ext>
              </a:extLst>
            </p:cNvPr>
            <p:cNvSpPr/>
            <p:nvPr/>
          </p:nvSpPr>
          <p:spPr>
            <a:xfrm>
              <a:off x="7980920" y="6229090"/>
              <a:ext cx="309553" cy="309553"/>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6" name="Oval 15">
              <a:extLst>
                <a:ext uri="{FF2B5EF4-FFF2-40B4-BE49-F238E27FC236}">
                  <a16:creationId xmlns:a16="http://schemas.microsoft.com/office/drawing/2014/main" id="{1638BB94-6CDF-4792-B0E7-56C600D94BD2}"/>
                </a:ext>
              </a:extLst>
            </p:cNvPr>
            <p:cNvSpPr/>
            <p:nvPr/>
          </p:nvSpPr>
          <p:spPr>
            <a:xfrm>
              <a:off x="267677" y="860323"/>
              <a:ext cx="204457" cy="204457"/>
            </a:xfrm>
            <a:prstGeom prst="ellipse">
              <a:avLst/>
            </a:prstGeom>
            <a:solidFill>
              <a:srgbClr val="A3A9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17" name="Picture 16">
            <a:extLst>
              <a:ext uri="{FF2B5EF4-FFF2-40B4-BE49-F238E27FC236}">
                <a16:creationId xmlns:a16="http://schemas.microsoft.com/office/drawing/2014/main" id="{EE173351-2319-4C54-A582-6CAD67FEC188}"/>
              </a:ext>
            </a:extLst>
          </p:cNvPr>
          <p:cNvPicPr>
            <a:picLocks noChangeAspect="1"/>
          </p:cNvPicPr>
          <p:nvPr userDrawn="1"/>
        </p:nvPicPr>
        <p:blipFill>
          <a:blip r:embed="rId4"/>
          <a:stretch>
            <a:fillRect/>
          </a:stretch>
        </p:blipFill>
        <p:spPr>
          <a:xfrm>
            <a:off x="10644478" y="657318"/>
            <a:ext cx="932605" cy="823316"/>
          </a:xfrm>
          <a:prstGeom prst="rect">
            <a:avLst/>
          </a:prstGeom>
        </p:spPr>
      </p:pic>
      <p:pic>
        <p:nvPicPr>
          <p:cNvPr id="18" name="Picture 17">
            <a:extLst>
              <a:ext uri="{FF2B5EF4-FFF2-40B4-BE49-F238E27FC236}">
                <a16:creationId xmlns:a16="http://schemas.microsoft.com/office/drawing/2014/main" id="{CA8D1C36-56A8-43C3-B713-18F36105BA39}"/>
              </a:ext>
            </a:extLst>
          </p:cNvPr>
          <p:cNvPicPr>
            <a:picLocks noChangeAspect="1"/>
          </p:cNvPicPr>
          <p:nvPr userDrawn="1"/>
        </p:nvPicPr>
        <p:blipFill>
          <a:blip r:embed="rId5"/>
          <a:stretch>
            <a:fillRect/>
          </a:stretch>
        </p:blipFill>
        <p:spPr>
          <a:xfrm rot="20806844">
            <a:off x="693828" y="5450610"/>
            <a:ext cx="1111380" cy="1090410"/>
          </a:xfrm>
          <a:prstGeom prst="rect">
            <a:avLst/>
          </a:prstGeom>
        </p:spPr>
      </p:pic>
    </p:spTree>
    <p:extLst>
      <p:ext uri="{BB962C8B-B14F-4D97-AF65-F5344CB8AC3E}">
        <p14:creationId xmlns:p14="http://schemas.microsoft.com/office/powerpoint/2010/main" val="27547417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14:presetBounceEnd="62000">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14:bounceEnd="62000">
                                          <p:cBhvr additive="base">
                                            <p:cTn id="7" dur="1000" fill="hold"/>
                                            <p:tgtEl>
                                              <p:spTgt spid="18"/>
                                            </p:tgtEl>
                                            <p:attrNameLst>
                                              <p:attrName>ppt_x</p:attrName>
                                            </p:attrNameLst>
                                          </p:cBhvr>
                                          <p:tavLst>
                                            <p:tav tm="0">
                                              <p:val>
                                                <p:strVal val="1+#ppt_w/2"/>
                                              </p:val>
                                            </p:tav>
                                            <p:tav tm="100000">
                                              <p:val>
                                                <p:strVal val="#ppt_x"/>
                                              </p:val>
                                            </p:tav>
                                          </p:tavLst>
                                        </p:anim>
                                        <p:anim calcmode="lin" valueType="num" p14:bounceEnd="62000">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1000" fill="hold"/>
                                            <p:tgtEl>
                                              <p:spTgt spid="18"/>
                                            </p:tgtEl>
                                            <p:attrNameLst>
                                              <p:attrName>ppt_x</p:attrName>
                                            </p:attrNameLst>
                                          </p:cBhvr>
                                          <p:tavLst>
                                            <p:tav tm="0">
                                              <p:val>
                                                <p:strVal val="1+#ppt_w/2"/>
                                              </p:val>
                                            </p:tav>
                                            <p:tav tm="100000">
                                              <p:val>
                                                <p:strVal val="#ppt_x"/>
                                              </p:val>
                                            </p:tav>
                                          </p:tavLst>
                                        </p:anim>
                                        <p:anim calcmode="lin" valueType="num">
                                          <p:cBhvr additive="base">
                                            <p:cTn id="8"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8" r:id="rId2"/>
    <p:sldLayoutId id="2147483759" r:id="rId3"/>
    <p:sldLayoutId id="2147483754" r:id="rId4"/>
    <p:sldLayoutId id="2147483757" r:id="rId5"/>
    <p:sldLayoutId id="2147483756" r:id="rId6"/>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70600B9-3D3C-4F35-B55B-D4EE87ED381F}"/>
              </a:ext>
            </a:extLst>
          </p:cNvPr>
          <p:cNvGrpSpPr/>
          <p:nvPr/>
        </p:nvGrpSpPr>
        <p:grpSpPr>
          <a:xfrm>
            <a:off x="1767840" y="726932"/>
            <a:ext cx="10190480" cy="1990674"/>
            <a:chOff x="1778000" y="1519412"/>
            <a:chExt cx="10190480" cy="1990674"/>
          </a:xfrm>
        </p:grpSpPr>
        <p:grpSp>
          <p:nvGrpSpPr>
            <p:cNvPr id="8" name="Group 7">
              <a:extLst>
                <a:ext uri="{FF2B5EF4-FFF2-40B4-BE49-F238E27FC236}">
                  <a16:creationId xmlns:a16="http://schemas.microsoft.com/office/drawing/2014/main" id="{0E84F1B7-72F7-4D57-B2AF-C01B5AEE5DBC}"/>
                </a:ext>
              </a:extLst>
            </p:cNvPr>
            <p:cNvGrpSpPr/>
            <p:nvPr/>
          </p:nvGrpSpPr>
          <p:grpSpPr>
            <a:xfrm>
              <a:off x="1778000" y="1519412"/>
              <a:ext cx="10190480" cy="1990674"/>
              <a:chOff x="1442720" y="3140126"/>
              <a:chExt cx="10190480" cy="1990674"/>
            </a:xfrm>
          </p:grpSpPr>
          <p:sp>
            <p:nvSpPr>
              <p:cNvPr id="6" name="Freeform: Shape 5">
                <a:extLst>
                  <a:ext uri="{FF2B5EF4-FFF2-40B4-BE49-F238E27FC236}">
                    <a16:creationId xmlns:a16="http://schemas.microsoft.com/office/drawing/2014/main" id="{43C6DB78-B927-4A90-AB8E-23FF44CE8959}"/>
                  </a:ext>
                </a:extLst>
              </p:cNvPr>
              <p:cNvSpPr/>
              <p:nvPr/>
            </p:nvSpPr>
            <p:spPr>
              <a:xfrm>
                <a:off x="1686560" y="3309963"/>
                <a:ext cx="9946640" cy="1651000"/>
              </a:xfrm>
              <a:custGeom>
                <a:avLst/>
                <a:gdLst>
                  <a:gd name="connsiteX0" fmla="*/ 237496 w 9347200"/>
                  <a:gd name="connsiteY0" fmla="*/ 0 h 1651000"/>
                  <a:gd name="connsiteX1" fmla="*/ 1330960 w 9347200"/>
                  <a:gd name="connsiteY1" fmla="*/ 0 h 1651000"/>
                  <a:gd name="connsiteX2" fmla="*/ 7778744 w 9347200"/>
                  <a:gd name="connsiteY2" fmla="*/ 0 h 1651000"/>
                  <a:gd name="connsiteX3" fmla="*/ 9347200 w 9347200"/>
                  <a:gd name="connsiteY3" fmla="*/ 0 h 1651000"/>
                  <a:gd name="connsiteX4" fmla="*/ 9347200 w 9347200"/>
                  <a:gd name="connsiteY4" fmla="*/ 1651000 h 1651000"/>
                  <a:gd name="connsiteX5" fmla="*/ 7778744 w 9347200"/>
                  <a:gd name="connsiteY5" fmla="*/ 1651000 h 1651000"/>
                  <a:gd name="connsiteX6" fmla="*/ 1330960 w 9347200"/>
                  <a:gd name="connsiteY6" fmla="*/ 1651000 h 1651000"/>
                  <a:gd name="connsiteX7" fmla="*/ 237496 w 9347200"/>
                  <a:gd name="connsiteY7" fmla="*/ 1651000 h 1651000"/>
                  <a:gd name="connsiteX8" fmla="*/ 0 w 9347200"/>
                  <a:gd name="connsiteY8" fmla="*/ 1413504 h 1651000"/>
                  <a:gd name="connsiteX9" fmla="*/ 0 w 9347200"/>
                  <a:gd name="connsiteY9" fmla="*/ 237496 h 1651000"/>
                  <a:gd name="connsiteX10" fmla="*/ 237496 w 9347200"/>
                  <a:gd name="connsiteY10" fmla="*/ 0 h 165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347200" h="1651000">
                    <a:moveTo>
                      <a:pt x="237496" y="0"/>
                    </a:moveTo>
                    <a:lnTo>
                      <a:pt x="1330960" y="0"/>
                    </a:lnTo>
                    <a:lnTo>
                      <a:pt x="7778744" y="0"/>
                    </a:lnTo>
                    <a:lnTo>
                      <a:pt x="9347200" y="0"/>
                    </a:lnTo>
                    <a:lnTo>
                      <a:pt x="9347200" y="1651000"/>
                    </a:lnTo>
                    <a:lnTo>
                      <a:pt x="7778744" y="1651000"/>
                    </a:lnTo>
                    <a:lnTo>
                      <a:pt x="1330960" y="1651000"/>
                    </a:lnTo>
                    <a:lnTo>
                      <a:pt x="237496" y="1651000"/>
                    </a:lnTo>
                    <a:cubicBezTo>
                      <a:pt x="106331" y="1651000"/>
                      <a:pt x="0" y="1544669"/>
                      <a:pt x="0" y="1413504"/>
                    </a:cubicBezTo>
                    <a:lnTo>
                      <a:pt x="0" y="237496"/>
                    </a:lnTo>
                    <a:cubicBezTo>
                      <a:pt x="0" y="106331"/>
                      <a:pt x="106331" y="0"/>
                      <a:pt x="237496" y="0"/>
                    </a:cubicBezTo>
                    <a:close/>
                  </a:path>
                </a:pathLst>
              </a:custGeom>
              <a:solidFill>
                <a:srgbClr val="1BB0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Speech Bubble: Rectangle with Corners Rounded 6">
                <a:extLst>
                  <a:ext uri="{FF2B5EF4-FFF2-40B4-BE49-F238E27FC236}">
                    <a16:creationId xmlns:a16="http://schemas.microsoft.com/office/drawing/2014/main" id="{902E86B7-7CA2-4FC5-8F44-27C987D77088}"/>
                  </a:ext>
                </a:extLst>
              </p:cNvPr>
              <p:cNvSpPr/>
              <p:nvPr/>
            </p:nvSpPr>
            <p:spPr>
              <a:xfrm>
                <a:off x="1442720" y="3140126"/>
                <a:ext cx="2042160" cy="1990674"/>
              </a:xfrm>
              <a:prstGeom prst="wedgeRoundRectCallout">
                <a:avLst>
                  <a:gd name="adj1" fmla="val 20461"/>
                  <a:gd name="adj2" fmla="val 65052"/>
                  <a:gd name="adj3" fmla="val 16667"/>
                </a:avLst>
              </a:prstGeom>
              <a:noFill/>
              <a:ln w="57150">
                <a:solidFill>
                  <a:srgbClr val="ED33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C5E2E939-6AA2-4CD2-A5D0-D37A46E6ECB1}"/>
                </a:ext>
              </a:extLst>
            </p:cNvPr>
            <p:cNvGrpSpPr/>
            <p:nvPr/>
          </p:nvGrpSpPr>
          <p:grpSpPr>
            <a:xfrm>
              <a:off x="2285505" y="1773525"/>
              <a:ext cx="1240510" cy="1482448"/>
              <a:chOff x="700050" y="3208754"/>
              <a:chExt cx="935710" cy="1482448"/>
            </a:xfrm>
          </p:grpSpPr>
          <p:sp>
            <p:nvSpPr>
              <p:cNvPr id="11" name="Rectangle 10">
                <a:extLst>
                  <a:ext uri="{FF2B5EF4-FFF2-40B4-BE49-F238E27FC236}">
                    <a16:creationId xmlns:a16="http://schemas.microsoft.com/office/drawing/2014/main" id="{367EC42D-815B-4892-AB46-0F1E09B1F77C}"/>
                  </a:ext>
                </a:extLst>
              </p:cNvPr>
              <p:cNvSpPr/>
              <p:nvPr/>
            </p:nvSpPr>
            <p:spPr>
              <a:xfrm>
                <a:off x="700050" y="3208754"/>
                <a:ext cx="935710" cy="707886"/>
              </a:xfrm>
              <a:prstGeom prst="rect">
                <a:avLst/>
              </a:prstGeom>
            </p:spPr>
            <p:txBody>
              <a:bodyPr wrap="square">
                <a:spAutoFit/>
              </a:bodyPr>
              <a:lstStyle/>
              <a:p>
                <a:pPr algn="ctr" defTabSz="342900"/>
                <a:r>
                  <a:rPr lang="en-US" sz="3600" b="1">
                    <a:ln w="19050">
                      <a:solidFill>
                        <a:schemeClr val="bg1"/>
                      </a:solidFill>
                    </a:ln>
                    <a:latin typeface="UTM Kabel KT" panose="02040603050506020204" pitchFamily="18" charset="0"/>
                    <a:cs typeface="Times New Roman" panose="02020603050405020304" pitchFamily="18" charset="0"/>
                  </a:rPr>
                  <a:t>BÀI</a:t>
                </a:r>
                <a:r>
                  <a:rPr lang="en-US" sz="4000" b="1">
                    <a:ln w="19050">
                      <a:solidFill>
                        <a:schemeClr val="bg1"/>
                      </a:solidFill>
                    </a:ln>
                    <a:latin typeface="UTM Kabel KT" panose="02040603050506020204" pitchFamily="18" charset="0"/>
                    <a:cs typeface="Times New Roman" panose="02020603050405020304" pitchFamily="18" charset="0"/>
                  </a:rPr>
                  <a:t> </a:t>
                </a:r>
              </a:p>
            </p:txBody>
          </p:sp>
          <p:sp>
            <p:nvSpPr>
              <p:cNvPr id="12" name="Rectangle 11">
                <a:extLst>
                  <a:ext uri="{FF2B5EF4-FFF2-40B4-BE49-F238E27FC236}">
                    <a16:creationId xmlns:a16="http://schemas.microsoft.com/office/drawing/2014/main" id="{BB97732D-B6B9-4505-AF9F-CD4014C203E5}"/>
                  </a:ext>
                </a:extLst>
              </p:cNvPr>
              <p:cNvSpPr/>
              <p:nvPr/>
            </p:nvSpPr>
            <p:spPr>
              <a:xfrm>
                <a:off x="700050" y="3583206"/>
                <a:ext cx="935710" cy="1107996"/>
              </a:xfrm>
              <a:prstGeom prst="rect">
                <a:avLst/>
              </a:prstGeom>
            </p:spPr>
            <p:txBody>
              <a:bodyPr wrap="square">
                <a:spAutoFit/>
              </a:bodyPr>
              <a:lstStyle/>
              <a:p>
                <a:pPr algn="ctr" defTabSz="342900"/>
                <a:r>
                  <a:rPr lang="en-US" sz="6600" b="1">
                    <a:ln w="19050">
                      <a:solidFill>
                        <a:schemeClr val="bg1"/>
                      </a:solidFill>
                    </a:ln>
                    <a:latin typeface="UTM Kabel KT" panose="02040603050506020204" pitchFamily="18" charset="0"/>
                    <a:cs typeface="Times New Roman" panose="02020603050405020304" pitchFamily="18" charset="0"/>
                  </a:rPr>
                  <a:t>13</a:t>
                </a:r>
                <a:endParaRPr lang="vi-VN" sz="4000" b="1">
                  <a:ln w="19050">
                    <a:solidFill>
                      <a:schemeClr val="bg1"/>
                    </a:solidFill>
                  </a:ln>
                  <a:latin typeface="SVN-SAF" panose="02040603050506020204" pitchFamily="18" charset="0"/>
                  <a:cs typeface="Times New Roman" panose="02020603050405020304" pitchFamily="18" charset="0"/>
                </a:endParaRPr>
              </a:p>
            </p:txBody>
          </p:sp>
        </p:grpSp>
      </p:grpSp>
      <p:pic>
        <p:nvPicPr>
          <p:cNvPr id="21" name="Picture 20" descr="Graphical user interface, application&#10;&#10;Description automatically generated">
            <a:extLst>
              <a:ext uri="{FF2B5EF4-FFF2-40B4-BE49-F238E27FC236}">
                <a16:creationId xmlns:a16="http://schemas.microsoft.com/office/drawing/2014/main" id="{1652DDDD-4BE5-4248-9D09-2AB7DD2A0F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93354" y="3429000"/>
            <a:ext cx="3160048" cy="3150569"/>
          </a:xfrm>
          <a:prstGeom prst="rect">
            <a:avLst/>
          </a:prstGeom>
        </p:spPr>
      </p:pic>
      <p:pic>
        <p:nvPicPr>
          <p:cNvPr id="4" name="Picture 3">
            <a:extLst>
              <a:ext uri="{FF2B5EF4-FFF2-40B4-BE49-F238E27FC236}">
                <a16:creationId xmlns:a16="http://schemas.microsoft.com/office/drawing/2014/main" id="{FFD728AD-C32F-4275-928E-9B8C93FEF06F}"/>
              </a:ext>
            </a:extLst>
          </p:cNvPr>
          <p:cNvPicPr>
            <a:picLocks noChangeAspect="1"/>
          </p:cNvPicPr>
          <p:nvPr/>
        </p:nvPicPr>
        <p:blipFill>
          <a:blip r:embed="rId3"/>
          <a:stretch>
            <a:fillRect/>
          </a:stretch>
        </p:blipFill>
        <p:spPr>
          <a:xfrm>
            <a:off x="3958814" y="1080143"/>
            <a:ext cx="7999506" cy="1467626"/>
          </a:xfrm>
          <a:prstGeom prst="rect">
            <a:avLst/>
          </a:prstGeom>
        </p:spPr>
      </p:pic>
      <p:pic>
        <p:nvPicPr>
          <p:cNvPr id="14" name="Picture 13">
            <a:extLst>
              <a:ext uri="{FF2B5EF4-FFF2-40B4-BE49-F238E27FC236}">
                <a16:creationId xmlns:a16="http://schemas.microsoft.com/office/drawing/2014/main" id="{6CFD84C0-EE80-4227-AFD9-92664F656628}"/>
              </a:ext>
            </a:extLst>
          </p:cNvPr>
          <p:cNvPicPr>
            <a:picLocks noChangeAspect="1"/>
          </p:cNvPicPr>
          <p:nvPr/>
        </p:nvPicPr>
        <p:blipFill>
          <a:blip r:embed="rId4"/>
          <a:stretch>
            <a:fillRect/>
          </a:stretch>
        </p:blipFill>
        <p:spPr>
          <a:xfrm>
            <a:off x="4353402" y="2974026"/>
            <a:ext cx="888648" cy="903074"/>
          </a:xfrm>
          <a:prstGeom prst="rect">
            <a:avLst/>
          </a:prstGeom>
        </p:spPr>
      </p:pic>
      <p:sp>
        <p:nvSpPr>
          <p:cNvPr id="15" name="Rectangle 14">
            <a:extLst>
              <a:ext uri="{FF2B5EF4-FFF2-40B4-BE49-F238E27FC236}">
                <a16:creationId xmlns:a16="http://schemas.microsoft.com/office/drawing/2014/main" id="{AA95CAC3-E750-4D56-B24D-F7CF40B2F6F6}"/>
              </a:ext>
            </a:extLst>
          </p:cNvPr>
          <p:cNvSpPr/>
          <p:nvPr/>
        </p:nvSpPr>
        <p:spPr>
          <a:xfrm>
            <a:off x="5346551" y="2974026"/>
            <a:ext cx="6147109" cy="2796984"/>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Bài trình chiếu báo cáo dự án </a:t>
            </a:r>
            <a:r>
              <a:rPr lang="vi-VN" sz="2000" b="1">
                <a:latin typeface="UTM Avo" panose="02040603050506020204" pitchFamily="18" charset="0"/>
                <a:cs typeface="Times New Roman" panose="02020603050405020304" pitchFamily="18" charset="0"/>
              </a:rPr>
              <a:t>Trường học xanh</a:t>
            </a:r>
            <a:r>
              <a:rPr lang="vi-VN" sz="2000">
                <a:latin typeface="UTM Avo" panose="02040603050506020204" pitchFamily="18" charset="0"/>
                <a:cs typeface="Times New Roman" panose="02020603050405020304" pitchFamily="18" charset="0"/>
              </a:rPr>
              <a:t> đã có đầy đủ thông tin, mang được thông điệp cần truyền tải. Các đối tượng trong các trang chiếu cũng đã được định dạng. Việc tiếp theo của em là bổ sung các hiệu ứng động khi trình bày để có một bài thuyết trình hoàn chỉnh.</a:t>
            </a:r>
          </a:p>
        </p:txBody>
      </p:sp>
    </p:spTree>
    <p:extLst>
      <p:ext uri="{BB962C8B-B14F-4D97-AF65-F5344CB8AC3E}">
        <p14:creationId xmlns:p14="http://schemas.microsoft.com/office/powerpoint/2010/main" val="25349774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088B78-654D-4591-A477-41145F1A47F1}"/>
              </a:ext>
            </a:extLst>
          </p:cNvPr>
          <p:cNvPicPr>
            <a:picLocks noChangeAspect="1"/>
          </p:cNvPicPr>
          <p:nvPr/>
        </p:nvPicPr>
        <p:blipFill>
          <a:blip r:embed="rId2"/>
          <a:stretch>
            <a:fillRect/>
          </a:stretch>
        </p:blipFill>
        <p:spPr>
          <a:xfrm>
            <a:off x="510166" y="377154"/>
            <a:ext cx="3490335" cy="936005"/>
          </a:xfrm>
          <a:prstGeom prst="rect">
            <a:avLst/>
          </a:prstGeom>
        </p:spPr>
      </p:pic>
      <p:pic>
        <p:nvPicPr>
          <p:cNvPr id="7" name="Picture 6">
            <a:extLst>
              <a:ext uri="{FF2B5EF4-FFF2-40B4-BE49-F238E27FC236}">
                <a16:creationId xmlns:a16="http://schemas.microsoft.com/office/drawing/2014/main" id="{6984EAA8-CC77-473C-A62D-7499485E0DBB}"/>
              </a:ext>
            </a:extLst>
          </p:cNvPr>
          <p:cNvPicPr>
            <a:picLocks noChangeAspect="1"/>
          </p:cNvPicPr>
          <p:nvPr/>
        </p:nvPicPr>
        <p:blipFill>
          <a:blip r:embed="rId3"/>
          <a:stretch>
            <a:fillRect/>
          </a:stretch>
        </p:blipFill>
        <p:spPr>
          <a:xfrm>
            <a:off x="510166" y="2356628"/>
            <a:ext cx="3490335" cy="952468"/>
          </a:xfrm>
          <a:prstGeom prst="rect">
            <a:avLst/>
          </a:prstGeom>
        </p:spPr>
      </p:pic>
      <p:pic>
        <p:nvPicPr>
          <p:cNvPr id="8" name="Picture 7">
            <a:extLst>
              <a:ext uri="{FF2B5EF4-FFF2-40B4-BE49-F238E27FC236}">
                <a16:creationId xmlns:a16="http://schemas.microsoft.com/office/drawing/2014/main" id="{95D708D4-87AD-45F3-8A2D-CF9F042A8F7F}"/>
              </a:ext>
            </a:extLst>
          </p:cNvPr>
          <p:cNvPicPr>
            <a:picLocks noChangeAspect="1"/>
          </p:cNvPicPr>
          <p:nvPr/>
        </p:nvPicPr>
        <p:blipFill rotWithShape="1">
          <a:blip r:embed="rId4"/>
          <a:srcRect t="24597" b="54888"/>
          <a:stretch/>
        </p:blipFill>
        <p:spPr>
          <a:xfrm>
            <a:off x="510166" y="1436479"/>
            <a:ext cx="11250553" cy="683579"/>
          </a:xfrm>
          <a:prstGeom prst="rect">
            <a:avLst/>
          </a:prstGeom>
        </p:spPr>
      </p:pic>
      <p:pic>
        <p:nvPicPr>
          <p:cNvPr id="9" name="Picture 8">
            <a:extLst>
              <a:ext uri="{FF2B5EF4-FFF2-40B4-BE49-F238E27FC236}">
                <a16:creationId xmlns:a16="http://schemas.microsoft.com/office/drawing/2014/main" id="{81CF23F1-C0E8-4FD4-8E71-DB383273F6EA}"/>
              </a:ext>
            </a:extLst>
          </p:cNvPr>
          <p:cNvPicPr>
            <a:picLocks noChangeAspect="1"/>
          </p:cNvPicPr>
          <p:nvPr/>
        </p:nvPicPr>
        <p:blipFill rotWithShape="1">
          <a:blip r:embed="rId4"/>
          <a:srcRect t="77745" b="1740"/>
          <a:stretch/>
        </p:blipFill>
        <p:spPr>
          <a:xfrm>
            <a:off x="510166" y="3429000"/>
            <a:ext cx="11250553" cy="683579"/>
          </a:xfrm>
          <a:prstGeom prst="rect">
            <a:avLst/>
          </a:prstGeom>
        </p:spPr>
      </p:pic>
    </p:spTree>
    <p:extLst>
      <p:ext uri="{BB962C8B-B14F-4D97-AF65-F5344CB8AC3E}">
        <p14:creationId xmlns:p14="http://schemas.microsoft.com/office/powerpoint/2010/main" val="25416862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par>
                          <p:cTn id="17" fill="hold">
                            <p:stCondLst>
                              <p:cond delay="500"/>
                            </p:stCondLst>
                            <p:childTnLst>
                              <p:par>
                                <p:cTn id="18" presetID="42"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1000"/>
                                        <p:tgtEl>
                                          <p:spTgt spid="9"/>
                                        </p:tgtEl>
                                      </p:cBhvr>
                                    </p:animEffect>
                                    <p:anim calcmode="lin" valueType="num">
                                      <p:cBhvr>
                                        <p:cTn id="21" dur="1000" fill="hold"/>
                                        <p:tgtEl>
                                          <p:spTgt spid="9"/>
                                        </p:tgtEl>
                                        <p:attrNameLst>
                                          <p:attrName>ppt_x</p:attrName>
                                        </p:attrNameLst>
                                      </p:cBhvr>
                                      <p:tavLst>
                                        <p:tav tm="0">
                                          <p:val>
                                            <p:strVal val="#ppt_x"/>
                                          </p:val>
                                        </p:tav>
                                        <p:tav tm="100000">
                                          <p:val>
                                            <p:strVal val="#ppt_x"/>
                                          </p:val>
                                        </p:tav>
                                      </p:tavLst>
                                    </p:anim>
                                    <p:anim calcmode="lin" valueType="num">
                                      <p:cBhvr>
                                        <p:cTn id="2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37270" y="4748311"/>
            <a:ext cx="4084635" cy="2041582"/>
          </a:xfrm>
          <a:prstGeom prst="rect">
            <a:avLst/>
          </a:prstGeom>
        </p:spPr>
      </p:pic>
      <p:sp>
        <p:nvSpPr>
          <p:cNvPr id="3" name="TextBox 2">
            <a:extLst>
              <a:ext uri="{FF2B5EF4-FFF2-40B4-BE49-F238E27FC236}">
                <a16:creationId xmlns:a16="http://schemas.microsoft.com/office/drawing/2014/main" id="{6FFF479D-2EC1-0025-9B75-098F88DFB053}"/>
              </a:ext>
            </a:extLst>
          </p:cNvPr>
          <p:cNvSpPr txBox="1"/>
          <p:nvPr/>
        </p:nvSpPr>
        <p:spPr>
          <a:xfrm>
            <a:off x="320821" y="5121878"/>
            <a:ext cx="8500533" cy="1477328"/>
          </a:xfrm>
          <a:prstGeom prst="rect">
            <a:avLst/>
          </a:prstGeom>
          <a:noFill/>
        </p:spPr>
        <p:txBody>
          <a:bodyPr wrap="square">
            <a:spAutoFit/>
          </a:bodyPr>
          <a:lstStyle/>
          <a:p>
            <a:r>
              <a:rPr lang="en-US"/>
              <a:t>Tài liệu được chia sẻ bởi Website VnTeach.Com</a:t>
            </a:r>
          </a:p>
          <a:p>
            <a:r>
              <a:rPr lang="en-US"/>
              <a:t>https://www.vnteach.com</a:t>
            </a:r>
          </a:p>
          <a:p>
            <a:r>
              <a:rPr lang="en-US"/>
              <a:t>Một sản phẩm của cộng đồng facebook Thư Viện VnTeach.Com</a:t>
            </a:r>
          </a:p>
          <a:p>
            <a:r>
              <a:rPr lang="en-US"/>
              <a:t>https://www.facebook.com/groups/vnteach/</a:t>
            </a:r>
          </a:p>
          <a:p>
            <a:r>
              <a:rPr lang="en-US"/>
              <a:t>https://www.facebook.com/groups/thuvienvnteach/</a:t>
            </a:r>
          </a:p>
        </p:txBody>
      </p:sp>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C7D7E1B-1035-46D9-A783-D113F99A6992}"/>
              </a:ext>
            </a:extLst>
          </p:cNvPr>
          <p:cNvPicPr>
            <a:picLocks noChangeAspect="1"/>
          </p:cNvPicPr>
          <p:nvPr/>
        </p:nvPicPr>
        <p:blipFill>
          <a:blip r:embed="rId2"/>
          <a:stretch>
            <a:fillRect/>
          </a:stretch>
        </p:blipFill>
        <p:spPr>
          <a:xfrm>
            <a:off x="493044" y="1004884"/>
            <a:ext cx="11174237" cy="2793559"/>
          </a:xfrm>
          <a:prstGeom prst="rect">
            <a:avLst/>
          </a:prstGeom>
        </p:spPr>
      </p:pic>
      <p:sp>
        <p:nvSpPr>
          <p:cNvPr id="4" name="Rectangle 3">
            <a:extLst>
              <a:ext uri="{FF2B5EF4-FFF2-40B4-BE49-F238E27FC236}">
                <a16:creationId xmlns:a16="http://schemas.microsoft.com/office/drawing/2014/main" id="{9F3C0341-F282-4BFA-8F14-7B2D684A010D}"/>
              </a:ext>
            </a:extLst>
          </p:cNvPr>
          <p:cNvSpPr/>
          <p:nvPr/>
        </p:nvSpPr>
        <p:spPr>
          <a:xfrm>
            <a:off x="493044" y="283212"/>
            <a:ext cx="10754619" cy="721672"/>
          </a:xfrm>
          <a:prstGeom prst="rect">
            <a:avLst/>
          </a:prstGeom>
        </p:spPr>
        <p:txBody>
          <a:bodyPr wrap="square">
            <a:spAutoFit/>
          </a:bodyPr>
          <a:lstStyle/>
          <a:p>
            <a:pPr defTabSz="342900">
              <a:lnSpc>
                <a:spcPct val="150000"/>
              </a:lnSpc>
            </a:pPr>
            <a:r>
              <a:rPr lang="en-US" sz="3200" b="1">
                <a:solidFill>
                  <a:srgbClr val="F03C69"/>
                </a:solidFill>
                <a:latin typeface="SVN-SAF" panose="02040603050506020204" pitchFamily="18" charset="0"/>
                <a:cs typeface="Times New Roman" panose="02020603050405020304" pitchFamily="18" charset="0"/>
              </a:rPr>
              <a:t>1</a:t>
            </a:r>
            <a:r>
              <a:rPr lang="vi-VN" sz="3200" b="1">
                <a:solidFill>
                  <a:srgbClr val="F03C69"/>
                </a:solidFill>
                <a:latin typeface="SVN-SAF" panose="02040603050506020204" pitchFamily="18" charset="0"/>
                <a:cs typeface="Times New Roman" panose="02020603050405020304" pitchFamily="18" charset="0"/>
              </a:rPr>
              <a:t>. HIỆU ỨNG ĐỘNG</a:t>
            </a:r>
            <a:endParaRPr lang="en-US" sz="3200" b="1">
              <a:solidFill>
                <a:srgbClr val="F03C69"/>
              </a:solidFill>
              <a:latin typeface="SVN-SAF"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8884241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1F5AE6C-252D-4CAF-860E-12843A5476E2}"/>
              </a:ext>
            </a:extLst>
          </p:cNvPr>
          <p:cNvPicPr>
            <a:picLocks noChangeAspect="1"/>
          </p:cNvPicPr>
          <p:nvPr/>
        </p:nvPicPr>
        <p:blipFill>
          <a:blip r:embed="rId2"/>
          <a:stretch>
            <a:fillRect/>
          </a:stretch>
        </p:blipFill>
        <p:spPr>
          <a:xfrm>
            <a:off x="575756" y="758433"/>
            <a:ext cx="756220" cy="753733"/>
          </a:xfrm>
          <a:prstGeom prst="rect">
            <a:avLst/>
          </a:prstGeom>
        </p:spPr>
      </p:pic>
      <p:sp>
        <p:nvSpPr>
          <p:cNvPr id="3" name="Rectangle 2">
            <a:extLst>
              <a:ext uri="{FF2B5EF4-FFF2-40B4-BE49-F238E27FC236}">
                <a16:creationId xmlns:a16="http://schemas.microsoft.com/office/drawing/2014/main" id="{8F0F2543-EFD8-4538-B173-63EFF9BF99DB}"/>
              </a:ext>
            </a:extLst>
          </p:cNvPr>
          <p:cNvSpPr/>
          <p:nvPr/>
        </p:nvSpPr>
        <p:spPr>
          <a:xfrm>
            <a:off x="1459298" y="471625"/>
            <a:ext cx="9548226" cy="1327351"/>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Hiệu ứng động trong bài trình chiếu là cách thức và thời điểm xuất hiện của các trang chiếu và các đối tượng trên trang chiếu (văn bản, hình ảnh, biểu đồ, âm thanh,...) khi trình chiếu.</a:t>
            </a:r>
          </a:p>
        </p:txBody>
      </p:sp>
      <p:sp>
        <p:nvSpPr>
          <p:cNvPr id="6" name="Rectangle 5">
            <a:extLst>
              <a:ext uri="{FF2B5EF4-FFF2-40B4-BE49-F238E27FC236}">
                <a16:creationId xmlns:a16="http://schemas.microsoft.com/office/drawing/2014/main" id="{12FA1796-DE40-4F33-9D06-0E4E50E8C447}"/>
              </a:ext>
            </a:extLst>
          </p:cNvPr>
          <p:cNvSpPr/>
          <p:nvPr/>
        </p:nvSpPr>
        <p:spPr>
          <a:xfrm>
            <a:off x="575756" y="1723537"/>
            <a:ext cx="11171151" cy="133549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Có hai loại hiệu ứng động: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đối tượng trên trang chiếu, gọi là hiệu ứng cho đối tượng.</a:t>
            </a:r>
          </a:p>
          <a:p>
            <a:pPr algn="just" defTabSz="342900">
              <a:lnSpc>
                <a:spcPct val="140000"/>
              </a:lnSpc>
            </a:pPr>
            <a:r>
              <a:rPr lang="vi-VN" sz="2000">
                <a:latin typeface="UTM Avo" panose="02040603050506020204" pitchFamily="18" charset="0"/>
                <a:cs typeface="Times New Roman" panose="02020603050405020304" pitchFamily="18" charset="0"/>
              </a:rPr>
              <a:t>• Hiệu ứng cho các trang chiếu, gọi là hiệu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ứng chuyển trang chiếu.</a:t>
            </a:r>
          </a:p>
        </p:txBody>
      </p:sp>
      <p:sp>
        <p:nvSpPr>
          <p:cNvPr id="7" name="Rectangle 6">
            <a:extLst>
              <a:ext uri="{FF2B5EF4-FFF2-40B4-BE49-F238E27FC236}">
                <a16:creationId xmlns:a16="http://schemas.microsoft.com/office/drawing/2014/main" id="{7DA60A36-A2C1-416F-B854-E09E54F9C935}"/>
              </a:ext>
            </a:extLst>
          </p:cNvPr>
          <p:cNvSpPr/>
          <p:nvPr/>
        </p:nvSpPr>
        <p:spPr>
          <a:xfrm>
            <a:off x="575756" y="3030385"/>
            <a:ext cx="11171151" cy="896464"/>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Việc sử dụng hiệu ứng động giúp cho bài trình chiếu trở nên sinh động và hấp dẫn</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hơn, thu hút sự chú ý của người xem tạo hiệu quả tốt trong việc truyền đạt thông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tin. </a:t>
            </a:r>
            <a:endParaRPr lang="en-US"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75757C99-435E-47FD-82C5-A7F730284924}"/>
              </a:ext>
            </a:extLst>
          </p:cNvPr>
          <p:cNvSpPr/>
          <p:nvPr/>
        </p:nvSpPr>
        <p:spPr>
          <a:xfrm>
            <a:off x="575756" y="3910442"/>
            <a:ext cx="8116830"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Tuy nhiên việc sử dụng quá nhiều hoặc không phù hợp có thể gây hiệu ứng ngược,</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làm cho người nghe mất tập trung vào nội </a:t>
            </a:r>
            <a:r>
              <a:rPr lang="en-US" sz="2000">
                <a:latin typeface="UTM Avo" panose="02040603050506020204" pitchFamily="18" charset="0"/>
                <a:cs typeface="Times New Roman" panose="02020603050405020304" pitchFamily="18" charset="0"/>
              </a:rPr>
              <a:t>d</a:t>
            </a:r>
            <a:r>
              <a:rPr lang="vi-VN" sz="2000">
                <a:latin typeface="UTM Avo" panose="02040603050506020204" pitchFamily="18" charset="0"/>
                <a:cs typeface="Times New Roman" panose="02020603050405020304" pitchFamily="18" charset="0"/>
              </a:rPr>
              <a:t>ung chính.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Bởi vậy, cần cân nhắc sử dụng hiệu ứng cho hợp lí để tăng hiệu quả, hỗ trợ cho việc trình bày nội dung.</a:t>
            </a:r>
            <a:endParaRPr lang="en-US" sz="2000">
              <a:latin typeface="UTM Avo" panose="02040603050506020204" pitchFamily="18" charset="0"/>
              <a:cs typeface="Times New Roman" panose="02020603050405020304" pitchFamily="18" charset="0"/>
            </a:endParaRPr>
          </a:p>
        </p:txBody>
      </p:sp>
      <p:pic>
        <p:nvPicPr>
          <p:cNvPr id="10" name="Picture 9" descr="Logo&#10;&#10;Description automatically generated with low confidence">
            <a:extLst>
              <a:ext uri="{FF2B5EF4-FFF2-40B4-BE49-F238E27FC236}">
                <a16:creationId xmlns:a16="http://schemas.microsoft.com/office/drawing/2014/main" id="{BB08C5BE-2D09-416D-84D3-157741A820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9186880" y="4004142"/>
            <a:ext cx="2523281" cy="2344526"/>
          </a:xfrm>
          <a:prstGeom prst="rect">
            <a:avLst/>
          </a:prstGeom>
        </p:spPr>
      </p:pic>
    </p:spTree>
    <p:extLst>
      <p:ext uri="{BB962C8B-B14F-4D97-AF65-F5344CB8AC3E}">
        <p14:creationId xmlns:p14="http://schemas.microsoft.com/office/powerpoint/2010/main" val="3440309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1000"/>
                                        <p:tgtEl>
                                          <p:spTgt spid="8"/>
                                        </p:tgtEl>
                                      </p:cBhvr>
                                    </p:animEffect>
                                    <p:anim calcmode="lin" valueType="num">
                                      <p:cBhvr>
                                        <p:cTn id="32" dur="1000" fill="hold"/>
                                        <p:tgtEl>
                                          <p:spTgt spid="8"/>
                                        </p:tgtEl>
                                        <p:attrNameLst>
                                          <p:attrName>ppt_x</p:attrName>
                                        </p:attrNameLst>
                                      </p:cBhvr>
                                      <p:tavLst>
                                        <p:tav tm="0">
                                          <p:val>
                                            <p:strVal val="#ppt_x"/>
                                          </p:val>
                                        </p:tav>
                                        <p:tav tm="100000">
                                          <p:val>
                                            <p:strVal val="#ppt_x"/>
                                          </p:val>
                                        </p:tav>
                                      </p:tavLst>
                                    </p:anim>
                                    <p:anim calcmode="lin" valueType="num">
                                      <p:cBhvr>
                                        <p:cTn id="33"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140E951-657F-4E79-AB80-7AE4B2257C57}"/>
              </a:ext>
            </a:extLst>
          </p:cNvPr>
          <p:cNvPicPr>
            <a:picLocks noChangeAspect="1"/>
          </p:cNvPicPr>
          <p:nvPr/>
        </p:nvPicPr>
        <p:blipFill>
          <a:blip r:embed="rId2"/>
          <a:stretch>
            <a:fillRect/>
          </a:stretch>
        </p:blipFill>
        <p:spPr>
          <a:xfrm>
            <a:off x="358815" y="355778"/>
            <a:ext cx="10949651" cy="2609463"/>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F3F5B42B-0E2D-4B82-BADB-DA40AF212C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8548" y="2965241"/>
            <a:ext cx="3830183" cy="4141385"/>
          </a:xfrm>
          <a:prstGeom prst="rect">
            <a:avLst/>
          </a:prstGeom>
        </p:spPr>
      </p:pic>
    </p:spTree>
    <p:extLst>
      <p:ext uri="{BB962C8B-B14F-4D97-AF65-F5344CB8AC3E}">
        <p14:creationId xmlns:p14="http://schemas.microsoft.com/office/powerpoint/2010/main" val="203621962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398309D-FDE8-47AC-A74A-4D803B92152C}"/>
              </a:ext>
            </a:extLst>
          </p:cNvPr>
          <p:cNvPicPr>
            <a:picLocks noChangeAspect="1"/>
          </p:cNvPicPr>
          <p:nvPr/>
        </p:nvPicPr>
        <p:blipFill>
          <a:blip r:embed="rId2"/>
          <a:stretch>
            <a:fillRect/>
          </a:stretch>
        </p:blipFill>
        <p:spPr>
          <a:xfrm>
            <a:off x="439838" y="417444"/>
            <a:ext cx="10880203" cy="4466078"/>
          </a:xfrm>
          <a:prstGeom prst="rect">
            <a:avLst/>
          </a:prstGeom>
        </p:spPr>
      </p:pic>
      <p:pic>
        <p:nvPicPr>
          <p:cNvPr id="4" name="Picture 3" descr="A child reading a book&#10;&#10;Description automatically generated with medium confidence">
            <a:extLst>
              <a:ext uri="{FF2B5EF4-FFF2-40B4-BE49-F238E27FC236}">
                <a16:creationId xmlns:a16="http://schemas.microsoft.com/office/drawing/2014/main" id="{9F804FF5-2432-4D2A-913D-C8BF769E6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74845" y="4040845"/>
            <a:ext cx="2817155" cy="2817155"/>
          </a:xfrm>
          <a:prstGeom prst="rect">
            <a:avLst/>
          </a:prstGeom>
        </p:spPr>
      </p:pic>
    </p:spTree>
    <p:extLst>
      <p:ext uri="{BB962C8B-B14F-4D97-AF65-F5344CB8AC3E}">
        <p14:creationId xmlns:p14="http://schemas.microsoft.com/office/powerpoint/2010/main" val="29026612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B02E29A-7976-4FE3-982A-F28BB3399CC2}"/>
              </a:ext>
            </a:extLst>
          </p:cNvPr>
          <p:cNvSpPr/>
          <p:nvPr/>
        </p:nvSpPr>
        <p:spPr>
          <a:xfrm>
            <a:off x="493044" y="240182"/>
            <a:ext cx="10754619" cy="666273"/>
          </a:xfrm>
          <a:prstGeom prst="rect">
            <a:avLst/>
          </a:prstGeom>
        </p:spPr>
        <p:txBody>
          <a:bodyPr wrap="square">
            <a:spAutoFit/>
          </a:bodyPr>
          <a:lstStyle/>
          <a:p>
            <a:pPr defTabSz="342900">
              <a:lnSpc>
                <a:spcPct val="135000"/>
              </a:lnSpc>
            </a:pPr>
            <a:r>
              <a:rPr lang="en-US" sz="3200" b="1">
                <a:solidFill>
                  <a:srgbClr val="F03C69"/>
                </a:solidFill>
                <a:latin typeface="SVN-SAF" panose="02040603050506020204" pitchFamily="18" charset="0"/>
                <a:cs typeface="Times New Roman" panose="02020603050405020304" pitchFamily="18" charset="0"/>
              </a:rPr>
              <a:t>2</a:t>
            </a:r>
            <a:r>
              <a:rPr lang="vi-VN" sz="3200" b="1">
                <a:solidFill>
                  <a:srgbClr val="F03C69"/>
                </a:solidFill>
                <a:latin typeface="SVN-SAF" panose="02040603050506020204" pitchFamily="18" charset="0"/>
                <a:cs typeface="Times New Roman" panose="02020603050405020304" pitchFamily="18" charset="0"/>
              </a:rPr>
              <a:t>. THỰC HÀNH TỔNG HỢP: HOÀN THIỆN BÀI TRÌNH CHIếU</a:t>
            </a:r>
            <a:endParaRPr lang="en-US" sz="3200" b="1">
              <a:solidFill>
                <a:srgbClr val="F03C69"/>
              </a:solidFill>
              <a:latin typeface="SVN-SAF"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13F535DB-C7FF-49E3-B2F6-7A5541E0EC93}"/>
              </a:ext>
            </a:extLst>
          </p:cNvPr>
          <p:cNvSpPr/>
          <p:nvPr/>
        </p:nvSpPr>
        <p:spPr>
          <a:xfrm>
            <a:off x="493044" y="906455"/>
            <a:ext cx="11361883" cy="1450846"/>
          </a:xfrm>
          <a:prstGeom prst="rect">
            <a:avLst/>
          </a:prstGeom>
        </p:spPr>
        <p:txBody>
          <a:bodyPr wrap="square">
            <a:spAutoFit/>
          </a:bodyPr>
          <a:lstStyle/>
          <a:p>
            <a:pPr algn="just" defTabSz="342900">
              <a:lnSpc>
                <a:spcPct val="140000"/>
              </a:lnSpc>
            </a:pPr>
            <a:r>
              <a:rPr lang="vi-VN" sz="2200" b="1">
                <a:latin typeface="UTM Avo" panose="02040603050506020204" pitchFamily="18" charset="0"/>
                <a:cs typeface="Times New Roman" panose="02020603050405020304" pitchFamily="18" charset="0"/>
              </a:rPr>
              <a:t>Nhiệm vụ </a:t>
            </a:r>
            <a:endParaRPr lang="en-US" sz="2200" b="1">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hãy tạo hiệu ứng cho bài trình chiếu báo cáo dự án </a:t>
            </a:r>
            <a:r>
              <a:rPr lang="vi-VN" sz="2200" b="1">
                <a:latin typeface="UTM Avo" panose="02040603050506020204" pitchFamily="18" charset="0"/>
                <a:cs typeface="Times New Roman" panose="02020603050405020304" pitchFamily="18" charset="0"/>
              </a:rPr>
              <a:t>Trường học xanh</a:t>
            </a:r>
            <a:r>
              <a:rPr lang="vi-VN" sz="2200">
                <a:latin typeface="UTM Avo" panose="02040603050506020204" pitchFamily="18" charset="0"/>
                <a:cs typeface="Times New Roman" panose="02020603050405020304" pitchFamily="18" charset="0"/>
              </a:rPr>
              <a:t>. </a:t>
            </a:r>
            <a:endParaRPr lang="en-US" sz="2200">
              <a:latin typeface="UTM Avo" panose="02040603050506020204" pitchFamily="18" charset="0"/>
              <a:cs typeface="Times New Roman" panose="02020603050405020304" pitchFamily="18" charset="0"/>
            </a:endParaRPr>
          </a:p>
          <a:p>
            <a:pPr algn="just" defTabSz="342900">
              <a:lnSpc>
                <a:spcPct val="140000"/>
              </a:lnSpc>
            </a:pPr>
            <a:r>
              <a:rPr lang="vi-VN" sz="2200">
                <a:latin typeface="UTM Avo" panose="02040603050506020204" pitchFamily="18" charset="0"/>
                <a:cs typeface="Times New Roman" panose="02020603050405020304" pitchFamily="18" charset="0"/>
              </a:rPr>
              <a:t>- Tổng hợp, sắp xếp, bổ sung các nội dung để hoàn thiện bài trình chiếu. </a:t>
            </a:r>
            <a:endParaRPr lang="en-US" sz="2200">
              <a:latin typeface="UTM Avo" panose="02040603050506020204" pitchFamily="18" charset="0"/>
              <a:cs typeface="Times New Roman" panose="02020603050405020304" pitchFamily="18" charset="0"/>
            </a:endParaRPr>
          </a:p>
        </p:txBody>
      </p:sp>
      <p:pic>
        <p:nvPicPr>
          <p:cNvPr id="6" name="Picture 5" descr="A group of kids sitting around a table with laptops&#10;&#10;Description automatically generated with medium confidence">
            <a:extLst>
              <a:ext uri="{FF2B5EF4-FFF2-40B4-BE49-F238E27FC236}">
                <a16:creationId xmlns:a16="http://schemas.microsoft.com/office/drawing/2014/main" id="{A40E615E-A32B-45E8-8B4D-B2DCE51397C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1837" y="2495687"/>
            <a:ext cx="5648325" cy="4010025"/>
          </a:xfrm>
          <a:prstGeom prst="rect">
            <a:avLst/>
          </a:prstGeom>
        </p:spPr>
      </p:pic>
    </p:spTree>
    <p:extLst>
      <p:ext uri="{BB962C8B-B14F-4D97-AF65-F5344CB8AC3E}">
        <p14:creationId xmlns:p14="http://schemas.microsoft.com/office/powerpoint/2010/main" val="14984153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8" dur="500"/>
                                        <p:tgtEl>
                                          <p:spTgt spid="3">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animEffect transition="in" filter="fade">
                                      <p:cBhvr>
                                        <p:cTn id="23" dur="1000"/>
                                        <p:tgtEl>
                                          <p:spTgt spid="3">
                                            <p:txEl>
                                              <p:pRg st="1" end="1"/>
                                            </p:txEl>
                                          </p:spTgt>
                                        </p:tgtEl>
                                      </p:cBhvr>
                                    </p:animEffect>
                                    <p:anim calcmode="lin" valueType="num">
                                      <p:cBhvr>
                                        <p:cTn id="24"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fade">
                                      <p:cBhvr>
                                        <p:cTn id="30" dur="1000"/>
                                        <p:tgtEl>
                                          <p:spTgt spid="3">
                                            <p:txEl>
                                              <p:pRg st="2" end="2"/>
                                            </p:txEl>
                                          </p:spTgt>
                                        </p:tgtEl>
                                      </p:cBhvr>
                                    </p:animEffect>
                                    <p:anim calcmode="lin" valueType="num">
                                      <p:cBhvr>
                                        <p:cTn id="31"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2"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B736BD5-F0C1-440D-982D-9E66434CC08E}"/>
              </a:ext>
            </a:extLst>
          </p:cNvPr>
          <p:cNvPicPr>
            <a:picLocks noChangeAspect="1"/>
          </p:cNvPicPr>
          <p:nvPr/>
        </p:nvPicPr>
        <p:blipFill>
          <a:blip r:embed="rId2"/>
          <a:stretch>
            <a:fillRect/>
          </a:stretch>
        </p:blipFill>
        <p:spPr>
          <a:xfrm>
            <a:off x="742708" y="825608"/>
            <a:ext cx="10706583" cy="5740490"/>
          </a:xfrm>
          <a:prstGeom prst="rect">
            <a:avLst/>
          </a:prstGeom>
        </p:spPr>
      </p:pic>
      <p:sp>
        <p:nvSpPr>
          <p:cNvPr id="4" name="Rectangle 3">
            <a:extLst>
              <a:ext uri="{FF2B5EF4-FFF2-40B4-BE49-F238E27FC236}">
                <a16:creationId xmlns:a16="http://schemas.microsoft.com/office/drawing/2014/main" id="{153E75E9-8F4E-4EA4-8C57-0F90B9D5A515}"/>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a) </a:t>
            </a:r>
            <a:r>
              <a:rPr lang="vi-VN" sz="2000" b="1">
                <a:solidFill>
                  <a:srgbClr val="0000FF"/>
                </a:solidFill>
                <a:latin typeface="UTM Avo" panose="02040603050506020204" pitchFamily="18" charset="0"/>
                <a:cs typeface="Times New Roman" panose="02020603050405020304" pitchFamily="18" charset="0"/>
              </a:rPr>
              <a:t>Tạo hiệu ứng cho đối tượng</a:t>
            </a:r>
            <a:endParaRPr lang="en-US" sz="2000" b="1">
              <a:solidFill>
                <a:srgbClr val="0000FF"/>
              </a:solidFill>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2904158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1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976DD7-3470-4977-AD27-418B5189444A}"/>
              </a:ext>
            </a:extLst>
          </p:cNvPr>
          <p:cNvPicPr>
            <a:picLocks noChangeAspect="1"/>
          </p:cNvPicPr>
          <p:nvPr/>
        </p:nvPicPr>
        <p:blipFill>
          <a:blip r:embed="rId2"/>
          <a:stretch>
            <a:fillRect/>
          </a:stretch>
        </p:blipFill>
        <p:spPr>
          <a:xfrm>
            <a:off x="1267428" y="859921"/>
            <a:ext cx="9657144" cy="5706177"/>
          </a:xfrm>
          <a:prstGeom prst="rect">
            <a:avLst/>
          </a:prstGeom>
        </p:spPr>
      </p:pic>
      <p:sp>
        <p:nvSpPr>
          <p:cNvPr id="4" name="Rectangle 3">
            <a:extLst>
              <a:ext uri="{FF2B5EF4-FFF2-40B4-BE49-F238E27FC236}">
                <a16:creationId xmlns:a16="http://schemas.microsoft.com/office/drawing/2014/main" id="{5B641966-0221-4183-98FC-2A3BCE117653}"/>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b) </a:t>
            </a:r>
            <a:r>
              <a:rPr lang="vi-VN" sz="2000" b="1">
                <a:solidFill>
                  <a:srgbClr val="0000FF"/>
                </a:solidFill>
                <a:latin typeface="UTM Avo" panose="02040603050506020204" pitchFamily="18" charset="0"/>
                <a:cs typeface="Times New Roman" panose="02020603050405020304" pitchFamily="18" charset="0"/>
              </a:rPr>
              <a:t>Tạo hiệu ứng </a:t>
            </a:r>
            <a:r>
              <a:rPr lang="en-US" sz="2000" b="1">
                <a:solidFill>
                  <a:srgbClr val="0000FF"/>
                </a:solidFill>
                <a:latin typeface="UTM Avo" panose="02040603050506020204" pitchFamily="18" charset="0"/>
                <a:cs typeface="Times New Roman" panose="02020603050405020304" pitchFamily="18" charset="0"/>
              </a:rPr>
              <a:t>chuyển trang chiếu</a:t>
            </a:r>
          </a:p>
        </p:txBody>
      </p:sp>
    </p:spTree>
    <p:extLst>
      <p:ext uri="{BB962C8B-B14F-4D97-AF65-F5344CB8AC3E}">
        <p14:creationId xmlns:p14="http://schemas.microsoft.com/office/powerpoint/2010/main" val="6595619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fltVal val="0"/>
                                          </p:val>
                                        </p:tav>
                                        <p:tav tm="100000">
                                          <p:val>
                                            <p:strVal val="#ppt_h"/>
                                          </p:val>
                                        </p:tav>
                                      </p:tavLst>
                                    </p:anim>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46E905-F803-4BFB-9DCD-DE0A347F521B}"/>
              </a:ext>
            </a:extLst>
          </p:cNvPr>
          <p:cNvSpPr/>
          <p:nvPr/>
        </p:nvSpPr>
        <p:spPr>
          <a:xfrm>
            <a:off x="597217" y="786012"/>
            <a:ext cx="10997568" cy="2189125"/>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Trình bày càng đơn giản, rõ ràng thì càng thuyết phục.</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Dùng hiệu ứng chuyển trang thống nhất cho tất cả các trang.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Chọn lọc hiệu ứng cho các đối tượng. Tự trả lời câu hỏi “</a:t>
            </a:r>
            <a:r>
              <a:rPr lang="vi-VN" sz="2000" i="1">
                <a:solidFill>
                  <a:schemeClr val="accent2">
                    <a:lumMod val="50000"/>
                  </a:schemeClr>
                </a:solidFill>
                <a:latin typeface="UTM Avo" panose="02040603050506020204" pitchFamily="18" charset="0"/>
                <a:cs typeface="Times New Roman" panose="02020603050405020304" pitchFamily="18" charset="0"/>
              </a:rPr>
              <a:t>Hiệu ứng này có thể khiến bài thuyết trình hiệu quả hơn không?</a:t>
            </a:r>
            <a:r>
              <a:rPr lang="vi-VN" sz="2000">
                <a:latin typeface="UTM Avo" panose="02040603050506020204" pitchFamily="18" charset="0"/>
                <a:cs typeface="Times New Roman" panose="02020603050405020304" pitchFamily="18" charset="0"/>
              </a:rPr>
              <a:t>”.</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Chỉ dùng âm thanh khi thật cần thiết.</a:t>
            </a:r>
            <a:endParaRPr lang="en-US" sz="2000">
              <a:latin typeface="UTM Avo" panose="02040603050506020204" pitchFamily="18" charset="0"/>
              <a:cs typeface="Times New Roman" panose="02020603050405020304" pitchFamily="18" charset="0"/>
            </a:endParaRPr>
          </a:p>
        </p:txBody>
      </p:sp>
      <p:sp>
        <p:nvSpPr>
          <p:cNvPr id="3" name="Rectangle 2">
            <a:extLst>
              <a:ext uri="{FF2B5EF4-FFF2-40B4-BE49-F238E27FC236}">
                <a16:creationId xmlns:a16="http://schemas.microsoft.com/office/drawing/2014/main" id="{A8639107-AE69-4E57-9B10-D130A1D7AAC7}"/>
              </a:ext>
            </a:extLst>
          </p:cNvPr>
          <p:cNvSpPr/>
          <p:nvPr/>
        </p:nvSpPr>
        <p:spPr>
          <a:xfrm>
            <a:off x="597216" y="291902"/>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c) </a:t>
            </a:r>
            <a:r>
              <a:rPr lang="vi-VN" sz="2000" b="1">
                <a:solidFill>
                  <a:srgbClr val="0000FF"/>
                </a:solidFill>
                <a:latin typeface="UTM Avo" panose="02040603050506020204" pitchFamily="18" charset="0"/>
                <a:cs typeface="Times New Roman" panose="02020603050405020304" pitchFamily="18" charset="0"/>
              </a:rPr>
              <a:t>Sử dụng hiệu ứng hợp lí</a:t>
            </a:r>
            <a:endParaRPr lang="en-US" sz="2000" b="1">
              <a:solidFill>
                <a:srgbClr val="0000FF"/>
              </a:solidFill>
              <a:latin typeface="UTM Avo" panose="020406030505060202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F6416B96-C5F8-4790-BE82-74C1CA470E4E}"/>
              </a:ext>
            </a:extLst>
          </p:cNvPr>
          <p:cNvSpPr/>
          <p:nvPr/>
        </p:nvSpPr>
        <p:spPr>
          <a:xfrm>
            <a:off x="597216" y="2975137"/>
            <a:ext cx="7837555" cy="494110"/>
          </a:xfrm>
          <a:prstGeom prst="rect">
            <a:avLst/>
          </a:prstGeom>
        </p:spPr>
        <p:txBody>
          <a:bodyPr wrap="square">
            <a:spAutoFit/>
          </a:bodyPr>
          <a:lstStyle/>
          <a:p>
            <a:pPr>
              <a:lnSpc>
                <a:spcPct val="150000"/>
              </a:lnSpc>
            </a:pPr>
            <a:r>
              <a:rPr lang="en-US" sz="2000" b="1">
                <a:solidFill>
                  <a:srgbClr val="0000FF"/>
                </a:solidFill>
                <a:latin typeface="UTM Avo" panose="02040603050506020204" pitchFamily="18" charset="0"/>
                <a:cs typeface="Times New Roman" panose="02020603050405020304" pitchFamily="18" charset="0"/>
              </a:rPr>
              <a:t>d) </a:t>
            </a:r>
            <a:r>
              <a:rPr lang="vi-VN" sz="2000" b="1">
                <a:solidFill>
                  <a:srgbClr val="0000FF"/>
                </a:solidFill>
                <a:latin typeface="UTM Avo" panose="02040603050506020204" pitchFamily="18" charset="0"/>
                <a:cs typeface="Times New Roman" panose="02020603050405020304" pitchFamily="18" charset="0"/>
              </a:rPr>
              <a:t>Hoàn thiện bài trình chiếu</a:t>
            </a:r>
            <a:endParaRPr lang="en-US" sz="2000" b="1">
              <a:solidFill>
                <a:srgbClr val="0000FF"/>
              </a:solidFill>
              <a:latin typeface="UTM Avo" panose="020406030505060202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C7E24886-A4E9-45D7-83FB-DFD239B648BE}"/>
              </a:ext>
            </a:extLst>
          </p:cNvPr>
          <p:cNvSpPr/>
          <p:nvPr/>
        </p:nvSpPr>
        <p:spPr>
          <a:xfrm>
            <a:off x="597216" y="3469247"/>
            <a:ext cx="10997568"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 Xem lại bố cục, nội dung của bài 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Bố trí lại các đối tượng trên trang: khung văn bản, hình ảnh, bảng biểu,... Định dạng lại một số hình ảnh, căn lề văn bản (nếu cần). </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Em có thể sáng tạo thêm, phát huy khả năng hội hoạ của mình trong cách trình bày bài</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báo cáo.</a:t>
            </a:r>
            <a:endParaRPr lang="en-US" sz="2000">
              <a:latin typeface="UTM Avo" panose="02040603050506020204" pitchFamily="18" charset="0"/>
              <a:cs typeface="Times New Roman" panose="02020603050405020304" pitchFamily="18" charset="0"/>
            </a:endParaRPr>
          </a:p>
          <a:p>
            <a:pPr algn="just" defTabSz="342900">
              <a:lnSpc>
                <a:spcPct val="140000"/>
              </a:lnSpc>
            </a:pPr>
            <a:r>
              <a:rPr lang="vi-VN" sz="2000">
                <a:latin typeface="UTM Avo" panose="02040603050506020204" pitchFamily="18" charset="0"/>
                <a:cs typeface="Times New Roman" panose="02020603050405020304" pitchFamily="18" charset="0"/>
              </a:rPr>
              <a:t>- Lưu lại kết quả làm việc.</a:t>
            </a:r>
            <a:endParaRPr lang="en-US" sz="2000">
              <a:latin typeface="UTM Avo" panose="02040603050506020204" pitchFamily="18" charset="0"/>
              <a:cs typeface="Times New Roman" panose="02020603050405020304" pitchFamily="18" charset="0"/>
            </a:endParaRPr>
          </a:p>
        </p:txBody>
      </p:sp>
    </p:spTree>
    <p:extLst>
      <p:ext uri="{BB962C8B-B14F-4D97-AF65-F5344CB8AC3E}">
        <p14:creationId xmlns:p14="http://schemas.microsoft.com/office/powerpoint/2010/main" val="7495580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fade">
                                      <p:cBhvr>
                                        <p:cTn id="12" dur="1000"/>
                                        <p:tgtEl>
                                          <p:spTgt spid="2">
                                            <p:txEl>
                                              <p:pRg st="0" end="0"/>
                                            </p:txEl>
                                          </p:spTgt>
                                        </p:tgtEl>
                                      </p:cBhvr>
                                    </p:animEffect>
                                    <p:anim calcmode="lin" valueType="num">
                                      <p:cBhvr>
                                        <p:cTn id="13"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fade">
                                      <p:cBhvr>
                                        <p:cTn id="26" dur="1000"/>
                                        <p:tgtEl>
                                          <p:spTgt spid="2">
                                            <p:txEl>
                                              <p:pRg st="2" end="2"/>
                                            </p:txEl>
                                          </p:spTgt>
                                        </p:tgtEl>
                                      </p:cBhvr>
                                    </p:animEffect>
                                    <p:anim calcmode="lin" valueType="num">
                                      <p:cBhvr>
                                        <p:cTn id="27"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fade">
                                      <p:cBhvr>
                                        <p:cTn id="33" dur="1000"/>
                                        <p:tgtEl>
                                          <p:spTgt spid="2">
                                            <p:txEl>
                                              <p:pRg st="3" end="3"/>
                                            </p:txEl>
                                          </p:spTgt>
                                        </p:tgtEl>
                                      </p:cBhvr>
                                    </p:animEffect>
                                    <p:anim calcmode="lin" valueType="num">
                                      <p:cBhvr>
                                        <p:cTn id="34"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tgtEl>
                                        <p:attrNameLst>
                                          <p:attrName>style.visibility</p:attrName>
                                        </p:attrNameLst>
                                      </p:cBhvr>
                                      <p:to>
                                        <p:strVal val="visible"/>
                                      </p:to>
                                    </p:set>
                                    <p:animEffect transition="in" filter="wipe(left)">
                                      <p:cBhvr>
                                        <p:cTn id="40" dur="1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6">
                                            <p:txEl>
                                              <p:pRg st="0" end="0"/>
                                            </p:txEl>
                                          </p:spTgt>
                                        </p:tgtEl>
                                        <p:attrNameLst>
                                          <p:attrName>style.visibility</p:attrName>
                                        </p:attrNameLst>
                                      </p:cBhvr>
                                      <p:to>
                                        <p:strVal val="visible"/>
                                      </p:to>
                                    </p:set>
                                    <p:animEffect transition="in" filter="fade">
                                      <p:cBhvr>
                                        <p:cTn id="45" dur="1000"/>
                                        <p:tgtEl>
                                          <p:spTgt spid="6">
                                            <p:txEl>
                                              <p:pRg st="0" end="0"/>
                                            </p:txEl>
                                          </p:spTgt>
                                        </p:tgtEl>
                                      </p:cBhvr>
                                    </p:animEffect>
                                    <p:anim calcmode="lin" valueType="num">
                                      <p:cBhvr>
                                        <p:cTn id="46"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47"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6">
                                            <p:txEl>
                                              <p:pRg st="1" end="1"/>
                                            </p:txEl>
                                          </p:spTgt>
                                        </p:tgtEl>
                                        <p:attrNameLst>
                                          <p:attrName>style.visibility</p:attrName>
                                        </p:attrNameLst>
                                      </p:cBhvr>
                                      <p:to>
                                        <p:strVal val="visible"/>
                                      </p:to>
                                    </p:set>
                                    <p:animEffect transition="in" filter="fade">
                                      <p:cBhvr>
                                        <p:cTn id="52" dur="1000"/>
                                        <p:tgtEl>
                                          <p:spTgt spid="6">
                                            <p:txEl>
                                              <p:pRg st="1" end="1"/>
                                            </p:txEl>
                                          </p:spTgt>
                                        </p:tgtEl>
                                      </p:cBhvr>
                                    </p:animEffect>
                                    <p:anim calcmode="lin" valueType="num">
                                      <p:cBhvr>
                                        <p:cTn id="53"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6">
                                            <p:txEl>
                                              <p:pRg st="2" end="2"/>
                                            </p:txEl>
                                          </p:spTgt>
                                        </p:tgtEl>
                                        <p:attrNameLst>
                                          <p:attrName>style.visibility</p:attrName>
                                        </p:attrNameLst>
                                      </p:cBhvr>
                                      <p:to>
                                        <p:strVal val="visible"/>
                                      </p:to>
                                    </p:set>
                                    <p:animEffect transition="in" filter="fade">
                                      <p:cBhvr>
                                        <p:cTn id="59" dur="1000"/>
                                        <p:tgtEl>
                                          <p:spTgt spid="6">
                                            <p:txEl>
                                              <p:pRg st="2" end="2"/>
                                            </p:txEl>
                                          </p:spTgt>
                                        </p:tgtEl>
                                      </p:cBhvr>
                                    </p:animEffect>
                                    <p:anim calcmode="lin" valueType="num">
                                      <p:cBhvr>
                                        <p:cTn id="6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6">
                                            <p:txEl>
                                              <p:pRg st="3" end="3"/>
                                            </p:txEl>
                                          </p:spTgt>
                                        </p:tgtEl>
                                        <p:attrNameLst>
                                          <p:attrName>style.visibility</p:attrName>
                                        </p:attrNameLst>
                                      </p:cBhvr>
                                      <p:to>
                                        <p:strVal val="visible"/>
                                      </p:to>
                                    </p:set>
                                    <p:animEffect transition="in" filter="fade">
                                      <p:cBhvr>
                                        <p:cTn id="66" dur="1000"/>
                                        <p:tgtEl>
                                          <p:spTgt spid="6">
                                            <p:txEl>
                                              <p:pRg st="3" end="3"/>
                                            </p:txEl>
                                          </p:spTgt>
                                        </p:tgtEl>
                                      </p:cBhvr>
                                    </p:animEffect>
                                    <p:anim calcmode="lin" valueType="num">
                                      <p:cBhvr>
                                        <p:cTn id="67"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9243</TotalTime>
  <Words>552</Words>
  <Application>Microsoft Office PowerPoint</Application>
  <PresentationFormat>Widescreen</PresentationFormat>
  <Paragraphs>44</Paragraphs>
  <Slides>11</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11</vt:i4>
      </vt:variant>
    </vt:vector>
  </HeadingPairs>
  <TitlesOfParts>
    <vt:vector size="21" baseType="lpstr">
      <vt:lpstr>等线</vt:lpstr>
      <vt:lpstr>Arial</vt:lpstr>
      <vt:lpstr>Calibri</vt:lpstr>
      <vt:lpstr>iCiel Cadena</vt:lpstr>
      <vt:lpstr>Segoe Print</vt:lpstr>
      <vt:lpstr>SVN-SAF</vt:lpstr>
      <vt:lpstr>Times New Roman</vt:lpstr>
      <vt:lpstr>UTM Avo</vt:lpstr>
      <vt:lpstr>UTM Kabel KT</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2021-11-14T08:33:55Z</dcterms:created>
  <dcterms:modified xsi:type="dcterms:W3CDTF">2023-08-31T09:17:45Z</dcterms:modified>
</cp:coreProperties>
</file>