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94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596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931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44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25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1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230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4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253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944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227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7B999-C881-4BB1-B4D5-94B255460FA7}" type="datetimeFigureOut">
              <a:rPr lang="en-US" smtClean="0"/>
              <a:t>22/11/2017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03E82-06B7-4543-99A5-6E9012A14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3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12" Type="http://schemas.openxmlformats.org/officeDocument/2006/relationships/image" Target="../media/image11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11" Type="http://schemas.openxmlformats.org/officeDocument/2006/relationships/image" Target="../media/image10.jpg"/><Relationship Id="rId5" Type="http://schemas.openxmlformats.org/officeDocument/2006/relationships/image" Target="../media/image4.jpg"/><Relationship Id="rId10" Type="http://schemas.openxmlformats.org/officeDocument/2006/relationships/image" Target="../media/image9.jpg"/><Relationship Id="rId4" Type="http://schemas.openxmlformats.org/officeDocument/2006/relationships/image" Target="../media/image3.jpg"/><Relationship Id="rId9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eart 3"/>
          <p:cNvSpPr/>
          <p:nvPr/>
        </p:nvSpPr>
        <p:spPr>
          <a:xfrm>
            <a:off x="1783784" y="2687781"/>
            <a:ext cx="838200" cy="609600"/>
          </a:xfrm>
          <a:prstGeom prst="hear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2337966" y="2763981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Heart 5"/>
          <p:cNvSpPr/>
          <p:nvPr/>
        </p:nvSpPr>
        <p:spPr>
          <a:xfrm>
            <a:off x="1783784" y="2687781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7" name="Heart 6"/>
          <p:cNvSpPr/>
          <p:nvPr/>
        </p:nvSpPr>
        <p:spPr>
          <a:xfrm>
            <a:off x="4021290" y="2687781"/>
            <a:ext cx="838200" cy="609600"/>
          </a:xfrm>
          <a:prstGeom prst="heart">
            <a:avLst/>
          </a:prstGeom>
          <a:blipFill>
            <a:blip r:embed="rId2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554690" y="2763981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Heart 8"/>
          <p:cNvSpPr/>
          <p:nvPr/>
        </p:nvSpPr>
        <p:spPr>
          <a:xfrm>
            <a:off x="3990117" y="2687781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0" name="Heart 9"/>
          <p:cNvSpPr/>
          <p:nvPr/>
        </p:nvSpPr>
        <p:spPr>
          <a:xfrm>
            <a:off x="5029209" y="2743201"/>
            <a:ext cx="838200" cy="609600"/>
          </a:xfrm>
          <a:prstGeom prst="hear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583391" y="2819401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Heart 11"/>
          <p:cNvSpPr/>
          <p:nvPr/>
        </p:nvSpPr>
        <p:spPr>
          <a:xfrm>
            <a:off x="5029209" y="2743201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3" name="Heart 12"/>
          <p:cNvSpPr/>
          <p:nvPr/>
        </p:nvSpPr>
        <p:spPr>
          <a:xfrm>
            <a:off x="3463646" y="1974273"/>
            <a:ext cx="838200" cy="609600"/>
          </a:xfrm>
          <a:prstGeom prst="heart">
            <a:avLst/>
          </a:prstGeom>
          <a:blipFill>
            <a:blip r:embed="rId3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3997046" y="2050473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Heart 14"/>
          <p:cNvSpPr/>
          <p:nvPr/>
        </p:nvSpPr>
        <p:spPr>
          <a:xfrm>
            <a:off x="3432473" y="1974273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6" name="Heart 15"/>
          <p:cNvSpPr/>
          <p:nvPr/>
        </p:nvSpPr>
        <p:spPr>
          <a:xfrm>
            <a:off x="5527972" y="2043540"/>
            <a:ext cx="838200" cy="609600"/>
          </a:xfrm>
          <a:prstGeom prst="hear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082154" y="211974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Heart 17"/>
          <p:cNvSpPr/>
          <p:nvPr/>
        </p:nvSpPr>
        <p:spPr>
          <a:xfrm>
            <a:off x="5527972" y="2043540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9" name="Heart 18"/>
          <p:cNvSpPr/>
          <p:nvPr/>
        </p:nvSpPr>
        <p:spPr>
          <a:xfrm>
            <a:off x="6102942" y="4329542"/>
            <a:ext cx="838200" cy="609600"/>
          </a:xfrm>
          <a:prstGeom prst="heart">
            <a:avLst/>
          </a:prstGeom>
          <a:blipFill>
            <a:blip r:embed="rId4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6636342" y="4405742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Heart 20"/>
          <p:cNvSpPr/>
          <p:nvPr/>
        </p:nvSpPr>
        <p:spPr>
          <a:xfrm>
            <a:off x="6071769" y="4329542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/>
              <a:t>20</a:t>
            </a:r>
            <a:endParaRPr lang="en-US"/>
          </a:p>
        </p:txBody>
      </p:sp>
      <p:sp>
        <p:nvSpPr>
          <p:cNvPr id="22" name="Heart 21"/>
          <p:cNvSpPr/>
          <p:nvPr/>
        </p:nvSpPr>
        <p:spPr>
          <a:xfrm>
            <a:off x="2348355" y="3577934"/>
            <a:ext cx="838200" cy="609600"/>
          </a:xfrm>
          <a:prstGeom prst="heart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902537" y="3654134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Heart 23"/>
          <p:cNvSpPr/>
          <p:nvPr/>
        </p:nvSpPr>
        <p:spPr>
          <a:xfrm>
            <a:off x="2348355" y="3577934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25" name="Heart 24"/>
          <p:cNvSpPr/>
          <p:nvPr/>
        </p:nvSpPr>
        <p:spPr>
          <a:xfrm>
            <a:off x="3494819" y="3501734"/>
            <a:ext cx="838200" cy="609600"/>
          </a:xfrm>
          <a:prstGeom prst="heart">
            <a:avLst/>
          </a:prstGeom>
          <a:blipFill>
            <a:blip r:embed="rId5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4028219" y="3577934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Heart 26"/>
          <p:cNvSpPr/>
          <p:nvPr/>
        </p:nvSpPr>
        <p:spPr>
          <a:xfrm>
            <a:off x="3463646" y="3501734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8" name="Heart 27"/>
          <p:cNvSpPr/>
          <p:nvPr/>
        </p:nvSpPr>
        <p:spPr>
          <a:xfrm>
            <a:off x="6542826" y="3616036"/>
            <a:ext cx="838200" cy="609600"/>
          </a:xfrm>
          <a:prstGeom prst="heart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097008" y="3692236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Heart 29"/>
          <p:cNvSpPr/>
          <p:nvPr/>
        </p:nvSpPr>
        <p:spPr>
          <a:xfrm>
            <a:off x="6542826" y="3616036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15</a:t>
            </a:r>
            <a:endParaRPr lang="en-US" dirty="0"/>
          </a:p>
        </p:txBody>
      </p:sp>
      <p:sp>
        <p:nvSpPr>
          <p:cNvPr id="31" name="Heart 30"/>
          <p:cNvSpPr/>
          <p:nvPr/>
        </p:nvSpPr>
        <p:spPr>
          <a:xfrm>
            <a:off x="5001505" y="4260272"/>
            <a:ext cx="838200" cy="609600"/>
          </a:xfrm>
          <a:prstGeom prst="heart">
            <a:avLst/>
          </a:prstGeom>
          <a:blipFill>
            <a:blip r:embed="rId6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534905" y="4336472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Heart 32"/>
          <p:cNvSpPr/>
          <p:nvPr/>
        </p:nvSpPr>
        <p:spPr>
          <a:xfrm>
            <a:off x="4970332" y="4260272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19</a:t>
            </a:r>
            <a:endParaRPr lang="en-US" dirty="0"/>
          </a:p>
        </p:txBody>
      </p:sp>
      <p:sp>
        <p:nvSpPr>
          <p:cNvPr id="34" name="Heart 33"/>
          <p:cNvSpPr/>
          <p:nvPr/>
        </p:nvSpPr>
        <p:spPr>
          <a:xfrm>
            <a:off x="2296399" y="1950024"/>
            <a:ext cx="838200" cy="609600"/>
          </a:xfrm>
          <a:prstGeom prst="hear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850581" y="2026224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Heart 35"/>
          <p:cNvSpPr/>
          <p:nvPr/>
        </p:nvSpPr>
        <p:spPr>
          <a:xfrm>
            <a:off x="2272172" y="1950024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1</a:t>
            </a:r>
            <a:endParaRPr lang="en-US" dirty="0"/>
          </a:p>
        </p:txBody>
      </p:sp>
      <p:sp>
        <p:nvSpPr>
          <p:cNvPr id="37" name="Heart 36"/>
          <p:cNvSpPr/>
          <p:nvPr/>
        </p:nvSpPr>
        <p:spPr>
          <a:xfrm>
            <a:off x="4485421" y="3501734"/>
            <a:ext cx="838200" cy="609600"/>
          </a:xfrm>
          <a:prstGeom prst="heart">
            <a:avLst/>
          </a:prstGeom>
          <a:blipFill>
            <a:blip r:embed="rId7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5018821" y="3577934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Heart 38"/>
          <p:cNvSpPr/>
          <p:nvPr/>
        </p:nvSpPr>
        <p:spPr>
          <a:xfrm>
            <a:off x="4454248" y="3501734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0" name="Heart 39"/>
          <p:cNvSpPr/>
          <p:nvPr/>
        </p:nvSpPr>
        <p:spPr>
          <a:xfrm>
            <a:off x="1226135" y="3567545"/>
            <a:ext cx="838200" cy="609600"/>
          </a:xfrm>
          <a:prstGeom prst="heart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1780317" y="3643745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Heart 41"/>
          <p:cNvSpPr/>
          <p:nvPr/>
        </p:nvSpPr>
        <p:spPr>
          <a:xfrm>
            <a:off x="1226135" y="3577934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43" name="Heart 42"/>
          <p:cNvSpPr/>
          <p:nvPr/>
        </p:nvSpPr>
        <p:spPr>
          <a:xfrm>
            <a:off x="2937175" y="2687781"/>
            <a:ext cx="838200" cy="609600"/>
          </a:xfrm>
          <a:prstGeom prst="heart">
            <a:avLst/>
          </a:prstGeom>
          <a:blipFill>
            <a:blip r:embed="rId8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3470575" y="2763981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Heart 44"/>
          <p:cNvSpPr/>
          <p:nvPr/>
        </p:nvSpPr>
        <p:spPr>
          <a:xfrm>
            <a:off x="2906002" y="2698170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6" name="Heart 45"/>
          <p:cNvSpPr/>
          <p:nvPr/>
        </p:nvSpPr>
        <p:spPr>
          <a:xfrm>
            <a:off x="3952021" y="4249883"/>
            <a:ext cx="838200" cy="609600"/>
          </a:xfrm>
          <a:prstGeom prst="hear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/>
          <p:cNvSpPr/>
          <p:nvPr/>
        </p:nvSpPr>
        <p:spPr>
          <a:xfrm>
            <a:off x="4506203" y="4326083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Heart 47"/>
          <p:cNvSpPr/>
          <p:nvPr/>
        </p:nvSpPr>
        <p:spPr>
          <a:xfrm>
            <a:off x="3952021" y="4260272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18</a:t>
            </a:r>
            <a:endParaRPr lang="en-US" dirty="0"/>
          </a:p>
        </p:txBody>
      </p:sp>
      <p:sp>
        <p:nvSpPr>
          <p:cNvPr id="49" name="Heart 48"/>
          <p:cNvSpPr/>
          <p:nvPr/>
        </p:nvSpPr>
        <p:spPr>
          <a:xfrm>
            <a:off x="4488881" y="1991588"/>
            <a:ext cx="838200" cy="609600"/>
          </a:xfrm>
          <a:prstGeom prst="heart">
            <a:avLst/>
          </a:prstGeom>
          <a:blipFill>
            <a:blip r:embed="rId9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022281" y="2067788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Heart 50"/>
          <p:cNvSpPr/>
          <p:nvPr/>
        </p:nvSpPr>
        <p:spPr>
          <a:xfrm>
            <a:off x="4488881" y="1991588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52" name="Heart 51"/>
          <p:cNvSpPr/>
          <p:nvPr/>
        </p:nvSpPr>
        <p:spPr>
          <a:xfrm>
            <a:off x="5524508" y="3571014"/>
            <a:ext cx="838200" cy="609600"/>
          </a:xfrm>
          <a:prstGeom prst="heart">
            <a:avLst/>
          </a:prstGeom>
          <a:blipFill>
            <a:blip r:embed="rId10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078690" y="3647214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Heart 53"/>
          <p:cNvSpPr/>
          <p:nvPr/>
        </p:nvSpPr>
        <p:spPr>
          <a:xfrm>
            <a:off x="5527972" y="3567545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55" name="Heart 54"/>
          <p:cNvSpPr/>
          <p:nvPr/>
        </p:nvSpPr>
        <p:spPr>
          <a:xfrm>
            <a:off x="6102942" y="2809010"/>
            <a:ext cx="838200" cy="609600"/>
          </a:xfrm>
          <a:prstGeom prst="heart">
            <a:avLst/>
          </a:prstGeom>
          <a:blipFill>
            <a:blip r:embed="rId10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6636342" y="2885210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Heart 56"/>
          <p:cNvSpPr/>
          <p:nvPr/>
        </p:nvSpPr>
        <p:spPr>
          <a:xfrm>
            <a:off x="6071769" y="2819399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58" name="Heart 57"/>
          <p:cNvSpPr/>
          <p:nvPr/>
        </p:nvSpPr>
        <p:spPr>
          <a:xfrm>
            <a:off x="1790709" y="4291451"/>
            <a:ext cx="838200" cy="609600"/>
          </a:xfrm>
          <a:prstGeom prst="heart">
            <a:avLst/>
          </a:prstGeom>
          <a:blipFill>
            <a:blip r:embed="rId11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344891" y="4367651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Heart 59"/>
          <p:cNvSpPr/>
          <p:nvPr/>
        </p:nvSpPr>
        <p:spPr>
          <a:xfrm>
            <a:off x="1780317" y="4291451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16</a:t>
            </a:r>
            <a:endParaRPr lang="en-US" dirty="0"/>
          </a:p>
        </p:txBody>
      </p:sp>
      <p:sp>
        <p:nvSpPr>
          <p:cNvPr id="61" name="Heart 60"/>
          <p:cNvSpPr/>
          <p:nvPr/>
        </p:nvSpPr>
        <p:spPr>
          <a:xfrm>
            <a:off x="2809022" y="4336472"/>
            <a:ext cx="838200" cy="609600"/>
          </a:xfrm>
          <a:prstGeom prst="heart">
            <a:avLst/>
          </a:prstGeom>
          <a:blipFill>
            <a:blip r:embed="rId11"/>
            <a:stretch>
              <a:fillRect/>
            </a:stretch>
          </a:blip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342422" y="4412672"/>
            <a:ext cx="228600" cy="2286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Heart 62"/>
          <p:cNvSpPr/>
          <p:nvPr/>
        </p:nvSpPr>
        <p:spPr>
          <a:xfrm>
            <a:off x="2767457" y="4336472"/>
            <a:ext cx="838200" cy="609600"/>
          </a:xfrm>
          <a:prstGeom prst="hear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17</a:t>
            </a:r>
            <a:endParaRPr lang="en-US" dirty="0"/>
          </a:p>
        </p:txBody>
      </p:sp>
      <p:pic>
        <p:nvPicPr>
          <p:cNvPr id="65" name="Picture 6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342" y="581888"/>
            <a:ext cx="22669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800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0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9" fill="hold">
                      <p:stCondLst>
                        <p:cond delay="0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2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4" fill="hold">
                      <p:stCondLst>
                        <p:cond delay="0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8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85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" fill="hold">
                      <p:stCondLst>
                        <p:cond delay="0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2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2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9" fill="hold">
                      <p:stCondLst>
                        <p:cond delay="0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4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4" fill="hold">
                      <p:stCondLst>
                        <p:cond delay="0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5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0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9" fill="hold">
                            <p:stCondLst>
                              <p:cond delay="1000"/>
                            </p:stCondLst>
                            <p:childTnLst>
                              <p:par>
                                <p:cTn id="4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23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4" fill="hold">
                      <p:stCondLst>
                        <p:cond delay="0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4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4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4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9" fill="hold">
                      <p:stCondLst>
                        <p:cond delay="0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46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4" fill="hold">
                      <p:stCondLst>
                        <p:cond delay="0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1000"/>
                            </p:stCondLst>
                            <p:childTnLst>
                              <p:par>
                                <p:cTn id="49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500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1" fill="hold">
                      <p:stCondLst>
                        <p:cond delay="0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1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2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6" fill="hold">
                      <p:stCondLst>
                        <p:cond delay="0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2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0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1000"/>
                            </p:stCondLst>
                            <p:childTnLst>
                              <p:par>
                                <p:cTn id="5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43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4" fill="hold">
                      <p:stCondLst>
                        <p:cond delay="0"/>
                      </p:stCondLst>
                      <p:childTnLst>
                        <p:par>
                          <p:cTn id="545" fill="hold">
                            <p:stCondLst>
                              <p:cond delay="0"/>
                            </p:stCondLst>
                            <p:childTnLst>
                              <p:par>
                                <p:cTn id="54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6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5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68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9" fill="hold">
                      <p:stCondLst>
                        <p:cond delay="0"/>
                      </p:stCondLst>
                      <p:childTnLst>
                        <p:par>
                          <p:cTn id="570" fill="hold">
                            <p:stCondLst>
                              <p:cond delay="0"/>
                            </p:stCondLst>
                            <p:childTnLst>
                              <p:par>
                                <p:cTn id="57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583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4" fill="hold">
                      <p:stCondLst>
                        <p:cond delay="0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8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0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60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3" fill="hold">
                      <p:stCondLst>
                        <p:cond delay="0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7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8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4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5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>
                            <p:stCondLst>
                              <p:cond delay="1000"/>
                            </p:stCondLst>
                            <p:childTnLst>
                              <p:par>
                                <p:cTn id="61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3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645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6" fill="hold">
                      <p:stCondLst>
                        <p:cond delay="0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0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1" dur="10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6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63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4" fill="hold">
                      <p:stCondLst>
                        <p:cond delay="0"/>
                      </p:stCondLst>
                      <p:childTnLst>
                        <p:par>
                          <p:cTn id="665" fill="hold">
                            <p:stCondLst>
                              <p:cond delay="0"/>
                            </p:stCondLst>
                            <p:childTnLst>
                              <p:par>
                                <p:cTn id="66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688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9" fill="hold">
                      <p:stCondLst>
                        <p:cond delay="0"/>
                      </p:stCondLst>
                      <p:childTnLst>
                        <p:par>
                          <p:cTn id="690" fill="hold">
                            <p:stCondLst>
                              <p:cond delay="0"/>
                            </p:stCondLst>
                            <p:childTnLst>
                              <p:par>
                                <p:cTn id="69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703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4" fill="hold">
                      <p:stCondLst>
                        <p:cond delay="0"/>
                      </p:stCondLst>
                      <p:childTnLst>
                        <p:par>
                          <p:cTn id="705" fill="hold">
                            <p:stCondLst>
                              <p:cond delay="0"/>
                            </p:stCondLst>
                            <p:childTnLst>
                              <p:par>
                                <p:cTn id="70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7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1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2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5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6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9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0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22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3" fill="hold">
                      <p:stCondLst>
                        <p:cond delay="0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7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8" dur="10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6" fill="hold">
                            <p:stCondLst>
                              <p:cond delay="1000"/>
                            </p:stCondLst>
                            <p:childTnLst>
                              <p:par>
                                <p:cTn id="73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39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0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1" fill="hold">
                      <p:stCondLst>
                        <p:cond delay="0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5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6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7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765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6" fill="hold">
                      <p:stCondLst>
                        <p:cond delay="0"/>
                      </p:stCondLst>
                      <p:childTnLst>
                        <p:par>
                          <p:cTn id="767" fill="hold">
                            <p:stCondLst>
                              <p:cond delay="0"/>
                            </p:stCondLst>
                            <p:childTnLst>
                              <p:par>
                                <p:cTn id="76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9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0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1" dur="10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9" fill="hold">
                            <p:stCondLst>
                              <p:cond delay="1000"/>
                            </p:stCondLst>
                            <p:childTnLst>
                              <p:par>
                                <p:cTn id="78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83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4" fill="hold">
                      <p:stCondLst>
                        <p:cond delay="0"/>
                      </p:stCondLst>
                      <p:childTnLst>
                        <p:par>
                          <p:cTn id="785" fill="hold">
                            <p:stCondLst>
                              <p:cond delay="0"/>
                            </p:stCondLst>
                            <p:childTnLst>
                              <p:par>
                                <p:cTn id="78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9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9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0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0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08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9" fill="hold">
                      <p:stCondLst>
                        <p:cond delay="0"/>
                      </p:stCondLst>
                      <p:childTnLst>
                        <p:par>
                          <p:cTn id="810" fill="hold">
                            <p:stCondLst>
                              <p:cond delay="0"/>
                            </p:stCondLst>
                            <p:childTnLst>
                              <p:par>
                                <p:cTn id="81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23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4" fill="hold">
                      <p:stCondLst>
                        <p:cond delay="0"/>
                      </p:stCondLst>
                      <p:childTnLst>
                        <p:par>
                          <p:cTn id="825" fill="hold">
                            <p:stCondLst>
                              <p:cond delay="0"/>
                            </p:stCondLst>
                            <p:childTnLst>
                              <p:par>
                                <p:cTn id="82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7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1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2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5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6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9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0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4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3" fill="hold">
                      <p:stCondLst>
                        <p:cond delay="0"/>
                      </p:stCondLst>
                      <p:childTnLst>
                        <p:par>
                          <p:cTn id="844" fill="hold">
                            <p:stCondLst>
                              <p:cond delay="0"/>
                            </p:stCondLst>
                            <p:childTnLst>
                              <p:par>
                                <p:cTn id="84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7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8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6" fill="hold">
                            <p:stCondLst>
                              <p:cond delay="1000"/>
                            </p:stCondLst>
                            <p:childTnLst>
                              <p:par>
                                <p:cTn id="85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5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860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1" fill="hold">
                      <p:stCondLst>
                        <p:cond delay="0"/>
                      </p:stCondLst>
                      <p:childTnLst>
                        <p:par>
                          <p:cTn id="862" fill="hold">
                            <p:stCondLst>
                              <p:cond delay="0"/>
                            </p:stCondLst>
                            <p:childTnLst>
                              <p:par>
                                <p:cTn id="86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7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7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7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8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8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85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6" fill="hold">
                      <p:stCondLst>
                        <p:cond delay="0"/>
                      </p:stCondLst>
                      <p:childTnLst>
                        <p:par>
                          <p:cTn id="887" fill="hold">
                            <p:stCondLst>
                              <p:cond delay="0"/>
                            </p:stCondLst>
                            <p:childTnLst>
                              <p:par>
                                <p:cTn id="88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9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0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1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7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8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9" fill="hold">
                            <p:stCondLst>
                              <p:cond delay="1000"/>
                            </p:stCondLst>
                            <p:childTnLst>
                              <p:par>
                                <p:cTn id="90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903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4" fill="hold">
                      <p:stCondLst>
                        <p:cond delay="0"/>
                      </p:stCondLst>
                      <p:childTnLst>
                        <p:par>
                          <p:cTn id="905" fill="hold">
                            <p:stCondLst>
                              <p:cond delay="0"/>
                            </p:stCondLst>
                            <p:childTnLst>
                              <p:par>
                                <p:cTn id="90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2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92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92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9" fill="hold">
                      <p:stCondLst>
                        <p:cond delay="0"/>
                      </p:stCondLst>
                      <p:childTnLst>
                        <p:par>
                          <p:cTn id="930" fill="hold">
                            <p:stCondLst>
                              <p:cond delay="0"/>
                            </p:stCondLst>
                            <p:childTnLst>
                              <p:par>
                                <p:cTn id="93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43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4" fill="hold">
                      <p:stCondLst>
                        <p:cond delay="0"/>
                      </p:stCondLst>
                      <p:childTnLst>
                        <p:par>
                          <p:cTn id="945" fill="hold">
                            <p:stCondLst>
                              <p:cond delay="0"/>
                            </p:stCondLst>
                            <p:childTnLst>
                              <p:par>
                                <p:cTn id="94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7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8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5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59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0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962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3" fill="hold">
                      <p:stCondLst>
                        <p:cond delay="0"/>
                      </p:stCondLst>
                      <p:childTnLst>
                        <p:par>
                          <p:cTn id="964" fill="hold">
                            <p:stCondLst>
                              <p:cond delay="0"/>
                            </p:stCondLst>
                            <p:childTnLst>
                              <p:par>
                                <p:cTn id="96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6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7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8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2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3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9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980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1" fill="hold">
                      <p:stCondLst>
                        <p:cond delay="0"/>
                      </p:stCondLst>
                      <p:childTnLst>
                        <p:par>
                          <p:cTn id="982" fill="hold">
                            <p:stCondLst>
                              <p:cond delay="0"/>
                            </p:stCondLst>
                            <p:childTnLst>
                              <p:par>
                                <p:cTn id="98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9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0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1005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6" fill="hold">
                      <p:stCondLst>
                        <p:cond delay="0"/>
                      </p:stCondLst>
                      <p:childTnLst>
                        <p:par>
                          <p:cTn id="1007" fill="hold">
                            <p:stCondLst>
                              <p:cond delay="0"/>
                            </p:stCondLst>
                            <p:childTnLst>
                              <p:par>
                                <p:cTn id="100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9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0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1" dur="10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5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6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7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8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2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2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02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24" fill="hold">
                      <p:stCondLst>
                        <p:cond delay="0"/>
                      </p:stCondLst>
                      <p:childTnLst>
                        <p:par>
                          <p:cTn id="1025" fill="hold">
                            <p:stCondLst>
                              <p:cond delay="0"/>
                            </p:stCondLst>
                            <p:childTnLst>
                              <p:par>
                                <p:cTn id="102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3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4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0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04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9" fill="hold">
                      <p:stCondLst>
                        <p:cond delay="0"/>
                      </p:stCondLst>
                      <p:childTnLst>
                        <p:par>
                          <p:cTn id="1050" fill="hold">
                            <p:stCondLst>
                              <p:cond delay="0"/>
                            </p:stCondLst>
                            <p:childTnLst>
                              <p:par>
                                <p:cTn id="105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063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4" fill="hold">
                      <p:stCondLst>
                        <p:cond delay="0"/>
                      </p:stCondLst>
                      <p:childTnLst>
                        <p:par>
                          <p:cTn id="1065" fill="hold">
                            <p:stCondLst>
                              <p:cond delay="0"/>
                            </p:stCondLst>
                            <p:childTnLst>
                              <p:par>
                                <p:cTn id="106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7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8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5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6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79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0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108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3" fill="hold">
                      <p:stCondLst>
                        <p:cond delay="0"/>
                      </p:stCondLst>
                      <p:childTnLst>
                        <p:par>
                          <p:cTn id="1084" fill="hold">
                            <p:stCondLst>
                              <p:cond delay="0"/>
                            </p:stCondLst>
                            <p:childTnLst>
                              <p:par>
                                <p:cTn id="108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7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8" dur="10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2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3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5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7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9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100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1" fill="hold">
                      <p:stCondLst>
                        <p:cond delay="0"/>
                      </p:stCondLst>
                      <p:childTnLst>
                        <p:par>
                          <p:cTn id="1102" fill="hold">
                            <p:stCondLst>
                              <p:cond delay="0"/>
                            </p:stCondLst>
                            <p:childTnLst>
                              <p:par>
                                <p:cTn id="1103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19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25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6" fill="hold">
                      <p:stCondLst>
                        <p:cond delay="0"/>
                      </p:stCondLst>
                      <p:childTnLst>
                        <p:par>
                          <p:cTn id="1127" fill="hold">
                            <p:stCondLst>
                              <p:cond delay="0"/>
                            </p:stCondLst>
                            <p:childTnLst>
                              <p:par>
                                <p:cTn id="1128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9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0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1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6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7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8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40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14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44" fill="hold">
                      <p:stCondLst>
                        <p:cond delay="0"/>
                      </p:stCondLst>
                      <p:childTnLst>
                        <p:par>
                          <p:cTn id="1145" fill="hold">
                            <p:stCondLst>
                              <p:cond delay="0"/>
                            </p:stCondLst>
                            <p:childTnLst>
                              <p:par>
                                <p:cTn id="1146" presetID="26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62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5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6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1168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9" fill="hold">
                      <p:stCondLst>
                        <p:cond delay="0"/>
                      </p:stCondLst>
                      <p:childTnLst>
                        <p:par>
                          <p:cTn id="1170" fill="hold">
                            <p:stCondLst>
                              <p:cond delay="0"/>
                            </p:stCondLst>
                            <p:childTnLst>
                              <p:par>
                                <p:cTn id="1171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183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4" fill="hold">
                      <p:stCondLst>
                        <p:cond delay="0"/>
                      </p:stCondLst>
                      <p:childTnLst>
                        <p:par>
                          <p:cTn id="1185" fill="hold">
                            <p:stCondLst>
                              <p:cond delay="0"/>
                            </p:stCondLst>
                            <p:childTnLst>
                              <p:par>
                                <p:cTn id="1186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7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0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4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5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6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8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9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0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4" grpId="3" animBg="1"/>
      <p:bldP spid="5" grpId="0" animBg="1"/>
      <p:bldP spid="5" grpId="1" animBg="1"/>
      <p:bldP spid="5" grpId="2" animBg="1"/>
      <p:bldP spid="5" grpId="3" animBg="1"/>
      <p:bldP spid="6" grpId="0" animBg="1"/>
      <p:bldP spid="6" grpId="1" animBg="1"/>
      <p:bldP spid="7" grpId="0" animBg="1"/>
      <p:bldP spid="7" grpId="1" animBg="1"/>
      <p:bldP spid="7" grpId="2" animBg="1"/>
      <p:bldP spid="7" grpId="3" animBg="1"/>
      <p:bldP spid="8" grpId="0" animBg="1"/>
      <p:bldP spid="8" grpId="1" animBg="1"/>
      <p:bldP spid="8" grpId="2" animBg="1"/>
      <p:bldP spid="8" grpId="3" animBg="1"/>
      <p:bldP spid="9" grpId="0" animBg="1"/>
      <p:bldP spid="9" grpId="1" animBg="1"/>
      <p:bldP spid="10" grpId="0" animBg="1"/>
      <p:bldP spid="10" grpId="1" animBg="1"/>
      <p:bldP spid="10" grpId="2" animBg="1"/>
      <p:bldP spid="10" grpId="3" animBg="1"/>
      <p:bldP spid="11" grpId="0" animBg="1"/>
      <p:bldP spid="11" grpId="1" animBg="1"/>
      <p:bldP spid="11" grpId="2" animBg="1"/>
      <p:bldP spid="11" grpId="3" animBg="1"/>
      <p:bldP spid="12" grpId="0" animBg="1"/>
      <p:bldP spid="12" grpId="1" animBg="1"/>
      <p:bldP spid="13" grpId="0" animBg="1"/>
      <p:bldP spid="13" grpId="1" animBg="1"/>
      <p:bldP spid="13" grpId="2" animBg="1"/>
      <p:bldP spid="13" grpId="3" animBg="1"/>
      <p:bldP spid="14" grpId="0" animBg="1"/>
      <p:bldP spid="14" grpId="1" animBg="1"/>
      <p:bldP spid="14" grpId="2" animBg="1"/>
      <p:bldP spid="14" grpId="3" animBg="1"/>
      <p:bldP spid="15" grpId="0" animBg="1"/>
      <p:bldP spid="15" grpId="1" animBg="1"/>
      <p:bldP spid="16" grpId="0" animBg="1"/>
      <p:bldP spid="16" grpId="1" animBg="1"/>
      <p:bldP spid="16" grpId="2" animBg="1"/>
      <p:bldP spid="16" grpId="3" animBg="1"/>
      <p:bldP spid="17" grpId="0" animBg="1"/>
      <p:bldP spid="17" grpId="1" animBg="1"/>
      <p:bldP spid="17" grpId="2" animBg="1"/>
      <p:bldP spid="17" grpId="3" animBg="1"/>
      <p:bldP spid="18" grpId="0" animBg="1"/>
      <p:bldP spid="18" grpId="1" animBg="1"/>
      <p:bldP spid="19" grpId="0" animBg="1"/>
      <p:bldP spid="19" grpId="1" animBg="1"/>
      <p:bldP spid="19" grpId="2" animBg="1"/>
      <p:bldP spid="19" grpId="3" animBg="1"/>
      <p:bldP spid="20" grpId="0" animBg="1"/>
      <p:bldP spid="20" grpId="1" animBg="1"/>
      <p:bldP spid="20" grpId="2" animBg="1"/>
      <p:bldP spid="20" grpId="3" animBg="1"/>
      <p:bldP spid="21" grpId="0" animBg="1"/>
      <p:bldP spid="21" grpId="1" animBg="1"/>
      <p:bldP spid="22" grpId="0" animBg="1"/>
      <p:bldP spid="22" grpId="1" animBg="1"/>
      <p:bldP spid="22" grpId="2" animBg="1"/>
      <p:bldP spid="22" grpId="3" animBg="1"/>
      <p:bldP spid="23" grpId="0" animBg="1"/>
      <p:bldP spid="23" grpId="1" animBg="1"/>
      <p:bldP spid="23" grpId="2" animBg="1"/>
      <p:bldP spid="23" grpId="3" animBg="1"/>
      <p:bldP spid="24" grpId="0" animBg="1"/>
      <p:bldP spid="24" grpId="1" animBg="1"/>
      <p:bldP spid="25" grpId="0" animBg="1"/>
      <p:bldP spid="25" grpId="1" animBg="1"/>
      <p:bldP spid="25" grpId="2" animBg="1"/>
      <p:bldP spid="25" grpId="3" animBg="1"/>
      <p:bldP spid="26" grpId="0" animBg="1"/>
      <p:bldP spid="26" grpId="1" animBg="1"/>
      <p:bldP spid="26" grpId="2" animBg="1"/>
      <p:bldP spid="26" grpId="3" animBg="1"/>
      <p:bldP spid="27" grpId="0" animBg="1"/>
      <p:bldP spid="27" grpId="1" animBg="1"/>
      <p:bldP spid="28" grpId="0" animBg="1"/>
      <p:bldP spid="28" grpId="1" animBg="1"/>
      <p:bldP spid="28" grpId="2" animBg="1"/>
      <p:bldP spid="28" grpId="3" animBg="1"/>
      <p:bldP spid="29" grpId="0" animBg="1"/>
      <p:bldP spid="29" grpId="1" animBg="1"/>
      <p:bldP spid="29" grpId="2" animBg="1"/>
      <p:bldP spid="29" grpId="3" animBg="1"/>
      <p:bldP spid="30" grpId="0" animBg="1"/>
      <p:bldP spid="30" grpId="1" animBg="1"/>
      <p:bldP spid="31" grpId="0" animBg="1"/>
      <p:bldP spid="31" grpId="1" animBg="1"/>
      <p:bldP spid="31" grpId="2" animBg="1"/>
      <p:bldP spid="31" grpId="3" animBg="1"/>
      <p:bldP spid="32" grpId="0" animBg="1"/>
      <p:bldP spid="32" grpId="1" animBg="1"/>
      <p:bldP spid="32" grpId="2" animBg="1"/>
      <p:bldP spid="32" grpId="3" animBg="1"/>
      <p:bldP spid="33" grpId="0" animBg="1"/>
      <p:bldP spid="33" grpId="1" animBg="1"/>
      <p:bldP spid="34" grpId="0" animBg="1"/>
      <p:bldP spid="34" grpId="1" animBg="1"/>
      <p:bldP spid="34" grpId="2" animBg="1"/>
      <p:bldP spid="34" grpId="3" animBg="1"/>
      <p:bldP spid="35" grpId="0" animBg="1"/>
      <p:bldP spid="35" grpId="1" animBg="1"/>
      <p:bldP spid="35" grpId="2" animBg="1"/>
      <p:bldP spid="35" grpId="3" animBg="1"/>
      <p:bldP spid="36" grpId="0" animBg="1"/>
      <p:bldP spid="36" grpId="1" animBg="1"/>
      <p:bldP spid="37" grpId="0" animBg="1"/>
      <p:bldP spid="37" grpId="1" animBg="1"/>
      <p:bldP spid="37" grpId="2" animBg="1"/>
      <p:bldP spid="37" grpId="3" animBg="1"/>
      <p:bldP spid="38" grpId="0" animBg="1"/>
      <p:bldP spid="38" grpId="1" animBg="1"/>
      <p:bldP spid="38" grpId="2" animBg="1"/>
      <p:bldP spid="38" grpId="3" animBg="1"/>
      <p:bldP spid="39" grpId="0" animBg="1"/>
      <p:bldP spid="39" grpId="1" animBg="1"/>
      <p:bldP spid="40" grpId="0" animBg="1"/>
      <p:bldP spid="40" grpId="1" animBg="1"/>
      <p:bldP spid="40" grpId="2" animBg="1"/>
      <p:bldP spid="40" grpId="3" animBg="1"/>
      <p:bldP spid="41" grpId="0" animBg="1"/>
      <p:bldP spid="41" grpId="1" animBg="1"/>
      <p:bldP spid="41" grpId="2" animBg="1"/>
      <p:bldP spid="41" grpId="3" animBg="1"/>
      <p:bldP spid="42" grpId="0" animBg="1"/>
      <p:bldP spid="42" grpId="1" animBg="1"/>
      <p:bldP spid="43" grpId="0" animBg="1"/>
      <p:bldP spid="43" grpId="1" animBg="1"/>
      <p:bldP spid="43" grpId="2" animBg="1"/>
      <p:bldP spid="43" grpId="3" animBg="1"/>
      <p:bldP spid="44" grpId="0" animBg="1"/>
      <p:bldP spid="44" grpId="1" animBg="1"/>
      <p:bldP spid="44" grpId="2" animBg="1"/>
      <p:bldP spid="44" grpId="3" animBg="1"/>
      <p:bldP spid="45" grpId="0" animBg="1"/>
      <p:bldP spid="45" grpId="1" animBg="1"/>
      <p:bldP spid="46" grpId="0" animBg="1"/>
      <p:bldP spid="46" grpId="1" animBg="1"/>
      <p:bldP spid="46" grpId="2" animBg="1"/>
      <p:bldP spid="46" grpId="3" animBg="1"/>
      <p:bldP spid="47" grpId="0" animBg="1"/>
      <p:bldP spid="47" grpId="1" animBg="1"/>
      <p:bldP spid="47" grpId="2" animBg="1"/>
      <p:bldP spid="47" grpId="3" animBg="1"/>
      <p:bldP spid="48" grpId="0" animBg="1"/>
      <p:bldP spid="48" grpId="1" animBg="1"/>
      <p:bldP spid="49" grpId="0" animBg="1"/>
      <p:bldP spid="49" grpId="1" animBg="1"/>
      <p:bldP spid="49" grpId="2" animBg="1"/>
      <p:bldP spid="49" grpId="3" animBg="1"/>
      <p:bldP spid="50" grpId="0" animBg="1"/>
      <p:bldP spid="50" grpId="1" animBg="1"/>
      <p:bldP spid="50" grpId="2" animBg="1"/>
      <p:bldP spid="50" grpId="3" animBg="1"/>
      <p:bldP spid="51" grpId="0" animBg="1"/>
      <p:bldP spid="51" grpId="1" animBg="1"/>
      <p:bldP spid="52" grpId="0" animBg="1"/>
      <p:bldP spid="52" grpId="1" animBg="1"/>
      <p:bldP spid="52" grpId="2" animBg="1"/>
      <p:bldP spid="52" grpId="3" animBg="1"/>
      <p:bldP spid="53" grpId="0" animBg="1"/>
      <p:bldP spid="53" grpId="1" animBg="1"/>
      <p:bldP spid="53" grpId="2" animBg="1"/>
      <p:bldP spid="53" grpId="3" animBg="1"/>
      <p:bldP spid="54" grpId="0" animBg="1"/>
      <p:bldP spid="54" grpId="1" animBg="1"/>
      <p:bldP spid="55" grpId="0" animBg="1"/>
      <p:bldP spid="55" grpId="1" animBg="1"/>
      <p:bldP spid="55" grpId="2" animBg="1"/>
      <p:bldP spid="55" grpId="3" animBg="1"/>
      <p:bldP spid="56" grpId="0" animBg="1"/>
      <p:bldP spid="56" grpId="1" animBg="1"/>
      <p:bldP spid="56" grpId="2" animBg="1"/>
      <p:bldP spid="56" grpId="3" animBg="1"/>
      <p:bldP spid="57" grpId="0" animBg="1"/>
      <p:bldP spid="57" grpId="1" animBg="1"/>
      <p:bldP spid="58" grpId="0" animBg="1"/>
      <p:bldP spid="58" grpId="1" animBg="1"/>
      <p:bldP spid="58" grpId="2" animBg="1"/>
      <p:bldP spid="58" grpId="3" animBg="1"/>
      <p:bldP spid="59" grpId="0" animBg="1"/>
      <p:bldP spid="59" grpId="1" animBg="1"/>
      <p:bldP spid="59" grpId="2" animBg="1"/>
      <p:bldP spid="59" grpId="3" animBg="1"/>
      <p:bldP spid="60" grpId="0" animBg="1"/>
      <p:bldP spid="60" grpId="1" animBg="1"/>
      <p:bldP spid="61" grpId="0" animBg="1"/>
      <p:bldP spid="61" grpId="1" animBg="1"/>
      <p:bldP spid="61" grpId="2" animBg="1"/>
      <p:bldP spid="61" grpId="3" animBg="1"/>
      <p:bldP spid="62" grpId="0" animBg="1"/>
      <p:bldP spid="62" grpId="1" animBg="1"/>
      <p:bldP spid="62" grpId="2" animBg="1"/>
      <p:bldP spid="62" grpId="3" animBg="1"/>
      <p:bldP spid="63" grpId="0" animBg="1"/>
      <p:bldP spid="63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20</Words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2017-11-22T15:29:31Z</dcterms:created>
  <dcterms:modified xsi:type="dcterms:W3CDTF">2017-11-22T16:19:36Z</dcterms:modified>
</cp:coreProperties>
</file>