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6" r:id="rId8"/>
    <p:sldId id="261" r:id="rId9"/>
    <p:sldId id="267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2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4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6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2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C28F-61E1-4D29-AEAA-DA5A2271CB0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1176" y="2165477"/>
            <a:ext cx="8074856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54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Ăng-toan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Xanh-tơ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0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485" y="796077"/>
            <a:ext cx="4649030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9755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981" y="1472417"/>
            <a:ext cx="1973617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25" y="2118748"/>
            <a:ext cx="4543865" cy="4832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găp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Ngổn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lo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mõm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7475" y="1472417"/>
            <a:ext cx="2215671" cy="51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2388" y="2159179"/>
            <a:ext cx="6335150" cy="429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3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207" y="1569470"/>
            <a:ext cx="6096000" cy="2387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1.Nội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4061595"/>
            <a:ext cx="6096000" cy="283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9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523546"/>
            <a:ext cx="10852052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1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1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Ăng-toan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Xanh-tơ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1944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7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6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9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0519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7688" y="4724341"/>
            <a:ext cx="10698481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6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9020" y="1386590"/>
            <a:ext cx="8178019" cy="247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520" y="625980"/>
            <a:ext cx="6986208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2" y="15162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785" y="1238841"/>
            <a:ext cx="2989921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520" y="1679731"/>
            <a:ext cx="5585129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462" y="4027780"/>
            <a:ext cx="6096000" cy="977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hi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1817" y="1208833"/>
            <a:ext cx="4578497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3197" y="1794923"/>
            <a:ext cx="5054991" cy="390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1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63113"/>
              </p:ext>
            </p:extLst>
          </p:nvPr>
        </p:nvGraphicFramePr>
        <p:xfrm>
          <a:off x="1363468" y="1170758"/>
          <a:ext cx="9961024" cy="52320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9395"/>
                <a:gridCol w="498162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nhìn nhận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bé của nhân vật “tôi”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cừu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sau cùng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7556" y="310872"/>
            <a:ext cx="7274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6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8403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544" y="1087973"/>
            <a:ext cx="11427655" cy="366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nuốt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endParaRPr lang="en-US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544" y="4892459"/>
            <a:ext cx="11146302" cy="182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5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4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0498" y="1517284"/>
            <a:ext cx="8721969" cy="273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1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1167</Words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I. Tìm hiểu chung</vt:lpstr>
      <vt:lpstr>I. Tìm hiểu chung</vt:lpstr>
      <vt:lpstr>II. Đọc hiểu văn bản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Tổng kết </vt:lpstr>
      <vt:lpstr>III. LUYỆN TẬP</vt:lpstr>
      <vt:lpstr>IV. Vận dụng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2023-07-11T06:47:53Z</dcterms:created>
  <dcterms:modified xsi:type="dcterms:W3CDTF">2023-07-11T07:12:35Z</dcterms:modified>
</cp:coreProperties>
</file>