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18" r:id="rId2"/>
    <p:sldId id="269" r:id="rId3"/>
    <p:sldId id="319" r:id="rId4"/>
    <p:sldId id="401" r:id="rId5"/>
    <p:sldId id="320" r:id="rId6"/>
    <p:sldId id="403" r:id="rId7"/>
    <p:sldId id="404" r:id="rId8"/>
    <p:sldId id="405" r:id="rId9"/>
    <p:sldId id="406" r:id="rId10"/>
    <p:sldId id="407" r:id="rId11"/>
    <p:sldId id="409" r:id="rId12"/>
    <p:sldId id="321" r:id="rId13"/>
    <p:sldId id="322" r:id="rId14"/>
    <p:sldId id="408" r:id="rId15"/>
    <p:sldId id="410" r:id="rId16"/>
    <p:sldId id="411" r:id="rId17"/>
    <p:sldId id="412" r:id="rId18"/>
    <p:sldId id="413" r:id="rId19"/>
    <p:sldId id="323" r:id="rId20"/>
    <p:sldId id="324" r:id="rId21"/>
    <p:sldId id="389" r:id="rId22"/>
    <p:sldId id="390" r:id="rId23"/>
    <p:sldId id="349" r:id="rId24"/>
    <p:sldId id="350" r:id="rId25"/>
    <p:sldId id="351" r:id="rId26"/>
    <p:sldId id="391" r:id="rId27"/>
    <p:sldId id="279" r:id="rId28"/>
    <p:sldId id="392" r:id="rId29"/>
    <p:sldId id="353" r:id="rId30"/>
    <p:sldId id="352" r:id="rId31"/>
    <p:sldId id="354" r:id="rId32"/>
    <p:sldId id="355" r:id="rId33"/>
    <p:sldId id="393" r:id="rId34"/>
    <p:sldId id="356" r:id="rId35"/>
    <p:sldId id="394" r:id="rId36"/>
    <p:sldId id="395" r:id="rId37"/>
    <p:sldId id="357" r:id="rId38"/>
    <p:sldId id="358" r:id="rId39"/>
    <p:sldId id="414" r:id="rId40"/>
    <p:sldId id="415" r:id="rId41"/>
    <p:sldId id="416" r:id="rId42"/>
    <p:sldId id="417" r:id="rId43"/>
    <p:sldId id="396" r:id="rId44"/>
    <p:sldId id="397" r:id="rId45"/>
    <p:sldId id="359" r:id="rId46"/>
    <p:sldId id="361" r:id="rId47"/>
    <p:sldId id="398" r:id="rId48"/>
    <p:sldId id="399" r:id="rId49"/>
    <p:sldId id="400" r:id="rId50"/>
    <p:sldId id="362" r:id="rId51"/>
    <p:sldId id="40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2F6F84"/>
    <a:srgbClr val="E53D6F"/>
    <a:srgbClr val="E3496B"/>
    <a:srgbClr val="FFFFFF"/>
    <a:srgbClr val="F31CFE"/>
    <a:srgbClr val="E53F6C"/>
    <a:srgbClr val="E76161"/>
    <a:srgbClr val="5A7F34"/>
    <a:srgbClr val="E542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autoAdjust="0"/>
    <p:restoredTop sz="94660"/>
  </p:normalViewPr>
  <p:slideViewPr>
    <p:cSldViewPr snapToGrid="0">
      <p:cViewPr varScale="1">
        <p:scale>
          <a:sx n="74" d="100"/>
          <a:sy n="74" d="100"/>
        </p:scale>
        <p:origin x="974"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CC89AA-CB5C-40C5-8F12-532FA6183BC2}" type="doc">
      <dgm:prSet loTypeId="urn:microsoft.com/office/officeart/2005/8/layout/venn1" loCatId="relationship" qsTypeId="urn:microsoft.com/office/officeart/2005/8/quickstyle/simple1" qsCatId="simple" csTypeId="urn:microsoft.com/office/officeart/2005/8/colors/accent1_2" csCatId="accent1" phldr="1"/>
      <dgm:spPr/>
    </dgm:pt>
    <dgm:pt modelId="{704912D9-7CF7-47E1-85D4-E9749685DC2D}">
      <dgm:prSet phldrT="[Text]" phldr="1"/>
      <dgm:spPr/>
      <dgm:t>
        <a:bodyPr/>
        <a:lstStyle/>
        <a:p>
          <a:endParaRPr lang="en-US" dirty="0"/>
        </a:p>
      </dgm:t>
    </dgm:pt>
    <dgm:pt modelId="{EC4EF271-F64F-4287-BD23-4553E93E4D91}" type="parTrans" cxnId="{633FFC8D-CF81-403E-971F-985591F34FCC}">
      <dgm:prSet/>
      <dgm:spPr/>
      <dgm:t>
        <a:bodyPr/>
        <a:lstStyle/>
        <a:p>
          <a:endParaRPr lang="en-US"/>
        </a:p>
      </dgm:t>
    </dgm:pt>
    <dgm:pt modelId="{AF3BBD59-4069-46B9-AD43-CA91C962DD2B}" type="sibTrans" cxnId="{633FFC8D-CF81-403E-971F-985591F34FCC}">
      <dgm:prSet/>
      <dgm:spPr/>
      <dgm:t>
        <a:bodyPr/>
        <a:lstStyle/>
        <a:p>
          <a:endParaRPr lang="en-US"/>
        </a:p>
      </dgm:t>
    </dgm:pt>
    <dgm:pt modelId="{51655FB7-399C-4073-BACB-5A67280A4A79}" type="pres">
      <dgm:prSet presAssocID="{D0CC89AA-CB5C-40C5-8F12-532FA6183BC2}" presName="compositeShape" presStyleCnt="0">
        <dgm:presLayoutVars>
          <dgm:chMax val="7"/>
          <dgm:dir/>
          <dgm:resizeHandles val="exact"/>
        </dgm:presLayoutVars>
      </dgm:prSet>
      <dgm:spPr/>
    </dgm:pt>
    <dgm:pt modelId="{9AE52B88-577E-47DF-AE3B-63EDECEDFE27}" type="pres">
      <dgm:prSet presAssocID="{704912D9-7CF7-47E1-85D4-E9749685DC2D}" presName="circ1TxSh" presStyleLbl="vennNode1" presStyleIdx="0" presStyleCnt="1" custScaleX="103358" custLinFactNeighborX="-9470"/>
      <dgm:spPr/>
    </dgm:pt>
  </dgm:ptLst>
  <dgm:cxnLst>
    <dgm:cxn modelId="{BE17CB29-F250-4019-B4D2-D653B68475ED}" type="presOf" srcId="{704912D9-7CF7-47E1-85D4-E9749685DC2D}" destId="{9AE52B88-577E-47DF-AE3B-63EDECEDFE27}" srcOrd="0" destOrd="0" presId="urn:microsoft.com/office/officeart/2005/8/layout/venn1"/>
    <dgm:cxn modelId="{633FFC8D-CF81-403E-971F-985591F34FCC}" srcId="{D0CC89AA-CB5C-40C5-8F12-532FA6183BC2}" destId="{704912D9-7CF7-47E1-85D4-E9749685DC2D}" srcOrd="0" destOrd="0" parTransId="{EC4EF271-F64F-4287-BD23-4553E93E4D91}" sibTransId="{AF3BBD59-4069-46B9-AD43-CA91C962DD2B}"/>
    <dgm:cxn modelId="{542DA3DF-B68C-4E58-919E-05F29C4E3CE4}" type="presOf" srcId="{D0CC89AA-CB5C-40C5-8F12-532FA6183BC2}" destId="{51655FB7-399C-4073-BACB-5A67280A4A79}" srcOrd="0" destOrd="0" presId="urn:microsoft.com/office/officeart/2005/8/layout/venn1"/>
    <dgm:cxn modelId="{E795752A-CA16-4D27-97FE-89745C058C49}" type="presParOf" srcId="{51655FB7-399C-4073-BACB-5A67280A4A79}" destId="{9AE52B88-577E-47DF-AE3B-63EDECEDFE27}"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CC89AA-CB5C-40C5-8F12-532FA6183BC2}" type="doc">
      <dgm:prSet loTypeId="urn:microsoft.com/office/officeart/2005/8/layout/venn1" loCatId="relationship" qsTypeId="urn:microsoft.com/office/officeart/2005/8/quickstyle/simple1" qsCatId="simple" csTypeId="urn:microsoft.com/office/officeart/2005/8/colors/accent1_2" csCatId="accent1" phldr="1"/>
      <dgm:spPr/>
    </dgm:pt>
    <dgm:pt modelId="{704912D9-7CF7-47E1-85D4-E9749685DC2D}">
      <dgm:prSet phldrT="[Text]" phldr="1"/>
      <dgm:spPr/>
      <dgm:t>
        <a:bodyPr/>
        <a:lstStyle/>
        <a:p>
          <a:endParaRPr lang="en-US" dirty="0"/>
        </a:p>
      </dgm:t>
    </dgm:pt>
    <dgm:pt modelId="{EC4EF271-F64F-4287-BD23-4553E93E4D91}" type="parTrans" cxnId="{633FFC8D-CF81-403E-971F-985591F34FCC}">
      <dgm:prSet/>
      <dgm:spPr/>
      <dgm:t>
        <a:bodyPr/>
        <a:lstStyle/>
        <a:p>
          <a:endParaRPr lang="en-US"/>
        </a:p>
      </dgm:t>
    </dgm:pt>
    <dgm:pt modelId="{AF3BBD59-4069-46B9-AD43-CA91C962DD2B}" type="sibTrans" cxnId="{633FFC8D-CF81-403E-971F-985591F34FCC}">
      <dgm:prSet/>
      <dgm:spPr/>
      <dgm:t>
        <a:bodyPr/>
        <a:lstStyle/>
        <a:p>
          <a:endParaRPr lang="en-US"/>
        </a:p>
      </dgm:t>
    </dgm:pt>
    <dgm:pt modelId="{51655FB7-399C-4073-BACB-5A67280A4A79}" type="pres">
      <dgm:prSet presAssocID="{D0CC89AA-CB5C-40C5-8F12-532FA6183BC2}" presName="compositeShape" presStyleCnt="0">
        <dgm:presLayoutVars>
          <dgm:chMax val="7"/>
          <dgm:dir/>
          <dgm:resizeHandles val="exact"/>
        </dgm:presLayoutVars>
      </dgm:prSet>
      <dgm:spPr/>
    </dgm:pt>
    <dgm:pt modelId="{9AE52B88-577E-47DF-AE3B-63EDECEDFE27}" type="pres">
      <dgm:prSet presAssocID="{704912D9-7CF7-47E1-85D4-E9749685DC2D}" presName="circ1TxSh" presStyleLbl="vennNode1" presStyleIdx="0" presStyleCnt="1" custScaleX="110292" custLinFactNeighborX="-183" custLinFactNeighborY="1825"/>
      <dgm:spPr/>
    </dgm:pt>
  </dgm:ptLst>
  <dgm:cxnLst>
    <dgm:cxn modelId="{BE17CB29-F250-4019-B4D2-D653B68475ED}" type="presOf" srcId="{704912D9-7CF7-47E1-85D4-E9749685DC2D}" destId="{9AE52B88-577E-47DF-AE3B-63EDECEDFE27}" srcOrd="0" destOrd="0" presId="urn:microsoft.com/office/officeart/2005/8/layout/venn1"/>
    <dgm:cxn modelId="{633FFC8D-CF81-403E-971F-985591F34FCC}" srcId="{D0CC89AA-CB5C-40C5-8F12-532FA6183BC2}" destId="{704912D9-7CF7-47E1-85D4-E9749685DC2D}" srcOrd="0" destOrd="0" parTransId="{EC4EF271-F64F-4287-BD23-4553E93E4D91}" sibTransId="{AF3BBD59-4069-46B9-AD43-CA91C962DD2B}"/>
    <dgm:cxn modelId="{542DA3DF-B68C-4E58-919E-05F29C4E3CE4}" type="presOf" srcId="{D0CC89AA-CB5C-40C5-8F12-532FA6183BC2}" destId="{51655FB7-399C-4073-BACB-5A67280A4A79}" srcOrd="0" destOrd="0" presId="urn:microsoft.com/office/officeart/2005/8/layout/venn1"/>
    <dgm:cxn modelId="{E795752A-CA16-4D27-97FE-89745C058C49}" type="presParOf" srcId="{51655FB7-399C-4073-BACB-5A67280A4A79}" destId="{9AE52B88-577E-47DF-AE3B-63EDECEDFE27}"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52B88-577E-47DF-AE3B-63EDECEDFE27}">
      <dsp:nvSpPr>
        <dsp:cNvPr id="0" name=""/>
        <dsp:cNvSpPr/>
      </dsp:nvSpPr>
      <dsp:spPr>
        <a:xfrm>
          <a:off x="0" y="0"/>
          <a:ext cx="6961261" cy="673509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019453" y="986332"/>
        <a:ext cx="4922355" cy="4762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52B88-577E-47DF-AE3B-63EDECEDFE27}">
      <dsp:nvSpPr>
        <dsp:cNvPr id="0" name=""/>
        <dsp:cNvSpPr/>
      </dsp:nvSpPr>
      <dsp:spPr>
        <a:xfrm>
          <a:off x="174525" y="0"/>
          <a:ext cx="7580093" cy="687275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84604" y="1006491"/>
        <a:ext cx="5359935" cy="485976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33FF4-A5F0-468F-B7B5-20E5F6E5D8A7}" type="datetimeFigureOut">
              <a:rPr lang="en-US" smtClean="0"/>
              <a:t>7/8/2021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768B9-C0E5-4E8A-99CA-F4860FD15B97}" type="slidenum">
              <a:rPr lang="en-US" smtClean="0"/>
              <a:t>‹#›</a:t>
            </a:fld>
            <a:endParaRPr lang="en-US"/>
          </a:p>
        </p:txBody>
      </p:sp>
    </p:spTree>
    <p:extLst>
      <p:ext uri="{BB962C8B-B14F-4D97-AF65-F5344CB8AC3E}">
        <p14:creationId xmlns:p14="http://schemas.microsoft.com/office/powerpoint/2010/main" val="889853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2</a:t>
            </a:fld>
            <a:endParaRPr lang="zh-CN" altLang="en-US"/>
          </a:p>
        </p:txBody>
      </p:sp>
    </p:spTree>
    <p:extLst>
      <p:ext uri="{BB962C8B-B14F-4D97-AF65-F5344CB8AC3E}">
        <p14:creationId xmlns:p14="http://schemas.microsoft.com/office/powerpoint/2010/main" val="1234971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11</a:t>
            </a:fld>
            <a:endParaRPr lang="zh-CN" altLang="en-US"/>
          </a:p>
        </p:txBody>
      </p:sp>
    </p:spTree>
    <p:extLst>
      <p:ext uri="{BB962C8B-B14F-4D97-AF65-F5344CB8AC3E}">
        <p14:creationId xmlns:p14="http://schemas.microsoft.com/office/powerpoint/2010/main" val="4114871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12</a:t>
            </a:fld>
            <a:endParaRPr lang="zh-CN" altLang="en-US"/>
          </a:p>
        </p:txBody>
      </p:sp>
    </p:spTree>
    <p:extLst>
      <p:ext uri="{BB962C8B-B14F-4D97-AF65-F5344CB8AC3E}">
        <p14:creationId xmlns:p14="http://schemas.microsoft.com/office/powerpoint/2010/main" val="2429261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13</a:t>
            </a:fld>
            <a:endParaRPr lang="zh-CN" altLang="en-US"/>
          </a:p>
        </p:txBody>
      </p:sp>
    </p:spTree>
    <p:extLst>
      <p:ext uri="{BB962C8B-B14F-4D97-AF65-F5344CB8AC3E}">
        <p14:creationId xmlns:p14="http://schemas.microsoft.com/office/powerpoint/2010/main" val="3147002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14</a:t>
            </a:fld>
            <a:endParaRPr lang="zh-CN" altLang="en-US"/>
          </a:p>
        </p:txBody>
      </p:sp>
    </p:spTree>
    <p:extLst>
      <p:ext uri="{BB962C8B-B14F-4D97-AF65-F5344CB8AC3E}">
        <p14:creationId xmlns:p14="http://schemas.microsoft.com/office/powerpoint/2010/main" val="4061395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15</a:t>
            </a:fld>
            <a:endParaRPr lang="zh-CN" altLang="en-US"/>
          </a:p>
        </p:txBody>
      </p:sp>
    </p:spTree>
    <p:extLst>
      <p:ext uri="{BB962C8B-B14F-4D97-AF65-F5344CB8AC3E}">
        <p14:creationId xmlns:p14="http://schemas.microsoft.com/office/powerpoint/2010/main" val="2787320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16</a:t>
            </a:fld>
            <a:endParaRPr lang="zh-CN" altLang="en-US"/>
          </a:p>
        </p:txBody>
      </p:sp>
    </p:spTree>
    <p:extLst>
      <p:ext uri="{BB962C8B-B14F-4D97-AF65-F5344CB8AC3E}">
        <p14:creationId xmlns:p14="http://schemas.microsoft.com/office/powerpoint/2010/main" val="49858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17</a:t>
            </a:fld>
            <a:endParaRPr lang="zh-CN" altLang="en-US"/>
          </a:p>
        </p:txBody>
      </p:sp>
    </p:spTree>
    <p:extLst>
      <p:ext uri="{BB962C8B-B14F-4D97-AF65-F5344CB8AC3E}">
        <p14:creationId xmlns:p14="http://schemas.microsoft.com/office/powerpoint/2010/main" val="2500674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18</a:t>
            </a:fld>
            <a:endParaRPr lang="zh-CN" altLang="en-US"/>
          </a:p>
        </p:txBody>
      </p:sp>
    </p:spTree>
    <p:extLst>
      <p:ext uri="{BB962C8B-B14F-4D97-AF65-F5344CB8AC3E}">
        <p14:creationId xmlns:p14="http://schemas.microsoft.com/office/powerpoint/2010/main" val="449519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19</a:t>
            </a:fld>
            <a:endParaRPr lang="zh-CN" altLang="en-US"/>
          </a:p>
        </p:txBody>
      </p:sp>
    </p:spTree>
    <p:extLst>
      <p:ext uri="{BB962C8B-B14F-4D97-AF65-F5344CB8AC3E}">
        <p14:creationId xmlns:p14="http://schemas.microsoft.com/office/powerpoint/2010/main" val="2747956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20</a:t>
            </a:fld>
            <a:endParaRPr lang="zh-CN" altLang="en-US"/>
          </a:p>
        </p:txBody>
      </p:sp>
    </p:spTree>
    <p:extLst>
      <p:ext uri="{BB962C8B-B14F-4D97-AF65-F5344CB8AC3E}">
        <p14:creationId xmlns:p14="http://schemas.microsoft.com/office/powerpoint/2010/main" val="1322007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3</a:t>
            </a:fld>
            <a:endParaRPr lang="zh-CN" altLang="en-US"/>
          </a:p>
        </p:txBody>
      </p:sp>
    </p:spTree>
    <p:extLst>
      <p:ext uri="{BB962C8B-B14F-4D97-AF65-F5344CB8AC3E}">
        <p14:creationId xmlns:p14="http://schemas.microsoft.com/office/powerpoint/2010/main" val="1234971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23</a:t>
            </a:fld>
            <a:endParaRPr lang="zh-CN" altLang="en-US"/>
          </a:p>
        </p:txBody>
      </p:sp>
    </p:spTree>
    <p:extLst>
      <p:ext uri="{BB962C8B-B14F-4D97-AF65-F5344CB8AC3E}">
        <p14:creationId xmlns:p14="http://schemas.microsoft.com/office/powerpoint/2010/main" val="96333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24</a:t>
            </a:fld>
            <a:endParaRPr lang="zh-CN" altLang="en-US"/>
          </a:p>
        </p:txBody>
      </p:sp>
    </p:spTree>
    <p:extLst>
      <p:ext uri="{BB962C8B-B14F-4D97-AF65-F5344CB8AC3E}">
        <p14:creationId xmlns:p14="http://schemas.microsoft.com/office/powerpoint/2010/main" val="300915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25</a:t>
            </a:fld>
            <a:endParaRPr lang="zh-CN" altLang="en-US"/>
          </a:p>
        </p:txBody>
      </p:sp>
    </p:spTree>
    <p:extLst>
      <p:ext uri="{BB962C8B-B14F-4D97-AF65-F5344CB8AC3E}">
        <p14:creationId xmlns:p14="http://schemas.microsoft.com/office/powerpoint/2010/main" val="3277375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26</a:t>
            </a:fld>
            <a:endParaRPr lang="zh-CN" altLang="en-US"/>
          </a:p>
        </p:txBody>
      </p:sp>
    </p:spTree>
    <p:extLst>
      <p:ext uri="{BB962C8B-B14F-4D97-AF65-F5344CB8AC3E}">
        <p14:creationId xmlns:p14="http://schemas.microsoft.com/office/powerpoint/2010/main" val="3406865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27</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12387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28</a:t>
            </a:fld>
            <a:endParaRPr lang="zh-CN" altLang="en-US"/>
          </a:p>
        </p:txBody>
      </p:sp>
    </p:spTree>
    <p:extLst>
      <p:ext uri="{BB962C8B-B14F-4D97-AF65-F5344CB8AC3E}">
        <p14:creationId xmlns:p14="http://schemas.microsoft.com/office/powerpoint/2010/main" val="3059947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29</a:t>
            </a:fld>
            <a:endParaRPr lang="zh-CN" altLang="en-US"/>
          </a:p>
        </p:txBody>
      </p:sp>
    </p:spTree>
    <p:extLst>
      <p:ext uri="{BB962C8B-B14F-4D97-AF65-F5344CB8AC3E}">
        <p14:creationId xmlns:p14="http://schemas.microsoft.com/office/powerpoint/2010/main" val="33014989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30</a:t>
            </a:fld>
            <a:endParaRPr lang="zh-CN" altLang="en-US"/>
          </a:p>
        </p:txBody>
      </p:sp>
    </p:spTree>
    <p:extLst>
      <p:ext uri="{BB962C8B-B14F-4D97-AF65-F5344CB8AC3E}">
        <p14:creationId xmlns:p14="http://schemas.microsoft.com/office/powerpoint/2010/main" val="2487136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31</a:t>
            </a:fld>
            <a:endParaRPr lang="zh-CN" altLang="en-US"/>
          </a:p>
        </p:txBody>
      </p:sp>
    </p:spTree>
    <p:extLst>
      <p:ext uri="{BB962C8B-B14F-4D97-AF65-F5344CB8AC3E}">
        <p14:creationId xmlns:p14="http://schemas.microsoft.com/office/powerpoint/2010/main" val="3312666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32</a:t>
            </a:fld>
            <a:endParaRPr lang="zh-CN" altLang="en-US"/>
          </a:p>
        </p:txBody>
      </p:sp>
    </p:spTree>
    <p:extLst>
      <p:ext uri="{BB962C8B-B14F-4D97-AF65-F5344CB8AC3E}">
        <p14:creationId xmlns:p14="http://schemas.microsoft.com/office/powerpoint/2010/main" val="1474114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4</a:t>
            </a:fld>
            <a:endParaRPr lang="zh-CN" altLang="en-US"/>
          </a:p>
        </p:txBody>
      </p:sp>
    </p:spTree>
    <p:extLst>
      <p:ext uri="{BB962C8B-B14F-4D97-AF65-F5344CB8AC3E}">
        <p14:creationId xmlns:p14="http://schemas.microsoft.com/office/powerpoint/2010/main" val="29985209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33</a:t>
            </a:fld>
            <a:endParaRPr lang="zh-CN" altLang="en-US"/>
          </a:p>
        </p:txBody>
      </p:sp>
    </p:spTree>
    <p:extLst>
      <p:ext uri="{BB962C8B-B14F-4D97-AF65-F5344CB8AC3E}">
        <p14:creationId xmlns:p14="http://schemas.microsoft.com/office/powerpoint/2010/main" val="3420615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34</a:t>
            </a:fld>
            <a:endParaRPr lang="zh-CN" altLang="en-US"/>
          </a:p>
        </p:txBody>
      </p:sp>
    </p:spTree>
    <p:extLst>
      <p:ext uri="{BB962C8B-B14F-4D97-AF65-F5344CB8AC3E}">
        <p14:creationId xmlns:p14="http://schemas.microsoft.com/office/powerpoint/2010/main" val="7572295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35</a:t>
            </a:fld>
            <a:endParaRPr lang="zh-CN" altLang="en-US"/>
          </a:p>
        </p:txBody>
      </p:sp>
    </p:spTree>
    <p:extLst>
      <p:ext uri="{BB962C8B-B14F-4D97-AF65-F5344CB8AC3E}">
        <p14:creationId xmlns:p14="http://schemas.microsoft.com/office/powerpoint/2010/main" val="31409555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36</a:t>
            </a:fld>
            <a:endParaRPr lang="zh-CN" altLang="en-US"/>
          </a:p>
        </p:txBody>
      </p:sp>
    </p:spTree>
    <p:extLst>
      <p:ext uri="{BB962C8B-B14F-4D97-AF65-F5344CB8AC3E}">
        <p14:creationId xmlns:p14="http://schemas.microsoft.com/office/powerpoint/2010/main" val="6889447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37</a:t>
            </a:fld>
            <a:endParaRPr lang="zh-CN" altLang="en-US"/>
          </a:p>
        </p:txBody>
      </p:sp>
    </p:spTree>
    <p:extLst>
      <p:ext uri="{BB962C8B-B14F-4D97-AF65-F5344CB8AC3E}">
        <p14:creationId xmlns:p14="http://schemas.microsoft.com/office/powerpoint/2010/main" val="35329066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38</a:t>
            </a:fld>
            <a:endParaRPr lang="zh-CN" altLang="en-US"/>
          </a:p>
        </p:txBody>
      </p:sp>
    </p:spTree>
    <p:extLst>
      <p:ext uri="{BB962C8B-B14F-4D97-AF65-F5344CB8AC3E}">
        <p14:creationId xmlns:p14="http://schemas.microsoft.com/office/powerpoint/2010/main" val="23901730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39</a:t>
            </a:fld>
            <a:endParaRPr lang="zh-CN" altLang="en-US"/>
          </a:p>
        </p:txBody>
      </p:sp>
    </p:spTree>
    <p:extLst>
      <p:ext uri="{BB962C8B-B14F-4D97-AF65-F5344CB8AC3E}">
        <p14:creationId xmlns:p14="http://schemas.microsoft.com/office/powerpoint/2010/main" val="867355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40</a:t>
            </a:fld>
            <a:endParaRPr lang="zh-CN" altLang="en-US"/>
          </a:p>
        </p:txBody>
      </p:sp>
    </p:spTree>
    <p:extLst>
      <p:ext uri="{BB962C8B-B14F-4D97-AF65-F5344CB8AC3E}">
        <p14:creationId xmlns:p14="http://schemas.microsoft.com/office/powerpoint/2010/main" val="41467405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41</a:t>
            </a:fld>
            <a:endParaRPr lang="zh-CN" altLang="en-US"/>
          </a:p>
        </p:txBody>
      </p:sp>
    </p:spTree>
    <p:extLst>
      <p:ext uri="{BB962C8B-B14F-4D97-AF65-F5344CB8AC3E}">
        <p14:creationId xmlns:p14="http://schemas.microsoft.com/office/powerpoint/2010/main" val="19170744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42</a:t>
            </a:fld>
            <a:endParaRPr lang="zh-CN" altLang="en-US"/>
          </a:p>
        </p:txBody>
      </p:sp>
    </p:spTree>
    <p:extLst>
      <p:ext uri="{BB962C8B-B14F-4D97-AF65-F5344CB8AC3E}">
        <p14:creationId xmlns:p14="http://schemas.microsoft.com/office/powerpoint/2010/main" val="720931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5</a:t>
            </a:fld>
            <a:endParaRPr lang="zh-CN" altLang="en-US"/>
          </a:p>
        </p:txBody>
      </p:sp>
    </p:spTree>
    <p:extLst>
      <p:ext uri="{BB962C8B-B14F-4D97-AF65-F5344CB8AC3E}">
        <p14:creationId xmlns:p14="http://schemas.microsoft.com/office/powerpoint/2010/main" val="10211351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43</a:t>
            </a:fld>
            <a:endParaRPr lang="zh-CN" altLang="en-US"/>
          </a:p>
        </p:txBody>
      </p:sp>
    </p:spTree>
    <p:extLst>
      <p:ext uri="{BB962C8B-B14F-4D97-AF65-F5344CB8AC3E}">
        <p14:creationId xmlns:p14="http://schemas.microsoft.com/office/powerpoint/2010/main" val="17526303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44</a:t>
            </a:fld>
            <a:endParaRPr lang="zh-CN" altLang="en-US"/>
          </a:p>
        </p:txBody>
      </p:sp>
    </p:spTree>
    <p:extLst>
      <p:ext uri="{BB962C8B-B14F-4D97-AF65-F5344CB8AC3E}">
        <p14:creationId xmlns:p14="http://schemas.microsoft.com/office/powerpoint/2010/main" val="6001201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45</a:t>
            </a:fld>
            <a:endParaRPr lang="zh-CN" altLang="en-US"/>
          </a:p>
        </p:txBody>
      </p:sp>
    </p:spTree>
    <p:extLst>
      <p:ext uri="{BB962C8B-B14F-4D97-AF65-F5344CB8AC3E}">
        <p14:creationId xmlns:p14="http://schemas.microsoft.com/office/powerpoint/2010/main" val="19964213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46</a:t>
            </a:fld>
            <a:endParaRPr lang="zh-CN" altLang="en-US"/>
          </a:p>
        </p:txBody>
      </p:sp>
    </p:spTree>
    <p:extLst>
      <p:ext uri="{BB962C8B-B14F-4D97-AF65-F5344CB8AC3E}">
        <p14:creationId xmlns:p14="http://schemas.microsoft.com/office/powerpoint/2010/main" val="17514833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47</a:t>
            </a:fld>
            <a:endParaRPr lang="zh-CN" altLang="en-US"/>
          </a:p>
        </p:txBody>
      </p:sp>
    </p:spTree>
    <p:extLst>
      <p:ext uri="{BB962C8B-B14F-4D97-AF65-F5344CB8AC3E}">
        <p14:creationId xmlns:p14="http://schemas.microsoft.com/office/powerpoint/2010/main" val="32818504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48</a:t>
            </a:fld>
            <a:endParaRPr lang="zh-CN" altLang="en-US"/>
          </a:p>
        </p:txBody>
      </p:sp>
    </p:spTree>
    <p:extLst>
      <p:ext uri="{BB962C8B-B14F-4D97-AF65-F5344CB8AC3E}">
        <p14:creationId xmlns:p14="http://schemas.microsoft.com/office/powerpoint/2010/main" val="741247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49</a:t>
            </a:fld>
            <a:endParaRPr lang="zh-CN" altLang="en-US"/>
          </a:p>
        </p:txBody>
      </p:sp>
    </p:spTree>
    <p:extLst>
      <p:ext uri="{BB962C8B-B14F-4D97-AF65-F5344CB8AC3E}">
        <p14:creationId xmlns:p14="http://schemas.microsoft.com/office/powerpoint/2010/main" val="35248622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50</a:t>
            </a:fld>
            <a:endParaRPr lang="zh-CN" altLang="en-US"/>
          </a:p>
        </p:txBody>
      </p:sp>
    </p:spTree>
    <p:extLst>
      <p:ext uri="{BB962C8B-B14F-4D97-AF65-F5344CB8AC3E}">
        <p14:creationId xmlns:p14="http://schemas.microsoft.com/office/powerpoint/2010/main" val="33299253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51</a:t>
            </a:fld>
            <a:endParaRPr lang="zh-CN" altLang="en-US"/>
          </a:p>
        </p:txBody>
      </p:sp>
    </p:spTree>
    <p:extLst>
      <p:ext uri="{BB962C8B-B14F-4D97-AF65-F5344CB8AC3E}">
        <p14:creationId xmlns:p14="http://schemas.microsoft.com/office/powerpoint/2010/main" val="4189420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6</a:t>
            </a:fld>
            <a:endParaRPr lang="zh-CN" altLang="en-US"/>
          </a:p>
        </p:txBody>
      </p:sp>
    </p:spTree>
    <p:extLst>
      <p:ext uri="{BB962C8B-B14F-4D97-AF65-F5344CB8AC3E}">
        <p14:creationId xmlns:p14="http://schemas.microsoft.com/office/powerpoint/2010/main" val="1640825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7</a:t>
            </a:fld>
            <a:endParaRPr lang="zh-CN" altLang="en-US"/>
          </a:p>
        </p:txBody>
      </p:sp>
    </p:spTree>
    <p:extLst>
      <p:ext uri="{BB962C8B-B14F-4D97-AF65-F5344CB8AC3E}">
        <p14:creationId xmlns:p14="http://schemas.microsoft.com/office/powerpoint/2010/main" val="92226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8</a:t>
            </a:fld>
            <a:endParaRPr lang="zh-CN" altLang="en-US"/>
          </a:p>
        </p:txBody>
      </p:sp>
    </p:spTree>
    <p:extLst>
      <p:ext uri="{BB962C8B-B14F-4D97-AF65-F5344CB8AC3E}">
        <p14:creationId xmlns:p14="http://schemas.microsoft.com/office/powerpoint/2010/main" val="4076501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9</a:t>
            </a:fld>
            <a:endParaRPr lang="zh-CN" altLang="en-US"/>
          </a:p>
        </p:txBody>
      </p:sp>
    </p:spTree>
    <p:extLst>
      <p:ext uri="{BB962C8B-B14F-4D97-AF65-F5344CB8AC3E}">
        <p14:creationId xmlns:p14="http://schemas.microsoft.com/office/powerpoint/2010/main" val="957901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ED5ADF-93AE-4238-903C-1AC36264F4B8}" type="slidenum">
              <a:rPr lang="zh-CN" altLang="en-US" smtClean="0"/>
              <a:pPr/>
              <a:t>10</a:t>
            </a:fld>
            <a:endParaRPr lang="zh-CN" altLang="en-US"/>
          </a:p>
        </p:txBody>
      </p:sp>
    </p:spTree>
    <p:extLst>
      <p:ext uri="{BB962C8B-B14F-4D97-AF65-F5344CB8AC3E}">
        <p14:creationId xmlns:p14="http://schemas.microsoft.com/office/powerpoint/2010/main" val="3508624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C2930-2972-4385-9D80-F2317A7739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3D44C8-A252-4D3F-816A-2388C6FAC3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D98787-2B40-4AA5-A59F-02A1FDC952B3}"/>
              </a:ext>
            </a:extLst>
          </p:cNvPr>
          <p:cNvSpPr>
            <a:spLocks noGrp="1"/>
          </p:cNvSpPr>
          <p:nvPr>
            <p:ph type="dt" sz="half" idx="10"/>
          </p:nvPr>
        </p:nvSpPr>
        <p:spPr/>
        <p:txBody>
          <a:bodyPr/>
          <a:lstStyle/>
          <a:p>
            <a:fld id="{B6CF3A17-A492-416B-9470-FEE82414DFA2}" type="datetimeFigureOut">
              <a:rPr lang="en-US" smtClean="0"/>
              <a:t>7/8/2021</a:t>
            </a:fld>
            <a:endParaRPr lang="en-US"/>
          </a:p>
        </p:txBody>
      </p:sp>
      <p:sp>
        <p:nvSpPr>
          <p:cNvPr id="5" name="Footer Placeholder 4">
            <a:extLst>
              <a:ext uri="{FF2B5EF4-FFF2-40B4-BE49-F238E27FC236}">
                <a16:creationId xmlns:a16="http://schemas.microsoft.com/office/drawing/2014/main" id="{2B10E9F6-4E6C-4BD5-A296-472B3F8EE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99819-8560-41C0-97A9-0815B7BA5A44}"/>
              </a:ext>
            </a:extLst>
          </p:cNvPr>
          <p:cNvSpPr>
            <a:spLocks noGrp="1"/>
          </p:cNvSpPr>
          <p:nvPr>
            <p:ph type="sldNum" sz="quarter" idx="12"/>
          </p:nvPr>
        </p:nvSpPr>
        <p:spPr/>
        <p:txBody>
          <a:bodyPr/>
          <a:lstStyle/>
          <a:p>
            <a:fld id="{94892F3F-43EB-4DF9-8CE6-59436754C1A0}" type="slidenum">
              <a:rPr lang="en-US" smtClean="0"/>
              <a:t>‹#›</a:t>
            </a:fld>
            <a:endParaRPr lang="en-US"/>
          </a:p>
        </p:txBody>
      </p:sp>
    </p:spTree>
    <p:extLst>
      <p:ext uri="{BB962C8B-B14F-4D97-AF65-F5344CB8AC3E}">
        <p14:creationId xmlns:p14="http://schemas.microsoft.com/office/powerpoint/2010/main" val="99852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517B-9CF4-447B-8EF7-E18FC69F9E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2254AA-9BAF-4F38-8E49-1E59642B53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EC34EE-7BC2-471B-A8BC-D4F3406E9A3A}"/>
              </a:ext>
            </a:extLst>
          </p:cNvPr>
          <p:cNvSpPr>
            <a:spLocks noGrp="1"/>
          </p:cNvSpPr>
          <p:nvPr>
            <p:ph type="dt" sz="half" idx="10"/>
          </p:nvPr>
        </p:nvSpPr>
        <p:spPr/>
        <p:txBody>
          <a:bodyPr/>
          <a:lstStyle/>
          <a:p>
            <a:fld id="{B6CF3A17-A492-416B-9470-FEE82414DFA2}" type="datetimeFigureOut">
              <a:rPr lang="en-US" smtClean="0"/>
              <a:t>7/8/2021</a:t>
            </a:fld>
            <a:endParaRPr lang="en-US"/>
          </a:p>
        </p:txBody>
      </p:sp>
      <p:sp>
        <p:nvSpPr>
          <p:cNvPr id="5" name="Footer Placeholder 4">
            <a:extLst>
              <a:ext uri="{FF2B5EF4-FFF2-40B4-BE49-F238E27FC236}">
                <a16:creationId xmlns:a16="http://schemas.microsoft.com/office/drawing/2014/main" id="{D4B1A76C-3DC4-44F1-A1C6-3DBBCF749F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793185-7B27-428B-B15E-A87BD0C17DDF}"/>
              </a:ext>
            </a:extLst>
          </p:cNvPr>
          <p:cNvSpPr>
            <a:spLocks noGrp="1"/>
          </p:cNvSpPr>
          <p:nvPr>
            <p:ph type="sldNum" sz="quarter" idx="12"/>
          </p:nvPr>
        </p:nvSpPr>
        <p:spPr/>
        <p:txBody>
          <a:bodyPr/>
          <a:lstStyle/>
          <a:p>
            <a:fld id="{94892F3F-43EB-4DF9-8CE6-59436754C1A0}" type="slidenum">
              <a:rPr lang="en-US" smtClean="0"/>
              <a:t>‹#›</a:t>
            </a:fld>
            <a:endParaRPr lang="en-US"/>
          </a:p>
        </p:txBody>
      </p:sp>
    </p:spTree>
    <p:extLst>
      <p:ext uri="{BB962C8B-B14F-4D97-AF65-F5344CB8AC3E}">
        <p14:creationId xmlns:p14="http://schemas.microsoft.com/office/powerpoint/2010/main" val="3644733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5573DE-95B6-489F-AA07-8E398E7225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856416-1C1E-467B-8E05-9C1DD8ED98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9DF026-C6CF-4817-9078-DBB1274628B2}"/>
              </a:ext>
            </a:extLst>
          </p:cNvPr>
          <p:cNvSpPr>
            <a:spLocks noGrp="1"/>
          </p:cNvSpPr>
          <p:nvPr>
            <p:ph type="dt" sz="half" idx="10"/>
          </p:nvPr>
        </p:nvSpPr>
        <p:spPr/>
        <p:txBody>
          <a:bodyPr/>
          <a:lstStyle/>
          <a:p>
            <a:fld id="{B6CF3A17-A492-416B-9470-FEE82414DFA2}" type="datetimeFigureOut">
              <a:rPr lang="en-US" smtClean="0"/>
              <a:t>7/8/2021</a:t>
            </a:fld>
            <a:endParaRPr lang="en-US"/>
          </a:p>
        </p:txBody>
      </p:sp>
      <p:sp>
        <p:nvSpPr>
          <p:cNvPr id="5" name="Footer Placeholder 4">
            <a:extLst>
              <a:ext uri="{FF2B5EF4-FFF2-40B4-BE49-F238E27FC236}">
                <a16:creationId xmlns:a16="http://schemas.microsoft.com/office/drawing/2014/main" id="{70C0348D-5E95-4C7B-A272-B9F1EB9245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02D134-7F2D-49AE-95D7-47F8F2E11A9F}"/>
              </a:ext>
            </a:extLst>
          </p:cNvPr>
          <p:cNvSpPr>
            <a:spLocks noGrp="1"/>
          </p:cNvSpPr>
          <p:nvPr>
            <p:ph type="sldNum" sz="quarter" idx="12"/>
          </p:nvPr>
        </p:nvSpPr>
        <p:spPr/>
        <p:txBody>
          <a:bodyPr/>
          <a:lstStyle/>
          <a:p>
            <a:fld id="{94892F3F-43EB-4DF9-8CE6-59436754C1A0}" type="slidenum">
              <a:rPr lang="en-US" smtClean="0"/>
              <a:t>‹#›</a:t>
            </a:fld>
            <a:endParaRPr lang="en-US"/>
          </a:p>
        </p:txBody>
      </p:sp>
    </p:spTree>
    <p:extLst>
      <p:ext uri="{BB962C8B-B14F-4D97-AF65-F5344CB8AC3E}">
        <p14:creationId xmlns:p14="http://schemas.microsoft.com/office/powerpoint/2010/main" val="3094690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AFA3A-8CDE-438F-8F21-2BA41CC2EB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A7FABC-14D9-4A7E-944A-9B38918648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FF2405-1C10-426D-BAD9-FB817315E187}"/>
              </a:ext>
            </a:extLst>
          </p:cNvPr>
          <p:cNvSpPr>
            <a:spLocks noGrp="1"/>
          </p:cNvSpPr>
          <p:nvPr>
            <p:ph type="dt" sz="half" idx="10"/>
          </p:nvPr>
        </p:nvSpPr>
        <p:spPr/>
        <p:txBody>
          <a:bodyPr/>
          <a:lstStyle/>
          <a:p>
            <a:fld id="{B6CF3A17-A492-416B-9470-FEE82414DFA2}" type="datetimeFigureOut">
              <a:rPr lang="en-US" smtClean="0"/>
              <a:t>7/8/2021</a:t>
            </a:fld>
            <a:endParaRPr lang="en-US"/>
          </a:p>
        </p:txBody>
      </p:sp>
      <p:sp>
        <p:nvSpPr>
          <p:cNvPr id="5" name="Footer Placeholder 4">
            <a:extLst>
              <a:ext uri="{FF2B5EF4-FFF2-40B4-BE49-F238E27FC236}">
                <a16:creationId xmlns:a16="http://schemas.microsoft.com/office/drawing/2014/main" id="{3F080AD8-89B8-4FC9-A6B9-6FA5EFD81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DCC92-FDBF-4891-88E0-22E677A73971}"/>
              </a:ext>
            </a:extLst>
          </p:cNvPr>
          <p:cNvSpPr>
            <a:spLocks noGrp="1"/>
          </p:cNvSpPr>
          <p:nvPr>
            <p:ph type="sldNum" sz="quarter" idx="12"/>
          </p:nvPr>
        </p:nvSpPr>
        <p:spPr/>
        <p:txBody>
          <a:bodyPr/>
          <a:lstStyle/>
          <a:p>
            <a:fld id="{94892F3F-43EB-4DF9-8CE6-59436754C1A0}" type="slidenum">
              <a:rPr lang="en-US" smtClean="0"/>
              <a:t>‹#›</a:t>
            </a:fld>
            <a:endParaRPr lang="en-US"/>
          </a:p>
        </p:txBody>
      </p:sp>
    </p:spTree>
    <p:extLst>
      <p:ext uri="{BB962C8B-B14F-4D97-AF65-F5344CB8AC3E}">
        <p14:creationId xmlns:p14="http://schemas.microsoft.com/office/powerpoint/2010/main" val="151939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8EACD-7130-446F-BA30-A383938402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EBA00E-90FC-41AD-9D83-2EC1020A47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D34978-8A93-4EF0-8218-1D852620AA9A}"/>
              </a:ext>
            </a:extLst>
          </p:cNvPr>
          <p:cNvSpPr>
            <a:spLocks noGrp="1"/>
          </p:cNvSpPr>
          <p:nvPr>
            <p:ph type="dt" sz="half" idx="10"/>
          </p:nvPr>
        </p:nvSpPr>
        <p:spPr/>
        <p:txBody>
          <a:bodyPr/>
          <a:lstStyle/>
          <a:p>
            <a:fld id="{B6CF3A17-A492-416B-9470-FEE82414DFA2}" type="datetimeFigureOut">
              <a:rPr lang="en-US" smtClean="0"/>
              <a:t>7/8/2021</a:t>
            </a:fld>
            <a:endParaRPr lang="en-US"/>
          </a:p>
        </p:txBody>
      </p:sp>
      <p:sp>
        <p:nvSpPr>
          <p:cNvPr id="5" name="Footer Placeholder 4">
            <a:extLst>
              <a:ext uri="{FF2B5EF4-FFF2-40B4-BE49-F238E27FC236}">
                <a16:creationId xmlns:a16="http://schemas.microsoft.com/office/drawing/2014/main" id="{AF19F307-658C-41AE-8986-726BCDD385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5226C-F520-4E97-AAA1-B8594D315666}"/>
              </a:ext>
            </a:extLst>
          </p:cNvPr>
          <p:cNvSpPr>
            <a:spLocks noGrp="1"/>
          </p:cNvSpPr>
          <p:nvPr>
            <p:ph type="sldNum" sz="quarter" idx="12"/>
          </p:nvPr>
        </p:nvSpPr>
        <p:spPr/>
        <p:txBody>
          <a:bodyPr/>
          <a:lstStyle/>
          <a:p>
            <a:fld id="{94892F3F-43EB-4DF9-8CE6-59436754C1A0}" type="slidenum">
              <a:rPr lang="en-US" smtClean="0"/>
              <a:t>‹#›</a:t>
            </a:fld>
            <a:endParaRPr lang="en-US"/>
          </a:p>
        </p:txBody>
      </p:sp>
    </p:spTree>
    <p:extLst>
      <p:ext uri="{BB962C8B-B14F-4D97-AF65-F5344CB8AC3E}">
        <p14:creationId xmlns:p14="http://schemas.microsoft.com/office/powerpoint/2010/main" val="163312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21BF9-5899-4044-ADD4-AC11F4F85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F8EE14-8176-433B-9670-773B25334C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B59D18-9F43-4688-B226-4397F41699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84A218-ED4D-449B-824E-3DA3438A7250}"/>
              </a:ext>
            </a:extLst>
          </p:cNvPr>
          <p:cNvSpPr>
            <a:spLocks noGrp="1"/>
          </p:cNvSpPr>
          <p:nvPr>
            <p:ph type="dt" sz="half" idx="10"/>
          </p:nvPr>
        </p:nvSpPr>
        <p:spPr/>
        <p:txBody>
          <a:bodyPr/>
          <a:lstStyle/>
          <a:p>
            <a:fld id="{B6CF3A17-A492-416B-9470-FEE82414DFA2}" type="datetimeFigureOut">
              <a:rPr lang="en-US" smtClean="0"/>
              <a:t>7/8/2021</a:t>
            </a:fld>
            <a:endParaRPr lang="en-US"/>
          </a:p>
        </p:txBody>
      </p:sp>
      <p:sp>
        <p:nvSpPr>
          <p:cNvPr id="6" name="Footer Placeholder 5">
            <a:extLst>
              <a:ext uri="{FF2B5EF4-FFF2-40B4-BE49-F238E27FC236}">
                <a16:creationId xmlns:a16="http://schemas.microsoft.com/office/drawing/2014/main" id="{BC4DA47F-E78A-476F-A6FB-FBF81CB58C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D2C967-4A8A-4410-9625-B29A99B52159}"/>
              </a:ext>
            </a:extLst>
          </p:cNvPr>
          <p:cNvSpPr>
            <a:spLocks noGrp="1"/>
          </p:cNvSpPr>
          <p:nvPr>
            <p:ph type="sldNum" sz="quarter" idx="12"/>
          </p:nvPr>
        </p:nvSpPr>
        <p:spPr/>
        <p:txBody>
          <a:bodyPr/>
          <a:lstStyle/>
          <a:p>
            <a:fld id="{94892F3F-43EB-4DF9-8CE6-59436754C1A0}" type="slidenum">
              <a:rPr lang="en-US" smtClean="0"/>
              <a:t>‹#›</a:t>
            </a:fld>
            <a:endParaRPr lang="en-US"/>
          </a:p>
        </p:txBody>
      </p:sp>
    </p:spTree>
    <p:extLst>
      <p:ext uri="{BB962C8B-B14F-4D97-AF65-F5344CB8AC3E}">
        <p14:creationId xmlns:p14="http://schemas.microsoft.com/office/powerpoint/2010/main" val="1190507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E78C2-A50B-4BF0-BA44-4C49E566E4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459EA4-6181-4A45-98A3-73E8D48C1C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72276B-FAC8-4F25-B0E6-0DBF5F7503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76877-74E7-42F3-9900-D7579005CE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719473-6C36-4C91-9540-73F3CC8D6C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BCB8B5-E2C9-4223-9E8C-67AF9BF8FF4D}"/>
              </a:ext>
            </a:extLst>
          </p:cNvPr>
          <p:cNvSpPr>
            <a:spLocks noGrp="1"/>
          </p:cNvSpPr>
          <p:nvPr>
            <p:ph type="dt" sz="half" idx="10"/>
          </p:nvPr>
        </p:nvSpPr>
        <p:spPr/>
        <p:txBody>
          <a:bodyPr/>
          <a:lstStyle/>
          <a:p>
            <a:fld id="{B6CF3A17-A492-416B-9470-FEE82414DFA2}" type="datetimeFigureOut">
              <a:rPr lang="en-US" smtClean="0"/>
              <a:t>7/8/2021</a:t>
            </a:fld>
            <a:endParaRPr lang="en-US"/>
          </a:p>
        </p:txBody>
      </p:sp>
      <p:sp>
        <p:nvSpPr>
          <p:cNvPr id="8" name="Footer Placeholder 7">
            <a:extLst>
              <a:ext uri="{FF2B5EF4-FFF2-40B4-BE49-F238E27FC236}">
                <a16:creationId xmlns:a16="http://schemas.microsoft.com/office/drawing/2014/main" id="{8531C36C-7E29-496F-A751-4BCD9A6050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935E0A-516F-4BC4-8500-9D99241256BD}"/>
              </a:ext>
            </a:extLst>
          </p:cNvPr>
          <p:cNvSpPr>
            <a:spLocks noGrp="1"/>
          </p:cNvSpPr>
          <p:nvPr>
            <p:ph type="sldNum" sz="quarter" idx="12"/>
          </p:nvPr>
        </p:nvSpPr>
        <p:spPr/>
        <p:txBody>
          <a:bodyPr/>
          <a:lstStyle/>
          <a:p>
            <a:fld id="{94892F3F-43EB-4DF9-8CE6-59436754C1A0}" type="slidenum">
              <a:rPr lang="en-US" smtClean="0"/>
              <a:t>‹#›</a:t>
            </a:fld>
            <a:endParaRPr lang="en-US"/>
          </a:p>
        </p:txBody>
      </p:sp>
    </p:spTree>
    <p:extLst>
      <p:ext uri="{BB962C8B-B14F-4D97-AF65-F5344CB8AC3E}">
        <p14:creationId xmlns:p14="http://schemas.microsoft.com/office/powerpoint/2010/main" val="2765362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D139E-C5C7-47E0-BACF-7B774CB657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A068A8-65EC-4842-8301-987F3AC0F803}"/>
              </a:ext>
            </a:extLst>
          </p:cNvPr>
          <p:cNvSpPr>
            <a:spLocks noGrp="1"/>
          </p:cNvSpPr>
          <p:nvPr>
            <p:ph type="dt" sz="half" idx="10"/>
          </p:nvPr>
        </p:nvSpPr>
        <p:spPr/>
        <p:txBody>
          <a:bodyPr/>
          <a:lstStyle/>
          <a:p>
            <a:fld id="{B6CF3A17-A492-416B-9470-FEE82414DFA2}" type="datetimeFigureOut">
              <a:rPr lang="en-US" smtClean="0"/>
              <a:t>7/8/2021</a:t>
            </a:fld>
            <a:endParaRPr lang="en-US"/>
          </a:p>
        </p:txBody>
      </p:sp>
      <p:sp>
        <p:nvSpPr>
          <p:cNvPr id="4" name="Footer Placeholder 3">
            <a:extLst>
              <a:ext uri="{FF2B5EF4-FFF2-40B4-BE49-F238E27FC236}">
                <a16:creationId xmlns:a16="http://schemas.microsoft.com/office/drawing/2014/main" id="{BFBAC54E-D6D8-4F3C-B08C-87D913DC7C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AF0CBC-488A-49C6-A836-19A7FAE4AA79}"/>
              </a:ext>
            </a:extLst>
          </p:cNvPr>
          <p:cNvSpPr>
            <a:spLocks noGrp="1"/>
          </p:cNvSpPr>
          <p:nvPr>
            <p:ph type="sldNum" sz="quarter" idx="12"/>
          </p:nvPr>
        </p:nvSpPr>
        <p:spPr/>
        <p:txBody>
          <a:bodyPr/>
          <a:lstStyle/>
          <a:p>
            <a:fld id="{94892F3F-43EB-4DF9-8CE6-59436754C1A0}" type="slidenum">
              <a:rPr lang="en-US" smtClean="0"/>
              <a:t>‹#›</a:t>
            </a:fld>
            <a:endParaRPr lang="en-US"/>
          </a:p>
        </p:txBody>
      </p:sp>
    </p:spTree>
    <p:extLst>
      <p:ext uri="{BB962C8B-B14F-4D97-AF65-F5344CB8AC3E}">
        <p14:creationId xmlns:p14="http://schemas.microsoft.com/office/powerpoint/2010/main" val="66405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3F5588-5C8B-4D42-9C9B-982A89E8D3D8}"/>
              </a:ext>
            </a:extLst>
          </p:cNvPr>
          <p:cNvSpPr>
            <a:spLocks noGrp="1"/>
          </p:cNvSpPr>
          <p:nvPr>
            <p:ph type="dt" sz="half" idx="10"/>
          </p:nvPr>
        </p:nvSpPr>
        <p:spPr/>
        <p:txBody>
          <a:bodyPr/>
          <a:lstStyle/>
          <a:p>
            <a:fld id="{B6CF3A17-A492-416B-9470-FEE82414DFA2}" type="datetimeFigureOut">
              <a:rPr lang="en-US" smtClean="0"/>
              <a:t>7/8/2021</a:t>
            </a:fld>
            <a:endParaRPr lang="en-US"/>
          </a:p>
        </p:txBody>
      </p:sp>
      <p:sp>
        <p:nvSpPr>
          <p:cNvPr id="3" name="Footer Placeholder 2">
            <a:extLst>
              <a:ext uri="{FF2B5EF4-FFF2-40B4-BE49-F238E27FC236}">
                <a16:creationId xmlns:a16="http://schemas.microsoft.com/office/drawing/2014/main" id="{FAC47157-7867-4A67-ACDB-5B15FA78C8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7150AC-17F6-473F-BE8F-44CA588A16BF}"/>
              </a:ext>
            </a:extLst>
          </p:cNvPr>
          <p:cNvSpPr>
            <a:spLocks noGrp="1"/>
          </p:cNvSpPr>
          <p:nvPr>
            <p:ph type="sldNum" sz="quarter" idx="12"/>
          </p:nvPr>
        </p:nvSpPr>
        <p:spPr/>
        <p:txBody>
          <a:bodyPr/>
          <a:lstStyle/>
          <a:p>
            <a:fld id="{94892F3F-43EB-4DF9-8CE6-59436754C1A0}" type="slidenum">
              <a:rPr lang="en-US" smtClean="0"/>
              <a:t>‹#›</a:t>
            </a:fld>
            <a:endParaRPr lang="en-US"/>
          </a:p>
        </p:txBody>
      </p:sp>
    </p:spTree>
    <p:extLst>
      <p:ext uri="{BB962C8B-B14F-4D97-AF65-F5344CB8AC3E}">
        <p14:creationId xmlns:p14="http://schemas.microsoft.com/office/powerpoint/2010/main" val="2421483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CBCEE-2CAC-46B6-8CB2-B743D78FE4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D6480F-6683-47B5-985B-396EA59F12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EE6463-56DD-4F14-929A-C296BA6777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B799CB-B4E7-4AD6-A2CE-3224951469C1}"/>
              </a:ext>
            </a:extLst>
          </p:cNvPr>
          <p:cNvSpPr>
            <a:spLocks noGrp="1"/>
          </p:cNvSpPr>
          <p:nvPr>
            <p:ph type="dt" sz="half" idx="10"/>
          </p:nvPr>
        </p:nvSpPr>
        <p:spPr/>
        <p:txBody>
          <a:bodyPr/>
          <a:lstStyle/>
          <a:p>
            <a:fld id="{B6CF3A17-A492-416B-9470-FEE82414DFA2}" type="datetimeFigureOut">
              <a:rPr lang="en-US" smtClean="0"/>
              <a:t>7/8/2021</a:t>
            </a:fld>
            <a:endParaRPr lang="en-US"/>
          </a:p>
        </p:txBody>
      </p:sp>
      <p:sp>
        <p:nvSpPr>
          <p:cNvPr id="6" name="Footer Placeholder 5">
            <a:extLst>
              <a:ext uri="{FF2B5EF4-FFF2-40B4-BE49-F238E27FC236}">
                <a16:creationId xmlns:a16="http://schemas.microsoft.com/office/drawing/2014/main" id="{F04547D9-E080-48B0-B7D6-B2B0CF081D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C4700B-4E8F-41B9-B508-2C222BDEFDEC}"/>
              </a:ext>
            </a:extLst>
          </p:cNvPr>
          <p:cNvSpPr>
            <a:spLocks noGrp="1"/>
          </p:cNvSpPr>
          <p:nvPr>
            <p:ph type="sldNum" sz="quarter" idx="12"/>
          </p:nvPr>
        </p:nvSpPr>
        <p:spPr/>
        <p:txBody>
          <a:bodyPr/>
          <a:lstStyle/>
          <a:p>
            <a:fld id="{94892F3F-43EB-4DF9-8CE6-59436754C1A0}" type="slidenum">
              <a:rPr lang="en-US" smtClean="0"/>
              <a:t>‹#›</a:t>
            </a:fld>
            <a:endParaRPr lang="en-US"/>
          </a:p>
        </p:txBody>
      </p:sp>
    </p:spTree>
    <p:extLst>
      <p:ext uri="{BB962C8B-B14F-4D97-AF65-F5344CB8AC3E}">
        <p14:creationId xmlns:p14="http://schemas.microsoft.com/office/powerpoint/2010/main" val="6812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A9DBC-8996-4F06-9A24-FB3A6A6B9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530ADF-CD98-4C0C-9A71-C84798EA56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6855FF-3866-4072-AFB5-636926FA73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D227ED-3410-410B-9304-779BA697C56E}"/>
              </a:ext>
            </a:extLst>
          </p:cNvPr>
          <p:cNvSpPr>
            <a:spLocks noGrp="1"/>
          </p:cNvSpPr>
          <p:nvPr>
            <p:ph type="dt" sz="half" idx="10"/>
          </p:nvPr>
        </p:nvSpPr>
        <p:spPr/>
        <p:txBody>
          <a:bodyPr/>
          <a:lstStyle/>
          <a:p>
            <a:fld id="{B6CF3A17-A492-416B-9470-FEE82414DFA2}" type="datetimeFigureOut">
              <a:rPr lang="en-US" smtClean="0"/>
              <a:t>7/8/2021</a:t>
            </a:fld>
            <a:endParaRPr lang="en-US"/>
          </a:p>
        </p:txBody>
      </p:sp>
      <p:sp>
        <p:nvSpPr>
          <p:cNvPr id="6" name="Footer Placeholder 5">
            <a:extLst>
              <a:ext uri="{FF2B5EF4-FFF2-40B4-BE49-F238E27FC236}">
                <a16:creationId xmlns:a16="http://schemas.microsoft.com/office/drawing/2014/main" id="{CB756F66-7BB5-476B-BD17-EE11EE9B7A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529D5-317F-4BDE-89F1-8B715EA0BDE4}"/>
              </a:ext>
            </a:extLst>
          </p:cNvPr>
          <p:cNvSpPr>
            <a:spLocks noGrp="1"/>
          </p:cNvSpPr>
          <p:nvPr>
            <p:ph type="sldNum" sz="quarter" idx="12"/>
          </p:nvPr>
        </p:nvSpPr>
        <p:spPr/>
        <p:txBody>
          <a:bodyPr/>
          <a:lstStyle/>
          <a:p>
            <a:fld id="{94892F3F-43EB-4DF9-8CE6-59436754C1A0}" type="slidenum">
              <a:rPr lang="en-US" smtClean="0"/>
              <a:t>‹#›</a:t>
            </a:fld>
            <a:endParaRPr lang="en-US"/>
          </a:p>
        </p:txBody>
      </p:sp>
    </p:spTree>
    <p:extLst>
      <p:ext uri="{BB962C8B-B14F-4D97-AF65-F5344CB8AC3E}">
        <p14:creationId xmlns:p14="http://schemas.microsoft.com/office/powerpoint/2010/main" val="2720710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FBC541-4336-45E3-A309-A0F42C1B82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2858C4-C9E2-4799-A975-90B8392478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8686B-803B-4EDD-9ABE-58B6B3C67F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F3A17-A492-416B-9470-FEE82414DFA2}" type="datetimeFigureOut">
              <a:rPr lang="en-US" smtClean="0"/>
              <a:t>7/8/2021</a:t>
            </a:fld>
            <a:endParaRPr lang="en-US"/>
          </a:p>
        </p:txBody>
      </p:sp>
      <p:sp>
        <p:nvSpPr>
          <p:cNvPr id="5" name="Footer Placeholder 4">
            <a:extLst>
              <a:ext uri="{FF2B5EF4-FFF2-40B4-BE49-F238E27FC236}">
                <a16:creationId xmlns:a16="http://schemas.microsoft.com/office/drawing/2014/main" id="{4A456F4D-BDB7-4744-97C9-D64F2A271F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7340B4-1F59-453F-BE3C-5CCDAAF338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92F3F-43EB-4DF9-8CE6-59436754C1A0}" type="slidenum">
              <a:rPr lang="en-US" smtClean="0"/>
              <a:t>‹#›</a:t>
            </a:fld>
            <a:endParaRPr lang="en-US"/>
          </a:p>
        </p:txBody>
      </p:sp>
    </p:spTree>
    <p:extLst>
      <p:ext uri="{BB962C8B-B14F-4D97-AF65-F5344CB8AC3E}">
        <p14:creationId xmlns:p14="http://schemas.microsoft.com/office/powerpoint/2010/main" val="4141454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5.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png"/><Relationship Id="rId5" Type="http://schemas.openxmlformats.org/officeDocument/2006/relationships/tags" Target="../tags/tag5.xml"/><Relationship Id="rId1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tags" Target="../tags/tag4.xml"/><Relationship Id="rId9" Type="http://schemas.openxmlformats.org/officeDocument/2006/relationships/image" Target="../media/image1.png"/><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5.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20.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20.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2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3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3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3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3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3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3.png"/></Relationships>
</file>

<file path=ppt/slides/_rels/slide3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4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4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4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4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4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4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4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4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5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jpeg"/><Relationship Id="rId7"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26.jpg"/></Relationships>
</file>

<file path=ppt/slides/_rels/slide5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1"/>
          <p:cNvPicPr>
            <a:picLocks noChangeAspect="1"/>
          </p:cNvPicPr>
          <p:nvPr>
            <p:custDataLst>
              <p:tags r:id="rId1"/>
            </p:custDataLst>
          </p:nvPr>
        </p:nvPicPr>
        <p:blipFill rotWithShape="1">
          <a:blip r:embed="rId9">
            <a:extLst>
              <a:ext uri="{28A0092B-C50C-407E-A947-70E740481C1C}">
                <a14:useLocalDpi xmlns:a14="http://schemas.microsoft.com/office/drawing/2010/main" val="0"/>
              </a:ext>
            </a:extLst>
          </a:blip>
          <a:srcRect l="8541" t="35741" r="76042" b="33519"/>
          <a:stretch>
            <a:fillRect/>
          </a:stretch>
        </p:blipFill>
        <p:spPr>
          <a:xfrm>
            <a:off x="1041400" y="2451100"/>
            <a:ext cx="1879600" cy="2108200"/>
          </a:xfrm>
          <a:prstGeom prst="rect">
            <a:avLst/>
          </a:prstGeom>
        </p:spPr>
      </p:pic>
      <p:pic>
        <p:nvPicPr>
          <p:cNvPr id="5" name="PA_2"/>
          <p:cNvPicPr>
            <a:picLocks noChangeAspect="1"/>
          </p:cNvPicPr>
          <p:nvPr>
            <p:custDataLst>
              <p:tags r:id="rId2"/>
            </p:custDataLst>
          </p:nvPr>
        </p:nvPicPr>
        <p:blipFill rotWithShape="1">
          <a:blip r:embed="rId10">
            <a:extLst>
              <a:ext uri="{28A0092B-C50C-407E-A947-70E740481C1C}">
                <a14:useLocalDpi xmlns:a14="http://schemas.microsoft.com/office/drawing/2010/main" val="0"/>
              </a:ext>
            </a:extLst>
          </a:blip>
          <a:srcRect l="19479" t="9259" r="56875" b="50556"/>
          <a:stretch>
            <a:fillRect/>
          </a:stretch>
        </p:blipFill>
        <p:spPr>
          <a:xfrm>
            <a:off x="2374900" y="635000"/>
            <a:ext cx="2882900" cy="2755900"/>
          </a:xfrm>
          <a:prstGeom prst="rect">
            <a:avLst/>
          </a:prstGeom>
        </p:spPr>
      </p:pic>
      <p:pic>
        <p:nvPicPr>
          <p:cNvPr id="6" name="PA_3"/>
          <p:cNvPicPr>
            <a:picLocks noChangeAspect="1"/>
          </p:cNvPicPr>
          <p:nvPr>
            <p:custDataLst>
              <p:tags r:id="rId3"/>
            </p:custDataLst>
          </p:nvPr>
        </p:nvPicPr>
        <p:blipFill rotWithShape="1">
          <a:blip r:embed="rId11">
            <a:extLst>
              <a:ext uri="{28A0092B-C50C-407E-A947-70E740481C1C}">
                <a14:useLocalDpi xmlns:a14="http://schemas.microsoft.com/office/drawing/2010/main" val="0"/>
              </a:ext>
            </a:extLst>
          </a:blip>
          <a:srcRect l="37500" t="7407" r="44479" b="52037"/>
          <a:stretch>
            <a:fillRect/>
          </a:stretch>
        </p:blipFill>
        <p:spPr>
          <a:xfrm>
            <a:off x="4572000" y="508000"/>
            <a:ext cx="2197100" cy="2781300"/>
          </a:xfrm>
          <a:prstGeom prst="rect">
            <a:avLst/>
          </a:prstGeom>
        </p:spPr>
      </p:pic>
      <p:pic>
        <p:nvPicPr>
          <p:cNvPr id="7" name="PA_4"/>
          <p:cNvPicPr>
            <a:picLocks noChangeAspect="1"/>
          </p:cNvPicPr>
          <p:nvPr>
            <p:custDataLst>
              <p:tags r:id="rId4"/>
            </p:custDataLst>
          </p:nvPr>
        </p:nvPicPr>
        <p:blipFill rotWithShape="1">
          <a:blip r:embed="rId12">
            <a:extLst>
              <a:ext uri="{28A0092B-C50C-407E-A947-70E740481C1C}">
                <a14:useLocalDpi xmlns:a14="http://schemas.microsoft.com/office/drawing/2010/main" val="0"/>
              </a:ext>
            </a:extLst>
          </a:blip>
          <a:srcRect l="52396" t="15926" r="33646" b="54630"/>
          <a:stretch>
            <a:fillRect/>
          </a:stretch>
        </p:blipFill>
        <p:spPr>
          <a:xfrm>
            <a:off x="6388100" y="1092200"/>
            <a:ext cx="1701800" cy="2019300"/>
          </a:xfrm>
          <a:prstGeom prst="rect">
            <a:avLst/>
          </a:prstGeom>
        </p:spPr>
      </p:pic>
      <p:pic>
        <p:nvPicPr>
          <p:cNvPr id="8" name="PA_6"/>
          <p:cNvPicPr>
            <a:picLocks noChangeAspect="1"/>
          </p:cNvPicPr>
          <p:nvPr>
            <p:custDataLst>
              <p:tags r:id="rId5"/>
            </p:custDataLst>
          </p:nvPr>
        </p:nvPicPr>
        <p:blipFill rotWithShape="1">
          <a:blip r:embed="rId13">
            <a:extLst>
              <a:ext uri="{28A0092B-C50C-407E-A947-70E740481C1C}">
                <a14:useLocalDpi xmlns:a14="http://schemas.microsoft.com/office/drawing/2010/main" val="0"/>
              </a:ext>
            </a:extLst>
          </a:blip>
          <a:srcRect l="78333" t="27408" r="7708" b="42222"/>
          <a:stretch>
            <a:fillRect/>
          </a:stretch>
        </p:blipFill>
        <p:spPr>
          <a:xfrm>
            <a:off x="9550400" y="1879600"/>
            <a:ext cx="1701800" cy="2082800"/>
          </a:xfrm>
          <a:prstGeom prst="rect">
            <a:avLst/>
          </a:prstGeom>
        </p:spPr>
      </p:pic>
      <p:pic>
        <p:nvPicPr>
          <p:cNvPr id="9" name="PA_5"/>
          <p:cNvPicPr>
            <a:picLocks noChangeAspect="1"/>
          </p:cNvPicPr>
          <p:nvPr>
            <p:custDataLst>
              <p:tags r:id="rId6"/>
            </p:custDataLst>
          </p:nvPr>
        </p:nvPicPr>
        <p:blipFill rotWithShape="1">
          <a:blip r:embed="rId14">
            <a:extLst>
              <a:ext uri="{28A0092B-C50C-407E-A947-70E740481C1C}">
                <a14:useLocalDpi xmlns:a14="http://schemas.microsoft.com/office/drawing/2010/main" val="0"/>
              </a:ext>
            </a:extLst>
          </a:blip>
          <a:srcRect l="63750" t="14444" r="19688" b="50000"/>
          <a:stretch>
            <a:fillRect/>
          </a:stretch>
        </p:blipFill>
        <p:spPr>
          <a:xfrm>
            <a:off x="7772400" y="990600"/>
            <a:ext cx="2019300" cy="2438400"/>
          </a:xfrm>
          <a:prstGeom prst="rect">
            <a:avLst/>
          </a:prstGeom>
        </p:spPr>
      </p:pic>
      <p:pic>
        <p:nvPicPr>
          <p:cNvPr id="10" name="PA_mask "/>
          <p:cNvPicPr>
            <a:picLocks noChangeAspect="1"/>
          </p:cNvPicPr>
          <p:nvPr>
            <p:custDataLst>
              <p:tags r:id="rId7"/>
            </p:custDataLst>
          </p:nvPr>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289"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FFFFFF"/>
                </a:solidFill>
                <a:effectLst/>
                <a:latin typeface="Segoe UI" pitchFamily="34" charset="0"/>
                <a:ea typeface="Calibri" pitchFamily="34" charset="0"/>
                <a:cs typeface="Segoe UI" pitchFamily="34" charset="0"/>
              </a:rPr>
              <a:t>"NHIỆT LIỆT CH</a:t>
            </a:r>
            <a:r>
              <a:rPr kumimoji="0" lang="en-US" sz="1100" b="0" i="0" u="none" strike="noStrike" cap="none" normalizeH="0" baseline="0">
                <a:ln>
                  <a:noFill/>
                </a:ln>
                <a:solidFill>
                  <a:srgbClr val="FFFFFF"/>
                </a:solidFill>
                <a:effectLst/>
                <a:latin typeface="Calibri"/>
                <a:ea typeface="Calibri" pitchFamily="34" charset="0"/>
                <a:cs typeface="Segoe UI" pitchFamily="34" charset="0"/>
              </a:rPr>
              <a:t>À</a:t>
            </a:r>
            <a:r>
              <a:rPr kumimoji="0" lang="en-US" sz="1100" b="0" i="0" u="none" strike="noStrike" cap="none" normalizeH="0" baseline="0">
                <a:ln>
                  <a:noFill/>
                </a:ln>
                <a:solidFill>
                  <a:srgbClr val="FFFFFF"/>
                </a:solidFill>
                <a:effectLst/>
                <a:latin typeface="Segoe UI" pitchFamily="34" charset="0"/>
                <a:ea typeface="Calibri" pitchFamily="34" charset="0"/>
                <a:cs typeface="Segoe UI" pitchFamily="34" charset="0"/>
              </a:rPr>
              <a:t>O MỪNG QUÝ THẦY CÔ GI</a:t>
            </a:r>
            <a:r>
              <a:rPr kumimoji="0" lang="en-US" sz="1100" b="0" i="0" u="none" strike="noStrike" cap="none" normalizeH="0" baseline="0">
                <a:ln>
                  <a:noFill/>
                </a:ln>
                <a:solidFill>
                  <a:srgbClr val="FFFFFF"/>
                </a:solidFill>
                <a:effectLst/>
                <a:latin typeface="Calibri"/>
                <a:ea typeface="Calibri" pitchFamily="34" charset="0"/>
                <a:cs typeface="Segoe UI" pitchFamily="34" charset="0"/>
              </a:rPr>
              <a:t>Á</a:t>
            </a:r>
            <a:r>
              <a:rPr kumimoji="0" lang="en-US" sz="1100" b="0" i="0" u="none" strike="noStrike" cap="none" normalizeH="0" baseline="0">
                <a:ln>
                  <a:noFill/>
                </a:ln>
                <a:solidFill>
                  <a:srgbClr val="FFFFFF"/>
                </a:solidFill>
                <a:effectLst/>
                <a:latin typeface="Segoe UI" pitchFamily="34" charset="0"/>
                <a:ea typeface="Calibri" pitchFamily="34" charset="0"/>
                <a:cs typeface="Segoe UI" pitchFamily="34" charset="0"/>
              </a:rPr>
              <a:t>O VỀ DỰ GIỜ LỚP"</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29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FFFFFF"/>
                </a:solidFill>
                <a:effectLst/>
                <a:latin typeface="Segoe UI" pitchFamily="34" charset="0"/>
                <a:ea typeface="Calibri" pitchFamily="34" charset="0"/>
                <a:cs typeface="Segoe UI" pitchFamily="34" charset="0"/>
              </a:rPr>
              <a:t>"NHIỆT LIỆT CH</a:t>
            </a:r>
            <a:r>
              <a:rPr kumimoji="0" lang="en-US" sz="1100" b="0" i="0" u="none" strike="noStrike" cap="none" normalizeH="0" baseline="0">
                <a:ln>
                  <a:noFill/>
                </a:ln>
                <a:solidFill>
                  <a:srgbClr val="FFFFFF"/>
                </a:solidFill>
                <a:effectLst/>
                <a:latin typeface="Calibri"/>
                <a:ea typeface="Calibri" pitchFamily="34" charset="0"/>
                <a:cs typeface="Segoe UI" pitchFamily="34" charset="0"/>
              </a:rPr>
              <a:t>À</a:t>
            </a:r>
            <a:r>
              <a:rPr kumimoji="0" lang="en-US" sz="1100" b="0" i="0" u="none" strike="noStrike" cap="none" normalizeH="0" baseline="0">
                <a:ln>
                  <a:noFill/>
                </a:ln>
                <a:solidFill>
                  <a:srgbClr val="FFFFFF"/>
                </a:solidFill>
                <a:effectLst/>
                <a:latin typeface="Segoe UI" pitchFamily="34" charset="0"/>
                <a:ea typeface="Calibri" pitchFamily="34" charset="0"/>
                <a:cs typeface="Segoe UI" pitchFamily="34" charset="0"/>
              </a:rPr>
              <a:t>O MỪNG QUÝ THẦY CÔ GI</a:t>
            </a:r>
            <a:r>
              <a:rPr kumimoji="0" lang="en-US" sz="1100" b="0" i="0" u="none" strike="noStrike" cap="none" normalizeH="0" baseline="0">
                <a:ln>
                  <a:noFill/>
                </a:ln>
                <a:solidFill>
                  <a:srgbClr val="FFFFFF"/>
                </a:solidFill>
                <a:effectLst/>
                <a:latin typeface="Calibri"/>
                <a:ea typeface="Calibri" pitchFamily="34" charset="0"/>
                <a:cs typeface="Segoe UI" pitchFamily="34" charset="0"/>
              </a:rPr>
              <a:t>Á</a:t>
            </a:r>
            <a:r>
              <a:rPr kumimoji="0" lang="en-US" sz="1100" b="0" i="0" u="none" strike="noStrike" cap="none" normalizeH="0" baseline="0">
                <a:ln>
                  <a:noFill/>
                </a:ln>
                <a:solidFill>
                  <a:srgbClr val="FFFFFF"/>
                </a:solidFill>
                <a:effectLst/>
                <a:latin typeface="Segoe UI" pitchFamily="34" charset="0"/>
                <a:ea typeface="Calibri" pitchFamily="34" charset="0"/>
                <a:cs typeface="Segoe UI" pitchFamily="34" charset="0"/>
              </a:rPr>
              <a:t>O VỀ DỰ GIỜ LỚP"</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TextBox 19"/>
          <p:cNvSpPr txBox="1"/>
          <p:nvPr/>
        </p:nvSpPr>
        <p:spPr>
          <a:xfrm>
            <a:off x="2266950" y="3409950"/>
            <a:ext cx="8248650" cy="1754326"/>
          </a:xfrm>
          <a:prstGeom prst="rect">
            <a:avLst/>
          </a:prstGeom>
          <a:noFill/>
        </p:spPr>
        <p:txBody>
          <a:bodyPr wrap="square" rtlCol="0">
            <a:spAutoFit/>
          </a:bodyPr>
          <a:lstStyle/>
          <a:p>
            <a:pPr algn="ctr"/>
            <a:r>
              <a:rPr lang="en-US" sz="5400" dirty="0" err="1">
                <a:effectLst>
                  <a:glow rad="63500">
                    <a:schemeClr val="accent3">
                      <a:satMod val="175000"/>
                      <a:alpha val="40000"/>
                    </a:schemeClr>
                  </a:glow>
                </a:effectLst>
                <a:latin typeface="Times New Roman" pitchFamily="18" charset="0"/>
                <a:cs typeface="Times New Roman" pitchFamily="18" charset="0"/>
              </a:rPr>
              <a:t>Chào</a:t>
            </a:r>
            <a:r>
              <a:rPr lang="en-US" sz="5400" dirty="0">
                <a:effectLst>
                  <a:glow rad="63500">
                    <a:schemeClr val="accent3">
                      <a:satMod val="175000"/>
                      <a:alpha val="40000"/>
                    </a:schemeClr>
                  </a:glow>
                </a:effectLst>
                <a:latin typeface="Times New Roman" pitchFamily="18" charset="0"/>
                <a:cs typeface="Times New Roman" pitchFamily="18" charset="0"/>
              </a:rPr>
              <a:t> </a:t>
            </a:r>
            <a:r>
              <a:rPr lang="en-US" sz="5400" dirty="0" err="1">
                <a:effectLst>
                  <a:glow rad="63500">
                    <a:schemeClr val="accent3">
                      <a:satMod val="175000"/>
                      <a:alpha val="40000"/>
                    </a:schemeClr>
                  </a:glow>
                </a:effectLst>
                <a:latin typeface="Times New Roman" pitchFamily="18" charset="0"/>
                <a:cs typeface="Times New Roman" pitchFamily="18" charset="0"/>
              </a:rPr>
              <a:t>mừng</a:t>
            </a:r>
            <a:r>
              <a:rPr lang="en-US" sz="5400" dirty="0">
                <a:effectLst>
                  <a:glow rad="63500">
                    <a:schemeClr val="accent3">
                      <a:satMod val="175000"/>
                      <a:alpha val="40000"/>
                    </a:schemeClr>
                  </a:glow>
                </a:effectLst>
                <a:latin typeface="Times New Roman" pitchFamily="18" charset="0"/>
                <a:cs typeface="Times New Roman" pitchFamily="18" charset="0"/>
              </a:rPr>
              <a:t> </a:t>
            </a:r>
            <a:r>
              <a:rPr lang="en-US" sz="5400" dirty="0" err="1">
                <a:effectLst>
                  <a:glow rad="63500">
                    <a:schemeClr val="accent3">
                      <a:satMod val="175000"/>
                      <a:alpha val="40000"/>
                    </a:schemeClr>
                  </a:glow>
                </a:effectLst>
                <a:latin typeface="Times New Roman" pitchFamily="18" charset="0"/>
                <a:cs typeface="Times New Roman" pitchFamily="18" charset="0"/>
              </a:rPr>
              <a:t>các</a:t>
            </a:r>
            <a:r>
              <a:rPr lang="en-US" sz="5400" dirty="0">
                <a:effectLst>
                  <a:glow rad="63500">
                    <a:schemeClr val="accent3">
                      <a:satMod val="175000"/>
                      <a:alpha val="40000"/>
                    </a:schemeClr>
                  </a:glow>
                </a:effectLst>
                <a:latin typeface="Times New Roman" pitchFamily="18" charset="0"/>
                <a:cs typeface="Times New Roman" pitchFamily="18" charset="0"/>
              </a:rPr>
              <a:t> </a:t>
            </a:r>
            <a:r>
              <a:rPr lang="en-US" sz="5400" dirty="0" err="1">
                <a:effectLst>
                  <a:glow rad="63500">
                    <a:schemeClr val="accent3">
                      <a:satMod val="175000"/>
                      <a:alpha val="40000"/>
                    </a:schemeClr>
                  </a:glow>
                </a:effectLst>
                <a:latin typeface="Times New Roman" pitchFamily="18" charset="0"/>
                <a:cs typeface="Times New Roman" pitchFamily="18" charset="0"/>
              </a:rPr>
              <a:t>em</a:t>
            </a:r>
            <a:r>
              <a:rPr lang="en-US" sz="5400" dirty="0">
                <a:effectLst>
                  <a:glow rad="63500">
                    <a:schemeClr val="accent3">
                      <a:satMod val="175000"/>
                      <a:alpha val="40000"/>
                    </a:schemeClr>
                  </a:glow>
                </a:effectLst>
                <a:latin typeface="Times New Roman" pitchFamily="18" charset="0"/>
                <a:cs typeface="Times New Roman" pitchFamily="18" charset="0"/>
              </a:rPr>
              <a:t> </a:t>
            </a:r>
          </a:p>
          <a:p>
            <a:pPr algn="ctr"/>
            <a:r>
              <a:rPr lang="en-US" sz="5400" dirty="0" err="1">
                <a:effectLst>
                  <a:glow rad="63500">
                    <a:schemeClr val="accent3">
                      <a:satMod val="175000"/>
                      <a:alpha val="40000"/>
                    </a:schemeClr>
                  </a:glow>
                </a:effectLst>
                <a:latin typeface="Times New Roman" pitchFamily="18" charset="0"/>
                <a:cs typeface="Times New Roman" pitchFamily="18" charset="0"/>
              </a:rPr>
              <a:t>tham</a:t>
            </a:r>
            <a:r>
              <a:rPr lang="en-US" sz="5400" dirty="0">
                <a:effectLst>
                  <a:glow rad="63500">
                    <a:schemeClr val="accent3">
                      <a:satMod val="175000"/>
                      <a:alpha val="40000"/>
                    </a:schemeClr>
                  </a:glow>
                </a:effectLst>
                <a:latin typeface="Times New Roman" pitchFamily="18" charset="0"/>
                <a:cs typeface="Times New Roman" pitchFamily="18" charset="0"/>
              </a:rPr>
              <a:t> </a:t>
            </a:r>
            <a:r>
              <a:rPr lang="en-US" sz="5400" dirty="0" err="1">
                <a:effectLst>
                  <a:glow rad="63500">
                    <a:schemeClr val="accent3">
                      <a:satMod val="175000"/>
                      <a:alpha val="40000"/>
                    </a:schemeClr>
                  </a:glow>
                </a:effectLst>
                <a:latin typeface="Times New Roman" pitchFamily="18" charset="0"/>
                <a:cs typeface="Times New Roman" pitchFamily="18" charset="0"/>
              </a:rPr>
              <a:t>gia</a:t>
            </a:r>
            <a:r>
              <a:rPr lang="en-US" sz="5400" dirty="0">
                <a:effectLst>
                  <a:glow rad="63500">
                    <a:schemeClr val="accent3">
                      <a:satMod val="175000"/>
                      <a:alpha val="40000"/>
                    </a:schemeClr>
                  </a:glow>
                </a:effectLst>
                <a:latin typeface="Times New Roman" pitchFamily="18" charset="0"/>
                <a:cs typeface="Times New Roman" pitchFamily="18" charset="0"/>
              </a:rPr>
              <a:t> </a:t>
            </a:r>
            <a:r>
              <a:rPr lang="en-US" sz="5400" dirty="0" err="1">
                <a:effectLst>
                  <a:glow rad="63500">
                    <a:schemeClr val="accent3">
                      <a:satMod val="175000"/>
                      <a:alpha val="40000"/>
                    </a:schemeClr>
                  </a:glow>
                </a:effectLst>
                <a:latin typeface="Times New Roman" pitchFamily="18" charset="0"/>
                <a:cs typeface="Times New Roman" pitchFamily="18" charset="0"/>
              </a:rPr>
              <a:t>buổi</a:t>
            </a:r>
            <a:r>
              <a:rPr lang="en-US" sz="5400" dirty="0">
                <a:effectLst>
                  <a:glow rad="63500">
                    <a:schemeClr val="accent3">
                      <a:satMod val="175000"/>
                      <a:alpha val="40000"/>
                    </a:schemeClr>
                  </a:glow>
                </a:effectLst>
                <a:latin typeface="Times New Roman" pitchFamily="18" charset="0"/>
                <a:cs typeface="Times New Roman" pitchFamily="18" charset="0"/>
              </a:rPr>
              <a:t> </a:t>
            </a:r>
            <a:r>
              <a:rPr lang="en-US" sz="5400" dirty="0" err="1">
                <a:effectLst>
                  <a:glow rad="63500">
                    <a:schemeClr val="accent3">
                      <a:satMod val="175000"/>
                      <a:alpha val="40000"/>
                    </a:schemeClr>
                  </a:glow>
                </a:effectLst>
                <a:latin typeface="Times New Roman" pitchFamily="18" charset="0"/>
                <a:cs typeface="Times New Roman" pitchFamily="18" charset="0"/>
              </a:rPr>
              <a:t>học</a:t>
            </a:r>
            <a:r>
              <a:rPr lang="en-US" sz="5400" dirty="0">
                <a:effectLst>
                  <a:glow rad="63500">
                    <a:schemeClr val="accent3">
                      <a:satMod val="175000"/>
                      <a:alpha val="40000"/>
                    </a:schemeClr>
                  </a:glow>
                </a:effectLst>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6" decel="100000" fill="hold" nodeType="withEffect">
                                  <p:stCondLst>
                                    <p:cond delay="10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12" decel="100000" fill="hold" nodeType="withEffect">
                                  <p:stCondLst>
                                    <p:cond delay="125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xit" presetSubtype="4" decel="100000" fill="hold" nodeType="withEffect">
                                  <p:stCondLst>
                                    <p:cond delay="1750"/>
                                  </p:stCondLst>
                                  <p:childTnLst>
                                    <p:anim calcmode="lin" valueType="num">
                                      <p:cBhvr additive="base">
                                        <p:cTn id="30" dur="500"/>
                                        <p:tgtEl>
                                          <p:spTgt spid="7"/>
                                        </p:tgtEl>
                                        <p:attrNameLst>
                                          <p:attrName>ppt_x</p:attrName>
                                        </p:attrNameLst>
                                      </p:cBhvr>
                                      <p:tavLst>
                                        <p:tav tm="0">
                                          <p:val>
                                            <p:strVal val="ppt_x"/>
                                          </p:val>
                                        </p:tav>
                                        <p:tav tm="100000">
                                          <p:val>
                                            <p:strVal val="ppt_x"/>
                                          </p:val>
                                        </p:tav>
                                      </p:tavLst>
                                    </p:anim>
                                    <p:anim calcmode="lin" valueType="num">
                                      <p:cBhvr additive="base">
                                        <p:cTn id="31" dur="500"/>
                                        <p:tgtEl>
                                          <p:spTgt spid="7"/>
                                        </p:tgtEl>
                                        <p:attrNameLst>
                                          <p:attrName>ppt_y</p:attrName>
                                        </p:attrNameLst>
                                      </p:cBhvr>
                                      <p:tavLst>
                                        <p:tav tm="0">
                                          <p:val>
                                            <p:strVal val="ppt_y"/>
                                          </p:val>
                                        </p:tav>
                                        <p:tav tm="100000">
                                          <p:val>
                                            <p:strVal val="1+ppt_h/2"/>
                                          </p:val>
                                        </p:tav>
                                      </p:tavLst>
                                    </p:anim>
                                    <p:set>
                                      <p:cBhvr>
                                        <p:cTn id="32" dur="1" fill="hold">
                                          <p:stCondLst>
                                            <p:cond delay="499"/>
                                          </p:stCondLst>
                                        </p:cTn>
                                        <p:tgtEl>
                                          <p:spTgt spid="7"/>
                                        </p:tgtEl>
                                        <p:attrNameLst>
                                          <p:attrName>style.visibility</p:attrName>
                                        </p:attrNameLst>
                                      </p:cBhvr>
                                      <p:to>
                                        <p:strVal val="hidden"/>
                                      </p:to>
                                    </p:set>
                                  </p:childTnLst>
                                </p:cTn>
                              </p:par>
                              <p:par>
                                <p:cTn id="33" presetID="2" presetClass="exit" presetSubtype="12" decel="100000" fill="hold" nodeType="withEffect">
                                  <p:stCondLst>
                                    <p:cond delay="2000"/>
                                  </p:stCondLst>
                                  <p:childTnLst>
                                    <p:anim calcmode="lin" valueType="num">
                                      <p:cBhvr additive="base">
                                        <p:cTn id="34" dur="500"/>
                                        <p:tgtEl>
                                          <p:spTgt spid="8"/>
                                        </p:tgtEl>
                                        <p:attrNameLst>
                                          <p:attrName>ppt_x</p:attrName>
                                        </p:attrNameLst>
                                      </p:cBhvr>
                                      <p:tavLst>
                                        <p:tav tm="0">
                                          <p:val>
                                            <p:strVal val="ppt_x"/>
                                          </p:val>
                                        </p:tav>
                                        <p:tav tm="100000">
                                          <p:val>
                                            <p:strVal val="0-ppt_w/2"/>
                                          </p:val>
                                        </p:tav>
                                      </p:tavLst>
                                    </p:anim>
                                    <p:anim calcmode="lin" valueType="num">
                                      <p:cBhvr additive="base">
                                        <p:cTn id="35" dur="500"/>
                                        <p:tgtEl>
                                          <p:spTgt spid="8"/>
                                        </p:tgtEl>
                                        <p:attrNameLst>
                                          <p:attrName>ppt_y</p:attrName>
                                        </p:attrNameLst>
                                      </p:cBhvr>
                                      <p:tavLst>
                                        <p:tav tm="0">
                                          <p:val>
                                            <p:strVal val="ppt_y"/>
                                          </p:val>
                                        </p:tav>
                                        <p:tav tm="100000">
                                          <p:val>
                                            <p:strVal val="1+ppt_h/2"/>
                                          </p:val>
                                        </p:tav>
                                      </p:tavLst>
                                    </p:anim>
                                    <p:set>
                                      <p:cBhvr>
                                        <p:cTn id="36" dur="1" fill="hold">
                                          <p:stCondLst>
                                            <p:cond delay="499"/>
                                          </p:stCondLst>
                                        </p:cTn>
                                        <p:tgtEl>
                                          <p:spTgt spid="8"/>
                                        </p:tgtEl>
                                        <p:attrNameLst>
                                          <p:attrName>style.visibility</p:attrName>
                                        </p:attrNameLst>
                                      </p:cBhvr>
                                      <p:to>
                                        <p:strVal val="hidden"/>
                                      </p:to>
                                    </p:set>
                                  </p:childTnLst>
                                </p:cTn>
                              </p:par>
                              <p:par>
                                <p:cTn id="37" presetID="2" presetClass="entr" presetSubtype="4" decel="100000" fill="hold" nodeType="withEffect">
                                  <p:stCondLst>
                                    <p:cond delay="225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12" decel="100000" fill="hold" nodeType="withEffect">
                                  <p:stCondLst>
                                    <p:cond delay="250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diamond(in)">
                                      <p:cBhvr>
                                        <p:cTn id="4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4" name="图片 33"/>
          <p:cNvPicPr>
            <a:picLocks noChangeAspect="1"/>
          </p:cNvPicPr>
          <p:nvPr/>
        </p:nvPicPr>
        <p:blipFill rotWithShape="1">
          <a:blip r:embed="rId5"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43" name="图片 42"/>
          <p:cNvPicPr>
            <a:picLocks noChangeAspect="1"/>
          </p:cNvPicPr>
          <p:nvPr/>
        </p:nvPicPr>
        <p:blipFill rotWithShape="1">
          <a:blip r:embed="rId6"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7"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7"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sp>
        <p:nvSpPr>
          <p:cNvPr id="2" name="Rectangle: Rounded Corners 1">
            <a:extLst>
              <a:ext uri="{FF2B5EF4-FFF2-40B4-BE49-F238E27FC236}">
                <a16:creationId xmlns:a16="http://schemas.microsoft.com/office/drawing/2014/main" id="{86FCEC35-781E-40CD-8DA3-B4FA8ED196D9}"/>
              </a:ext>
            </a:extLst>
          </p:cNvPr>
          <p:cNvSpPr/>
          <p:nvPr/>
        </p:nvSpPr>
        <p:spPr>
          <a:xfrm>
            <a:off x="137650" y="99254"/>
            <a:ext cx="11916697" cy="51738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4000" b="1" u="sng" dirty="0" err="1">
                <a:solidFill>
                  <a:schemeClr val="accent6">
                    <a:lumMod val="50000"/>
                  </a:schemeClr>
                </a:solidFill>
                <a:latin typeface="Times New Roman" panose="02020603050405020304" pitchFamily="18" charset="0"/>
                <a:cs typeface="Times New Roman" panose="02020603050405020304" pitchFamily="18" charset="0"/>
              </a:rPr>
              <a:t>Một</a:t>
            </a:r>
            <a:r>
              <a:rPr lang="en-US" sz="4000" b="1" u="sng"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u="sng" dirty="0" err="1">
                <a:solidFill>
                  <a:schemeClr val="accent6">
                    <a:lumMod val="50000"/>
                  </a:schemeClr>
                </a:solidFill>
                <a:latin typeface="Times New Roman" panose="02020603050405020304" pitchFamily="18" charset="0"/>
                <a:cs typeface="Times New Roman" panose="02020603050405020304" pitchFamily="18" charset="0"/>
              </a:rPr>
              <a:t>sô</a:t>
            </a:r>
            <a:r>
              <a:rPr lang="en-US" sz="4000" b="1" u="sng"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u="sng" dirty="0" err="1">
                <a:solidFill>
                  <a:schemeClr val="accent6">
                    <a:lumMod val="50000"/>
                  </a:schemeClr>
                </a:solidFill>
                <a:latin typeface="Times New Roman" panose="02020603050405020304" pitchFamily="18" charset="0"/>
                <a:cs typeface="Times New Roman" panose="02020603050405020304" pitchFamily="18" charset="0"/>
              </a:rPr>
              <a:t>tác</a:t>
            </a:r>
            <a:r>
              <a:rPr lang="en-US" sz="4000" b="1" u="sng"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u="sng" dirty="0" err="1">
                <a:solidFill>
                  <a:schemeClr val="accent6">
                    <a:lumMod val="50000"/>
                  </a:schemeClr>
                </a:solidFill>
                <a:latin typeface="Times New Roman" panose="02020603050405020304" pitchFamily="18" charset="0"/>
                <a:cs typeface="Times New Roman" panose="02020603050405020304" pitchFamily="18" charset="0"/>
              </a:rPr>
              <a:t>phẩm</a:t>
            </a:r>
            <a:r>
              <a:rPr lang="en-US" sz="4000" b="1" u="sng"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u="sng" dirty="0" err="1">
                <a:solidFill>
                  <a:schemeClr val="accent6">
                    <a:lumMod val="50000"/>
                  </a:schemeClr>
                </a:solidFill>
                <a:latin typeface="Times New Roman" panose="02020603050405020304" pitchFamily="18" charset="0"/>
                <a:cs typeface="Times New Roman" panose="02020603050405020304" pitchFamily="18" charset="0"/>
              </a:rPr>
              <a:t>của</a:t>
            </a:r>
            <a:r>
              <a:rPr lang="en-US" sz="4000" b="1" u="sng"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u="sng" dirty="0" err="1">
                <a:solidFill>
                  <a:schemeClr val="accent6">
                    <a:lumMod val="50000"/>
                  </a:schemeClr>
                </a:solidFill>
                <a:latin typeface="Times New Roman" panose="02020603050405020304" pitchFamily="18" charset="0"/>
                <a:cs typeface="Times New Roman" panose="02020603050405020304" pitchFamily="18" charset="0"/>
              </a:rPr>
              <a:t>cô</a:t>
            </a:r>
            <a:r>
              <a:rPr lang="en-US" sz="4000" b="1" u="sng" dirty="0">
                <a:solidFill>
                  <a:schemeClr val="accent6">
                    <a:lumMod val="50000"/>
                  </a:schemeClr>
                </a:solidFill>
                <a:latin typeface="Times New Roman" panose="02020603050405020304" pitchFamily="18" charset="0"/>
                <a:cs typeface="Times New Roman" panose="02020603050405020304" pitchFamily="18" charset="0"/>
              </a:rPr>
              <a:t>:</a:t>
            </a:r>
          </a:p>
          <a:p>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Nụ</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cười</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Chim</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Sắt</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truyện</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kí</a:t>
            </a:r>
            <a:r>
              <a:rPr lang="en-US" sz="4000" b="1" dirty="0">
                <a:solidFill>
                  <a:schemeClr val="accent6">
                    <a:lumMod val="50000"/>
                  </a:schemeClr>
                </a:solidFill>
                <a:latin typeface="Times New Roman" panose="02020603050405020304" pitchFamily="18" charset="0"/>
                <a:cs typeface="Times New Roman" panose="02020603050405020304" pitchFamily="18" charset="0"/>
              </a:rPr>
              <a:t>, NXB Kim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Đồng</a:t>
            </a:r>
            <a:r>
              <a:rPr lang="en-US" sz="4000" b="1" dirty="0">
                <a:solidFill>
                  <a:schemeClr val="accent6">
                    <a:lumMod val="50000"/>
                  </a:schemeClr>
                </a:solidFill>
                <a:latin typeface="Times New Roman" panose="02020603050405020304" pitchFamily="18" charset="0"/>
                <a:cs typeface="Times New Roman" panose="02020603050405020304" pitchFamily="18" charset="0"/>
              </a:rPr>
              <a:t>)</a:t>
            </a:r>
            <a:br>
              <a:rPr lang="en-US" sz="4000" b="1" dirty="0">
                <a:solidFill>
                  <a:schemeClr val="accent6">
                    <a:lumMod val="50000"/>
                  </a:schemeClr>
                </a:solidFill>
                <a:latin typeface="Times New Roman" panose="02020603050405020304" pitchFamily="18" charset="0"/>
                <a:cs typeface="Times New Roman" panose="02020603050405020304" pitchFamily="18" charset="0"/>
              </a:rPr>
            </a:b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đóa</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hoa</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mặt</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trời</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tập</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truyện</a:t>
            </a:r>
            <a:r>
              <a:rPr lang="en-US" sz="4000" b="1" dirty="0">
                <a:solidFill>
                  <a:schemeClr val="accent6">
                    <a:lumMod val="50000"/>
                  </a:schemeClr>
                </a:solidFill>
                <a:latin typeface="Times New Roman" panose="02020603050405020304" pitchFamily="18" charset="0"/>
                <a:cs typeface="Times New Roman" panose="02020603050405020304" pitchFamily="18" charset="0"/>
              </a:rPr>
              <a:t>, NXB Kim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Đồng</a:t>
            </a:r>
            <a:r>
              <a:rPr lang="en-US" sz="4000" b="1" dirty="0">
                <a:solidFill>
                  <a:schemeClr val="accent6">
                    <a:lumMod val="50000"/>
                  </a:schemeClr>
                </a:solidFill>
                <a:latin typeface="Times New Roman" panose="02020603050405020304" pitchFamily="18" charset="0"/>
                <a:cs typeface="Times New Roman" panose="02020603050405020304" pitchFamily="18" charset="0"/>
              </a:rPr>
              <a:t>)</a:t>
            </a:r>
            <a:br>
              <a:rPr lang="en-US" sz="4000" b="1" dirty="0">
                <a:solidFill>
                  <a:schemeClr val="accent6">
                    <a:lumMod val="50000"/>
                  </a:schemeClr>
                </a:solidFill>
                <a:latin typeface="Times New Roman" panose="02020603050405020304" pitchFamily="18" charset="0"/>
                <a:cs typeface="Times New Roman" panose="02020603050405020304" pitchFamily="18" charset="0"/>
              </a:rPr>
            </a:b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Quà</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Thần</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Núi</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tập</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truyện</a:t>
            </a:r>
            <a:r>
              <a:rPr lang="en-US" sz="4000" b="1" dirty="0">
                <a:solidFill>
                  <a:schemeClr val="accent6">
                    <a:lumMod val="50000"/>
                  </a:schemeClr>
                </a:solidFill>
                <a:latin typeface="Times New Roman" panose="02020603050405020304" pitchFamily="18" charset="0"/>
                <a:cs typeface="Times New Roman" panose="02020603050405020304" pitchFamily="18" charset="0"/>
              </a:rPr>
              <a:t>, NXB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Tổng</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Hợp</a:t>
            </a:r>
            <a:r>
              <a:rPr lang="en-US" sz="4000" b="1" dirty="0">
                <a:solidFill>
                  <a:schemeClr val="accent6">
                    <a:lumMod val="50000"/>
                  </a:schemeClr>
                </a:solidFill>
                <a:latin typeface="Times New Roman" panose="02020603050405020304" pitchFamily="18" charset="0"/>
                <a:cs typeface="Times New Roman" panose="02020603050405020304" pitchFamily="18" charset="0"/>
              </a:rPr>
              <a:t>)</a:t>
            </a:r>
          </a:p>
          <a:p>
            <a:r>
              <a:rPr lang="en-US" sz="4000" b="1" dirty="0">
                <a:solidFill>
                  <a:schemeClr val="accent6">
                    <a:lumMod val="50000"/>
                  </a:schemeClr>
                </a:solidFill>
                <a:latin typeface="Times New Roman" panose="02020603050405020304" pitchFamily="18" charset="0"/>
                <a:cs typeface="Times New Roman" panose="02020603050405020304" pitchFamily="18" charset="0"/>
              </a:rPr>
              <a:t>– Qua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một</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khúc</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sông</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tập</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truyện</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ngắn</a:t>
            </a:r>
            <a:r>
              <a:rPr lang="en-US" sz="4000" b="1" dirty="0">
                <a:solidFill>
                  <a:schemeClr val="accent6">
                    <a:lumMod val="50000"/>
                  </a:schemeClr>
                </a:solidFill>
                <a:latin typeface="Times New Roman" panose="02020603050405020304" pitchFamily="18" charset="0"/>
                <a:cs typeface="Times New Roman" panose="02020603050405020304" pitchFamily="18" charset="0"/>
              </a:rPr>
              <a:t>,– NXB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Hội</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Nhà</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văn</a:t>
            </a:r>
            <a:r>
              <a:rPr lang="en-US" sz="4000" b="1" dirty="0">
                <a:solidFill>
                  <a:schemeClr val="accent6">
                    <a:lumMod val="50000"/>
                  </a:schemeClr>
                </a:solidFill>
                <a:latin typeface="Times New Roman" panose="02020603050405020304" pitchFamily="18" charset="0"/>
                <a:cs typeface="Times New Roman" panose="02020603050405020304" pitchFamily="18" charset="0"/>
              </a:rPr>
              <a:t>)</a:t>
            </a:r>
            <a:endParaRPr lang="en-US" sz="96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184096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6169" y="202981"/>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sp>
        <p:nvSpPr>
          <p:cNvPr id="2" name="Rectangle: Rounded Corners 1">
            <a:extLst>
              <a:ext uri="{FF2B5EF4-FFF2-40B4-BE49-F238E27FC236}">
                <a16:creationId xmlns:a16="http://schemas.microsoft.com/office/drawing/2014/main" id="{391E26F7-FB61-4D26-B997-B29F9C0F47D5}"/>
              </a:ext>
            </a:extLst>
          </p:cNvPr>
          <p:cNvSpPr/>
          <p:nvPr/>
        </p:nvSpPr>
        <p:spPr>
          <a:xfrm>
            <a:off x="147484" y="550606"/>
            <a:ext cx="7806813" cy="15456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u="sng" dirty="0">
                <a:solidFill>
                  <a:srgbClr val="E53F6C"/>
                </a:solidFill>
                <a:latin typeface="#9Slide03 AmpleSoft Bold" panose="02000000000000000000" pitchFamily="2" charset="0"/>
              </a:rPr>
              <a:t>I.TÌM HIỂU CHUNG:</a:t>
            </a:r>
          </a:p>
        </p:txBody>
      </p:sp>
      <p:sp>
        <p:nvSpPr>
          <p:cNvPr id="3" name="Rectangle: Rounded Corners 2">
            <a:extLst>
              <a:ext uri="{FF2B5EF4-FFF2-40B4-BE49-F238E27FC236}">
                <a16:creationId xmlns:a16="http://schemas.microsoft.com/office/drawing/2014/main" id="{FC24FB19-1723-403A-9047-B4CFED64A059}"/>
              </a:ext>
            </a:extLst>
          </p:cNvPr>
          <p:cNvSpPr/>
          <p:nvPr/>
        </p:nvSpPr>
        <p:spPr>
          <a:xfrm>
            <a:off x="589934" y="2199477"/>
            <a:ext cx="3991897" cy="10122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6600" b="1" u="sng" dirty="0">
                <a:solidFill>
                  <a:srgbClr val="2F6F84"/>
                </a:solidFill>
                <a:latin typeface="Times New Roman" panose="02020603050405020304" pitchFamily="18" charset="0"/>
                <a:cs typeface="Times New Roman" panose="02020603050405020304" pitchFamily="18" charset="0"/>
              </a:rPr>
              <a:t>1.Tác </a:t>
            </a:r>
            <a:r>
              <a:rPr lang="en-US" sz="6600" b="1" u="sng" dirty="0" err="1">
                <a:solidFill>
                  <a:srgbClr val="2F6F84"/>
                </a:solidFill>
                <a:latin typeface="Times New Roman" panose="02020603050405020304" pitchFamily="18" charset="0"/>
                <a:cs typeface="Times New Roman" panose="02020603050405020304" pitchFamily="18" charset="0"/>
              </a:rPr>
              <a:t>gia</a:t>
            </a:r>
            <a:r>
              <a:rPr lang="en-US" sz="6600" b="1" u="sng" dirty="0">
                <a:solidFill>
                  <a:srgbClr val="2F6F84"/>
                </a:solidFill>
                <a:latin typeface="Times New Roman" panose="02020603050405020304" pitchFamily="18" charset="0"/>
                <a:cs typeface="Times New Roman" panose="02020603050405020304" pitchFamily="18" charset="0"/>
              </a:rPr>
              <a:t>̉</a:t>
            </a:r>
          </a:p>
        </p:txBody>
      </p:sp>
      <p:sp>
        <p:nvSpPr>
          <p:cNvPr id="4" name="Rectangle: Rounded Corners 3">
            <a:extLst>
              <a:ext uri="{FF2B5EF4-FFF2-40B4-BE49-F238E27FC236}">
                <a16:creationId xmlns:a16="http://schemas.microsoft.com/office/drawing/2014/main" id="{6F3B5C8E-9406-4FAC-A615-1372EC482E16}"/>
              </a:ext>
            </a:extLst>
          </p:cNvPr>
          <p:cNvSpPr/>
          <p:nvPr/>
        </p:nvSpPr>
        <p:spPr>
          <a:xfrm>
            <a:off x="589934" y="3325784"/>
            <a:ext cx="4719485" cy="136682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6600" b="1" u="sng" dirty="0">
                <a:solidFill>
                  <a:srgbClr val="2F6F84"/>
                </a:solidFill>
                <a:latin typeface="Times New Roman" panose="02020603050405020304" pitchFamily="18" charset="0"/>
                <a:cs typeface="Times New Roman" panose="02020603050405020304" pitchFamily="18" charset="0"/>
              </a:rPr>
              <a:t>2.Tác </a:t>
            </a:r>
            <a:r>
              <a:rPr lang="en-US" sz="6600" b="1" u="sng" dirty="0" err="1">
                <a:solidFill>
                  <a:srgbClr val="2F6F84"/>
                </a:solidFill>
                <a:latin typeface="Times New Roman" panose="02020603050405020304" pitchFamily="18" charset="0"/>
                <a:cs typeface="Times New Roman" panose="02020603050405020304" pitchFamily="18" charset="0"/>
              </a:rPr>
              <a:t>phẩm</a:t>
            </a:r>
            <a:endParaRPr lang="en-US" sz="6600" b="1" u="sng" dirty="0">
              <a:solidFill>
                <a:srgbClr val="2F6F8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333531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3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4000" fill="hold"/>
                                        <p:tgtEl>
                                          <p:spTgt spid="39"/>
                                        </p:tgtEl>
                                        <p:attrNameLst>
                                          <p:attrName>ppt_x</p:attrName>
                                        </p:attrNameLst>
                                      </p:cBhvr>
                                      <p:tavLst>
                                        <p:tav tm="0">
                                          <p:val>
                                            <p:strVal val="0-#ppt_w/2"/>
                                          </p:val>
                                        </p:tav>
                                        <p:tav tm="100000">
                                          <p:val>
                                            <p:strVal val="#ppt_x"/>
                                          </p:val>
                                        </p:tav>
                                      </p:tavLst>
                                    </p:anim>
                                    <p:anim calcmode="lin" valueType="num">
                                      <p:cBhvr additive="base">
                                        <p:cTn id="8" dur="40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46" name="Cloud Callout 45"/>
          <p:cNvSpPr/>
          <p:nvPr/>
        </p:nvSpPr>
        <p:spPr>
          <a:xfrm>
            <a:off x="625726" y="1541520"/>
            <a:ext cx="9451910" cy="4876030"/>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800" dirty="0"/>
          </a:p>
        </p:txBody>
      </p:sp>
      <p:sp>
        <p:nvSpPr>
          <p:cNvPr id="2" name="Rectangle: Rounded Corners 1">
            <a:extLst>
              <a:ext uri="{FF2B5EF4-FFF2-40B4-BE49-F238E27FC236}">
                <a16:creationId xmlns:a16="http://schemas.microsoft.com/office/drawing/2014/main" id="{2231EB42-EBF6-473A-84FF-97F262FBB422}"/>
              </a:ext>
            </a:extLst>
          </p:cNvPr>
          <p:cNvSpPr/>
          <p:nvPr/>
        </p:nvSpPr>
        <p:spPr>
          <a:xfrm>
            <a:off x="1357085" y="158840"/>
            <a:ext cx="9146928" cy="14885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u="sng" dirty="0">
                <a:solidFill>
                  <a:schemeClr val="accent6">
                    <a:lumMod val="50000"/>
                  </a:schemeClr>
                </a:solidFill>
                <a:latin typeface="#9Slide03 AmpleSoft Bold" panose="02000000000000000000" pitchFamily="2" charset="0"/>
              </a:rPr>
              <a:t>I.2.1.TRẢI NGHIỆM CÙNG VĂN BẢN</a:t>
            </a:r>
          </a:p>
        </p:txBody>
      </p:sp>
      <p:sp>
        <p:nvSpPr>
          <p:cNvPr id="4" name="TextBox 3">
            <a:extLst>
              <a:ext uri="{FF2B5EF4-FFF2-40B4-BE49-F238E27FC236}">
                <a16:creationId xmlns:a16="http://schemas.microsoft.com/office/drawing/2014/main" id="{E9791F73-1E35-443A-A53B-0C73DEA1F031}"/>
              </a:ext>
            </a:extLst>
          </p:cNvPr>
          <p:cNvSpPr txBox="1"/>
          <p:nvPr/>
        </p:nvSpPr>
        <p:spPr>
          <a:xfrm>
            <a:off x="2674948" y="1826184"/>
            <a:ext cx="5750595" cy="769441"/>
          </a:xfrm>
          <a:prstGeom prst="rect">
            <a:avLst/>
          </a:prstGeom>
          <a:noFill/>
        </p:spPr>
        <p:txBody>
          <a:bodyPr wrap="square" rtlCol="0">
            <a:spAutoFit/>
          </a:bodyPr>
          <a:lstStyle/>
          <a:p>
            <a:pPr algn="ctr"/>
            <a:r>
              <a:rPr lang="en-US" sz="4400" b="1" u="sng" dirty="0" err="1">
                <a:solidFill>
                  <a:srgbClr val="E76161"/>
                </a:solidFill>
                <a:effectLst/>
                <a:latin typeface="#9Slide03 AmpleSoft Bold" panose="02000000000000000000" pitchFamily="2" charset="0"/>
                <a:ea typeface="Times New Roman" panose="02020603050405020304" pitchFamily="18" charset="0"/>
              </a:rPr>
              <a:t>Cách</a:t>
            </a:r>
            <a:r>
              <a:rPr lang="en-US" sz="4400" b="1" u="sng" dirty="0">
                <a:solidFill>
                  <a:srgbClr val="E76161"/>
                </a:solidFill>
                <a:effectLst/>
                <a:latin typeface="#9Slide03 AmpleSoft Bold" panose="02000000000000000000" pitchFamily="2" charset="0"/>
                <a:ea typeface="Times New Roman" panose="02020603050405020304" pitchFamily="18" charset="0"/>
              </a:rPr>
              <a:t> </a:t>
            </a:r>
            <a:r>
              <a:rPr lang="en-US" sz="4400" b="1" u="sng" dirty="0" err="1">
                <a:solidFill>
                  <a:srgbClr val="E76161"/>
                </a:solidFill>
                <a:effectLst/>
                <a:latin typeface="#9Slide03 AmpleSoft Bold" panose="02000000000000000000" pitchFamily="2" charset="0"/>
                <a:ea typeface="Times New Roman" panose="02020603050405020304" pitchFamily="18" charset="0"/>
              </a:rPr>
              <a:t>đọc</a:t>
            </a:r>
            <a:r>
              <a:rPr lang="en-US" sz="4400" b="1" u="sng" dirty="0">
                <a:solidFill>
                  <a:srgbClr val="E76161"/>
                </a:solidFill>
                <a:effectLst/>
                <a:latin typeface="#9Slide03 AmpleSoft Bold" panose="02000000000000000000" pitchFamily="2" charset="0"/>
                <a:ea typeface="Times New Roman" panose="02020603050405020304" pitchFamily="18" charset="0"/>
              </a:rPr>
              <a:t>: </a:t>
            </a:r>
            <a:endParaRPr lang="en-US" sz="4400" b="1" u="sng" dirty="0">
              <a:solidFill>
                <a:srgbClr val="E76161"/>
              </a:solidFill>
              <a:latin typeface="#9Slide03 AmpleSoft Bold" panose="02000000000000000000" pitchFamily="2" charset="0"/>
            </a:endParaRPr>
          </a:p>
        </p:txBody>
      </p:sp>
      <p:sp>
        <p:nvSpPr>
          <p:cNvPr id="5" name="TextBox 4">
            <a:extLst>
              <a:ext uri="{FF2B5EF4-FFF2-40B4-BE49-F238E27FC236}">
                <a16:creationId xmlns:a16="http://schemas.microsoft.com/office/drawing/2014/main" id="{50280D0A-987B-4225-AC6D-CD034FC8612C}"/>
              </a:ext>
            </a:extLst>
          </p:cNvPr>
          <p:cNvSpPr txBox="1"/>
          <p:nvPr/>
        </p:nvSpPr>
        <p:spPr>
          <a:xfrm>
            <a:off x="1709656" y="2770165"/>
            <a:ext cx="8134139" cy="3139321"/>
          </a:xfrm>
          <a:prstGeom prst="rect">
            <a:avLst/>
          </a:prstGeom>
          <a:noFill/>
        </p:spPr>
        <p:txBody>
          <a:bodyPr wrap="square" rtlCol="0">
            <a:spAutoFit/>
          </a:bodyPr>
          <a:lstStyle/>
          <a:p>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Khi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đọc</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cần</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chú ý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đọc</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chậm</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rãi</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diễn</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cảm</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thê</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hiện</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cảm</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xúc</a:t>
            </a:r>
            <a:r>
              <a:rPr lang="en-US" sz="3600" b="1" dirty="0">
                <a:solidFill>
                  <a:srgbClr val="FF9900"/>
                </a:solidFill>
                <a:latin typeface="#9Slide03 AmpleSoft Bold" panose="02000000000000000000" pitchFamily="2" charset="0"/>
                <a:ea typeface="Times New Roman" panose="02020603050405020304" pitchFamily="18" charset="0"/>
                <a:cs typeface="Times New Roman" panose="02020603050405020304" pitchFamily="18" charset="0"/>
              </a:rPr>
              <a:t>.</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a:solidFill>
                  <a:srgbClr val="FF9900"/>
                </a:solidFill>
                <a:latin typeface="#9Slide03 AmpleSoft Bold" panose="02000000000000000000" pitchFamily="2" charset="0"/>
                <a:ea typeface="Times New Roman" panose="02020603050405020304" pitchFamily="18" charset="0"/>
                <a:cs typeface="Times New Roman" panose="02020603050405020304" pitchFamily="18" charset="0"/>
              </a:rPr>
              <a:t>S</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au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mỗi</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phần</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cần</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dừng</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lại</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1,2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phút</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để</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suy</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ngẫm</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và</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nhớ</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lại</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các</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chi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tiết</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chính</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trong</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phần</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truyện</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vừa</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b="1" dirty="0" err="1">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đọc</a:t>
            </a:r>
            <a:r>
              <a:rPr lang="en-US" sz="3600" b="1" dirty="0">
                <a:solidFill>
                  <a:srgbClr val="FF9900"/>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endParaRPr lang="en-US" sz="3600" b="1" dirty="0">
              <a:solidFill>
                <a:srgbClr val="FF9900"/>
              </a:solidFill>
              <a:effectLst/>
              <a:latin typeface="#9Slide03 AmpleSoft Bold" panose="02000000000000000000" pitchFamily="2"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6386073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8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380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1000" fill="hold"/>
                                        <p:tgtEl>
                                          <p:spTgt spid="40"/>
                                        </p:tgtEl>
                                        <p:attrNameLst>
                                          <p:attrName>ppt_x</p:attrName>
                                        </p:attrNameLst>
                                      </p:cBhvr>
                                      <p:tavLst>
                                        <p:tav tm="0">
                                          <p:val>
                                            <p:strVal val="1+#ppt_w/2"/>
                                          </p:val>
                                        </p:tav>
                                        <p:tav tm="100000">
                                          <p:val>
                                            <p:strVal val="#ppt_x"/>
                                          </p:val>
                                        </p:tav>
                                      </p:tavLst>
                                    </p:anim>
                                    <p:anim calcmode="lin" valueType="num">
                                      <p:cBhvr additive="base">
                                        <p:cTn id="13" dur="1000" fill="hold"/>
                                        <p:tgtEl>
                                          <p:spTgt spid="40"/>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680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1500" fill="hold"/>
                                        <p:tgtEl>
                                          <p:spTgt spid="22"/>
                                        </p:tgtEl>
                                        <p:attrNameLst>
                                          <p:attrName>ppt_x</p:attrName>
                                        </p:attrNameLst>
                                      </p:cBhvr>
                                      <p:tavLst>
                                        <p:tav tm="0">
                                          <p:val>
                                            <p:strVal val="0-#ppt_w/2"/>
                                          </p:val>
                                        </p:tav>
                                        <p:tav tm="100000">
                                          <p:val>
                                            <p:strVal val="#ppt_x"/>
                                          </p:val>
                                        </p:tav>
                                      </p:tavLst>
                                    </p:anim>
                                    <p:anim calcmode="lin" valueType="num">
                                      <p:cBhvr additive="base">
                                        <p:cTn id="17" dur="1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46" grpId="0" animBg="1"/>
      <p:bldP spid="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Rectangle: Rounded Corners 1">
            <a:extLst>
              <a:ext uri="{FF2B5EF4-FFF2-40B4-BE49-F238E27FC236}">
                <a16:creationId xmlns:a16="http://schemas.microsoft.com/office/drawing/2014/main" id="{86FCEC35-781E-40CD-8DA3-B4FA8ED196D9}"/>
              </a:ext>
            </a:extLst>
          </p:cNvPr>
          <p:cNvSpPr/>
          <p:nvPr/>
        </p:nvSpPr>
        <p:spPr>
          <a:xfrm>
            <a:off x="1175657" y="1131267"/>
            <a:ext cx="8563051" cy="37963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a:solidFill>
                  <a:srgbClr val="2F6F84"/>
                </a:solidFill>
                <a:latin typeface="#9Slide03 AmpleSoft Bold" panose="02000000000000000000" pitchFamily="2" charset="0"/>
              </a:rPr>
              <a:t>-GV ĐỌC MẪU PHẦN ĐẦU</a:t>
            </a:r>
          </a:p>
          <a:p>
            <a:pPr algn="ctr"/>
            <a:r>
              <a:rPr lang="en-US" sz="5400" dirty="0">
                <a:solidFill>
                  <a:srgbClr val="2F6F84"/>
                </a:solidFill>
                <a:latin typeface="#9Slide03 AmpleSoft Bold" panose="02000000000000000000" pitchFamily="2" charset="0"/>
              </a:rPr>
              <a:t>-HS ĐỌC 2 PHẦN CÒN LẠI</a:t>
            </a:r>
          </a:p>
          <a:p>
            <a:pPr algn="ctr"/>
            <a:r>
              <a:rPr lang="en-US" sz="5400" dirty="0">
                <a:solidFill>
                  <a:srgbClr val="2F6F84"/>
                </a:solidFill>
                <a:latin typeface="#9Slide03 AmpleSoft Bold" panose="02000000000000000000" pitchFamily="2" charset="0"/>
              </a:rPr>
              <a:t>-HS TRẢ LỜI CÁC CÂU HỎI SUY LUẬN, LIÊN HỆ</a:t>
            </a:r>
          </a:p>
        </p:txBody>
      </p:sp>
    </p:spTree>
    <p:extLst>
      <p:ext uri="{BB962C8B-B14F-4D97-AF65-F5344CB8AC3E}">
        <p14:creationId xmlns:p14="http://schemas.microsoft.com/office/powerpoint/2010/main" val="32200875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8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46" name="Cloud Callout 45"/>
          <p:cNvSpPr/>
          <p:nvPr/>
        </p:nvSpPr>
        <p:spPr>
          <a:xfrm>
            <a:off x="625726" y="2012431"/>
            <a:ext cx="8774042" cy="3240074"/>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800" dirty="0"/>
          </a:p>
        </p:txBody>
      </p:sp>
      <p:sp>
        <p:nvSpPr>
          <p:cNvPr id="2" name="Rectangle: Rounded Corners 1">
            <a:extLst>
              <a:ext uri="{FF2B5EF4-FFF2-40B4-BE49-F238E27FC236}">
                <a16:creationId xmlns:a16="http://schemas.microsoft.com/office/drawing/2014/main" id="{2231EB42-EBF6-473A-84FF-97F262FBB422}"/>
              </a:ext>
            </a:extLst>
          </p:cNvPr>
          <p:cNvSpPr/>
          <p:nvPr/>
        </p:nvSpPr>
        <p:spPr>
          <a:xfrm>
            <a:off x="2705399" y="440450"/>
            <a:ext cx="3665903" cy="1206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u="sng" dirty="0">
                <a:solidFill>
                  <a:schemeClr val="accent6">
                    <a:lumMod val="50000"/>
                  </a:schemeClr>
                </a:solidFill>
                <a:latin typeface="#9Slide03 AmpleSoft Bold" panose="02000000000000000000" pitchFamily="2" charset="0"/>
              </a:rPr>
              <a:t>I.2.2.Thể </a:t>
            </a:r>
            <a:r>
              <a:rPr lang="en-US" sz="4000" b="1" u="sng" dirty="0" err="1">
                <a:solidFill>
                  <a:schemeClr val="accent6">
                    <a:lumMod val="50000"/>
                  </a:schemeClr>
                </a:solidFill>
                <a:latin typeface="#9Slide03 AmpleSoft Bold" panose="02000000000000000000" pitchFamily="2" charset="0"/>
              </a:rPr>
              <a:t>loại</a:t>
            </a:r>
            <a:endParaRPr lang="en-US" sz="4000" b="1" u="sng" dirty="0">
              <a:solidFill>
                <a:schemeClr val="accent6">
                  <a:lumMod val="50000"/>
                </a:schemeClr>
              </a:solidFill>
              <a:latin typeface="#9Slide03 AmpleSoft Bold" panose="02000000000000000000" pitchFamily="2" charset="0"/>
            </a:endParaRPr>
          </a:p>
        </p:txBody>
      </p:sp>
      <p:sp>
        <p:nvSpPr>
          <p:cNvPr id="3" name="TextBox 2">
            <a:extLst>
              <a:ext uri="{FF2B5EF4-FFF2-40B4-BE49-F238E27FC236}">
                <a16:creationId xmlns:a16="http://schemas.microsoft.com/office/drawing/2014/main" id="{E7E344ED-0065-4334-A85D-AF55D0B9D76F}"/>
              </a:ext>
            </a:extLst>
          </p:cNvPr>
          <p:cNvSpPr txBox="1"/>
          <p:nvPr/>
        </p:nvSpPr>
        <p:spPr>
          <a:xfrm>
            <a:off x="2107018" y="2428569"/>
            <a:ext cx="5886607" cy="2215991"/>
          </a:xfrm>
          <a:prstGeom prst="rect">
            <a:avLst/>
          </a:prstGeom>
          <a:noFill/>
        </p:spPr>
        <p:txBody>
          <a:bodyPr wrap="square" rtlCol="0">
            <a:spAutoFit/>
          </a:bodyPr>
          <a:lstStyle/>
          <a:p>
            <a:r>
              <a:rPr lang="en-US" sz="6000" dirty="0" err="1">
                <a:solidFill>
                  <a:srgbClr val="E53D6F"/>
                </a:solidFill>
                <a:effectLst/>
                <a:latin typeface="Times New Roman" panose="02020603050405020304" pitchFamily="18" charset="0"/>
                <a:ea typeface="Times New Roman" panose="02020603050405020304" pitchFamily="18" charset="0"/>
                <a:cs typeface="Times New Roman" panose="02020603050405020304" pitchFamily="18" charset="0"/>
              </a:rPr>
              <a:t>Xác</a:t>
            </a:r>
            <a:r>
              <a:rPr lang="en-US" sz="6000" dirty="0">
                <a:solidFill>
                  <a:srgbClr val="E53D6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E53D6F"/>
                </a:solidFill>
                <a:effectLst/>
                <a:latin typeface="Times New Roman" panose="02020603050405020304" pitchFamily="18" charset="0"/>
                <a:ea typeface="Times New Roman" panose="02020603050405020304" pitchFamily="18" charset="0"/>
                <a:cs typeface="Times New Roman" panose="02020603050405020304" pitchFamily="18" charset="0"/>
              </a:rPr>
              <a:t>định</a:t>
            </a:r>
            <a:r>
              <a:rPr lang="en-US" sz="6000" dirty="0">
                <a:solidFill>
                  <a:srgbClr val="E53D6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E53D6F"/>
                </a:solidFill>
                <a:effectLst/>
                <a:latin typeface="Times New Roman" panose="02020603050405020304" pitchFamily="18" charset="0"/>
                <a:ea typeface="Times New Roman" panose="02020603050405020304" pitchFamily="18" charset="0"/>
                <a:cs typeface="Times New Roman" panose="02020603050405020304" pitchFamily="18" charset="0"/>
              </a:rPr>
              <a:t>thê</a:t>
            </a:r>
            <a:r>
              <a:rPr lang="en-US" sz="6000" dirty="0">
                <a:solidFill>
                  <a:srgbClr val="E53D6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E53D6F"/>
                </a:solidFill>
                <a:effectLst/>
                <a:latin typeface="Times New Roman" panose="02020603050405020304" pitchFamily="18" charset="0"/>
                <a:ea typeface="Times New Roman" panose="02020603050405020304" pitchFamily="18" charset="0"/>
                <a:cs typeface="Times New Roman" panose="02020603050405020304" pitchFamily="18" charset="0"/>
              </a:rPr>
              <a:t>loại</a:t>
            </a:r>
            <a:r>
              <a:rPr lang="en-US" sz="6000" dirty="0">
                <a:solidFill>
                  <a:srgbClr val="E53D6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E53D6F"/>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6000" dirty="0">
                <a:solidFill>
                  <a:srgbClr val="E53D6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E53D6F"/>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6000" dirty="0">
                <a:solidFill>
                  <a:srgbClr val="E53D6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E53D6F"/>
                </a:solidFill>
                <a:effectLst/>
                <a:latin typeface="Times New Roman" panose="02020603050405020304" pitchFamily="18" charset="0"/>
                <a:ea typeface="Times New Roman" panose="02020603050405020304" pitchFamily="18" charset="0"/>
                <a:cs typeface="Times New Roman" panose="02020603050405020304" pitchFamily="18" charset="0"/>
              </a:rPr>
              <a:t>bản</a:t>
            </a:r>
            <a:r>
              <a:rPr lang="en-US" sz="6000" dirty="0">
                <a:solidFill>
                  <a:srgbClr val="E53D6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6000" dirty="0">
              <a:solidFill>
                <a:srgbClr val="E53D6F"/>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4068360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8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46"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Rectangle: Rounded Corners 1">
            <a:extLst>
              <a:ext uri="{FF2B5EF4-FFF2-40B4-BE49-F238E27FC236}">
                <a16:creationId xmlns:a16="http://schemas.microsoft.com/office/drawing/2014/main" id="{2231EB42-EBF6-473A-84FF-97F262FBB422}"/>
              </a:ext>
            </a:extLst>
          </p:cNvPr>
          <p:cNvSpPr/>
          <p:nvPr/>
        </p:nvSpPr>
        <p:spPr>
          <a:xfrm>
            <a:off x="2705399" y="440450"/>
            <a:ext cx="3665903" cy="1206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u="sng" dirty="0">
                <a:solidFill>
                  <a:schemeClr val="accent6">
                    <a:lumMod val="50000"/>
                  </a:schemeClr>
                </a:solidFill>
                <a:latin typeface="#9Slide03 AmpleSoft Bold" panose="02000000000000000000" pitchFamily="2" charset="0"/>
              </a:rPr>
              <a:t>I.2.2.Thể </a:t>
            </a:r>
            <a:r>
              <a:rPr lang="en-US" sz="4000" b="1" u="sng" dirty="0" err="1">
                <a:solidFill>
                  <a:schemeClr val="accent6">
                    <a:lumMod val="50000"/>
                  </a:schemeClr>
                </a:solidFill>
                <a:latin typeface="#9Slide03 AmpleSoft Bold" panose="02000000000000000000" pitchFamily="2" charset="0"/>
              </a:rPr>
              <a:t>loại</a:t>
            </a:r>
            <a:endParaRPr lang="en-US" sz="4000" b="1" u="sng" dirty="0">
              <a:solidFill>
                <a:schemeClr val="accent6">
                  <a:lumMod val="50000"/>
                </a:schemeClr>
              </a:solidFill>
              <a:latin typeface="#9Slide03 AmpleSoft Bold" panose="02000000000000000000" pitchFamily="2" charset="0"/>
            </a:endParaRPr>
          </a:p>
        </p:txBody>
      </p:sp>
      <p:sp>
        <p:nvSpPr>
          <p:cNvPr id="3" name="TextBox 2">
            <a:extLst>
              <a:ext uri="{FF2B5EF4-FFF2-40B4-BE49-F238E27FC236}">
                <a16:creationId xmlns:a16="http://schemas.microsoft.com/office/drawing/2014/main" id="{1271E412-8656-470B-9FF4-3509B5F6ECBA}"/>
              </a:ext>
            </a:extLst>
          </p:cNvPr>
          <p:cNvSpPr txBox="1"/>
          <p:nvPr/>
        </p:nvSpPr>
        <p:spPr>
          <a:xfrm>
            <a:off x="2074606" y="2281084"/>
            <a:ext cx="5447071" cy="1107996"/>
          </a:xfrm>
          <a:prstGeom prst="rect">
            <a:avLst/>
          </a:prstGeom>
          <a:noFill/>
        </p:spPr>
        <p:txBody>
          <a:bodyPr wrap="square" rtlCol="0">
            <a:spAutoFit/>
          </a:bodyPr>
          <a:lstStyle/>
          <a:p>
            <a:r>
              <a:rPr lang="en-US" sz="6600" b="1" dirty="0" err="1">
                <a:solidFill>
                  <a:srgbClr val="2F6F84"/>
                </a:solidFill>
                <a:latin typeface="Times New Roman" panose="02020603050405020304" pitchFamily="18" charset="0"/>
                <a:cs typeface="Times New Roman" panose="02020603050405020304" pitchFamily="18" charset="0"/>
              </a:rPr>
              <a:t>Truyện</a:t>
            </a:r>
            <a:r>
              <a:rPr lang="en-US" sz="6600" b="1" dirty="0">
                <a:solidFill>
                  <a:srgbClr val="2F6F84"/>
                </a:solidFill>
                <a:latin typeface="Times New Roman" panose="02020603050405020304" pitchFamily="18" charset="0"/>
                <a:cs typeface="Times New Roman" panose="02020603050405020304" pitchFamily="18" charset="0"/>
              </a:rPr>
              <a:t> </a:t>
            </a:r>
            <a:r>
              <a:rPr lang="en-US" sz="6600" b="1" dirty="0" err="1">
                <a:solidFill>
                  <a:srgbClr val="2F6F84"/>
                </a:solidFill>
                <a:latin typeface="Times New Roman" panose="02020603050405020304" pitchFamily="18" charset="0"/>
                <a:cs typeface="Times New Roman" panose="02020603050405020304" pitchFamily="18" charset="0"/>
              </a:rPr>
              <a:t>ngắn</a:t>
            </a:r>
            <a:endParaRPr lang="en-US" sz="6600" b="1" dirty="0">
              <a:solidFill>
                <a:srgbClr val="2F6F8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37307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8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0" y="34149"/>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Rectangle: Rounded Corners 1">
            <a:extLst>
              <a:ext uri="{FF2B5EF4-FFF2-40B4-BE49-F238E27FC236}">
                <a16:creationId xmlns:a16="http://schemas.microsoft.com/office/drawing/2014/main" id="{2231EB42-EBF6-473A-84FF-97F262FBB422}"/>
              </a:ext>
            </a:extLst>
          </p:cNvPr>
          <p:cNvSpPr/>
          <p:nvPr/>
        </p:nvSpPr>
        <p:spPr>
          <a:xfrm>
            <a:off x="2705399" y="440450"/>
            <a:ext cx="3665903" cy="1206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u="sng" dirty="0">
                <a:solidFill>
                  <a:schemeClr val="accent6">
                    <a:lumMod val="50000"/>
                  </a:schemeClr>
                </a:solidFill>
                <a:latin typeface="#9Slide03 AmpleSoft Bold" panose="02000000000000000000" pitchFamily="2" charset="0"/>
              </a:rPr>
              <a:t>I.2.3.Bố </a:t>
            </a:r>
            <a:r>
              <a:rPr lang="en-US" sz="4000" b="1" u="sng" dirty="0" err="1">
                <a:solidFill>
                  <a:schemeClr val="accent6">
                    <a:lumMod val="50000"/>
                  </a:schemeClr>
                </a:solidFill>
                <a:latin typeface="#9Slide03 AmpleSoft Bold" panose="02000000000000000000" pitchFamily="2" charset="0"/>
              </a:rPr>
              <a:t>cục</a:t>
            </a:r>
            <a:endParaRPr lang="en-US" sz="4000" b="1" u="sng" dirty="0">
              <a:solidFill>
                <a:schemeClr val="accent6">
                  <a:lumMod val="50000"/>
                </a:schemeClr>
              </a:solidFill>
              <a:latin typeface="#9Slide03 AmpleSoft Bold" panose="02000000000000000000" pitchFamily="2" charset="0"/>
            </a:endParaRPr>
          </a:p>
        </p:txBody>
      </p:sp>
      <p:sp>
        <p:nvSpPr>
          <p:cNvPr id="4" name="Cloud 3">
            <a:extLst>
              <a:ext uri="{FF2B5EF4-FFF2-40B4-BE49-F238E27FC236}">
                <a16:creationId xmlns:a16="http://schemas.microsoft.com/office/drawing/2014/main" id="{862C22BA-4C39-410E-8EE0-08231A7EA55B}"/>
              </a:ext>
            </a:extLst>
          </p:cNvPr>
          <p:cNvSpPr/>
          <p:nvPr/>
        </p:nvSpPr>
        <p:spPr>
          <a:xfrm>
            <a:off x="2930013" y="3785419"/>
            <a:ext cx="45719" cy="457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FBCF86C4-2344-4EC6-B33F-6924AAEF3EE9}"/>
              </a:ext>
            </a:extLst>
          </p:cNvPr>
          <p:cNvSpPr/>
          <p:nvPr/>
        </p:nvSpPr>
        <p:spPr>
          <a:xfrm>
            <a:off x="1082547" y="1826183"/>
            <a:ext cx="8022124" cy="3345585"/>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48D68A46-008E-49B0-A67D-F746A92420A8}"/>
              </a:ext>
            </a:extLst>
          </p:cNvPr>
          <p:cNvSpPr txBox="1"/>
          <p:nvPr/>
        </p:nvSpPr>
        <p:spPr>
          <a:xfrm>
            <a:off x="2458064" y="2271252"/>
            <a:ext cx="5240594" cy="2123658"/>
          </a:xfrm>
          <a:prstGeom prst="rect">
            <a:avLst/>
          </a:prstGeom>
          <a:noFill/>
        </p:spPr>
        <p:txBody>
          <a:bodyPr wrap="square" rtlCol="0">
            <a:spAutoFit/>
          </a:bodyPr>
          <a:lstStyle/>
          <a:p>
            <a:r>
              <a:rPr lang="en-US" sz="6600" dirty="0" err="1">
                <a:solidFill>
                  <a:srgbClr val="E53D6F"/>
                </a:solidFill>
                <a:latin typeface="Times New Roman" panose="02020603050405020304" pitchFamily="18" charset="0"/>
                <a:cs typeface="Times New Roman" panose="02020603050405020304" pitchFamily="18" charset="0"/>
              </a:rPr>
              <a:t>Nêu</a:t>
            </a:r>
            <a:r>
              <a:rPr lang="en-US" sz="6600" dirty="0">
                <a:solidFill>
                  <a:srgbClr val="E53D6F"/>
                </a:solidFill>
                <a:latin typeface="Times New Roman" panose="02020603050405020304" pitchFamily="18" charset="0"/>
                <a:cs typeface="Times New Roman" panose="02020603050405020304" pitchFamily="18" charset="0"/>
              </a:rPr>
              <a:t> </a:t>
            </a:r>
            <a:r>
              <a:rPr lang="en-US" sz="6600" dirty="0" err="1">
                <a:solidFill>
                  <a:srgbClr val="E53D6F"/>
                </a:solidFill>
                <a:latin typeface="Times New Roman" panose="02020603050405020304" pitchFamily="18" charset="0"/>
                <a:cs typeface="Times New Roman" panose="02020603050405020304" pitchFamily="18" charset="0"/>
              </a:rPr>
              <a:t>bô</a:t>
            </a:r>
            <a:r>
              <a:rPr lang="en-US" sz="6600" dirty="0">
                <a:solidFill>
                  <a:srgbClr val="E53D6F"/>
                </a:solidFill>
                <a:latin typeface="Times New Roman" panose="02020603050405020304" pitchFamily="18" charset="0"/>
                <a:cs typeface="Times New Roman" panose="02020603050405020304" pitchFamily="18" charset="0"/>
              </a:rPr>
              <a:t>́ </a:t>
            </a:r>
            <a:r>
              <a:rPr lang="en-US" sz="6600" dirty="0" err="1">
                <a:solidFill>
                  <a:srgbClr val="E53D6F"/>
                </a:solidFill>
                <a:latin typeface="Times New Roman" panose="02020603050405020304" pitchFamily="18" charset="0"/>
                <a:cs typeface="Times New Roman" panose="02020603050405020304" pitchFamily="18" charset="0"/>
              </a:rPr>
              <a:t>cục</a:t>
            </a:r>
            <a:r>
              <a:rPr lang="en-US" sz="6600" dirty="0">
                <a:solidFill>
                  <a:srgbClr val="E53D6F"/>
                </a:solidFill>
                <a:latin typeface="Times New Roman" panose="02020603050405020304" pitchFamily="18" charset="0"/>
                <a:cs typeface="Times New Roman" panose="02020603050405020304" pitchFamily="18" charset="0"/>
              </a:rPr>
              <a:t> </a:t>
            </a:r>
            <a:r>
              <a:rPr lang="en-US" sz="6600" dirty="0" err="1">
                <a:solidFill>
                  <a:srgbClr val="E53D6F"/>
                </a:solidFill>
                <a:latin typeface="Times New Roman" panose="02020603050405020304" pitchFamily="18" charset="0"/>
                <a:cs typeface="Times New Roman" panose="02020603050405020304" pitchFamily="18" charset="0"/>
              </a:rPr>
              <a:t>của</a:t>
            </a:r>
            <a:r>
              <a:rPr lang="en-US" sz="6600" dirty="0">
                <a:solidFill>
                  <a:srgbClr val="E53D6F"/>
                </a:solidFill>
                <a:latin typeface="Times New Roman" panose="02020603050405020304" pitchFamily="18" charset="0"/>
                <a:cs typeface="Times New Roman" panose="02020603050405020304" pitchFamily="18" charset="0"/>
              </a:rPr>
              <a:t> </a:t>
            </a:r>
            <a:r>
              <a:rPr lang="en-US" sz="6600" dirty="0" err="1">
                <a:solidFill>
                  <a:srgbClr val="E53D6F"/>
                </a:solidFill>
                <a:latin typeface="Times New Roman" panose="02020603050405020304" pitchFamily="18" charset="0"/>
                <a:cs typeface="Times New Roman" panose="02020603050405020304" pitchFamily="18" charset="0"/>
              </a:rPr>
              <a:t>văn</a:t>
            </a:r>
            <a:r>
              <a:rPr lang="en-US" sz="6600" dirty="0">
                <a:solidFill>
                  <a:srgbClr val="E53D6F"/>
                </a:solidFill>
                <a:latin typeface="Times New Roman" panose="02020603050405020304" pitchFamily="18" charset="0"/>
                <a:cs typeface="Times New Roman" panose="02020603050405020304" pitchFamily="18" charset="0"/>
              </a:rPr>
              <a:t> </a:t>
            </a:r>
            <a:r>
              <a:rPr lang="en-US" sz="6600" dirty="0" err="1">
                <a:solidFill>
                  <a:srgbClr val="E53D6F"/>
                </a:solidFill>
                <a:latin typeface="Times New Roman" panose="02020603050405020304" pitchFamily="18" charset="0"/>
                <a:cs typeface="Times New Roman" panose="02020603050405020304" pitchFamily="18" charset="0"/>
              </a:rPr>
              <a:t>bản</a:t>
            </a:r>
            <a:r>
              <a:rPr lang="en-US" sz="6600" dirty="0">
                <a:solidFill>
                  <a:srgbClr val="E53D6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5705024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8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39" name="图片 38"/>
          <p:cNvPicPr>
            <a:picLocks noChangeAspect="1"/>
          </p:cNvPicPr>
          <p:nvPr/>
        </p:nvPicPr>
        <p:blipFill rotWithShape="1">
          <a:blip r:embed="rId4"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sp>
        <p:nvSpPr>
          <p:cNvPr id="2" name="Rectangle: Rounded Corners 1">
            <a:extLst>
              <a:ext uri="{FF2B5EF4-FFF2-40B4-BE49-F238E27FC236}">
                <a16:creationId xmlns:a16="http://schemas.microsoft.com/office/drawing/2014/main" id="{2231EB42-EBF6-473A-84FF-97F262FBB422}"/>
              </a:ext>
            </a:extLst>
          </p:cNvPr>
          <p:cNvSpPr/>
          <p:nvPr/>
        </p:nvSpPr>
        <p:spPr>
          <a:xfrm>
            <a:off x="2705399" y="440450"/>
            <a:ext cx="3665903" cy="1206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u="sng" dirty="0">
                <a:solidFill>
                  <a:schemeClr val="accent6">
                    <a:lumMod val="50000"/>
                  </a:schemeClr>
                </a:solidFill>
                <a:latin typeface="#9Slide03 AmpleSoft Bold" panose="02000000000000000000" pitchFamily="2" charset="0"/>
              </a:rPr>
              <a:t>I.2.3.Bố </a:t>
            </a:r>
            <a:r>
              <a:rPr lang="en-US" sz="4000" b="1" u="sng" dirty="0" err="1">
                <a:solidFill>
                  <a:schemeClr val="accent6">
                    <a:lumMod val="50000"/>
                  </a:schemeClr>
                </a:solidFill>
                <a:latin typeface="#9Slide03 AmpleSoft Bold" panose="02000000000000000000" pitchFamily="2" charset="0"/>
              </a:rPr>
              <a:t>cục</a:t>
            </a:r>
            <a:endParaRPr lang="en-US" sz="4000" b="1" u="sng" dirty="0">
              <a:solidFill>
                <a:schemeClr val="accent6">
                  <a:lumMod val="50000"/>
                </a:schemeClr>
              </a:solidFill>
              <a:latin typeface="#9Slide03 AmpleSoft Bold" panose="02000000000000000000" pitchFamily="2" charset="0"/>
            </a:endParaRPr>
          </a:p>
        </p:txBody>
      </p:sp>
      <p:sp>
        <p:nvSpPr>
          <p:cNvPr id="3" name="TextBox 2">
            <a:extLst>
              <a:ext uri="{FF2B5EF4-FFF2-40B4-BE49-F238E27FC236}">
                <a16:creationId xmlns:a16="http://schemas.microsoft.com/office/drawing/2014/main" id="{1271E412-8656-470B-9FF4-3509B5F6ECBA}"/>
              </a:ext>
            </a:extLst>
          </p:cNvPr>
          <p:cNvSpPr txBox="1"/>
          <p:nvPr/>
        </p:nvSpPr>
        <p:spPr>
          <a:xfrm>
            <a:off x="324466" y="1573161"/>
            <a:ext cx="11668186" cy="5262979"/>
          </a:xfrm>
          <a:prstGeom prst="rect">
            <a:avLst/>
          </a:prstGeom>
          <a:noFill/>
        </p:spPr>
        <p:txBody>
          <a:bodyPr wrap="square" rtlCol="0">
            <a:spAutoFit/>
          </a:bodyPr>
          <a:lstStyle/>
          <a:p>
            <a:r>
              <a:rPr lang="en-US" sz="4800" dirty="0">
                <a:solidFill>
                  <a:srgbClr val="2F6F84"/>
                </a:solidFill>
                <a:latin typeface="Times New Roman" panose="02020603050405020304" pitchFamily="18" charset="0"/>
                <a:cs typeface="Times New Roman" panose="02020603050405020304" pitchFamily="18" charset="0"/>
              </a:rPr>
              <a:t>3 </a:t>
            </a:r>
            <a:r>
              <a:rPr lang="en-US" sz="4800" dirty="0" err="1">
                <a:solidFill>
                  <a:srgbClr val="2F6F84"/>
                </a:solidFill>
                <a:latin typeface="Times New Roman" panose="02020603050405020304" pitchFamily="18" charset="0"/>
                <a:cs typeface="Times New Roman" panose="02020603050405020304" pitchFamily="18" charset="0"/>
              </a:rPr>
              <a:t>phần</a:t>
            </a:r>
            <a:endParaRPr lang="en-US" sz="4800" dirty="0">
              <a:solidFill>
                <a:srgbClr val="2F6F84"/>
              </a:solidFill>
              <a:latin typeface="Times New Roman" panose="02020603050405020304" pitchFamily="18" charset="0"/>
              <a:cs typeface="Times New Roman" panose="02020603050405020304" pitchFamily="18" charset="0"/>
            </a:endParaRPr>
          </a:p>
          <a:p>
            <a:r>
              <a:rPr lang="en-US" sz="4800" dirty="0">
                <a:solidFill>
                  <a:srgbClr val="2F6F84"/>
                </a:solidFill>
                <a:latin typeface="Times New Roman" panose="02020603050405020304" pitchFamily="18" charset="0"/>
                <a:cs typeface="Times New Roman" panose="02020603050405020304" pitchFamily="18" charset="0"/>
              </a:rPr>
              <a:t>-</a:t>
            </a:r>
            <a:r>
              <a:rPr lang="en-US" sz="4800" dirty="0" err="1">
                <a:solidFill>
                  <a:srgbClr val="2F6F84"/>
                </a:solidFill>
                <a:latin typeface="Times New Roman" panose="02020603050405020304" pitchFamily="18" charset="0"/>
                <a:cs typeface="Times New Roman" panose="02020603050405020304" pitchFamily="18" charset="0"/>
              </a:rPr>
              <a:t>Tư</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đầu</a:t>
            </a:r>
            <a:r>
              <a:rPr lang="en-US" sz="4800" dirty="0">
                <a:solidFill>
                  <a:srgbClr val="2F6F84"/>
                </a:solidFill>
                <a:latin typeface="Times New Roman" panose="02020603050405020304" pitchFamily="18" charset="0"/>
                <a:cs typeface="Times New Roman" panose="02020603050405020304" pitchFamily="18" charset="0"/>
              </a:rPr>
              <a:t>…</a:t>
            </a:r>
            <a:r>
              <a:rPr lang="en-US" sz="4800" dirty="0" err="1">
                <a:solidFill>
                  <a:srgbClr val="2F6F84"/>
                </a:solidFill>
                <a:latin typeface="Times New Roman" panose="02020603050405020304" pitchFamily="18" charset="0"/>
                <a:cs typeface="Times New Roman" panose="02020603050405020304" pitchFamily="18" charset="0"/>
              </a:rPr>
              <a:t>thiên</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đường</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Lí</a:t>
            </a:r>
            <a:r>
              <a:rPr lang="en-US" sz="4800" dirty="0">
                <a:solidFill>
                  <a:srgbClr val="2F6F84"/>
                </a:solidFill>
                <a:latin typeface="Times New Roman" panose="02020603050405020304" pitchFamily="18" charset="0"/>
                <a:cs typeface="Times New Roman" panose="02020603050405020304" pitchFamily="18" charset="0"/>
              </a:rPr>
              <a:t> do </a:t>
            </a:r>
            <a:r>
              <a:rPr lang="en-US" sz="4800" dirty="0" err="1">
                <a:solidFill>
                  <a:srgbClr val="2F6F84"/>
                </a:solidFill>
                <a:latin typeface="Times New Roman" panose="02020603050405020304" pitchFamily="18" charset="0"/>
                <a:cs typeface="Times New Roman" panose="02020603050405020304" pitchFamily="18" charset="0"/>
              </a:rPr>
              <a:t>vì</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sao</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ông</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nội</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trồng</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cây</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ổi</a:t>
            </a:r>
            <a:r>
              <a:rPr lang="en-US" sz="4800" dirty="0">
                <a:solidFill>
                  <a:srgbClr val="2F6F84"/>
                </a:solidFill>
                <a:latin typeface="Times New Roman" panose="02020603050405020304" pitchFamily="18" charset="0"/>
                <a:cs typeface="Times New Roman" panose="02020603050405020304" pitchFamily="18" charset="0"/>
              </a:rPr>
              <a:t>.</a:t>
            </a:r>
          </a:p>
          <a:p>
            <a:r>
              <a:rPr lang="en-US" sz="4800" dirty="0">
                <a:solidFill>
                  <a:srgbClr val="2F6F84"/>
                </a:solidFill>
                <a:latin typeface="Times New Roman" panose="02020603050405020304" pitchFamily="18" charset="0"/>
                <a:cs typeface="Times New Roman" panose="02020603050405020304" pitchFamily="18" charset="0"/>
              </a:rPr>
              <a:t>-</a:t>
            </a:r>
            <a:r>
              <a:rPr lang="en-US" sz="4800" dirty="0" err="1">
                <a:solidFill>
                  <a:srgbClr val="2F6F84"/>
                </a:solidFill>
                <a:latin typeface="Times New Roman" panose="02020603050405020304" pitchFamily="18" charset="0"/>
                <a:cs typeface="Times New Roman" panose="02020603050405020304" pitchFamily="18" charset="0"/>
              </a:rPr>
              <a:t>Tư</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Phu</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công</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chăm</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bẵm</a:t>
            </a:r>
            <a:r>
              <a:rPr lang="en-US" sz="4800" dirty="0">
                <a:solidFill>
                  <a:srgbClr val="2F6F84"/>
                </a:solidFill>
                <a:latin typeface="Times New Roman" panose="02020603050405020304" pitchFamily="18" charset="0"/>
                <a:cs typeface="Times New Roman" panose="02020603050405020304" pitchFamily="18" charset="0"/>
              </a:rPr>
              <a:t>…</a:t>
            </a:r>
            <a:r>
              <a:rPr lang="en-US" sz="4800" dirty="0" err="1">
                <a:solidFill>
                  <a:srgbClr val="2F6F84"/>
                </a:solidFill>
                <a:latin typeface="Times New Roman" panose="02020603050405020304" pitchFamily="18" charset="0"/>
                <a:cs typeface="Times New Roman" panose="02020603050405020304" pitchFamily="18" charset="0"/>
              </a:rPr>
              <a:t>hiền</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lành</a:t>
            </a:r>
            <a:r>
              <a:rPr lang="en-US" sz="4800" dirty="0">
                <a:solidFill>
                  <a:srgbClr val="2F6F84"/>
                </a:solidFill>
                <a:latin typeface="Times New Roman" panose="02020603050405020304" pitchFamily="18" charset="0"/>
                <a:cs typeface="Times New Roman" panose="02020603050405020304" pitchFamily="18" charset="0"/>
              </a:rPr>
              <a:t>”</a:t>
            </a:r>
          </a:p>
          <a:p>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Kí</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ức</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về</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cây</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ổi</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của</a:t>
            </a:r>
            <a:r>
              <a:rPr lang="en-US" sz="4800" dirty="0">
                <a:solidFill>
                  <a:srgbClr val="2F6F84"/>
                </a:solidFill>
                <a:latin typeface="Times New Roman" panose="02020603050405020304" pitchFamily="18" charset="0"/>
                <a:cs typeface="Times New Roman" panose="02020603050405020304" pitchFamily="18" charset="0"/>
              </a:rPr>
              <a:t> Bum.</a:t>
            </a:r>
          </a:p>
          <a:p>
            <a:r>
              <a:rPr lang="en-US" sz="4800" dirty="0" err="1">
                <a:solidFill>
                  <a:srgbClr val="2F6F84"/>
                </a:solidFill>
                <a:latin typeface="Times New Roman" panose="02020603050405020304" pitchFamily="18" charset="0"/>
                <a:cs typeface="Times New Roman" panose="02020603050405020304" pitchFamily="18" charset="0"/>
              </a:rPr>
              <a:t>Còn</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lại</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Ước</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mơ</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làm</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một</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cây</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ổi</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của</a:t>
            </a:r>
            <a:r>
              <a:rPr lang="en-US" sz="4800" dirty="0">
                <a:solidFill>
                  <a:srgbClr val="2F6F84"/>
                </a:solidFill>
                <a:latin typeface="Times New Roman" panose="02020603050405020304" pitchFamily="18" charset="0"/>
                <a:cs typeface="Times New Roman" panose="02020603050405020304" pitchFamily="18" charset="0"/>
              </a:rPr>
              <a:t> Bum </a:t>
            </a:r>
            <a:r>
              <a:rPr lang="en-US" sz="4800" dirty="0" err="1">
                <a:solidFill>
                  <a:srgbClr val="2F6F84"/>
                </a:solidFill>
                <a:latin typeface="Times New Roman" panose="02020603050405020304" pitchFamily="18" charset="0"/>
                <a:cs typeface="Times New Roman" panose="02020603050405020304" pitchFamily="18" charset="0"/>
              </a:rPr>
              <a:t>khi</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ông</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nội</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mất</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và</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đi</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xa</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căn</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nhà</a:t>
            </a:r>
            <a:r>
              <a:rPr lang="en-US" sz="4800" dirty="0">
                <a:solidFill>
                  <a:srgbClr val="2F6F84"/>
                </a:solidFill>
                <a:latin typeface="Times New Roman" panose="02020603050405020304" pitchFamily="18" charset="0"/>
                <a:cs typeface="Times New Roman" panose="02020603050405020304" pitchFamily="18" charset="0"/>
              </a:rPr>
              <a:t> </a:t>
            </a:r>
            <a:r>
              <a:rPr lang="en-US" sz="4800" dirty="0" err="1">
                <a:solidFill>
                  <a:srgbClr val="2F6F84"/>
                </a:solidFill>
                <a:latin typeface="Times New Roman" panose="02020603050405020304" pitchFamily="18" charset="0"/>
                <a:cs typeface="Times New Roman" panose="02020603050405020304" pitchFamily="18" charset="0"/>
              </a:rPr>
              <a:t>cũ</a:t>
            </a:r>
            <a:endParaRPr lang="en-US" sz="19900" b="1" dirty="0">
              <a:solidFill>
                <a:srgbClr val="2F6F84"/>
              </a:solidFill>
              <a:latin typeface="Times New Roman" panose="02020603050405020304" pitchFamily="18" charset="0"/>
              <a:cs typeface="Times New Roman" panose="02020603050405020304" pitchFamily="18" charset="0"/>
            </a:endParaRPr>
          </a:p>
        </p:txBody>
      </p:sp>
      <p:pic>
        <p:nvPicPr>
          <p:cNvPr id="19" name="图片 35">
            <a:extLst>
              <a:ext uri="{FF2B5EF4-FFF2-40B4-BE49-F238E27FC236}">
                <a16:creationId xmlns:a16="http://schemas.microsoft.com/office/drawing/2014/main" id="{D12A7077-0F36-4D78-83FA-D167ECD00D5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Tree>
    <p:extLst>
      <p:ext uri="{BB962C8B-B14F-4D97-AF65-F5344CB8AC3E}">
        <p14:creationId xmlns:p14="http://schemas.microsoft.com/office/powerpoint/2010/main" val="298136709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3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4000" fill="hold"/>
                                        <p:tgtEl>
                                          <p:spTgt spid="39"/>
                                        </p:tgtEl>
                                        <p:attrNameLst>
                                          <p:attrName>ppt_x</p:attrName>
                                        </p:attrNameLst>
                                      </p:cBhvr>
                                      <p:tavLst>
                                        <p:tav tm="0">
                                          <p:val>
                                            <p:strVal val="0-#ppt_w/2"/>
                                          </p:val>
                                        </p:tav>
                                        <p:tav tm="100000">
                                          <p:val>
                                            <p:strVal val="#ppt_x"/>
                                          </p:val>
                                        </p:tav>
                                      </p:tavLst>
                                    </p:anim>
                                    <p:anim calcmode="lin" valueType="num">
                                      <p:cBhvr additive="base">
                                        <p:cTn id="8" dur="40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Rectangle: Rounded Corners 1">
            <a:extLst>
              <a:ext uri="{FF2B5EF4-FFF2-40B4-BE49-F238E27FC236}">
                <a16:creationId xmlns:a16="http://schemas.microsoft.com/office/drawing/2014/main" id="{391E26F7-FB61-4D26-B997-B29F9C0F47D5}"/>
              </a:ext>
            </a:extLst>
          </p:cNvPr>
          <p:cNvSpPr/>
          <p:nvPr/>
        </p:nvSpPr>
        <p:spPr>
          <a:xfrm>
            <a:off x="225818" y="1525206"/>
            <a:ext cx="10464487" cy="21958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u="sng" dirty="0">
                <a:solidFill>
                  <a:srgbClr val="E53F6C"/>
                </a:solidFill>
                <a:latin typeface="#9Slide03 AmpleSoft Bold" panose="02000000000000000000" pitchFamily="2" charset="0"/>
              </a:rPr>
              <a:t>II.ĐỌC-HIỂU VĂN BẢN:</a:t>
            </a:r>
          </a:p>
        </p:txBody>
      </p:sp>
    </p:spTree>
    <p:extLst>
      <p:ext uri="{BB962C8B-B14F-4D97-AF65-F5344CB8AC3E}">
        <p14:creationId xmlns:p14="http://schemas.microsoft.com/office/powerpoint/2010/main" val="337956024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8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46" name="Cloud Callout 45"/>
          <p:cNvSpPr/>
          <p:nvPr/>
        </p:nvSpPr>
        <p:spPr>
          <a:xfrm>
            <a:off x="1209369" y="3159830"/>
            <a:ext cx="7878648" cy="2612573"/>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800" dirty="0"/>
          </a:p>
        </p:txBody>
      </p:sp>
      <p:sp>
        <p:nvSpPr>
          <p:cNvPr id="2" name="Rectangle: Rounded Corners 1">
            <a:extLst>
              <a:ext uri="{FF2B5EF4-FFF2-40B4-BE49-F238E27FC236}">
                <a16:creationId xmlns:a16="http://schemas.microsoft.com/office/drawing/2014/main" id="{7DF0F707-F91B-4407-8CB2-139EC7FDFF4D}"/>
              </a:ext>
            </a:extLst>
          </p:cNvPr>
          <p:cNvSpPr/>
          <p:nvPr/>
        </p:nvSpPr>
        <p:spPr>
          <a:xfrm>
            <a:off x="2099389" y="148236"/>
            <a:ext cx="6995149" cy="15091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5400" u="sng" dirty="0">
                <a:solidFill>
                  <a:srgbClr val="E53D6F"/>
                </a:solidFill>
                <a:latin typeface="#9Slide03 AmpleSoft Bold" panose="02000000000000000000" pitchFamily="2" charset="0"/>
              </a:rPr>
              <a:t>II.ĐỌC-HIỂU VĂN BẢN</a:t>
            </a:r>
          </a:p>
        </p:txBody>
      </p:sp>
      <p:sp>
        <p:nvSpPr>
          <p:cNvPr id="3" name="Rectangle: Rounded Corners 2">
            <a:extLst>
              <a:ext uri="{FF2B5EF4-FFF2-40B4-BE49-F238E27FC236}">
                <a16:creationId xmlns:a16="http://schemas.microsoft.com/office/drawing/2014/main" id="{D993E792-4072-4CA4-B415-A2A62A9294A0}"/>
              </a:ext>
            </a:extLst>
          </p:cNvPr>
          <p:cNvSpPr/>
          <p:nvPr/>
        </p:nvSpPr>
        <p:spPr>
          <a:xfrm>
            <a:off x="2388637" y="1712096"/>
            <a:ext cx="3707363" cy="13929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u="sng" dirty="0">
                <a:solidFill>
                  <a:srgbClr val="FF9900"/>
                </a:solidFill>
                <a:latin typeface="#9Slide03 AmpleSoft Bold" panose="02000000000000000000" pitchFamily="2" charset="0"/>
              </a:rPr>
              <a:t>II.1.NHÂN VẬT</a:t>
            </a:r>
            <a:endParaRPr lang="en-US" sz="3600" dirty="0">
              <a:solidFill>
                <a:srgbClr val="FF9900"/>
              </a:solidFill>
            </a:endParaRPr>
          </a:p>
        </p:txBody>
      </p:sp>
      <p:sp>
        <p:nvSpPr>
          <p:cNvPr id="4" name="TextBox 3">
            <a:extLst>
              <a:ext uri="{FF2B5EF4-FFF2-40B4-BE49-F238E27FC236}">
                <a16:creationId xmlns:a16="http://schemas.microsoft.com/office/drawing/2014/main" id="{B8693EC6-B4BE-457D-A6FC-65D90398FA09}"/>
              </a:ext>
            </a:extLst>
          </p:cNvPr>
          <p:cNvSpPr txBox="1"/>
          <p:nvPr/>
        </p:nvSpPr>
        <p:spPr>
          <a:xfrm>
            <a:off x="2481945" y="3648269"/>
            <a:ext cx="5206882" cy="1754326"/>
          </a:xfrm>
          <a:prstGeom prst="rect">
            <a:avLst/>
          </a:prstGeom>
          <a:noFill/>
        </p:spPr>
        <p:txBody>
          <a:bodyPr wrap="square" rtlCol="0">
            <a:spAutoFit/>
          </a:bodyPr>
          <a:lstStyle/>
          <a:p>
            <a:pPr algn="ctr"/>
            <a:r>
              <a:rPr lang="en-US" sz="3600" u="sng" dirty="0">
                <a:solidFill>
                  <a:srgbClr val="F31CFE"/>
                </a:solidFill>
                <a:latin typeface="#9Slide03 AmpleSoft Bold" panose="02000000000000000000" pitchFamily="2" charset="0"/>
              </a:rPr>
              <a:t>HS LÀM VIỆC NHÓM </a:t>
            </a:r>
            <a:r>
              <a:rPr lang="en-US" sz="3600" dirty="0">
                <a:solidFill>
                  <a:srgbClr val="2F6F84"/>
                </a:solidFill>
                <a:latin typeface="#9Slide03 AmpleSoft Bold" panose="02000000000000000000" pitchFamily="2" charset="0"/>
              </a:rPr>
              <a:t>HOÀN THÀNH PHIẾU HỌC TẬP SAU(18P)</a:t>
            </a:r>
          </a:p>
        </p:txBody>
      </p:sp>
    </p:spTree>
    <p:extLst>
      <p:ext uri="{BB962C8B-B14F-4D97-AF65-F5344CB8AC3E}">
        <p14:creationId xmlns:p14="http://schemas.microsoft.com/office/powerpoint/2010/main" val="346944931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8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46" grpId="0" animBg="1"/>
      <p:bldP spid="2" grpId="0" animBg="1"/>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0" y="-32717"/>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805528"/>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74615" y="3167469"/>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9" name="图片 38"/>
          <p:cNvPicPr>
            <a:picLocks noChangeAspect="1"/>
          </p:cNvPicPr>
          <p:nvPr/>
        </p:nvPicPr>
        <p:blipFill rotWithShape="1">
          <a:blip r:embed="rId7"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8"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9" cstate="print">
            <a:extLst>
              <a:ext uri="{28A0092B-C50C-407E-A947-70E740481C1C}">
                <a14:useLocalDpi xmlns:a14="http://schemas.microsoft.com/office/drawing/2010/main" val="0"/>
              </a:ext>
            </a:extLst>
          </a:blip>
          <a:srcRect l="35738" t="13820" r="48495" b="13532"/>
          <a:stretch/>
        </p:blipFill>
        <p:spPr>
          <a:xfrm rot="649226">
            <a:off x="9207154" y="4455971"/>
            <a:ext cx="1596572" cy="1930400"/>
          </a:xfrm>
          <a:prstGeom prst="rect">
            <a:avLst/>
          </a:prstGeom>
        </p:spPr>
      </p:pic>
      <p:pic>
        <p:nvPicPr>
          <p:cNvPr id="23" name="图片 22"/>
          <p:cNvPicPr>
            <a:picLocks noChangeAspect="1"/>
          </p:cNvPicPr>
          <p:nvPr/>
        </p:nvPicPr>
        <p:blipFill rotWithShape="1">
          <a:blip r:embed="rId9" cstate="print">
            <a:extLst>
              <a:ext uri="{28A0092B-C50C-407E-A947-70E740481C1C}">
                <a14:useLocalDpi xmlns:a14="http://schemas.microsoft.com/office/drawing/2010/main" val="0"/>
              </a:ext>
            </a:extLst>
          </a:blip>
          <a:srcRect l="15120" t="13820" r="65265" b="13532"/>
          <a:stretch/>
        </p:blipFill>
        <p:spPr>
          <a:xfrm>
            <a:off x="7007880" y="4977735"/>
            <a:ext cx="1986240" cy="1930400"/>
          </a:xfrm>
          <a:prstGeom prst="rect">
            <a:avLst/>
          </a:prstGeom>
        </p:spPr>
      </p:pic>
      <p:pic>
        <p:nvPicPr>
          <p:cNvPr id="45" name="图片 35"/>
          <p:cNvPicPr>
            <a:picLocks noChangeAspect="1"/>
          </p:cNvPicPr>
          <p:nvPr/>
        </p:nvPicPr>
        <p:blipFill rotWithShape="1">
          <a:blip r:embed="rId10" cstate="print">
            <a:extLst>
              <a:ext uri="{28A0092B-C50C-407E-A947-70E740481C1C}">
                <a14:useLocalDpi xmlns:a14="http://schemas.microsoft.com/office/drawing/2010/main" val="0"/>
              </a:ext>
            </a:extLst>
          </a:blip>
          <a:srcRect l="6778" r="63938" b="74180"/>
          <a:stretch/>
        </p:blipFill>
        <p:spPr>
          <a:xfrm>
            <a:off x="311988" y="412075"/>
            <a:ext cx="2479582" cy="1454370"/>
          </a:xfrm>
          <a:prstGeom prst="rect">
            <a:avLst/>
          </a:prstGeom>
        </p:spPr>
      </p:pic>
      <p:pic>
        <p:nvPicPr>
          <p:cNvPr id="3" name="Picture 2">
            <a:extLst>
              <a:ext uri="{FF2B5EF4-FFF2-40B4-BE49-F238E27FC236}">
                <a16:creationId xmlns:a16="http://schemas.microsoft.com/office/drawing/2014/main" id="{D34DDCF0-FD3A-43B6-BA18-69338CC1F76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1986645"/>
            <a:ext cx="3685592" cy="4888430"/>
          </a:xfrm>
          <a:prstGeom prst="rect">
            <a:avLst/>
          </a:prstGeom>
        </p:spPr>
      </p:pic>
      <p:sp>
        <p:nvSpPr>
          <p:cNvPr id="9" name="TextBox 8">
            <a:extLst>
              <a:ext uri="{FF2B5EF4-FFF2-40B4-BE49-F238E27FC236}">
                <a16:creationId xmlns:a16="http://schemas.microsoft.com/office/drawing/2014/main" id="{35A2E4A1-2D2A-4C3F-B284-E9ADA88D42DE}"/>
              </a:ext>
            </a:extLst>
          </p:cNvPr>
          <p:cNvSpPr txBox="1"/>
          <p:nvPr/>
        </p:nvSpPr>
        <p:spPr>
          <a:xfrm>
            <a:off x="2791570" y="83976"/>
            <a:ext cx="3055775" cy="707886"/>
          </a:xfrm>
          <a:prstGeom prst="rect">
            <a:avLst/>
          </a:prstGeom>
          <a:noFill/>
        </p:spPr>
        <p:txBody>
          <a:bodyPr wrap="square" rtlCol="0">
            <a:spAutoFit/>
          </a:bodyPr>
          <a:lstStyle/>
          <a:p>
            <a:r>
              <a:rPr lang="en-US" sz="4000" u="sng" dirty="0" err="1">
                <a:solidFill>
                  <a:srgbClr val="FF0000"/>
                </a:solidFill>
                <a:latin typeface="#9Slide03 AmpleSoft Bold" panose="02000000000000000000" pitchFamily="2" charset="0"/>
              </a:rPr>
              <a:t>Tiết</a:t>
            </a:r>
            <a:r>
              <a:rPr lang="en-US" sz="4000" u="sng" dirty="0">
                <a:solidFill>
                  <a:srgbClr val="FF0000"/>
                </a:solidFill>
                <a:latin typeface="#9Slide03 AmpleSoft Bold" panose="02000000000000000000" pitchFamily="2" charset="0"/>
              </a:rPr>
              <a:t>:</a:t>
            </a:r>
          </a:p>
        </p:txBody>
      </p:sp>
      <p:sp>
        <p:nvSpPr>
          <p:cNvPr id="2" name="TextBox 1">
            <a:extLst>
              <a:ext uri="{FF2B5EF4-FFF2-40B4-BE49-F238E27FC236}">
                <a16:creationId xmlns:a16="http://schemas.microsoft.com/office/drawing/2014/main" id="{510F0C4E-F493-4EF8-B00A-082911EB5A57}"/>
              </a:ext>
            </a:extLst>
          </p:cNvPr>
          <p:cNvSpPr txBox="1"/>
          <p:nvPr/>
        </p:nvSpPr>
        <p:spPr>
          <a:xfrm>
            <a:off x="3608440" y="994235"/>
            <a:ext cx="8271572" cy="2831544"/>
          </a:xfrm>
          <a:prstGeom prst="rect">
            <a:avLst/>
          </a:prstGeom>
          <a:noFill/>
        </p:spPr>
        <p:txBody>
          <a:bodyPr wrap="square" rtlCol="0">
            <a:spAutoFit/>
          </a:bodyPr>
          <a:lstStyle/>
          <a:p>
            <a:pPr algn="ctr"/>
            <a:r>
              <a:rPr lang="en-US" sz="8000" dirty="0">
                <a:solidFill>
                  <a:srgbClr val="F31CFE"/>
                </a:solidFill>
                <a:latin typeface="#9Slide03 AmpleSoft Bold" panose="02000000000000000000" pitchFamily="2" charset="0"/>
              </a:rPr>
              <a:t>CON MUỐN LÀM MỘT CÁI CÂY</a:t>
            </a:r>
          </a:p>
          <a:p>
            <a:endParaRPr lang="en-US" dirty="0"/>
          </a:p>
        </p:txBody>
      </p:sp>
    </p:spTree>
    <p:extLst>
      <p:ext uri="{BB962C8B-B14F-4D97-AF65-F5344CB8AC3E}">
        <p14:creationId xmlns:p14="http://schemas.microsoft.com/office/powerpoint/2010/main" val="220655241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8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380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1000" fill="hold"/>
                                        <p:tgtEl>
                                          <p:spTgt spid="40"/>
                                        </p:tgtEl>
                                        <p:attrNameLst>
                                          <p:attrName>ppt_x</p:attrName>
                                        </p:attrNameLst>
                                      </p:cBhvr>
                                      <p:tavLst>
                                        <p:tav tm="0">
                                          <p:val>
                                            <p:strVal val="1+#ppt_w/2"/>
                                          </p:val>
                                        </p:tav>
                                        <p:tav tm="100000">
                                          <p:val>
                                            <p:strVal val="#ppt_x"/>
                                          </p:val>
                                        </p:tav>
                                      </p:tavLst>
                                    </p:anim>
                                    <p:anim calcmode="lin" valueType="num">
                                      <p:cBhvr additive="base">
                                        <p:cTn id="13"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wipe(down)">
                                      <p:cBhvr>
                                        <p:cTn id="1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39" name="图片 38"/>
          <p:cNvPicPr>
            <a:picLocks noChangeAspect="1"/>
          </p:cNvPicPr>
          <p:nvPr/>
        </p:nvPicPr>
        <p:blipFill rotWithShape="1">
          <a:blip r:embed="rId4"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45" name="图片 35"/>
          <p:cNvPicPr>
            <a:picLocks noChangeAspect="1"/>
          </p:cNvPicPr>
          <p:nvPr/>
        </p:nvPicPr>
        <p:blipFill rotWithShape="1">
          <a:blip r:embed="rId5"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graphicFrame>
        <p:nvGraphicFramePr>
          <p:cNvPr id="2" name="Table 2">
            <a:extLst>
              <a:ext uri="{FF2B5EF4-FFF2-40B4-BE49-F238E27FC236}">
                <a16:creationId xmlns:a16="http://schemas.microsoft.com/office/drawing/2014/main" id="{1602F1B9-65E7-431A-80E8-12F3A347CD2D}"/>
              </a:ext>
            </a:extLst>
          </p:cNvPr>
          <p:cNvGraphicFramePr>
            <a:graphicFrameLocks noGrp="1"/>
          </p:cNvGraphicFramePr>
          <p:nvPr>
            <p:extLst>
              <p:ext uri="{D42A27DB-BD31-4B8C-83A1-F6EECF244321}">
                <p14:modId xmlns:p14="http://schemas.microsoft.com/office/powerpoint/2010/main" val="1295688818"/>
              </p:ext>
            </p:extLst>
          </p:nvPr>
        </p:nvGraphicFramePr>
        <p:xfrm>
          <a:off x="-19455" y="0"/>
          <a:ext cx="12211455" cy="6783355"/>
        </p:xfrm>
        <a:graphic>
          <a:graphicData uri="http://schemas.openxmlformats.org/drawingml/2006/table">
            <a:tbl>
              <a:tblPr firstRow="1" bandRow="1">
                <a:tableStyleId>{5C22544A-7EE6-4342-B048-85BDC9FD1C3A}</a:tableStyleId>
              </a:tblPr>
              <a:tblGrid>
                <a:gridCol w="1191237">
                  <a:extLst>
                    <a:ext uri="{9D8B030D-6E8A-4147-A177-3AD203B41FA5}">
                      <a16:colId xmlns:a16="http://schemas.microsoft.com/office/drawing/2014/main" val="2064005023"/>
                    </a:ext>
                  </a:extLst>
                </a:gridCol>
                <a:gridCol w="6909148">
                  <a:extLst>
                    <a:ext uri="{9D8B030D-6E8A-4147-A177-3AD203B41FA5}">
                      <a16:colId xmlns:a16="http://schemas.microsoft.com/office/drawing/2014/main" val="3555846014"/>
                    </a:ext>
                  </a:extLst>
                </a:gridCol>
                <a:gridCol w="4111070">
                  <a:extLst>
                    <a:ext uri="{9D8B030D-6E8A-4147-A177-3AD203B41FA5}">
                      <a16:colId xmlns:a16="http://schemas.microsoft.com/office/drawing/2014/main" val="3122187409"/>
                    </a:ext>
                  </a:extLst>
                </a:gridCol>
              </a:tblGrid>
              <a:tr h="1209375">
                <a:tc>
                  <a:txBody>
                    <a:bodyPr/>
                    <a:lstStyle/>
                    <a:p>
                      <a:pPr algn="ctr"/>
                      <a:r>
                        <a:rPr lang="en-US" sz="2800" b="1" dirty="0">
                          <a:solidFill>
                            <a:srgbClr val="E53F6C"/>
                          </a:solidFill>
                        </a:rPr>
                        <a:t>NHÂN VẬT</a:t>
                      </a:r>
                    </a:p>
                  </a:txBody>
                  <a:tcPr/>
                </a:tc>
                <a:tc>
                  <a:txBody>
                    <a:bodyPr/>
                    <a:lstStyle/>
                    <a:p>
                      <a:pPr algn="ctr"/>
                      <a:r>
                        <a:rPr lang="en-US" sz="2800" b="1" dirty="0">
                          <a:solidFill>
                            <a:srgbClr val="E53F6C"/>
                          </a:solidFill>
                        </a:rPr>
                        <a:t>CHI TIẾT MIÊU TẢ</a:t>
                      </a:r>
                    </a:p>
                  </a:txBody>
                  <a:tcPr/>
                </a:tc>
                <a:tc>
                  <a:txBody>
                    <a:bodyPr/>
                    <a:lstStyle/>
                    <a:p>
                      <a:pPr algn="ctr"/>
                      <a:r>
                        <a:rPr lang="en-US" sz="2800" b="1" dirty="0">
                          <a:solidFill>
                            <a:srgbClr val="E53F6C"/>
                          </a:solidFill>
                        </a:rPr>
                        <a:t>NHẬN XÉT VỀ NHÂN VẬT</a:t>
                      </a:r>
                    </a:p>
                  </a:txBody>
                  <a:tcPr/>
                </a:tc>
                <a:extLst>
                  <a:ext uri="{0D108BD9-81ED-4DB2-BD59-A6C34878D82A}">
                    <a16:rowId xmlns:a16="http://schemas.microsoft.com/office/drawing/2014/main" val="1172107095"/>
                  </a:ext>
                </a:extLst>
              </a:tr>
              <a:tr h="2786990">
                <a:tc>
                  <a:txBody>
                    <a:bodyPr/>
                    <a:lstStyle/>
                    <a:p>
                      <a:pPr algn="ctr"/>
                      <a:r>
                        <a:rPr lang="en-US" sz="2800" b="1" dirty="0">
                          <a:solidFill>
                            <a:srgbClr val="E53F6C"/>
                          </a:solidFill>
                        </a:rPr>
                        <a:t>ÔNG NỘI</a:t>
                      </a:r>
                    </a:p>
                  </a:txBody>
                  <a:tcPr/>
                </a:tc>
                <a:tc>
                  <a:txBody>
                    <a:bodyPr/>
                    <a:lstStyle/>
                    <a:p>
                      <a:pPr algn="ctr"/>
                      <a:endParaRPr lang="en-US" sz="2800" b="1" dirty="0">
                        <a:solidFill>
                          <a:srgbClr val="E53F6C"/>
                        </a:solidFill>
                      </a:endParaRPr>
                    </a:p>
                  </a:txBody>
                  <a:tcPr/>
                </a:tc>
                <a:tc>
                  <a:txBody>
                    <a:bodyPr/>
                    <a:lstStyle/>
                    <a:p>
                      <a:pPr algn="ctr"/>
                      <a:endParaRPr lang="en-US" sz="2800" b="1" dirty="0">
                        <a:solidFill>
                          <a:srgbClr val="E53F6C"/>
                        </a:solidFill>
                      </a:endParaRPr>
                    </a:p>
                  </a:txBody>
                  <a:tcPr/>
                </a:tc>
                <a:extLst>
                  <a:ext uri="{0D108BD9-81ED-4DB2-BD59-A6C34878D82A}">
                    <a16:rowId xmlns:a16="http://schemas.microsoft.com/office/drawing/2014/main" val="843159053"/>
                  </a:ext>
                </a:extLst>
              </a:tr>
              <a:tr h="2786990">
                <a:tc>
                  <a:txBody>
                    <a:bodyPr/>
                    <a:lstStyle/>
                    <a:p>
                      <a:pPr algn="ctr"/>
                      <a:r>
                        <a:rPr lang="en-US" sz="2800" b="1" dirty="0">
                          <a:solidFill>
                            <a:srgbClr val="E53F6C"/>
                          </a:solidFill>
                        </a:rPr>
                        <a:t>BUM</a:t>
                      </a:r>
                    </a:p>
                  </a:txBody>
                  <a:tcPr/>
                </a:tc>
                <a:tc>
                  <a:txBody>
                    <a:bodyPr/>
                    <a:lstStyle/>
                    <a:p>
                      <a:pPr algn="ctr"/>
                      <a:endParaRPr lang="en-US" sz="2800" b="1" dirty="0">
                        <a:solidFill>
                          <a:srgbClr val="E53F6C"/>
                        </a:solidFill>
                      </a:endParaRPr>
                    </a:p>
                  </a:txBody>
                  <a:tcPr/>
                </a:tc>
                <a:tc>
                  <a:txBody>
                    <a:bodyPr/>
                    <a:lstStyle/>
                    <a:p>
                      <a:pPr algn="ctr"/>
                      <a:endParaRPr lang="en-US" sz="2800" b="1" dirty="0">
                        <a:solidFill>
                          <a:srgbClr val="E53F6C"/>
                        </a:solidFill>
                      </a:endParaRPr>
                    </a:p>
                  </a:txBody>
                  <a:tcPr/>
                </a:tc>
                <a:extLst>
                  <a:ext uri="{0D108BD9-81ED-4DB2-BD59-A6C34878D82A}">
                    <a16:rowId xmlns:a16="http://schemas.microsoft.com/office/drawing/2014/main" val="364953548"/>
                  </a:ext>
                </a:extLst>
              </a:tr>
            </a:tbl>
          </a:graphicData>
        </a:graphic>
      </p:graphicFrame>
      <p:pic>
        <p:nvPicPr>
          <p:cNvPr id="4" name="Picture 3">
            <a:extLst>
              <a:ext uri="{FF2B5EF4-FFF2-40B4-BE49-F238E27FC236}">
                <a16:creationId xmlns:a16="http://schemas.microsoft.com/office/drawing/2014/main" id="{0030AE63-7988-4892-A718-2DD775A44A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9413" y="1234941"/>
            <a:ext cx="4572000" cy="5457374"/>
          </a:xfrm>
          <a:prstGeom prst="rect">
            <a:avLst/>
          </a:prstGeom>
        </p:spPr>
      </p:pic>
    </p:spTree>
    <p:extLst>
      <p:ext uri="{BB962C8B-B14F-4D97-AF65-F5344CB8AC3E}">
        <p14:creationId xmlns:p14="http://schemas.microsoft.com/office/powerpoint/2010/main" val="163857414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8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350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4000" fill="hold"/>
                                        <p:tgtEl>
                                          <p:spTgt spid="39"/>
                                        </p:tgtEl>
                                        <p:attrNameLst>
                                          <p:attrName>ppt_x</p:attrName>
                                        </p:attrNameLst>
                                      </p:cBhvr>
                                      <p:tavLst>
                                        <p:tav tm="0">
                                          <p:val>
                                            <p:strVal val="0-#ppt_w/2"/>
                                          </p:val>
                                        </p:tav>
                                        <p:tav tm="100000">
                                          <p:val>
                                            <p:strVal val="#ppt_x"/>
                                          </p:val>
                                        </p:tav>
                                      </p:tavLst>
                                    </p:anim>
                                    <p:anim calcmode="lin" valueType="num">
                                      <p:cBhvr additive="base">
                                        <p:cTn id="12" dur="40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down)">
                                      <p:cBhvr>
                                        <p:cTn id="17" dur="500"/>
                                        <p:tgtEl>
                                          <p:spTgt spid="56"/>
                                        </p:tgtEl>
                                      </p:cBhvr>
                                    </p:animEffect>
                                  </p:childTnLst>
                                </p:cTn>
                              </p:par>
                              <p:par>
                                <p:cTn id="18" presetID="2" presetClass="entr" presetSubtype="2" fill="hold" nodeType="with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5000" fill="hold"/>
                                        <p:tgtEl>
                                          <p:spTgt spid="45"/>
                                        </p:tgtEl>
                                        <p:attrNameLst>
                                          <p:attrName>ppt_x</p:attrName>
                                        </p:attrNameLst>
                                      </p:cBhvr>
                                      <p:tavLst>
                                        <p:tav tm="0">
                                          <p:val>
                                            <p:strVal val="1+#ppt_w/2"/>
                                          </p:val>
                                        </p:tav>
                                        <p:tav tm="100000">
                                          <p:val>
                                            <p:strVal val="#ppt_x"/>
                                          </p:val>
                                        </p:tav>
                                      </p:tavLst>
                                    </p:anim>
                                    <p:anim calcmode="lin" valueType="num">
                                      <p:cBhvr additive="base">
                                        <p:cTn id="21" dur="5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BBF02-2952-4A6A-9B71-B1C3304CDF17}"/>
              </a:ext>
            </a:extLst>
          </p:cNvPr>
          <p:cNvSpPr>
            <a:spLocks noGrp="1"/>
          </p:cNvSpPr>
          <p:nvPr>
            <p:ph type="title"/>
          </p:nvPr>
        </p:nvSpPr>
        <p:spPr>
          <a:xfrm flipH="1" flipV="1">
            <a:off x="13305452" y="1690688"/>
            <a:ext cx="335901" cy="134937"/>
          </a:xfrm>
        </p:spPr>
        <p:txBody>
          <a:bodyPr>
            <a:normAutofit fontScale="90000"/>
          </a:bodyPr>
          <a:lstStyle/>
          <a:p>
            <a:endParaRPr lang="en-US" dirty="0"/>
          </a:p>
        </p:txBody>
      </p:sp>
      <p:graphicFrame>
        <p:nvGraphicFramePr>
          <p:cNvPr id="6" name="Table 6">
            <a:extLst>
              <a:ext uri="{FF2B5EF4-FFF2-40B4-BE49-F238E27FC236}">
                <a16:creationId xmlns:a16="http://schemas.microsoft.com/office/drawing/2014/main" id="{689CDA22-CF33-4614-9E56-1D54102A8F39}"/>
              </a:ext>
            </a:extLst>
          </p:cNvPr>
          <p:cNvGraphicFramePr>
            <a:graphicFrameLocks noGrp="1"/>
          </p:cNvGraphicFramePr>
          <p:nvPr>
            <p:ph idx="1"/>
            <p:extLst>
              <p:ext uri="{D42A27DB-BD31-4B8C-83A1-F6EECF244321}">
                <p14:modId xmlns:p14="http://schemas.microsoft.com/office/powerpoint/2010/main" val="917283481"/>
              </p:ext>
            </p:extLst>
          </p:nvPr>
        </p:nvGraphicFramePr>
        <p:xfrm>
          <a:off x="-48638" y="2"/>
          <a:ext cx="12149846" cy="6827520"/>
        </p:xfrm>
        <a:graphic>
          <a:graphicData uri="http://schemas.openxmlformats.org/drawingml/2006/table">
            <a:tbl>
              <a:tblPr firstRow="1" bandRow="1">
                <a:tableStyleId>{5C22544A-7EE6-4342-B048-85BDC9FD1C3A}</a:tableStyleId>
              </a:tblPr>
              <a:tblGrid>
                <a:gridCol w="2110902">
                  <a:extLst>
                    <a:ext uri="{9D8B030D-6E8A-4147-A177-3AD203B41FA5}">
                      <a16:colId xmlns:a16="http://schemas.microsoft.com/office/drawing/2014/main" val="4189198191"/>
                    </a:ext>
                  </a:extLst>
                </a:gridCol>
                <a:gridCol w="5999385">
                  <a:extLst>
                    <a:ext uri="{9D8B030D-6E8A-4147-A177-3AD203B41FA5}">
                      <a16:colId xmlns:a16="http://schemas.microsoft.com/office/drawing/2014/main" val="3959016521"/>
                    </a:ext>
                  </a:extLst>
                </a:gridCol>
                <a:gridCol w="4039559">
                  <a:extLst>
                    <a:ext uri="{9D8B030D-6E8A-4147-A177-3AD203B41FA5}">
                      <a16:colId xmlns:a16="http://schemas.microsoft.com/office/drawing/2014/main" val="139370805"/>
                    </a:ext>
                  </a:extLst>
                </a:gridCol>
              </a:tblGrid>
              <a:tr h="1422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1" dirty="0">
                        <a:solidFill>
                          <a:srgbClr val="E53F6C"/>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E53F6C"/>
                          </a:solidFill>
                        </a:rPr>
                        <a:t>NHÂN VẬT</a:t>
                      </a:r>
                    </a:p>
                    <a:p>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1" dirty="0">
                        <a:solidFill>
                          <a:srgbClr val="E53F6C"/>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E53F6C"/>
                          </a:solidFill>
                        </a:rPr>
                        <a:t>CHI TIẾT MIÊU TẢ</a:t>
                      </a:r>
                    </a:p>
                    <a:p>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1" dirty="0">
                        <a:solidFill>
                          <a:srgbClr val="E53F6C"/>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E53F6C"/>
                          </a:solidFill>
                        </a:rPr>
                        <a:t>NHẬN XÉT VỀ NHÂN VẬT</a:t>
                      </a:r>
                    </a:p>
                    <a:p>
                      <a:endParaRPr lang="en-US" sz="3200" dirty="0"/>
                    </a:p>
                  </a:txBody>
                  <a:tcPr/>
                </a:tc>
                <a:extLst>
                  <a:ext uri="{0D108BD9-81ED-4DB2-BD59-A6C34878D82A}">
                    <a16:rowId xmlns:a16="http://schemas.microsoft.com/office/drawing/2014/main" val="401248560"/>
                  </a:ext>
                </a:extLst>
              </a:tr>
              <a:tr h="49982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E53F6C"/>
                          </a:solidFill>
                        </a:rPr>
                        <a:t>ÔNG NỘI</a:t>
                      </a:r>
                    </a:p>
                    <a:p>
                      <a:endParaRPr lang="en-US" sz="3200" dirty="0"/>
                    </a:p>
                  </a:txBody>
                  <a:tcPr/>
                </a:tc>
                <a:tc>
                  <a:txBody>
                    <a:bodyPr/>
                    <a:lstStyle/>
                    <a:p>
                      <a:r>
                        <a:rPr lang="en-US" sz="1800" kern="1200" dirty="0">
                          <a:solidFill>
                            <a:schemeClr val="dk1"/>
                          </a:solidFill>
                          <a:effectLst/>
                          <a:latin typeface="Times New Roman" panose="02020603050405020304" pitchFamily="18" charset="0"/>
                          <a:ea typeface="+mn-ea"/>
                          <a:cs typeface="Times New Roman" panose="02020603050405020304" pitchFamily="18" charset="0"/>
                        </a:rPr>
                        <a:t>-</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Một</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cây</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ổi</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ve</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lạc</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lõng</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nhưng</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làm</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mất</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duyên</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đường</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vì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phía</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trước</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ông</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trồng</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cây</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lăng</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phía</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sau</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mới</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trồng</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cây</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ổi</a:t>
                      </a:r>
                      <a:endParaRPr lang="en-US" sz="3200" b="1"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3200" b="1" kern="1200" dirty="0">
                          <a:solidFill>
                            <a:schemeClr val="dk1"/>
                          </a:solidFill>
                          <a:effectLst/>
                          <a:latin typeface="Times New Roman" panose="02020603050405020304" pitchFamily="18" charset="0"/>
                          <a:ea typeface="+mn-ea"/>
                          <a:cs typeface="Times New Roman" panose="02020603050405020304" pitchFamily="18" charset="0"/>
                        </a:rPr>
                        <a:t>-</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Ông</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muốn</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trồng</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ổi</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vì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muốn</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đứa</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nho</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bụng</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mẹ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sau</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khi</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chào</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đời</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nơi</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leo</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trèo</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như</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ba</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nó.</a:t>
                      </a:r>
                    </a:p>
                    <a:p>
                      <a:r>
                        <a:rPr lang="en-US" sz="3200" b="1" kern="1200" dirty="0">
                          <a:solidFill>
                            <a:schemeClr val="dk1"/>
                          </a:solidFill>
                          <a:effectLst/>
                          <a:latin typeface="Times New Roman" panose="02020603050405020304" pitchFamily="18" charset="0"/>
                          <a:ea typeface="+mn-ea"/>
                          <a:cs typeface="Times New Roman" panose="02020603050405020304" pitchFamily="18" charset="0"/>
                        </a:rPr>
                        <a:t>-</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Ông</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cô</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ý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bấm</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cây</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tỏa</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ra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nhiều</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cành</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cao</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thấp</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vững</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chãi</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txBody>
                  <a:tcPr/>
                </a:tc>
                <a:tc>
                  <a:txBody>
                    <a:bodyPr/>
                    <a:lstStyle/>
                    <a:p>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Yêu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cháu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luôn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dành</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cháu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chăm</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sóc</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quan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tâm</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Hiểu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đặc</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điểm</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tâm</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lí</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sở</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thích</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chú</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bé</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trai</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đem</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món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quà</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đặc</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biệt</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tuổi</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ấu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thơ</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a:solidFill>
                            <a:schemeClr val="dk1"/>
                          </a:solidFill>
                          <a:effectLst/>
                          <a:latin typeface="Times New Roman" panose="02020603050405020304" pitchFamily="18" charset="0"/>
                          <a:ea typeface="+mn-ea"/>
                          <a:cs typeface="Times New Roman" panose="02020603050405020304" pitchFamily="18" charset="0"/>
                        </a:rPr>
                        <a:t>trồng</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cây</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ổi</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bố</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rồi</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Bum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leo</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trèo</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chơi</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đùa</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bạn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9601172"/>
                  </a:ext>
                </a:extLst>
              </a:tr>
            </a:tbl>
          </a:graphicData>
        </a:graphic>
      </p:graphicFrame>
    </p:spTree>
    <p:extLst>
      <p:ext uri="{BB962C8B-B14F-4D97-AF65-F5344CB8AC3E}">
        <p14:creationId xmlns:p14="http://schemas.microsoft.com/office/powerpoint/2010/main" val="2609926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BBF02-2952-4A6A-9B71-B1C3304CDF17}"/>
              </a:ext>
            </a:extLst>
          </p:cNvPr>
          <p:cNvSpPr>
            <a:spLocks noGrp="1"/>
          </p:cNvSpPr>
          <p:nvPr>
            <p:ph type="title"/>
          </p:nvPr>
        </p:nvSpPr>
        <p:spPr>
          <a:xfrm flipH="1" flipV="1">
            <a:off x="13305452" y="1690688"/>
            <a:ext cx="335901" cy="134937"/>
          </a:xfrm>
        </p:spPr>
        <p:txBody>
          <a:bodyPr>
            <a:normAutofit fontScale="90000"/>
          </a:bodyPr>
          <a:lstStyle/>
          <a:p>
            <a:endParaRPr lang="en-US" dirty="0"/>
          </a:p>
        </p:txBody>
      </p:sp>
      <p:graphicFrame>
        <p:nvGraphicFramePr>
          <p:cNvPr id="6" name="Table 6">
            <a:extLst>
              <a:ext uri="{FF2B5EF4-FFF2-40B4-BE49-F238E27FC236}">
                <a16:creationId xmlns:a16="http://schemas.microsoft.com/office/drawing/2014/main" id="{689CDA22-CF33-4614-9E56-1D54102A8F39}"/>
              </a:ext>
            </a:extLst>
          </p:cNvPr>
          <p:cNvGraphicFramePr>
            <a:graphicFrameLocks noGrp="1"/>
          </p:cNvGraphicFramePr>
          <p:nvPr>
            <p:ph idx="1"/>
            <p:extLst>
              <p:ext uri="{D42A27DB-BD31-4B8C-83A1-F6EECF244321}">
                <p14:modId xmlns:p14="http://schemas.microsoft.com/office/powerpoint/2010/main" val="2895666262"/>
              </p:ext>
            </p:extLst>
          </p:nvPr>
        </p:nvGraphicFramePr>
        <p:xfrm>
          <a:off x="68826" y="0"/>
          <a:ext cx="12032382" cy="7010400"/>
        </p:xfrm>
        <a:graphic>
          <a:graphicData uri="http://schemas.openxmlformats.org/drawingml/2006/table">
            <a:tbl>
              <a:tblPr firstRow="1" bandRow="1">
                <a:tableStyleId>{5C22544A-7EE6-4342-B048-85BDC9FD1C3A}</a:tableStyleId>
              </a:tblPr>
              <a:tblGrid>
                <a:gridCol w="1415845">
                  <a:extLst>
                    <a:ext uri="{9D8B030D-6E8A-4147-A177-3AD203B41FA5}">
                      <a16:colId xmlns:a16="http://schemas.microsoft.com/office/drawing/2014/main" val="4189198191"/>
                    </a:ext>
                  </a:extLst>
                </a:gridCol>
                <a:gridCol w="6076335">
                  <a:extLst>
                    <a:ext uri="{9D8B030D-6E8A-4147-A177-3AD203B41FA5}">
                      <a16:colId xmlns:a16="http://schemas.microsoft.com/office/drawing/2014/main" val="3959016521"/>
                    </a:ext>
                  </a:extLst>
                </a:gridCol>
                <a:gridCol w="4540202">
                  <a:extLst>
                    <a:ext uri="{9D8B030D-6E8A-4147-A177-3AD203B41FA5}">
                      <a16:colId xmlns:a16="http://schemas.microsoft.com/office/drawing/2014/main" val="139370805"/>
                    </a:ext>
                  </a:extLst>
                </a:gridCol>
              </a:tblGrid>
              <a:tr h="1313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E53F6C"/>
                          </a:solidFill>
                        </a:rPr>
                        <a:t>NHÂN VẬT</a:t>
                      </a:r>
                    </a:p>
                    <a:p>
                      <a:endParaRPr lang="en-US"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E53F6C"/>
                          </a:solidFill>
                        </a:rPr>
                        <a:t>CHI TIẾT MIÊU TẢ</a:t>
                      </a:r>
                    </a:p>
                    <a:p>
                      <a:endParaRPr lang="en-US"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E53F6C"/>
                          </a:solidFill>
                        </a:rPr>
                        <a:t>NHẬN XÉT VỀ NHÂN VẬT</a:t>
                      </a:r>
                    </a:p>
                    <a:p>
                      <a:endParaRPr lang="en-US" sz="2800" dirty="0"/>
                    </a:p>
                  </a:txBody>
                  <a:tcPr/>
                </a:tc>
                <a:extLst>
                  <a:ext uri="{0D108BD9-81ED-4DB2-BD59-A6C34878D82A}">
                    <a16:rowId xmlns:a16="http://schemas.microsoft.com/office/drawing/2014/main" val="401248560"/>
                  </a:ext>
                </a:extLst>
              </a:tr>
              <a:tr h="4989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E53F6C"/>
                          </a:solidFill>
                        </a:rPr>
                        <a:t>BUM</a:t>
                      </a:r>
                    </a:p>
                    <a:p>
                      <a:endParaRPr lang="en-US" sz="2800" dirty="0"/>
                    </a:p>
                  </a:txBody>
                  <a:tcPr/>
                </a:tc>
                <a:tc>
                  <a:txBody>
                    <a:bodyPr/>
                    <a:lstStyle/>
                    <a:p>
                      <a:r>
                        <a:rPr lang="en-US" sz="2600" b="1" kern="1200" dirty="0">
                          <a:solidFill>
                            <a:schemeClr val="dk1"/>
                          </a:solidFill>
                          <a:effectLst/>
                          <a:latin typeface="Times New Roman" panose="02020603050405020304" pitchFamily="18" charset="0"/>
                          <a:ea typeface="+mn-ea"/>
                          <a:cs typeface="Times New Roman" panose="02020603050405020304" pitchFamily="18" charset="0"/>
                        </a:rPr>
                        <a:t>-</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Kê</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bạn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bè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nghe</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vê</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nguyên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nhân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ra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đời</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của</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cây</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ổi</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khoe</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chuyện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bắt</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sâu</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cây</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lúc</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hai</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ba</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tuổi</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2600" b="1" kern="1200" dirty="0">
                          <a:solidFill>
                            <a:schemeClr val="dk1"/>
                          </a:solidFill>
                          <a:effectLst/>
                          <a:latin typeface="Times New Roman" panose="02020603050405020304" pitchFamily="18" charset="0"/>
                          <a:ea typeface="+mn-ea"/>
                          <a:cs typeface="Times New Roman" panose="02020603050405020304" pitchFamily="18" charset="0"/>
                        </a:rPr>
                        <a:t>-</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Thảo</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với</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bạn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bè.</a:t>
                      </a:r>
                    </a:p>
                    <a:p>
                      <a:r>
                        <a:rPr lang="en-US" sz="2600" b="1" kern="1200" dirty="0">
                          <a:solidFill>
                            <a:schemeClr val="dk1"/>
                          </a:solidFill>
                          <a:effectLst/>
                          <a:latin typeface="Times New Roman" panose="02020603050405020304" pitchFamily="18" charset="0"/>
                          <a:ea typeface="+mn-ea"/>
                          <a:cs typeface="Times New Roman" panose="02020603050405020304" pitchFamily="18" charset="0"/>
                        </a:rPr>
                        <a:t>-Xin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bô</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ghe</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thăm</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cây</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ổi</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gặp</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lại</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đám</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bạn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2600" b="1" kern="1200" dirty="0">
                          <a:solidFill>
                            <a:schemeClr val="dk1"/>
                          </a:solidFill>
                          <a:effectLst/>
                          <a:latin typeface="Times New Roman" panose="02020603050405020304" pitchFamily="18" charset="0"/>
                          <a:ea typeface="+mn-ea"/>
                          <a:cs typeface="Times New Roman" panose="02020603050405020304" pitchFamily="18" charset="0"/>
                        </a:rPr>
                        <a:t>-</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Ước</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muốn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làm</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một</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cây</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ổi</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vườn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cũ,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luôn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bên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đám</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bạn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leo</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trèo</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mùa</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ổi</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chín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va</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thấy</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ông</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cười</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hiền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lành</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bên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gốc</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ổi</a:t>
                      </a:r>
                      <a:endParaRPr lang="en-US" sz="2600" b="1"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2600" b="1" kern="1200" dirty="0">
                          <a:solidFill>
                            <a:schemeClr val="dk1"/>
                          </a:solidFill>
                          <a:effectLst/>
                          <a:latin typeface="Times New Roman" panose="02020603050405020304" pitchFamily="18" charset="0"/>
                          <a:ea typeface="+mn-ea"/>
                          <a:cs typeface="Times New Roman" panose="02020603050405020304" pitchFamily="18" charset="0"/>
                        </a:rPr>
                        <a:t>-</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Cười</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toe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toét</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mắt</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rưng</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rưng</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khi</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nghe</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bô</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mẹ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bàn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nhau</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trồng</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một</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cây</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ổi</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va</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kê</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hoạch</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mời</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đám</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bạn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cũ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đến</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nha</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va</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hái</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chemeClr val="dk1"/>
                          </a:solidFill>
                          <a:effectLst/>
                          <a:latin typeface="Times New Roman" panose="02020603050405020304" pitchFamily="18" charset="0"/>
                          <a:ea typeface="+mn-ea"/>
                          <a:cs typeface="Times New Roman" panose="02020603050405020304" pitchFamily="18" charset="0"/>
                        </a:rPr>
                        <a:t>ổi</a:t>
                      </a:r>
                      <a:r>
                        <a:rPr lang="en-US" sz="2600" b="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600" b="1" dirty="0">
                        <a:latin typeface="Times New Roman" panose="02020603050405020304" pitchFamily="18" charset="0"/>
                        <a:cs typeface="Times New Roman" panose="02020603050405020304" pitchFamily="18" charset="0"/>
                      </a:endParaRPr>
                    </a:p>
                  </a:txBody>
                  <a:tcPr/>
                </a:tc>
                <a:tc>
                  <a:txBody>
                    <a:bodyPr/>
                    <a:lstStyle/>
                    <a:p>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Hồn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nhiên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tinh</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nghịch</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yêu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bạn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bè</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Yêu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ông</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nội</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luôn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hãnh</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diện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tự</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hào</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nhớ</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món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quà</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đặc</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biệt</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tuổi</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thơ</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mà</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ông</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nội</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dành</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tặng</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mình</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Tâm</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hồn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nhạy</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cảm</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cảm</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nhận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nỗi</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buồn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cô</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đơn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lòng</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mình</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khi</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xa</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cây</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ổi</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xa</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căn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thơ</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ấu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xa</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bạn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bè</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9601172"/>
                  </a:ext>
                </a:extLst>
              </a:tr>
            </a:tbl>
          </a:graphicData>
        </a:graphic>
      </p:graphicFrame>
    </p:spTree>
    <p:extLst>
      <p:ext uri="{BB962C8B-B14F-4D97-AF65-F5344CB8AC3E}">
        <p14:creationId xmlns:p14="http://schemas.microsoft.com/office/powerpoint/2010/main" val="3569553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0" y="-61978"/>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45" name="图片 35"/>
          <p:cNvPicPr>
            <a:picLocks noChangeAspect="1"/>
          </p:cNvPicPr>
          <p:nvPr/>
        </p:nvPicPr>
        <p:blipFill rotWithShape="1">
          <a:blip r:embed="rId10"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46" name="Cloud Callout 45"/>
          <p:cNvSpPr/>
          <p:nvPr/>
        </p:nvSpPr>
        <p:spPr>
          <a:xfrm>
            <a:off x="2165094" y="550606"/>
            <a:ext cx="8082383" cy="3543518"/>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800" dirty="0"/>
          </a:p>
        </p:txBody>
      </p:sp>
      <p:pic>
        <p:nvPicPr>
          <p:cNvPr id="17" name="Picture 2" descr="F:\534e5e958aff0 [转换].png">
            <a:extLst>
              <a:ext uri="{FF2B5EF4-FFF2-40B4-BE49-F238E27FC236}">
                <a16:creationId xmlns:a16="http://schemas.microsoft.com/office/drawing/2014/main" id="{43D9F23F-1502-45C3-B4B6-78EA42080DB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7929" y="3748786"/>
            <a:ext cx="1889236" cy="22322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BCE6FB8-A947-4978-9B03-CC45A18512E6}"/>
              </a:ext>
            </a:extLst>
          </p:cNvPr>
          <p:cNvSpPr txBox="1"/>
          <p:nvPr/>
        </p:nvSpPr>
        <p:spPr>
          <a:xfrm>
            <a:off x="3486940" y="1657350"/>
            <a:ext cx="5416069" cy="1569660"/>
          </a:xfrm>
          <a:prstGeom prst="rect">
            <a:avLst/>
          </a:prstGeom>
          <a:noFill/>
        </p:spPr>
        <p:txBody>
          <a:bodyPr wrap="square" rtlCol="0">
            <a:spAutoFit/>
          </a:bodyPr>
          <a:lstStyle/>
          <a:p>
            <a:pPr algn="ctr"/>
            <a:r>
              <a:rPr lang="en-US" sz="4800" dirty="0">
                <a:solidFill>
                  <a:srgbClr val="E53D6F"/>
                </a:solidFill>
                <a:latin typeface="#9Slide03 AmpleSoft Bold" panose="02000000000000000000" pitchFamily="2" charset="0"/>
              </a:rPr>
              <a:t>HOẠT ĐỘNG: NẾU EM LÀ BUM….(10P)</a:t>
            </a:r>
          </a:p>
        </p:txBody>
      </p:sp>
    </p:spTree>
    <p:extLst>
      <p:ext uri="{BB962C8B-B14F-4D97-AF65-F5344CB8AC3E}">
        <p14:creationId xmlns:p14="http://schemas.microsoft.com/office/powerpoint/2010/main" val="309589342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8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45" name="图片 35"/>
          <p:cNvPicPr>
            <a:picLocks noChangeAspect="1"/>
          </p:cNvPicPr>
          <p:nvPr/>
        </p:nvPicPr>
        <p:blipFill rotWithShape="1">
          <a:blip r:embed="rId10"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46" name="Cloud Callout 45"/>
          <p:cNvSpPr/>
          <p:nvPr/>
        </p:nvSpPr>
        <p:spPr>
          <a:xfrm>
            <a:off x="1394535" y="435443"/>
            <a:ext cx="9177372" cy="4547691"/>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800" dirty="0"/>
          </a:p>
        </p:txBody>
      </p:sp>
      <p:pic>
        <p:nvPicPr>
          <p:cNvPr id="17" name="Picture 2" descr="F:\534e5e958aff0 [转换].png">
            <a:extLst>
              <a:ext uri="{FF2B5EF4-FFF2-40B4-BE49-F238E27FC236}">
                <a16:creationId xmlns:a16="http://schemas.microsoft.com/office/drawing/2014/main" id="{AE79ABB7-1707-4198-BE94-5A5539BE114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7929" y="3994593"/>
            <a:ext cx="1889236" cy="22322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479A908-C687-4CD0-B37A-DF7F2B1AEF6A}"/>
              </a:ext>
            </a:extLst>
          </p:cNvPr>
          <p:cNvSpPr txBox="1"/>
          <p:nvPr/>
        </p:nvSpPr>
        <p:spPr>
          <a:xfrm>
            <a:off x="2904750" y="1131267"/>
            <a:ext cx="6288411" cy="2862322"/>
          </a:xfrm>
          <a:prstGeom prst="rect">
            <a:avLst/>
          </a:prstGeom>
          <a:noFill/>
        </p:spPr>
        <p:txBody>
          <a:bodyPr wrap="square" rtlCol="0">
            <a:spAutoFit/>
          </a:bodyPr>
          <a:lstStyle/>
          <a:p>
            <a:r>
              <a:rPr lang="en-US" sz="3600" dirty="0">
                <a:solidFill>
                  <a:srgbClr val="5A7F34"/>
                </a:solidFill>
                <a:latin typeface="#9Slide03 AmpleSoft Bold" panose="02000000000000000000" pitchFamily="2" charset="0"/>
              </a:rPr>
              <a:t>Theo </a:t>
            </a:r>
            <a:r>
              <a:rPr lang="en-US" sz="3600" dirty="0" err="1">
                <a:solidFill>
                  <a:srgbClr val="5A7F34"/>
                </a:solidFill>
                <a:latin typeface="#9Slide03 AmpleSoft Bold" panose="02000000000000000000" pitchFamily="2" charset="0"/>
              </a:rPr>
              <a:t>em</a:t>
            </a:r>
            <a:r>
              <a:rPr lang="en-US" sz="3600" dirty="0">
                <a:solidFill>
                  <a:srgbClr val="5A7F34"/>
                </a:solidFill>
                <a:latin typeface="#9Slide03 AmpleSoft Bold" panose="02000000000000000000" pitchFamily="2" charset="0"/>
              </a:rPr>
              <a:t> Bum có </a:t>
            </a:r>
            <a:r>
              <a:rPr lang="en-US" sz="3600" dirty="0" err="1">
                <a:solidFill>
                  <a:srgbClr val="5A7F34"/>
                </a:solidFill>
                <a:latin typeface="#9Slide03 AmpleSoft Bold" panose="02000000000000000000" pitchFamily="2" charset="0"/>
              </a:rPr>
              <a:t>phải</a:t>
            </a:r>
            <a:r>
              <a:rPr lang="en-US" sz="3600" dirty="0">
                <a:solidFill>
                  <a:srgbClr val="5A7F34"/>
                </a:solidFill>
                <a:latin typeface="#9Slide03 AmpleSoft Bold" panose="02000000000000000000" pitchFamily="2" charset="0"/>
              </a:rPr>
              <a:t> là chú bé </a:t>
            </a:r>
            <a:r>
              <a:rPr lang="en-US" sz="3600" dirty="0" err="1">
                <a:solidFill>
                  <a:srgbClr val="5A7F34"/>
                </a:solidFill>
                <a:latin typeface="#9Slide03 AmpleSoft Bold" panose="02000000000000000000" pitchFamily="2" charset="0"/>
              </a:rPr>
              <a:t>hạnh</a:t>
            </a:r>
            <a:r>
              <a:rPr lang="en-US" sz="3600" dirty="0">
                <a:solidFill>
                  <a:srgbClr val="5A7F34"/>
                </a:solidFill>
                <a:latin typeface="#9Slide03 AmpleSoft Bold" panose="02000000000000000000" pitchFamily="2" charset="0"/>
              </a:rPr>
              <a:t> </a:t>
            </a:r>
            <a:r>
              <a:rPr lang="en-US" sz="3600" dirty="0" err="1">
                <a:solidFill>
                  <a:srgbClr val="5A7F34"/>
                </a:solidFill>
                <a:latin typeface="#9Slide03 AmpleSoft Bold" panose="02000000000000000000" pitchFamily="2" charset="0"/>
              </a:rPr>
              <a:t>phúc</a:t>
            </a:r>
            <a:r>
              <a:rPr lang="en-US" sz="3600" dirty="0">
                <a:solidFill>
                  <a:srgbClr val="5A7F34"/>
                </a:solidFill>
                <a:latin typeface="#9Slide03 AmpleSoft Bold" panose="02000000000000000000" pitchFamily="2" charset="0"/>
              </a:rPr>
              <a:t> </a:t>
            </a:r>
            <a:r>
              <a:rPr lang="en-US" sz="3600" dirty="0" err="1">
                <a:solidFill>
                  <a:srgbClr val="5A7F34"/>
                </a:solidFill>
                <a:latin typeface="#9Slide03 AmpleSoft Bold" panose="02000000000000000000" pitchFamily="2" charset="0"/>
              </a:rPr>
              <a:t>không</a:t>
            </a:r>
            <a:r>
              <a:rPr lang="en-US" sz="3600" dirty="0">
                <a:solidFill>
                  <a:srgbClr val="5A7F34"/>
                </a:solidFill>
                <a:latin typeface="#9Slide03 AmpleSoft Bold" panose="02000000000000000000" pitchFamily="2" charset="0"/>
              </a:rPr>
              <a:t>? </a:t>
            </a:r>
            <a:r>
              <a:rPr lang="en-US" sz="3600" dirty="0" err="1">
                <a:solidFill>
                  <a:srgbClr val="5A7F34"/>
                </a:solidFill>
                <a:latin typeface="#9Slide03 AmpleSoft Bold" panose="02000000000000000000" pitchFamily="2" charset="0"/>
              </a:rPr>
              <a:t>Hãy</a:t>
            </a:r>
            <a:r>
              <a:rPr lang="en-US" sz="3600" dirty="0">
                <a:solidFill>
                  <a:srgbClr val="5A7F34"/>
                </a:solidFill>
                <a:latin typeface="#9Slide03 AmpleSoft Bold" panose="02000000000000000000" pitchFamily="2" charset="0"/>
              </a:rPr>
              <a:t> lí </a:t>
            </a:r>
            <a:r>
              <a:rPr lang="en-US" sz="3600" dirty="0" err="1">
                <a:solidFill>
                  <a:srgbClr val="5A7F34"/>
                </a:solidFill>
                <a:latin typeface="#9Slide03 AmpleSoft Bold" panose="02000000000000000000" pitchFamily="2" charset="0"/>
              </a:rPr>
              <a:t>giải</a:t>
            </a:r>
            <a:r>
              <a:rPr lang="en-US" sz="3600" dirty="0">
                <a:solidFill>
                  <a:srgbClr val="5A7F34"/>
                </a:solidFill>
                <a:latin typeface="#9Slide03 AmpleSoft Bold" panose="02000000000000000000" pitchFamily="2" charset="0"/>
              </a:rPr>
              <a:t> ý </a:t>
            </a:r>
            <a:r>
              <a:rPr lang="en-US" sz="3600" dirty="0" err="1">
                <a:solidFill>
                  <a:srgbClr val="5A7F34"/>
                </a:solidFill>
                <a:latin typeface="#9Slide03 AmpleSoft Bold" panose="02000000000000000000" pitchFamily="2" charset="0"/>
              </a:rPr>
              <a:t>kiến</a:t>
            </a:r>
            <a:r>
              <a:rPr lang="en-US" sz="3600" dirty="0">
                <a:solidFill>
                  <a:srgbClr val="5A7F34"/>
                </a:solidFill>
                <a:latin typeface="#9Slide03 AmpleSoft Bold" panose="02000000000000000000" pitchFamily="2" charset="0"/>
              </a:rPr>
              <a:t> </a:t>
            </a:r>
            <a:r>
              <a:rPr lang="en-US" sz="3600" dirty="0" err="1">
                <a:solidFill>
                  <a:srgbClr val="5A7F34"/>
                </a:solidFill>
                <a:latin typeface="#9Slide03 AmpleSoft Bold" panose="02000000000000000000" pitchFamily="2" charset="0"/>
              </a:rPr>
              <a:t>của</a:t>
            </a:r>
            <a:r>
              <a:rPr lang="en-US" sz="3600" dirty="0">
                <a:solidFill>
                  <a:srgbClr val="5A7F34"/>
                </a:solidFill>
                <a:latin typeface="#9Slide03 AmpleSoft Bold" panose="02000000000000000000" pitchFamily="2" charset="0"/>
              </a:rPr>
              <a:t> </a:t>
            </a:r>
            <a:r>
              <a:rPr lang="en-US" sz="3600" dirty="0" err="1">
                <a:solidFill>
                  <a:srgbClr val="5A7F34"/>
                </a:solidFill>
                <a:latin typeface="#9Slide03 AmpleSoft Bold" panose="02000000000000000000" pitchFamily="2" charset="0"/>
              </a:rPr>
              <a:t>em</a:t>
            </a:r>
            <a:r>
              <a:rPr lang="en-US" sz="3600" dirty="0">
                <a:solidFill>
                  <a:srgbClr val="5A7F34"/>
                </a:solidFill>
                <a:latin typeface="#9Slide03 AmpleSoft Bold" panose="02000000000000000000" pitchFamily="2" charset="0"/>
              </a:rPr>
              <a:t> </a:t>
            </a:r>
            <a:r>
              <a:rPr lang="en-US" sz="3600" dirty="0" err="1">
                <a:solidFill>
                  <a:srgbClr val="5A7F34"/>
                </a:solidFill>
                <a:latin typeface="#9Slide03 AmpleSoft Bold" panose="02000000000000000000" pitchFamily="2" charset="0"/>
              </a:rPr>
              <a:t>bằng</a:t>
            </a:r>
            <a:r>
              <a:rPr lang="en-US" sz="3600" dirty="0">
                <a:solidFill>
                  <a:srgbClr val="5A7F34"/>
                </a:solidFill>
                <a:latin typeface="#9Slide03 AmpleSoft Bold" panose="02000000000000000000" pitchFamily="2" charset="0"/>
              </a:rPr>
              <a:t> </a:t>
            </a:r>
            <a:r>
              <a:rPr lang="en-US" sz="3600" dirty="0" err="1">
                <a:solidFill>
                  <a:srgbClr val="5A7F34"/>
                </a:solidFill>
                <a:latin typeface="#9Slide03 AmpleSoft Bold" panose="02000000000000000000" pitchFamily="2" charset="0"/>
              </a:rPr>
              <a:t>cách</a:t>
            </a:r>
            <a:r>
              <a:rPr lang="en-US" sz="3600" dirty="0">
                <a:solidFill>
                  <a:srgbClr val="5A7F34"/>
                </a:solidFill>
                <a:latin typeface="#9Slide03 AmpleSoft Bold" panose="02000000000000000000" pitchFamily="2" charset="0"/>
              </a:rPr>
              <a:t> </a:t>
            </a:r>
            <a:r>
              <a:rPr lang="en-US" sz="3600" dirty="0" err="1">
                <a:solidFill>
                  <a:srgbClr val="5A7F34"/>
                </a:solidFill>
                <a:latin typeface="#9Slide03 AmpleSoft Bold" panose="02000000000000000000" pitchFamily="2" charset="0"/>
              </a:rPr>
              <a:t>chọn</a:t>
            </a:r>
            <a:r>
              <a:rPr lang="en-US" sz="3600" dirty="0">
                <a:solidFill>
                  <a:srgbClr val="5A7F34"/>
                </a:solidFill>
                <a:latin typeface="#9Slide03 AmpleSoft Bold" panose="02000000000000000000" pitchFamily="2" charset="0"/>
              </a:rPr>
              <a:t> </a:t>
            </a:r>
            <a:r>
              <a:rPr lang="en-US" sz="3600" dirty="0" err="1">
                <a:solidFill>
                  <a:srgbClr val="5A7F34"/>
                </a:solidFill>
                <a:latin typeface="#9Slide03 AmpleSoft Bold" panose="02000000000000000000" pitchFamily="2" charset="0"/>
              </a:rPr>
              <a:t>tham</a:t>
            </a:r>
            <a:r>
              <a:rPr lang="en-US" sz="3600" dirty="0">
                <a:solidFill>
                  <a:srgbClr val="5A7F34"/>
                </a:solidFill>
                <a:latin typeface="#9Slide03 AmpleSoft Bold" panose="02000000000000000000" pitchFamily="2" charset="0"/>
              </a:rPr>
              <a:t> </a:t>
            </a:r>
            <a:r>
              <a:rPr lang="en-US" sz="3600" dirty="0" err="1">
                <a:solidFill>
                  <a:srgbClr val="5A7F34"/>
                </a:solidFill>
                <a:latin typeface="#9Slide03 AmpleSoft Bold" panose="02000000000000000000" pitchFamily="2" charset="0"/>
              </a:rPr>
              <a:t>gia</a:t>
            </a:r>
            <a:r>
              <a:rPr lang="en-US" sz="3600" dirty="0">
                <a:solidFill>
                  <a:srgbClr val="5A7F34"/>
                </a:solidFill>
                <a:latin typeface="#9Slide03 AmpleSoft Bold" panose="02000000000000000000" pitchFamily="2" charset="0"/>
              </a:rPr>
              <a:t> </a:t>
            </a:r>
            <a:r>
              <a:rPr lang="en-US" sz="3600" dirty="0" err="1">
                <a:solidFill>
                  <a:srgbClr val="5A7F34"/>
                </a:solidFill>
                <a:latin typeface="#9Slide03 AmpleSoft Bold" panose="02000000000000000000" pitchFamily="2" charset="0"/>
              </a:rPr>
              <a:t>vào</a:t>
            </a:r>
            <a:r>
              <a:rPr lang="en-US" sz="3600" dirty="0">
                <a:solidFill>
                  <a:srgbClr val="5A7F34"/>
                </a:solidFill>
                <a:latin typeface="#9Slide03 AmpleSoft Bold" panose="02000000000000000000" pitchFamily="2" charset="0"/>
              </a:rPr>
              <a:t> 1 </a:t>
            </a:r>
            <a:r>
              <a:rPr lang="en-US" sz="3600" dirty="0" err="1">
                <a:solidFill>
                  <a:srgbClr val="5A7F34"/>
                </a:solidFill>
                <a:latin typeface="#9Slide03 AmpleSoft Bold" panose="02000000000000000000" pitchFamily="2" charset="0"/>
              </a:rPr>
              <a:t>trong</a:t>
            </a:r>
            <a:r>
              <a:rPr lang="en-US" sz="3600" dirty="0">
                <a:solidFill>
                  <a:srgbClr val="5A7F34"/>
                </a:solidFill>
                <a:latin typeface="#9Slide03 AmpleSoft Bold" panose="02000000000000000000" pitchFamily="2" charset="0"/>
              </a:rPr>
              <a:t> 2 </a:t>
            </a:r>
            <a:r>
              <a:rPr lang="en-US" sz="3600" dirty="0" err="1">
                <a:solidFill>
                  <a:srgbClr val="5A7F34"/>
                </a:solidFill>
                <a:latin typeface="#9Slide03 AmpleSoft Bold" panose="02000000000000000000" pitchFamily="2" charset="0"/>
              </a:rPr>
              <a:t>nhóm</a:t>
            </a:r>
            <a:r>
              <a:rPr lang="en-US" sz="3600" dirty="0">
                <a:solidFill>
                  <a:srgbClr val="5A7F34"/>
                </a:solidFill>
                <a:latin typeface="#9Slide03 AmpleSoft Bold" panose="02000000000000000000" pitchFamily="2" charset="0"/>
              </a:rPr>
              <a:t> </a:t>
            </a:r>
            <a:r>
              <a:rPr lang="en-US" sz="3600" dirty="0" err="1">
                <a:solidFill>
                  <a:srgbClr val="5A7F34"/>
                </a:solidFill>
                <a:latin typeface="#9Slide03 AmpleSoft Bold" panose="02000000000000000000" pitchFamily="2" charset="0"/>
              </a:rPr>
              <a:t>sau</a:t>
            </a:r>
            <a:r>
              <a:rPr lang="en-US" sz="3600" dirty="0">
                <a:solidFill>
                  <a:srgbClr val="5A7F34"/>
                </a:solidFill>
                <a:latin typeface="#9Slide03 AmpleSoft Bold" panose="02000000000000000000" pitchFamily="2" charset="0"/>
              </a:rPr>
              <a:t> </a:t>
            </a:r>
            <a:r>
              <a:rPr lang="en-US" sz="3600" dirty="0" err="1">
                <a:solidFill>
                  <a:srgbClr val="5A7F34"/>
                </a:solidFill>
                <a:latin typeface="#9Slide03 AmpleSoft Bold" panose="02000000000000000000" pitchFamily="2" charset="0"/>
              </a:rPr>
              <a:t>va</a:t>
            </a:r>
            <a:r>
              <a:rPr lang="en-US" sz="3600" dirty="0">
                <a:solidFill>
                  <a:srgbClr val="5A7F34"/>
                </a:solidFill>
                <a:latin typeface="#9Slide03 AmpleSoft Bold" panose="02000000000000000000" pitchFamily="2" charset="0"/>
              </a:rPr>
              <a:t>̀ </a:t>
            </a:r>
            <a:r>
              <a:rPr lang="en-US" sz="3600" dirty="0" err="1">
                <a:solidFill>
                  <a:srgbClr val="5A7F34"/>
                </a:solidFill>
                <a:latin typeface="#9Slide03 AmpleSoft Bold" panose="02000000000000000000" pitchFamily="2" charset="0"/>
              </a:rPr>
              <a:t>đưa</a:t>
            </a:r>
            <a:r>
              <a:rPr lang="en-US" sz="3600" dirty="0">
                <a:solidFill>
                  <a:srgbClr val="5A7F34"/>
                </a:solidFill>
                <a:latin typeface="#9Slide03 AmpleSoft Bold" panose="02000000000000000000" pitchFamily="2" charset="0"/>
              </a:rPr>
              <a:t> lí lẽ</a:t>
            </a:r>
          </a:p>
        </p:txBody>
      </p:sp>
    </p:spTree>
    <p:extLst>
      <p:ext uri="{BB962C8B-B14F-4D97-AF65-F5344CB8AC3E}">
        <p14:creationId xmlns:p14="http://schemas.microsoft.com/office/powerpoint/2010/main" val="420463502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36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42" presetClass="entr" presetSubtype="0" fill="hold" nodeType="withEffect">
                                  <p:stCondLst>
                                    <p:cond delay="38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par>
                                <p:cTn id="23" presetID="2" presetClass="entr" presetSubtype="2" fill="hold" nodeType="withEffect">
                                  <p:stCondLst>
                                    <p:cond delay="380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1000" fill="hold"/>
                                        <p:tgtEl>
                                          <p:spTgt spid="40"/>
                                        </p:tgtEl>
                                        <p:attrNameLst>
                                          <p:attrName>ppt_x</p:attrName>
                                        </p:attrNameLst>
                                      </p:cBhvr>
                                      <p:tavLst>
                                        <p:tav tm="0">
                                          <p:val>
                                            <p:strVal val="1+#ppt_w/2"/>
                                          </p:val>
                                        </p:tav>
                                        <p:tav tm="100000">
                                          <p:val>
                                            <p:strVal val="#ppt_x"/>
                                          </p:val>
                                        </p:tav>
                                      </p:tavLst>
                                    </p:anim>
                                    <p:anim calcmode="lin" valueType="num">
                                      <p:cBhvr additive="base">
                                        <p:cTn id="26" dur="1000" fill="hold"/>
                                        <p:tgtEl>
                                          <p:spTgt spid="4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350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4000" fill="hold"/>
                                        <p:tgtEl>
                                          <p:spTgt spid="39"/>
                                        </p:tgtEl>
                                        <p:attrNameLst>
                                          <p:attrName>ppt_x</p:attrName>
                                        </p:attrNameLst>
                                      </p:cBhvr>
                                      <p:tavLst>
                                        <p:tav tm="0">
                                          <p:val>
                                            <p:strVal val="0-#ppt_w/2"/>
                                          </p:val>
                                        </p:tav>
                                        <p:tav tm="100000">
                                          <p:val>
                                            <p:strVal val="#ppt_x"/>
                                          </p:val>
                                        </p:tav>
                                      </p:tavLst>
                                    </p:anim>
                                    <p:anim calcmode="lin" valueType="num">
                                      <p:cBhvr additive="base">
                                        <p:cTn id="30" dur="4000" fill="hold"/>
                                        <p:tgtEl>
                                          <p:spTgt spid="39"/>
                                        </p:tgtEl>
                                        <p:attrNameLst>
                                          <p:attrName>ppt_y</p:attrName>
                                        </p:attrNameLst>
                                      </p:cBhvr>
                                      <p:tavLst>
                                        <p:tav tm="0">
                                          <p:val>
                                            <p:strVal val="#ppt_y"/>
                                          </p:val>
                                        </p:tav>
                                        <p:tav tm="100000">
                                          <p:val>
                                            <p:strVal val="#ppt_y"/>
                                          </p:val>
                                        </p:tav>
                                      </p:tavLst>
                                    </p:anim>
                                  </p:childTnLst>
                                </p:cTn>
                              </p:par>
                              <p:par>
                                <p:cTn id="31" presetID="42" presetClass="entr" presetSubtype="0" fill="hold" nodeType="withEffect">
                                  <p:stCondLst>
                                    <p:cond delay="52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wipe(down)">
                                      <p:cBhvr>
                                        <p:cTn id="4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graphicFrame>
        <p:nvGraphicFramePr>
          <p:cNvPr id="2" name="Table 2">
            <a:extLst>
              <a:ext uri="{FF2B5EF4-FFF2-40B4-BE49-F238E27FC236}">
                <a16:creationId xmlns:a16="http://schemas.microsoft.com/office/drawing/2014/main" id="{C8937C11-9175-4128-B809-27083330F860}"/>
              </a:ext>
            </a:extLst>
          </p:cNvPr>
          <p:cNvGraphicFramePr>
            <a:graphicFrameLocks noGrp="1"/>
          </p:cNvGraphicFramePr>
          <p:nvPr>
            <p:extLst>
              <p:ext uri="{D42A27DB-BD31-4B8C-83A1-F6EECF244321}">
                <p14:modId xmlns:p14="http://schemas.microsoft.com/office/powerpoint/2010/main" val="3719886307"/>
              </p:ext>
            </p:extLst>
          </p:nvPr>
        </p:nvGraphicFramePr>
        <p:xfrm>
          <a:off x="-58994" y="0"/>
          <a:ext cx="12250994" cy="6654294"/>
        </p:xfrm>
        <a:graphic>
          <a:graphicData uri="http://schemas.openxmlformats.org/drawingml/2006/table">
            <a:tbl>
              <a:tblPr firstRow="1" bandRow="1">
                <a:tableStyleId>{5C22544A-7EE6-4342-B048-85BDC9FD1C3A}</a:tableStyleId>
              </a:tblPr>
              <a:tblGrid>
                <a:gridCol w="5525729">
                  <a:extLst>
                    <a:ext uri="{9D8B030D-6E8A-4147-A177-3AD203B41FA5}">
                      <a16:colId xmlns:a16="http://schemas.microsoft.com/office/drawing/2014/main" val="2652701779"/>
                    </a:ext>
                  </a:extLst>
                </a:gridCol>
                <a:gridCol w="6725265">
                  <a:extLst>
                    <a:ext uri="{9D8B030D-6E8A-4147-A177-3AD203B41FA5}">
                      <a16:colId xmlns:a16="http://schemas.microsoft.com/office/drawing/2014/main" val="205811064"/>
                    </a:ext>
                  </a:extLst>
                </a:gridCol>
              </a:tblGrid>
              <a:tr h="1302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dirty="0">
                          <a:effectLst/>
                        </a:rPr>
                        <a:t>😀</a:t>
                      </a:r>
                      <a:r>
                        <a:rPr lang="en-US" sz="2400" dirty="0">
                          <a:effectLst/>
                        </a:rPr>
                        <a:t>BUM LÀ CHÚ BÉ HẠNH PHÚC VÌ:  </a:t>
                      </a:r>
                      <a:endParaRPr lang="en-US" sz="6600" dirty="0">
                        <a:effectLst/>
                      </a:endParaRPr>
                    </a:p>
                    <a:p>
                      <a:endParaRPr lang="vi-VN" dirty="0">
                        <a:effectLst/>
                      </a:endParaRPr>
                    </a:p>
                  </a:txBody>
                  <a:tcPr marL="60960" marR="60960" marT="60960" marB="60960" anchor="ctr"/>
                </a:tc>
                <a:tc>
                  <a:txBody>
                    <a:bodyPr/>
                    <a:lstStyle/>
                    <a:p>
                      <a:r>
                        <a:rPr lang="en-US" sz="6600" b="0" i="0" kern="1200" dirty="0">
                          <a:solidFill>
                            <a:schemeClr val="lt1"/>
                          </a:solidFill>
                          <a:effectLst/>
                          <a:latin typeface="+mn-lt"/>
                          <a:ea typeface="+mn-ea"/>
                          <a:cs typeface="+mn-cs"/>
                        </a:rPr>
                        <a:t>😒</a:t>
                      </a:r>
                      <a:r>
                        <a:rPr lang="en-US" sz="2400" b="1" i="0" kern="1200" dirty="0">
                          <a:solidFill>
                            <a:schemeClr val="lt1"/>
                          </a:solidFill>
                          <a:effectLst/>
                          <a:latin typeface="+mn-lt"/>
                          <a:ea typeface="+mn-ea"/>
                          <a:cs typeface="+mn-cs"/>
                        </a:rPr>
                        <a:t>BUM LÀ CHÚ BÉ KHÔNG HẠNH PHÚC VÌ</a:t>
                      </a:r>
                      <a:endParaRPr lang="en-US" sz="6600" b="1" dirty="0"/>
                    </a:p>
                  </a:txBody>
                  <a:tcPr/>
                </a:tc>
                <a:extLst>
                  <a:ext uri="{0D108BD9-81ED-4DB2-BD59-A6C34878D82A}">
                    <a16:rowId xmlns:a16="http://schemas.microsoft.com/office/drawing/2014/main" val="2657939506"/>
                  </a:ext>
                </a:extLst>
              </a:tr>
              <a:tr h="5343654">
                <a:tc>
                  <a:txBody>
                    <a:bodyPr/>
                    <a:lstStyle/>
                    <a:p>
                      <a:endParaRPr lang="en-US" dirty="0">
                        <a:effectLst/>
                      </a:endParaRPr>
                    </a:p>
                  </a:txBody>
                  <a:tcPr marL="60960" marR="60960" marT="60960" marB="60960" anchor="ctr"/>
                </a:tc>
                <a:tc>
                  <a:txBody>
                    <a:bodyPr/>
                    <a:lstStyle/>
                    <a:p>
                      <a:endParaRPr lang="en-US" dirty="0"/>
                    </a:p>
                  </a:txBody>
                  <a:tcPr/>
                </a:tc>
                <a:extLst>
                  <a:ext uri="{0D108BD9-81ED-4DB2-BD59-A6C34878D82A}">
                    <a16:rowId xmlns:a16="http://schemas.microsoft.com/office/drawing/2014/main" val="1585410625"/>
                  </a:ext>
                </a:extLst>
              </a:tr>
            </a:tbl>
          </a:graphicData>
        </a:graphic>
      </p:graphicFrame>
    </p:spTree>
    <p:extLst>
      <p:ext uri="{BB962C8B-B14F-4D97-AF65-F5344CB8AC3E}">
        <p14:creationId xmlns:p14="http://schemas.microsoft.com/office/powerpoint/2010/main" val="87748558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graphicFrame>
        <p:nvGraphicFramePr>
          <p:cNvPr id="2" name="Table 2">
            <a:extLst>
              <a:ext uri="{FF2B5EF4-FFF2-40B4-BE49-F238E27FC236}">
                <a16:creationId xmlns:a16="http://schemas.microsoft.com/office/drawing/2014/main" id="{C8937C11-9175-4128-B809-27083330F860}"/>
              </a:ext>
            </a:extLst>
          </p:cNvPr>
          <p:cNvGraphicFramePr>
            <a:graphicFrameLocks noGrp="1"/>
          </p:cNvGraphicFramePr>
          <p:nvPr>
            <p:extLst>
              <p:ext uri="{D42A27DB-BD31-4B8C-83A1-F6EECF244321}">
                <p14:modId xmlns:p14="http://schemas.microsoft.com/office/powerpoint/2010/main" val="1674024425"/>
              </p:ext>
            </p:extLst>
          </p:nvPr>
        </p:nvGraphicFramePr>
        <p:xfrm>
          <a:off x="-29497" y="0"/>
          <a:ext cx="12221497" cy="7071360"/>
        </p:xfrm>
        <a:graphic>
          <a:graphicData uri="http://schemas.openxmlformats.org/drawingml/2006/table">
            <a:tbl>
              <a:tblPr firstRow="1" bandRow="1">
                <a:tableStyleId>{5C22544A-7EE6-4342-B048-85BDC9FD1C3A}</a:tableStyleId>
              </a:tblPr>
              <a:tblGrid>
                <a:gridCol w="5496232">
                  <a:extLst>
                    <a:ext uri="{9D8B030D-6E8A-4147-A177-3AD203B41FA5}">
                      <a16:colId xmlns:a16="http://schemas.microsoft.com/office/drawing/2014/main" val="2652701779"/>
                    </a:ext>
                  </a:extLst>
                </a:gridCol>
                <a:gridCol w="6725265">
                  <a:extLst>
                    <a:ext uri="{9D8B030D-6E8A-4147-A177-3AD203B41FA5}">
                      <a16:colId xmlns:a16="http://schemas.microsoft.com/office/drawing/2014/main" val="205811064"/>
                    </a:ext>
                  </a:extLst>
                </a:gridCol>
              </a:tblGrid>
              <a:tr h="1302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dirty="0">
                          <a:effectLst/>
                        </a:rPr>
                        <a:t>😀</a:t>
                      </a:r>
                      <a:r>
                        <a:rPr lang="en-US" sz="2400" dirty="0">
                          <a:effectLst/>
                        </a:rPr>
                        <a:t>BUM LÀ CHÚ BÉ HẠNH PHÚC VÌ:  </a:t>
                      </a:r>
                      <a:endParaRPr lang="en-US" sz="6600" dirty="0">
                        <a:effectLst/>
                      </a:endParaRPr>
                    </a:p>
                    <a:p>
                      <a:endParaRPr lang="vi-VN" dirty="0">
                        <a:effectLst/>
                      </a:endParaRPr>
                    </a:p>
                  </a:txBody>
                  <a:tcPr marL="60960" marR="60960" marT="60960" marB="60960" anchor="ctr"/>
                </a:tc>
                <a:tc>
                  <a:txBody>
                    <a:bodyPr/>
                    <a:lstStyle/>
                    <a:p>
                      <a:r>
                        <a:rPr lang="en-US" sz="6600" b="0" i="0" kern="1200" dirty="0">
                          <a:solidFill>
                            <a:schemeClr val="lt1"/>
                          </a:solidFill>
                          <a:effectLst/>
                          <a:latin typeface="+mn-lt"/>
                          <a:ea typeface="+mn-ea"/>
                          <a:cs typeface="+mn-cs"/>
                        </a:rPr>
                        <a:t>😒</a:t>
                      </a:r>
                      <a:r>
                        <a:rPr lang="en-US" sz="2400" b="1" i="0" kern="1200" dirty="0">
                          <a:solidFill>
                            <a:schemeClr val="lt1"/>
                          </a:solidFill>
                          <a:effectLst/>
                          <a:latin typeface="+mn-lt"/>
                          <a:ea typeface="+mn-ea"/>
                          <a:cs typeface="+mn-cs"/>
                        </a:rPr>
                        <a:t>BUM LÀ CHÚ BÉ KHÔNG HẠNH PHÚC VÌ</a:t>
                      </a:r>
                      <a:endParaRPr lang="en-US" sz="6600" b="1" dirty="0"/>
                    </a:p>
                  </a:txBody>
                  <a:tcPr/>
                </a:tc>
                <a:extLst>
                  <a:ext uri="{0D108BD9-81ED-4DB2-BD59-A6C34878D82A}">
                    <a16:rowId xmlns:a16="http://schemas.microsoft.com/office/drawing/2014/main" val="2657939506"/>
                  </a:ext>
                </a:extLst>
              </a:tr>
              <a:tr h="5343654">
                <a:tc>
                  <a:txBody>
                    <a:bodyPr/>
                    <a:lstStyle/>
                    <a:p>
                      <a:r>
                        <a:rPr lang="en-US" sz="1800" kern="1200" dirty="0">
                          <a:solidFill>
                            <a:srgbClr val="5A7F34"/>
                          </a:solidFill>
                          <a:effectLst/>
                          <a:latin typeface="+mn-lt"/>
                          <a:ea typeface="+mn-ea"/>
                          <a:cs typeface="+mn-cs"/>
                        </a:rPr>
                        <a:t>– </a:t>
                      </a:r>
                      <a:r>
                        <a:rPr lang="en-US" sz="3200" b="1" kern="1200" dirty="0">
                          <a:solidFill>
                            <a:srgbClr val="5A7F34"/>
                          </a:solidFill>
                          <a:effectLst/>
                          <a:latin typeface="+mn-lt"/>
                          <a:ea typeface="+mn-ea"/>
                          <a:cs typeface="+mn-cs"/>
                        </a:rPr>
                        <a:t>Bum </a:t>
                      </a:r>
                      <a:r>
                        <a:rPr lang="en-US" sz="3200" b="1" kern="1200" dirty="0" err="1">
                          <a:solidFill>
                            <a:srgbClr val="5A7F34"/>
                          </a:solidFill>
                          <a:effectLst/>
                          <a:latin typeface="+mn-lt"/>
                          <a:ea typeface="+mn-ea"/>
                          <a:cs typeface="+mn-cs"/>
                        </a:rPr>
                        <a:t>có</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một</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tuổi</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ấu</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thơ</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vui</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vẻ</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hồn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nhiên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được</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đùa</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nghịch</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với</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các</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bạn</a:t>
                      </a:r>
                      <a:endParaRPr lang="en-US" sz="3200" b="1" kern="1200" dirty="0">
                        <a:solidFill>
                          <a:srgbClr val="5A7F34"/>
                        </a:solidFill>
                        <a:effectLst/>
                        <a:latin typeface="+mn-lt"/>
                        <a:ea typeface="+mn-ea"/>
                        <a:cs typeface="+mn-cs"/>
                      </a:endParaRPr>
                    </a:p>
                    <a:p>
                      <a:r>
                        <a:rPr lang="en-US" sz="3200" b="1" kern="1200" dirty="0">
                          <a:solidFill>
                            <a:srgbClr val="5A7F34"/>
                          </a:solidFill>
                          <a:effectLst/>
                          <a:latin typeface="+mn-lt"/>
                          <a:ea typeface="+mn-ea"/>
                          <a:cs typeface="+mn-cs"/>
                        </a:rPr>
                        <a:t>– Bum </a:t>
                      </a:r>
                      <a:r>
                        <a:rPr lang="en-US" sz="3200" b="1" kern="1200" dirty="0" err="1">
                          <a:solidFill>
                            <a:srgbClr val="5A7F34"/>
                          </a:solidFill>
                          <a:effectLst/>
                          <a:latin typeface="+mn-lt"/>
                          <a:ea typeface="+mn-ea"/>
                          <a:cs typeface="+mn-cs"/>
                        </a:rPr>
                        <a:t>có</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ông</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nội</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thương</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cháu</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yêu</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cháu</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hiểu</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cháu</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đã</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trồng</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cả</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một</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cây</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ổi</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cho</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chú</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bé</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leo</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trèo</a:t>
                      </a:r>
                      <a:endParaRPr lang="en-US" sz="3200" b="1" kern="1200" dirty="0">
                        <a:solidFill>
                          <a:srgbClr val="5A7F34"/>
                        </a:solidFill>
                        <a:effectLst/>
                        <a:latin typeface="+mn-lt"/>
                        <a:ea typeface="+mn-ea"/>
                        <a:cs typeface="+mn-cs"/>
                      </a:endParaRPr>
                    </a:p>
                    <a:p>
                      <a:r>
                        <a:rPr lang="en-US" sz="3200" b="1" kern="1200" dirty="0">
                          <a:solidFill>
                            <a:srgbClr val="5A7F34"/>
                          </a:solidFill>
                          <a:effectLst/>
                          <a:latin typeface="+mn-lt"/>
                          <a:ea typeface="+mn-ea"/>
                          <a:cs typeface="+mn-cs"/>
                        </a:rPr>
                        <a:t>– Bum </a:t>
                      </a:r>
                      <a:r>
                        <a:rPr lang="en-US" sz="3200" b="1" kern="1200" dirty="0" err="1">
                          <a:solidFill>
                            <a:srgbClr val="5A7F34"/>
                          </a:solidFill>
                          <a:effectLst/>
                          <a:latin typeface="+mn-lt"/>
                          <a:ea typeface="+mn-ea"/>
                          <a:cs typeface="+mn-cs"/>
                        </a:rPr>
                        <a:t>có</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bố</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mẹ</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thương</a:t>
                      </a:r>
                      <a:r>
                        <a:rPr lang="en-US" sz="3200" b="1" kern="1200" dirty="0">
                          <a:solidFill>
                            <a:srgbClr val="5A7F34"/>
                          </a:solidFill>
                          <a:effectLst/>
                          <a:latin typeface="+mn-lt"/>
                          <a:ea typeface="+mn-ea"/>
                          <a:cs typeface="+mn-cs"/>
                        </a:rPr>
                        <a:t> con, </a:t>
                      </a:r>
                      <a:r>
                        <a:rPr lang="en-US" sz="3200" b="1" kern="1200" dirty="0" err="1">
                          <a:solidFill>
                            <a:srgbClr val="5A7F34"/>
                          </a:solidFill>
                          <a:effectLst/>
                          <a:latin typeface="+mn-lt"/>
                          <a:ea typeface="+mn-ea"/>
                          <a:cs typeface="+mn-cs"/>
                        </a:rPr>
                        <a:t>hiểu</a:t>
                      </a:r>
                      <a:r>
                        <a:rPr lang="en-US" sz="3200" b="1" kern="1200" dirty="0">
                          <a:solidFill>
                            <a:srgbClr val="5A7F34"/>
                          </a:solidFill>
                          <a:effectLst/>
                          <a:latin typeface="+mn-lt"/>
                          <a:ea typeface="+mn-ea"/>
                          <a:cs typeface="+mn-cs"/>
                        </a:rPr>
                        <a:t> con </a:t>
                      </a:r>
                      <a:r>
                        <a:rPr lang="en-US" sz="3200" b="1" kern="1200" dirty="0" err="1">
                          <a:solidFill>
                            <a:srgbClr val="5A7F34"/>
                          </a:solidFill>
                          <a:effectLst/>
                          <a:latin typeface="+mn-lt"/>
                          <a:ea typeface="+mn-ea"/>
                          <a:cs typeface="+mn-cs"/>
                        </a:rPr>
                        <a:t>nên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khi</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biết</a:t>
                      </a:r>
                      <a:r>
                        <a:rPr lang="en-US" sz="3200" b="1" kern="1200" dirty="0">
                          <a:solidFill>
                            <a:srgbClr val="5A7F34"/>
                          </a:solidFill>
                          <a:effectLst/>
                          <a:latin typeface="+mn-lt"/>
                          <a:ea typeface="+mn-ea"/>
                          <a:cs typeface="+mn-cs"/>
                        </a:rPr>
                        <a:t> con </a:t>
                      </a:r>
                      <a:r>
                        <a:rPr lang="en-US" sz="3200" b="1" kern="1200" dirty="0" err="1">
                          <a:solidFill>
                            <a:srgbClr val="5A7F34"/>
                          </a:solidFill>
                          <a:effectLst/>
                          <a:latin typeface="+mn-lt"/>
                          <a:ea typeface="+mn-ea"/>
                          <a:cs typeface="+mn-cs"/>
                        </a:rPr>
                        <a:t>buồn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đã</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cố</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gắng</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trồng</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lại</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cây</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ổi</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và</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rủ</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bạn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bè</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cũ</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về</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nhà</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chơi</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với</a:t>
                      </a:r>
                      <a:r>
                        <a:rPr lang="en-US" sz="3200" b="1" kern="1200" dirty="0">
                          <a:solidFill>
                            <a:srgbClr val="5A7F34"/>
                          </a:solidFill>
                          <a:effectLst/>
                          <a:latin typeface="+mn-lt"/>
                          <a:ea typeface="+mn-ea"/>
                          <a:cs typeface="+mn-cs"/>
                        </a:rPr>
                        <a:t> Bum, </a:t>
                      </a:r>
                      <a:r>
                        <a:rPr lang="en-US" sz="3200" b="1" kern="1200" dirty="0" err="1">
                          <a:solidFill>
                            <a:srgbClr val="5A7F34"/>
                          </a:solidFill>
                          <a:effectLst/>
                          <a:latin typeface="+mn-lt"/>
                          <a:ea typeface="+mn-ea"/>
                          <a:cs typeface="+mn-cs"/>
                        </a:rPr>
                        <a:t>dù</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gia</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đình</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chuyển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chỗ</a:t>
                      </a:r>
                      <a:r>
                        <a:rPr lang="en-US" sz="3200" b="1" kern="1200" dirty="0">
                          <a:solidFill>
                            <a:srgbClr val="5A7F34"/>
                          </a:solidFill>
                          <a:effectLst/>
                          <a:latin typeface="+mn-lt"/>
                          <a:ea typeface="+mn-ea"/>
                          <a:cs typeface="+mn-cs"/>
                        </a:rPr>
                        <a:t> ở.</a:t>
                      </a:r>
                    </a:p>
                    <a:p>
                      <a:endParaRPr lang="en-US" dirty="0">
                        <a:solidFill>
                          <a:srgbClr val="5A7F34"/>
                        </a:solidFill>
                        <a:effectLst/>
                      </a:endParaRPr>
                    </a:p>
                  </a:txBody>
                  <a:tcPr marL="60960" marR="60960" marT="60960" marB="60960" anchor="ctr"/>
                </a:tc>
                <a:tc>
                  <a:txBody>
                    <a:bodyPr/>
                    <a:lstStyle/>
                    <a:p>
                      <a:r>
                        <a:rPr lang="en-US" sz="3200" b="1" kern="1200" dirty="0">
                          <a:solidFill>
                            <a:srgbClr val="5A7F34"/>
                          </a:solidFill>
                          <a:effectLst/>
                          <a:latin typeface="+mn-lt"/>
                          <a:ea typeface="+mn-ea"/>
                          <a:cs typeface="+mn-cs"/>
                        </a:rPr>
                        <a:t>– Bum </a:t>
                      </a:r>
                      <a:r>
                        <a:rPr lang="en-US" sz="3200" b="1" kern="1200" dirty="0" err="1">
                          <a:solidFill>
                            <a:srgbClr val="5A7F34"/>
                          </a:solidFill>
                          <a:effectLst/>
                          <a:latin typeface="+mn-lt"/>
                          <a:ea typeface="+mn-ea"/>
                          <a:cs typeface="+mn-cs"/>
                        </a:rPr>
                        <a:t>mất</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ông</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nội</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người</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bạn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yêu</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thương</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và</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luôn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bên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cạnh</a:t>
                      </a:r>
                      <a:r>
                        <a:rPr lang="en-US" sz="3200" b="1" kern="1200" dirty="0">
                          <a:solidFill>
                            <a:srgbClr val="5A7F34"/>
                          </a:solidFill>
                          <a:effectLst/>
                          <a:latin typeface="+mn-lt"/>
                          <a:ea typeface="+mn-ea"/>
                          <a:cs typeface="+mn-cs"/>
                        </a:rPr>
                        <a:t> Bum </a:t>
                      </a:r>
                      <a:r>
                        <a:rPr lang="en-US" sz="3200" b="1" kern="1200" dirty="0" err="1">
                          <a:solidFill>
                            <a:srgbClr val="5A7F34"/>
                          </a:solidFill>
                          <a:effectLst/>
                          <a:latin typeface="+mn-lt"/>
                          <a:ea typeface="+mn-ea"/>
                          <a:cs typeface="+mn-cs"/>
                        </a:rPr>
                        <a:t>thời</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ấu</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thơ</a:t>
                      </a:r>
                      <a:r>
                        <a:rPr lang="en-US" sz="3200" b="1" kern="1200" dirty="0">
                          <a:solidFill>
                            <a:srgbClr val="5A7F34"/>
                          </a:solidFill>
                          <a:effectLst/>
                          <a:latin typeface="+mn-lt"/>
                          <a:ea typeface="+mn-ea"/>
                          <a:cs typeface="+mn-cs"/>
                        </a:rPr>
                        <a:t>.</a:t>
                      </a:r>
                    </a:p>
                    <a:p>
                      <a:r>
                        <a:rPr lang="en-US" sz="3200" b="1" kern="1200" dirty="0">
                          <a:solidFill>
                            <a:srgbClr val="5A7F34"/>
                          </a:solidFill>
                          <a:effectLst/>
                          <a:latin typeface="+mn-lt"/>
                          <a:ea typeface="+mn-ea"/>
                          <a:cs typeface="+mn-cs"/>
                        </a:rPr>
                        <a:t>– Bum </a:t>
                      </a:r>
                      <a:r>
                        <a:rPr lang="en-US" sz="3200" b="1" kern="1200" dirty="0" err="1">
                          <a:solidFill>
                            <a:srgbClr val="5A7F34"/>
                          </a:solidFill>
                          <a:effectLst/>
                          <a:latin typeface="+mn-lt"/>
                          <a:ea typeface="+mn-ea"/>
                          <a:cs typeface="+mn-cs"/>
                        </a:rPr>
                        <a:t>xa</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bạn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bè</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cũ</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xa</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cây</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ổi</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thân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thiết</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thời</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thơ</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ấu</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nên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có</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cảm</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giác</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lạc</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lõng</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cô</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đơn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sau</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khi</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gia</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đình</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chuyển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nhà</a:t>
                      </a:r>
                      <a:r>
                        <a:rPr lang="en-US" sz="3200" b="1" kern="1200" dirty="0">
                          <a:solidFill>
                            <a:srgbClr val="5A7F34"/>
                          </a:solidFill>
                          <a:effectLst/>
                          <a:latin typeface="+mn-lt"/>
                          <a:ea typeface="+mn-ea"/>
                          <a:cs typeface="+mn-cs"/>
                        </a:rPr>
                        <a:t>.</a:t>
                      </a:r>
                    </a:p>
                    <a:p>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Bố</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mẹ</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bận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bịu</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làm</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ăn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ít</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có</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thời</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gian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để</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quan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tâm</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đến</a:t>
                      </a:r>
                      <a:r>
                        <a:rPr lang="en-US" sz="3200" b="1" kern="1200" dirty="0">
                          <a:solidFill>
                            <a:srgbClr val="5A7F34"/>
                          </a:solidFill>
                          <a:effectLst/>
                          <a:latin typeface="+mn-lt"/>
                          <a:ea typeface="+mn-ea"/>
                          <a:cs typeface="+mn-cs"/>
                        </a:rPr>
                        <a:t> Bum, </a:t>
                      </a:r>
                      <a:r>
                        <a:rPr lang="en-US" sz="3200" b="1" kern="1200" dirty="0" err="1">
                          <a:solidFill>
                            <a:srgbClr val="5A7F34"/>
                          </a:solidFill>
                          <a:effectLst/>
                          <a:latin typeface="+mn-lt"/>
                          <a:ea typeface="+mn-ea"/>
                          <a:cs typeface="+mn-cs"/>
                        </a:rPr>
                        <a:t>nhất</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là</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quan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tâm</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đến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những</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nỗi</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buồn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sự</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cô</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đơn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bên</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trong</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tâm</a:t>
                      </a:r>
                      <a:r>
                        <a:rPr lang="en-US" sz="3200" b="1" kern="1200" dirty="0">
                          <a:solidFill>
                            <a:srgbClr val="5A7F34"/>
                          </a:solidFill>
                          <a:effectLst/>
                          <a:latin typeface="+mn-lt"/>
                          <a:ea typeface="+mn-ea"/>
                          <a:cs typeface="+mn-cs"/>
                        </a:rPr>
                        <a:t> </a:t>
                      </a:r>
                      <a:r>
                        <a:rPr lang="en-US" sz="3200" b="1" kern="1200" dirty="0" err="1">
                          <a:solidFill>
                            <a:srgbClr val="5A7F34"/>
                          </a:solidFill>
                          <a:effectLst/>
                          <a:latin typeface="+mn-lt"/>
                          <a:ea typeface="+mn-ea"/>
                          <a:cs typeface="+mn-cs"/>
                        </a:rPr>
                        <a:t>hồn</a:t>
                      </a:r>
                      <a:r>
                        <a:rPr lang="en-US" sz="3200" b="1" kern="1200" dirty="0">
                          <a:solidFill>
                            <a:srgbClr val="5A7F34"/>
                          </a:solidFill>
                          <a:effectLst/>
                          <a:latin typeface="+mn-lt"/>
                          <a:ea typeface="+mn-ea"/>
                          <a:cs typeface="+mn-cs"/>
                        </a:rPr>
                        <a:t> con.</a:t>
                      </a:r>
                    </a:p>
                    <a:p>
                      <a:endParaRPr lang="en-US" dirty="0">
                        <a:solidFill>
                          <a:srgbClr val="5A7F34"/>
                        </a:solidFill>
                      </a:endParaRPr>
                    </a:p>
                  </a:txBody>
                  <a:tcPr/>
                </a:tc>
                <a:extLst>
                  <a:ext uri="{0D108BD9-81ED-4DB2-BD59-A6C34878D82A}">
                    <a16:rowId xmlns:a16="http://schemas.microsoft.com/office/drawing/2014/main" val="1585410625"/>
                  </a:ext>
                </a:extLst>
              </a:tr>
            </a:tbl>
          </a:graphicData>
        </a:graphic>
      </p:graphicFrame>
    </p:spTree>
    <p:extLst>
      <p:ext uri="{BB962C8B-B14F-4D97-AF65-F5344CB8AC3E}">
        <p14:creationId xmlns:p14="http://schemas.microsoft.com/office/powerpoint/2010/main" val="360200422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550517"/>
            <a:ext cx="12190992" cy="4307484"/>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229" y="1104799"/>
            <a:ext cx="11906535" cy="1609211"/>
          </a:xfrm>
          <a:prstGeom prst="rect">
            <a:avLst/>
          </a:prstGeom>
        </p:spPr>
      </p:pic>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24" name="MH_SubTitle_1"/>
          <p:cNvSpPr/>
          <p:nvPr>
            <p:custDataLst>
              <p:tags r:id="rId1"/>
            </p:custDataLst>
          </p:nvPr>
        </p:nvSpPr>
        <p:spPr>
          <a:xfrm rot="588792">
            <a:off x="2653961" y="1425387"/>
            <a:ext cx="4707095" cy="2686379"/>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6400" b="1" dirty="0">
                <a:solidFill>
                  <a:srgbClr val="FF0000"/>
                </a:solidFill>
                <a:latin typeface="Times New Roman" pitchFamily="18" charset="0"/>
                <a:ea typeface="微软雅黑" panose="020B0503020204020204" pitchFamily="34" charset="-122"/>
                <a:cs typeface="Times New Roman" pitchFamily="18" charset="0"/>
              </a:rPr>
              <a:t>HẾT TIẾT 1</a:t>
            </a:r>
          </a:p>
        </p:txBody>
      </p:sp>
    </p:spTree>
    <p:extLst>
      <p:ext uri="{BB962C8B-B14F-4D97-AF65-F5344CB8AC3E}">
        <p14:creationId xmlns:p14="http://schemas.microsoft.com/office/powerpoint/2010/main" val="303353059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750" fill="hold"/>
                                        <p:tgtEl>
                                          <p:spTgt spid="24"/>
                                        </p:tgtEl>
                                        <p:attrNameLst>
                                          <p:attrName>ppt_w</p:attrName>
                                        </p:attrNameLst>
                                      </p:cBhvr>
                                      <p:tavLst>
                                        <p:tav tm="0">
                                          <p:val>
                                            <p:fltVal val="0"/>
                                          </p:val>
                                        </p:tav>
                                        <p:tav tm="100000">
                                          <p:val>
                                            <p:strVal val="#ppt_w"/>
                                          </p:val>
                                        </p:tav>
                                      </p:tavLst>
                                    </p:anim>
                                    <p:anim calcmode="lin" valueType="num">
                                      <p:cBhvr>
                                        <p:cTn id="8" dur="75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Rectangle: Rounded Corners 1">
            <a:extLst>
              <a:ext uri="{FF2B5EF4-FFF2-40B4-BE49-F238E27FC236}">
                <a16:creationId xmlns:a16="http://schemas.microsoft.com/office/drawing/2014/main" id="{7DF0F707-F91B-4407-8CB2-139EC7FDFF4D}"/>
              </a:ext>
            </a:extLst>
          </p:cNvPr>
          <p:cNvSpPr/>
          <p:nvPr/>
        </p:nvSpPr>
        <p:spPr>
          <a:xfrm>
            <a:off x="2099389" y="148236"/>
            <a:ext cx="6238366" cy="15091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u="sng" dirty="0">
                <a:solidFill>
                  <a:srgbClr val="E53D6F"/>
                </a:solidFill>
                <a:latin typeface="#9Slide03 AmpleSoft Bold" panose="02000000000000000000" pitchFamily="2" charset="0"/>
              </a:rPr>
              <a:t>II.ĐỌC-HIỂU VĂN BẢN</a:t>
            </a:r>
          </a:p>
        </p:txBody>
      </p:sp>
      <p:sp>
        <p:nvSpPr>
          <p:cNvPr id="3" name="Rectangle: Rounded Corners 2">
            <a:extLst>
              <a:ext uri="{FF2B5EF4-FFF2-40B4-BE49-F238E27FC236}">
                <a16:creationId xmlns:a16="http://schemas.microsoft.com/office/drawing/2014/main" id="{D993E792-4072-4CA4-B415-A2A62A9294A0}"/>
              </a:ext>
            </a:extLst>
          </p:cNvPr>
          <p:cNvSpPr/>
          <p:nvPr/>
        </p:nvSpPr>
        <p:spPr>
          <a:xfrm>
            <a:off x="2388637" y="1712096"/>
            <a:ext cx="3707363" cy="13929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u="sng" dirty="0">
                <a:solidFill>
                  <a:srgbClr val="FF9900"/>
                </a:solidFill>
                <a:latin typeface="#9Slide03 AmpleSoft Bold" panose="02000000000000000000" pitchFamily="2" charset="0"/>
              </a:rPr>
              <a:t>II.1.NHÂN VẬT</a:t>
            </a:r>
            <a:endParaRPr lang="en-US" sz="3600" dirty="0">
              <a:solidFill>
                <a:srgbClr val="FF9900"/>
              </a:solidFill>
            </a:endParaRPr>
          </a:p>
        </p:txBody>
      </p:sp>
      <p:sp>
        <p:nvSpPr>
          <p:cNvPr id="5" name="Rectangle: Rounded Corners 4">
            <a:extLst>
              <a:ext uri="{FF2B5EF4-FFF2-40B4-BE49-F238E27FC236}">
                <a16:creationId xmlns:a16="http://schemas.microsoft.com/office/drawing/2014/main" id="{2BF9B01A-C884-4C10-B368-ADF4377295DE}"/>
              </a:ext>
            </a:extLst>
          </p:cNvPr>
          <p:cNvSpPr/>
          <p:nvPr/>
        </p:nvSpPr>
        <p:spPr>
          <a:xfrm>
            <a:off x="2388637" y="3195484"/>
            <a:ext cx="3707363" cy="16289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4000" b="1" u="sng" dirty="0">
                <a:solidFill>
                  <a:srgbClr val="FF9900"/>
                </a:solidFill>
                <a:latin typeface="#9Slide03 AmpleSoft Bold" panose="02000000000000000000" pitchFamily="2" charset="0"/>
              </a:rPr>
              <a:t>II.2. ĐỀ TÀI</a:t>
            </a:r>
          </a:p>
        </p:txBody>
      </p:sp>
    </p:spTree>
    <p:extLst>
      <p:ext uri="{BB962C8B-B14F-4D97-AF65-F5344CB8AC3E}">
        <p14:creationId xmlns:p14="http://schemas.microsoft.com/office/powerpoint/2010/main" val="318935654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8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TextBox 1">
            <a:extLst>
              <a:ext uri="{FF2B5EF4-FFF2-40B4-BE49-F238E27FC236}">
                <a16:creationId xmlns:a16="http://schemas.microsoft.com/office/drawing/2014/main" id="{EA92FC50-7737-4AFA-BC42-696FD2D7801A}"/>
              </a:ext>
            </a:extLst>
          </p:cNvPr>
          <p:cNvSpPr txBox="1"/>
          <p:nvPr/>
        </p:nvSpPr>
        <p:spPr>
          <a:xfrm>
            <a:off x="451433" y="1759974"/>
            <a:ext cx="9825176" cy="1938992"/>
          </a:xfrm>
          <a:prstGeom prst="rect">
            <a:avLst/>
          </a:prstGeom>
          <a:noFill/>
        </p:spPr>
        <p:txBody>
          <a:bodyPr wrap="square" rtlCol="0">
            <a:spAutoFit/>
          </a:bodyPr>
          <a:lstStyle/>
          <a:p>
            <a:pPr algn="ctr"/>
            <a:r>
              <a:rPr lang="en-US" sz="6000" u="sng" dirty="0">
                <a:solidFill>
                  <a:srgbClr val="F31CFE"/>
                </a:solidFill>
                <a:latin typeface="#9Slide03 AmpleSoft Bold" panose="02000000000000000000" pitchFamily="2" charset="0"/>
              </a:rPr>
              <a:t>THẢO LUẬN CẶP(10P)</a:t>
            </a:r>
          </a:p>
          <a:p>
            <a:pPr algn="ctr"/>
            <a:r>
              <a:rPr lang="en-US" sz="6000" dirty="0">
                <a:solidFill>
                  <a:srgbClr val="2F6F84"/>
                </a:solidFill>
                <a:latin typeface="#9Slide03 AmpleSoft Bold" panose="02000000000000000000" pitchFamily="2" charset="0"/>
              </a:rPr>
              <a:t>THINK-WRITE-PAIR-SHARE</a:t>
            </a:r>
            <a:endParaRPr lang="en-US" dirty="0">
              <a:solidFill>
                <a:srgbClr val="2F6F84"/>
              </a:solidFill>
              <a:latin typeface="#9Slide03 AmpleSoft Bold" panose="02000000000000000000" pitchFamily="2" charset="0"/>
            </a:endParaRPr>
          </a:p>
        </p:txBody>
      </p:sp>
    </p:spTree>
    <p:extLst>
      <p:ext uri="{BB962C8B-B14F-4D97-AF65-F5344CB8AC3E}">
        <p14:creationId xmlns:p14="http://schemas.microsoft.com/office/powerpoint/2010/main" val="95166704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8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9" name="图片 38"/>
          <p:cNvPicPr>
            <a:picLocks noChangeAspect="1"/>
          </p:cNvPicPr>
          <p:nvPr/>
        </p:nvPicPr>
        <p:blipFill rotWithShape="1">
          <a:blip r:embed="rId7"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8"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9"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9"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0"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TextBox 1">
            <a:extLst>
              <a:ext uri="{FF2B5EF4-FFF2-40B4-BE49-F238E27FC236}">
                <a16:creationId xmlns:a16="http://schemas.microsoft.com/office/drawing/2014/main" id="{D9EE56EE-50C3-44F3-8C60-F4EA096D2732}"/>
              </a:ext>
            </a:extLst>
          </p:cNvPr>
          <p:cNvSpPr txBox="1"/>
          <p:nvPr/>
        </p:nvSpPr>
        <p:spPr>
          <a:xfrm>
            <a:off x="1986116" y="1422909"/>
            <a:ext cx="8305549" cy="923330"/>
          </a:xfrm>
          <a:prstGeom prst="rect">
            <a:avLst/>
          </a:prstGeom>
          <a:noFill/>
        </p:spPr>
        <p:txBody>
          <a:bodyPr wrap="square" rtlCol="0">
            <a:spAutoFit/>
          </a:bodyPr>
          <a:lstStyle/>
          <a:p>
            <a:r>
              <a:rPr lang="en-US" sz="5400" u="sng" dirty="0">
                <a:solidFill>
                  <a:srgbClr val="E5426D"/>
                </a:solidFill>
                <a:latin typeface="#9Slide03 AmpleSoft Bold" panose="02000000000000000000" pitchFamily="2" charset="0"/>
              </a:rPr>
              <a:t>A.XÁC ĐỊNH VẤN ĐỀ (5P)</a:t>
            </a:r>
          </a:p>
        </p:txBody>
      </p:sp>
      <p:sp>
        <p:nvSpPr>
          <p:cNvPr id="4" name="TextBox 3">
            <a:extLst>
              <a:ext uri="{FF2B5EF4-FFF2-40B4-BE49-F238E27FC236}">
                <a16:creationId xmlns:a16="http://schemas.microsoft.com/office/drawing/2014/main" id="{F825D653-79AF-4CB8-9955-A6D3B9FA413D}"/>
              </a:ext>
            </a:extLst>
          </p:cNvPr>
          <p:cNvSpPr txBox="1"/>
          <p:nvPr/>
        </p:nvSpPr>
        <p:spPr>
          <a:xfrm>
            <a:off x="2064774" y="2304073"/>
            <a:ext cx="7914968" cy="2031325"/>
          </a:xfrm>
          <a:prstGeom prst="rect">
            <a:avLst/>
          </a:prstGeom>
          <a:noFill/>
        </p:spPr>
        <p:txBody>
          <a:bodyPr wrap="square" rtlCol="0">
            <a:spAutoFit/>
          </a:bodyPr>
          <a:lstStyle/>
          <a:p>
            <a:pPr algn="ctr"/>
            <a:r>
              <a:rPr lang="en-US" sz="5400" u="sng" dirty="0">
                <a:solidFill>
                  <a:srgbClr val="F31CFE"/>
                </a:solidFill>
                <a:latin typeface="#9Slide03 AmpleSoft Bold" panose="02000000000000000000" pitchFamily="2" charset="0"/>
              </a:rPr>
              <a:t>THẢO LUẬN CẶP</a:t>
            </a:r>
          </a:p>
          <a:p>
            <a:pPr algn="ctr"/>
            <a:r>
              <a:rPr lang="en-US" sz="5400" dirty="0">
                <a:solidFill>
                  <a:srgbClr val="2F6F84"/>
                </a:solidFill>
                <a:latin typeface="#9Slide03 AmpleSoft Bold" panose="02000000000000000000" pitchFamily="2" charset="0"/>
              </a:rPr>
              <a:t>THINK-PAIR-SHARE</a:t>
            </a:r>
          </a:p>
          <a:p>
            <a:endParaRPr lang="en-US" dirty="0"/>
          </a:p>
        </p:txBody>
      </p:sp>
    </p:spTree>
    <p:extLst>
      <p:ext uri="{BB962C8B-B14F-4D97-AF65-F5344CB8AC3E}">
        <p14:creationId xmlns:p14="http://schemas.microsoft.com/office/powerpoint/2010/main" val="408898935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8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4950" y="0"/>
            <a:ext cx="12192001" cy="6858000"/>
          </a:xfrm>
          <a:prstGeom prst="rect">
            <a:avLst/>
          </a:prstGeom>
        </p:spPr>
      </p:pic>
      <p:pic>
        <p:nvPicPr>
          <p:cNvPr id="39" name="图片 38"/>
          <p:cNvPicPr>
            <a:picLocks noChangeAspect="1"/>
          </p:cNvPicPr>
          <p:nvPr/>
        </p:nvPicPr>
        <p:blipFill rotWithShape="1">
          <a:blip r:embed="rId4"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5"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45" name="图片 35"/>
          <p:cNvPicPr>
            <a:picLocks noChangeAspect="1"/>
          </p:cNvPicPr>
          <p:nvPr/>
        </p:nvPicPr>
        <p:blipFill rotWithShape="1">
          <a:blip r:embed="rId6"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46" name="Cloud Callout 45"/>
          <p:cNvSpPr/>
          <p:nvPr/>
        </p:nvSpPr>
        <p:spPr>
          <a:xfrm>
            <a:off x="199349" y="874035"/>
            <a:ext cx="7341994" cy="4783317"/>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800" dirty="0"/>
          </a:p>
        </p:txBody>
      </p:sp>
      <p:pic>
        <p:nvPicPr>
          <p:cNvPr id="3" name="Picture 2">
            <a:extLst>
              <a:ext uri="{FF2B5EF4-FFF2-40B4-BE49-F238E27FC236}">
                <a16:creationId xmlns:a16="http://schemas.microsoft.com/office/drawing/2014/main" id="{AC5821B0-8A1A-4C88-AACA-523B473F07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9160" y="874036"/>
            <a:ext cx="4517891" cy="5454216"/>
          </a:xfrm>
          <a:prstGeom prst="rect">
            <a:avLst/>
          </a:prstGeom>
        </p:spPr>
      </p:pic>
      <p:sp>
        <p:nvSpPr>
          <p:cNvPr id="4" name="TextBox 3">
            <a:extLst>
              <a:ext uri="{FF2B5EF4-FFF2-40B4-BE49-F238E27FC236}">
                <a16:creationId xmlns:a16="http://schemas.microsoft.com/office/drawing/2014/main" id="{6FE625EC-CA65-4DB6-8DAF-95C84B095A6F}"/>
              </a:ext>
            </a:extLst>
          </p:cNvPr>
          <p:cNvSpPr txBox="1"/>
          <p:nvPr/>
        </p:nvSpPr>
        <p:spPr>
          <a:xfrm>
            <a:off x="1082548" y="1804154"/>
            <a:ext cx="5278924" cy="3170099"/>
          </a:xfrm>
          <a:prstGeom prst="rect">
            <a:avLst/>
          </a:prstGeom>
          <a:noFill/>
        </p:spPr>
        <p:txBody>
          <a:bodyPr wrap="square" rtlCol="0">
            <a:spAutoFit/>
          </a:bodyPr>
          <a:lstStyle/>
          <a:p>
            <a:pPr algn="ctr"/>
            <a:r>
              <a:rPr lang="en-US" sz="4000" dirty="0">
                <a:solidFill>
                  <a:srgbClr val="2F6F84"/>
                </a:solidFill>
                <a:latin typeface="#9Slide03 AmpleSoft Bold" panose="02000000000000000000" pitchFamily="2" charset="0"/>
              </a:rPr>
              <a:t>HÌNH ẢNH CÂY ỔI XUẤT HIỆN TỪ ĐẦU ĐẾN CUỐI CÂU CHUYỆN THỂ HIỆN Ý NGHĨA GÌ?</a:t>
            </a:r>
          </a:p>
        </p:txBody>
      </p:sp>
    </p:spTree>
    <p:extLst>
      <p:ext uri="{BB962C8B-B14F-4D97-AF65-F5344CB8AC3E}">
        <p14:creationId xmlns:p14="http://schemas.microsoft.com/office/powerpoint/2010/main" val="65566769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6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2" presetClass="entr" presetSubtype="2" fill="hold" nodeType="withEffect">
                                  <p:stCondLst>
                                    <p:cond delay="3800"/>
                                  </p:stCondLst>
                                  <p:childTnLst>
                                    <p:set>
                                      <p:cBhvr>
                                        <p:cTn id="9" dur="1" fill="hold">
                                          <p:stCondLst>
                                            <p:cond delay="0"/>
                                          </p:stCondLst>
                                        </p:cTn>
                                        <p:tgtEl>
                                          <p:spTgt spid="40"/>
                                        </p:tgtEl>
                                        <p:attrNameLst>
                                          <p:attrName>style.visibility</p:attrName>
                                        </p:attrNameLst>
                                      </p:cBhvr>
                                      <p:to>
                                        <p:strVal val="visible"/>
                                      </p:to>
                                    </p:set>
                                    <p:anim calcmode="lin" valueType="num">
                                      <p:cBhvr additive="base">
                                        <p:cTn id="10" dur="1000" fill="hold"/>
                                        <p:tgtEl>
                                          <p:spTgt spid="40"/>
                                        </p:tgtEl>
                                        <p:attrNameLst>
                                          <p:attrName>ppt_x</p:attrName>
                                        </p:attrNameLst>
                                      </p:cBhvr>
                                      <p:tavLst>
                                        <p:tav tm="0">
                                          <p:val>
                                            <p:strVal val="1+#ppt_w/2"/>
                                          </p:val>
                                        </p:tav>
                                        <p:tav tm="100000">
                                          <p:val>
                                            <p:strVal val="#ppt_x"/>
                                          </p:val>
                                        </p:tav>
                                      </p:tavLst>
                                    </p:anim>
                                    <p:anim calcmode="lin" valueType="num">
                                      <p:cBhvr additive="base">
                                        <p:cTn id="11"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down)">
                                      <p:cBhvr>
                                        <p:cTn id="1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graphicFrame>
        <p:nvGraphicFramePr>
          <p:cNvPr id="5" name="Table 4">
            <a:extLst>
              <a:ext uri="{FF2B5EF4-FFF2-40B4-BE49-F238E27FC236}">
                <a16:creationId xmlns:a16="http://schemas.microsoft.com/office/drawing/2014/main" id="{721D7E20-7134-42E3-BE7D-654DA5590386}"/>
              </a:ext>
            </a:extLst>
          </p:cNvPr>
          <p:cNvGraphicFramePr>
            <a:graphicFrameLocks noGrp="1"/>
          </p:cNvGraphicFramePr>
          <p:nvPr>
            <p:extLst>
              <p:ext uri="{D42A27DB-BD31-4B8C-83A1-F6EECF244321}">
                <p14:modId xmlns:p14="http://schemas.microsoft.com/office/powerpoint/2010/main" val="2429995232"/>
              </p:ext>
            </p:extLst>
          </p:nvPr>
        </p:nvGraphicFramePr>
        <p:xfrm>
          <a:off x="167148" y="373626"/>
          <a:ext cx="11906865" cy="701040"/>
        </p:xfrm>
        <a:graphic>
          <a:graphicData uri="http://schemas.openxmlformats.org/drawingml/2006/table">
            <a:tbl>
              <a:tblPr/>
              <a:tblGrid>
                <a:gridCol w="11906865">
                  <a:extLst>
                    <a:ext uri="{9D8B030D-6E8A-4147-A177-3AD203B41FA5}">
                      <a16:colId xmlns:a16="http://schemas.microsoft.com/office/drawing/2014/main" val="2360472494"/>
                    </a:ext>
                  </a:extLst>
                </a:gridCol>
              </a:tblGrid>
              <a:tr h="501445">
                <a:tc>
                  <a:txBody>
                    <a:bodyPr/>
                    <a:lstStyle/>
                    <a:p>
                      <a:pPr algn="ctr"/>
                      <a:endParaRPr lang="en-US" sz="4000" b="1" dirty="0">
                        <a:solidFill>
                          <a:srgbClr val="F31CFE"/>
                        </a:solidFill>
                        <a:latin typeface="#9Slide03 AmpleSoft Bold" panose="02000000000000000000" pitchFamily="2"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8918921"/>
                  </a:ext>
                </a:extLst>
              </a:tr>
            </a:tbl>
          </a:graphicData>
        </a:graphic>
      </p:graphicFrame>
      <p:graphicFrame>
        <p:nvGraphicFramePr>
          <p:cNvPr id="9" name="Table 9">
            <a:extLst>
              <a:ext uri="{FF2B5EF4-FFF2-40B4-BE49-F238E27FC236}">
                <a16:creationId xmlns:a16="http://schemas.microsoft.com/office/drawing/2014/main" id="{7F99528B-34A9-47F0-AA0B-8456EF232B2D}"/>
              </a:ext>
            </a:extLst>
          </p:cNvPr>
          <p:cNvGraphicFramePr>
            <a:graphicFrameLocks noGrp="1"/>
          </p:cNvGraphicFramePr>
          <p:nvPr>
            <p:extLst>
              <p:ext uri="{D42A27DB-BD31-4B8C-83A1-F6EECF244321}">
                <p14:modId xmlns:p14="http://schemas.microsoft.com/office/powerpoint/2010/main" val="2283111235"/>
              </p:ext>
            </p:extLst>
          </p:nvPr>
        </p:nvGraphicFramePr>
        <p:xfrm>
          <a:off x="49160" y="1074666"/>
          <a:ext cx="12142839" cy="6107799"/>
        </p:xfrm>
        <a:graphic>
          <a:graphicData uri="http://schemas.openxmlformats.org/drawingml/2006/table">
            <a:tbl>
              <a:tblPr firstRow="1" bandRow="1">
                <a:tableStyleId>{5C22544A-7EE6-4342-B048-85BDC9FD1C3A}</a:tableStyleId>
              </a:tblPr>
              <a:tblGrid>
                <a:gridCol w="6096282">
                  <a:extLst>
                    <a:ext uri="{9D8B030D-6E8A-4147-A177-3AD203B41FA5}">
                      <a16:colId xmlns:a16="http://schemas.microsoft.com/office/drawing/2014/main" val="392085510"/>
                    </a:ext>
                  </a:extLst>
                </a:gridCol>
                <a:gridCol w="6046557">
                  <a:extLst>
                    <a:ext uri="{9D8B030D-6E8A-4147-A177-3AD203B41FA5}">
                      <a16:colId xmlns:a16="http://schemas.microsoft.com/office/drawing/2014/main" val="127369062"/>
                    </a:ext>
                  </a:extLst>
                </a:gridCol>
              </a:tblGrid>
              <a:tr h="865239">
                <a:tc>
                  <a:txBody>
                    <a:bodyPr/>
                    <a:lstStyle/>
                    <a:p>
                      <a:r>
                        <a:rPr lang="en-US" sz="4800" dirty="0"/>
                        <a:t>VỀ NỘI DUNG</a:t>
                      </a:r>
                    </a:p>
                  </a:txBody>
                  <a:tcPr/>
                </a:tc>
                <a:tc>
                  <a:txBody>
                    <a:bodyPr/>
                    <a:lstStyle/>
                    <a:p>
                      <a:r>
                        <a:rPr lang="en-US" sz="4800" dirty="0"/>
                        <a:t>VỀ NGHỆ THUẬT</a:t>
                      </a:r>
                    </a:p>
                  </a:txBody>
                  <a:tcPr/>
                </a:tc>
                <a:extLst>
                  <a:ext uri="{0D108BD9-81ED-4DB2-BD59-A6C34878D82A}">
                    <a16:rowId xmlns:a16="http://schemas.microsoft.com/office/drawing/2014/main" val="1434138442"/>
                  </a:ext>
                </a:extLst>
              </a:tr>
              <a:tr h="4764319">
                <a:tc>
                  <a:txBody>
                    <a:bodyPr/>
                    <a:lstStyle/>
                    <a:p>
                      <a:r>
                        <a:rPr lang="en-US" sz="3200" kern="1200" dirty="0" err="1">
                          <a:solidFill>
                            <a:schemeClr val="dk1"/>
                          </a:solidFill>
                          <a:effectLst/>
                          <a:latin typeface="#9Slide03 AmpleSoft Bold" panose="02000000000000000000" pitchFamily="2" charset="0"/>
                          <a:ea typeface="+mn-ea"/>
                          <a:cs typeface="+mn-cs"/>
                        </a:rPr>
                        <a:t>Cây</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ổi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là</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quà</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tặng</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đặc</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biệt</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với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sự</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chăm</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chút</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và</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tình</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yêu</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mà</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ông</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nội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dành</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cho</a:t>
                      </a:r>
                      <a:r>
                        <a:rPr lang="en-US" sz="3200" kern="1200" dirty="0">
                          <a:solidFill>
                            <a:schemeClr val="dk1"/>
                          </a:solidFill>
                          <a:effectLst/>
                          <a:latin typeface="#9Slide03 AmpleSoft Bold" panose="02000000000000000000" pitchFamily="2" charset="0"/>
                          <a:ea typeface="+mn-ea"/>
                          <a:cs typeface="+mn-cs"/>
                        </a:rPr>
                        <a:t> Bum</a:t>
                      </a:r>
                    </a:p>
                    <a:p>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Cây</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ổi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là</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nơi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gắn</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kết</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bạn</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bè</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với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những</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trò</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leo</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trèo</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nghịch</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ngợm</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của</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các</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chú</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bé</a:t>
                      </a:r>
                      <a:r>
                        <a:rPr lang="en-US" sz="3200" kern="1200" dirty="0">
                          <a:solidFill>
                            <a:schemeClr val="dk1"/>
                          </a:solidFill>
                          <a:effectLst/>
                          <a:latin typeface="#9Slide03 AmpleSoft Bold" panose="02000000000000000000" pitchFamily="2" charset="0"/>
                          <a:ea typeface="+mn-ea"/>
                          <a:cs typeface="+mn-cs"/>
                        </a:rPr>
                        <a:t>.</a:t>
                      </a:r>
                    </a:p>
                    <a:p>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Cây</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ổi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là</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niềm</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vui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của</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thời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thơ</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ấu</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hồn</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nhiên</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được</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lớn</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lên</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trong</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yêu</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thương</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và</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được</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làm</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bạn</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với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thiên</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nhiên</a:t>
                      </a:r>
                      <a:r>
                        <a:rPr lang="en-US" sz="3200" kern="1200" dirty="0">
                          <a:solidFill>
                            <a:schemeClr val="dk1"/>
                          </a:solidFill>
                          <a:effectLst/>
                          <a:latin typeface="#9Slide03 AmpleSoft Bold" panose="02000000000000000000" pitchFamily="2" charset="0"/>
                          <a:ea typeface="+mn-ea"/>
                          <a:cs typeface="+mn-cs"/>
                        </a:rPr>
                        <a:t>.</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kern="1200" dirty="0" err="1">
                          <a:solidFill>
                            <a:schemeClr val="dk1"/>
                          </a:solidFill>
                          <a:effectLst/>
                          <a:latin typeface="#9Slide03 AmpleSoft Bold" panose="02000000000000000000" pitchFamily="2" charset="0"/>
                          <a:ea typeface="+mn-ea"/>
                          <a:cs typeface="+mn-cs"/>
                        </a:rPr>
                        <a:t>Cây</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ổi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là</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hình</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tượng</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xuyên</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suốt</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từ</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đầu</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đến</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cuối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truyện</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ngắn</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kết</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nối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thời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thơ</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ấu</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của</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ba</a:t>
                      </a:r>
                      <a:r>
                        <a:rPr lang="en-US" sz="3200" kern="1200" dirty="0">
                          <a:solidFill>
                            <a:schemeClr val="dk1"/>
                          </a:solidFill>
                          <a:effectLst/>
                          <a:latin typeface="#9Slide03 AmpleSoft Bold" panose="02000000000000000000" pitchFamily="2" charset="0"/>
                          <a:ea typeface="+mn-ea"/>
                          <a:cs typeface="+mn-cs"/>
                        </a:rPr>
                        <a:t> Bum, </a:t>
                      </a:r>
                      <a:r>
                        <a:rPr lang="en-US" sz="3200" kern="1200" dirty="0" err="1">
                          <a:solidFill>
                            <a:schemeClr val="dk1"/>
                          </a:solidFill>
                          <a:effectLst/>
                          <a:latin typeface="#9Slide03 AmpleSoft Bold" panose="02000000000000000000" pitchFamily="2" charset="0"/>
                          <a:ea typeface="+mn-ea"/>
                          <a:cs typeface="+mn-cs"/>
                        </a:rPr>
                        <a:t>của</a:t>
                      </a:r>
                      <a:r>
                        <a:rPr lang="en-US" sz="3200" kern="1200" dirty="0">
                          <a:solidFill>
                            <a:schemeClr val="dk1"/>
                          </a:solidFill>
                          <a:effectLst/>
                          <a:latin typeface="#9Slide03 AmpleSoft Bold" panose="02000000000000000000" pitchFamily="2" charset="0"/>
                          <a:ea typeface="+mn-ea"/>
                          <a:cs typeface="+mn-cs"/>
                        </a:rPr>
                        <a:t> Bum, </a:t>
                      </a:r>
                      <a:r>
                        <a:rPr lang="en-US" sz="3200" kern="1200" dirty="0" err="1">
                          <a:solidFill>
                            <a:schemeClr val="dk1"/>
                          </a:solidFill>
                          <a:effectLst/>
                          <a:latin typeface="#9Slide03 AmpleSoft Bold" panose="02000000000000000000" pitchFamily="2" charset="0"/>
                          <a:ea typeface="+mn-ea"/>
                          <a:cs typeface="+mn-cs"/>
                        </a:rPr>
                        <a:t>kết</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nối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quá</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khứ</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cây</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ổi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ông</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trồng</a:t>
                      </a:r>
                      <a:r>
                        <a:rPr lang="en-US" sz="3200" kern="1200" dirty="0">
                          <a:solidFill>
                            <a:schemeClr val="dk1"/>
                          </a:solidFill>
                          <a:effectLst/>
                          <a:latin typeface="#9Slide03 AmpleSoft Bold" panose="02000000000000000000" pitchFamily="2" charset="0"/>
                          <a:ea typeface="+mn-ea"/>
                          <a:cs typeface="+mn-cs"/>
                        </a:rPr>
                        <a:t>) - </a:t>
                      </a:r>
                      <a:r>
                        <a:rPr lang="en-US" sz="3200" kern="1200" dirty="0" err="1">
                          <a:solidFill>
                            <a:schemeClr val="dk1"/>
                          </a:solidFill>
                          <a:effectLst/>
                          <a:latin typeface="#9Slide03 AmpleSoft Bold" panose="02000000000000000000" pitchFamily="2" charset="0"/>
                          <a:ea typeface="+mn-ea"/>
                          <a:cs typeface="+mn-cs"/>
                        </a:rPr>
                        <a:t>hiện</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tại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cây</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ổi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trong</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bài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văn</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viết</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về</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mơ</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ước</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của</a:t>
                      </a:r>
                      <a:r>
                        <a:rPr lang="en-US" sz="3200" kern="1200" dirty="0">
                          <a:solidFill>
                            <a:schemeClr val="dk1"/>
                          </a:solidFill>
                          <a:effectLst/>
                          <a:latin typeface="#9Slide03 AmpleSoft Bold" panose="02000000000000000000" pitchFamily="2" charset="0"/>
                          <a:ea typeface="+mn-ea"/>
                          <a:cs typeface="+mn-cs"/>
                        </a:rPr>
                        <a:t> Bum) – </a:t>
                      </a:r>
                      <a:r>
                        <a:rPr lang="en-US" sz="3200" kern="1200" dirty="0" err="1">
                          <a:solidFill>
                            <a:schemeClr val="dk1"/>
                          </a:solidFill>
                          <a:effectLst/>
                          <a:latin typeface="#9Slide03 AmpleSoft Bold" panose="02000000000000000000" pitchFamily="2" charset="0"/>
                          <a:ea typeface="+mn-ea"/>
                          <a:cs typeface="+mn-cs"/>
                        </a:rPr>
                        <a:t>tương</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lai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dự</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định</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trồng</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lại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cây</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ổi</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của</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ba</a:t>
                      </a:r>
                      <a:r>
                        <a:rPr lang="en-US" sz="3200" kern="1200" dirty="0">
                          <a:solidFill>
                            <a:schemeClr val="dk1"/>
                          </a:solidFill>
                          <a:effectLst/>
                          <a:latin typeface="#9Slide03 AmpleSoft Bold" panose="02000000000000000000" pitchFamily="2" charset="0"/>
                          <a:ea typeface="+mn-ea"/>
                          <a:cs typeface="+mn-cs"/>
                        </a:rPr>
                        <a:t> </a:t>
                      </a:r>
                      <a:r>
                        <a:rPr lang="en-US" sz="3200" kern="1200" dirty="0" err="1">
                          <a:solidFill>
                            <a:schemeClr val="dk1"/>
                          </a:solidFill>
                          <a:effectLst/>
                          <a:latin typeface="#9Slide03 AmpleSoft Bold" panose="02000000000000000000" pitchFamily="2" charset="0"/>
                          <a:ea typeface="+mn-ea"/>
                          <a:cs typeface="+mn-cs"/>
                        </a:rPr>
                        <a:t>mẹ</a:t>
                      </a:r>
                      <a:r>
                        <a:rPr lang="en-US" sz="3200" kern="1200" dirty="0">
                          <a:solidFill>
                            <a:schemeClr val="dk1"/>
                          </a:solidFill>
                          <a:effectLst/>
                          <a:latin typeface="#9Slide03 AmpleSoft Bold" panose="02000000000000000000" pitchFamily="2" charset="0"/>
                          <a:ea typeface="+mn-ea"/>
                          <a:cs typeface="+mn-cs"/>
                        </a:rPr>
                        <a:t>)</a:t>
                      </a:r>
                    </a:p>
                    <a:p>
                      <a:endParaRPr lang="en-US" dirty="0"/>
                    </a:p>
                  </a:txBody>
                  <a:tcPr/>
                </a:tc>
                <a:extLst>
                  <a:ext uri="{0D108BD9-81ED-4DB2-BD59-A6C34878D82A}">
                    <a16:rowId xmlns:a16="http://schemas.microsoft.com/office/drawing/2014/main" val="1341850770"/>
                  </a:ext>
                </a:extLst>
              </a:tr>
            </a:tbl>
          </a:graphicData>
        </a:graphic>
      </p:graphicFrame>
      <p:sp>
        <p:nvSpPr>
          <p:cNvPr id="2" name="Rectangle: Rounded Corners 1">
            <a:extLst>
              <a:ext uri="{FF2B5EF4-FFF2-40B4-BE49-F238E27FC236}">
                <a16:creationId xmlns:a16="http://schemas.microsoft.com/office/drawing/2014/main" id="{0B824EDB-22D1-4396-86F7-310159FAE1D5}"/>
              </a:ext>
            </a:extLst>
          </p:cNvPr>
          <p:cNvSpPr/>
          <p:nvPr/>
        </p:nvSpPr>
        <p:spPr>
          <a:xfrm>
            <a:off x="49159" y="117988"/>
            <a:ext cx="12093681" cy="106188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6000" b="1" dirty="0">
                <a:solidFill>
                  <a:srgbClr val="F31CFE"/>
                </a:solidFill>
                <a:latin typeface="#9Slide03 AmpleSoft Bold" panose="02000000000000000000" pitchFamily="2" charset="0"/>
              </a:rPr>
              <a:t>HÌNH TƯỢNG CÂY ỔI CÓ Ý NGHĨA</a:t>
            </a:r>
          </a:p>
        </p:txBody>
      </p:sp>
    </p:spTree>
    <p:extLst>
      <p:ext uri="{BB962C8B-B14F-4D97-AF65-F5344CB8AC3E}">
        <p14:creationId xmlns:p14="http://schemas.microsoft.com/office/powerpoint/2010/main" val="11751569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46" name="Cloud Callout 45"/>
          <p:cNvSpPr/>
          <p:nvPr/>
        </p:nvSpPr>
        <p:spPr>
          <a:xfrm>
            <a:off x="670958" y="173297"/>
            <a:ext cx="10175355" cy="5140996"/>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800" dirty="0"/>
          </a:p>
        </p:txBody>
      </p:sp>
      <p:sp>
        <p:nvSpPr>
          <p:cNvPr id="2" name="TextBox 1">
            <a:extLst>
              <a:ext uri="{FF2B5EF4-FFF2-40B4-BE49-F238E27FC236}">
                <a16:creationId xmlns:a16="http://schemas.microsoft.com/office/drawing/2014/main" id="{3A717977-2B1D-4E7B-B51B-71644C6B8EAD}"/>
              </a:ext>
            </a:extLst>
          </p:cNvPr>
          <p:cNvSpPr txBox="1"/>
          <p:nvPr/>
        </p:nvSpPr>
        <p:spPr>
          <a:xfrm>
            <a:off x="2123768" y="1131267"/>
            <a:ext cx="7531510" cy="3046988"/>
          </a:xfrm>
          <a:prstGeom prst="rect">
            <a:avLst/>
          </a:prstGeom>
          <a:noFill/>
        </p:spPr>
        <p:txBody>
          <a:bodyPr wrap="square" rtlCol="0">
            <a:spAutoFit/>
          </a:bodyPr>
          <a:lstStyle/>
          <a:p>
            <a:pPr algn="ctr"/>
            <a:r>
              <a:rPr lang="en-US" sz="4800" u="sng" dirty="0">
                <a:solidFill>
                  <a:srgbClr val="F31CFE"/>
                </a:solidFill>
                <a:latin typeface="#9Slide03 AmpleSoft Bold" panose="02000000000000000000" pitchFamily="2" charset="0"/>
              </a:rPr>
              <a:t>HOẠT ĐỘNG CÁ NHÂN </a:t>
            </a:r>
            <a:r>
              <a:rPr lang="en-US" sz="4800" dirty="0">
                <a:latin typeface="#9Slide03 AmpleSoft Bold" panose="02000000000000000000" pitchFamily="2" charset="0"/>
              </a:rPr>
              <a:t>(5P)</a:t>
            </a:r>
          </a:p>
          <a:p>
            <a:pPr algn="ctr"/>
            <a:r>
              <a:rPr lang="en-US" sz="4800" dirty="0">
                <a:solidFill>
                  <a:srgbClr val="5A7F34"/>
                </a:solidFill>
                <a:latin typeface="#9Slide03 AmpleSoft Bold" panose="02000000000000000000" pitchFamily="2" charset="0"/>
              </a:rPr>
              <a:t>HS LÀM VÀO GIẤY NOTE, CHẤM SỬA BÀI CHO NHAU DỰA THEO GỢI Ý CỦA GV</a:t>
            </a:r>
          </a:p>
        </p:txBody>
      </p:sp>
    </p:spTree>
    <p:extLst>
      <p:ext uri="{BB962C8B-B14F-4D97-AF65-F5344CB8AC3E}">
        <p14:creationId xmlns:p14="http://schemas.microsoft.com/office/powerpoint/2010/main" val="23749728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8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46" name="Cloud Callout 45"/>
          <p:cNvSpPr/>
          <p:nvPr/>
        </p:nvSpPr>
        <p:spPr>
          <a:xfrm>
            <a:off x="707923" y="166253"/>
            <a:ext cx="10175355" cy="5140996"/>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800" dirty="0"/>
          </a:p>
        </p:txBody>
      </p:sp>
      <p:sp>
        <p:nvSpPr>
          <p:cNvPr id="2" name="TextBox 1">
            <a:extLst>
              <a:ext uri="{FF2B5EF4-FFF2-40B4-BE49-F238E27FC236}">
                <a16:creationId xmlns:a16="http://schemas.microsoft.com/office/drawing/2014/main" id="{3A717977-2B1D-4E7B-B51B-71644C6B8EAD}"/>
              </a:ext>
            </a:extLst>
          </p:cNvPr>
          <p:cNvSpPr txBox="1"/>
          <p:nvPr/>
        </p:nvSpPr>
        <p:spPr>
          <a:xfrm>
            <a:off x="1710814" y="1760534"/>
            <a:ext cx="7944464" cy="1754326"/>
          </a:xfrm>
          <a:prstGeom prst="rect">
            <a:avLst/>
          </a:prstGeom>
          <a:noFill/>
        </p:spPr>
        <p:txBody>
          <a:bodyPr wrap="square" rtlCol="0">
            <a:spAutoFit/>
          </a:bodyPr>
          <a:lstStyle/>
          <a:p>
            <a:pPr algn="ctr"/>
            <a:r>
              <a:rPr lang="en-US" sz="5400" dirty="0">
                <a:solidFill>
                  <a:srgbClr val="5A7F34"/>
                </a:solidFill>
                <a:latin typeface="#9Slide03 AmpleSoft Bold" panose="02000000000000000000" pitchFamily="2" charset="0"/>
              </a:rPr>
              <a:t>CÂU CHUYỆN NÀY VIẾT VỀ ĐỀ TÀI GÌ?</a:t>
            </a:r>
          </a:p>
        </p:txBody>
      </p:sp>
    </p:spTree>
    <p:extLst>
      <p:ext uri="{BB962C8B-B14F-4D97-AF65-F5344CB8AC3E}">
        <p14:creationId xmlns:p14="http://schemas.microsoft.com/office/powerpoint/2010/main" val="25346777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380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1000" fill="hold"/>
                                        <p:tgtEl>
                                          <p:spTgt spid="40"/>
                                        </p:tgtEl>
                                        <p:attrNameLst>
                                          <p:attrName>ppt_x</p:attrName>
                                        </p:attrNameLst>
                                      </p:cBhvr>
                                      <p:tavLst>
                                        <p:tav tm="0">
                                          <p:val>
                                            <p:strVal val="1+#ppt_w/2"/>
                                          </p:val>
                                        </p:tav>
                                        <p:tav tm="100000">
                                          <p:val>
                                            <p:strVal val="#ppt_x"/>
                                          </p:val>
                                        </p:tav>
                                      </p:tavLst>
                                    </p:anim>
                                    <p:anim calcmode="lin" valueType="num">
                                      <p:cBhvr additive="base">
                                        <p:cTn id="13"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wipe(down)">
                                      <p:cBhvr>
                                        <p:cTn id="1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TextBox 1">
            <a:extLst>
              <a:ext uri="{FF2B5EF4-FFF2-40B4-BE49-F238E27FC236}">
                <a16:creationId xmlns:a16="http://schemas.microsoft.com/office/drawing/2014/main" id="{3E965627-E360-4EAD-A3FE-054840A348AB}"/>
              </a:ext>
            </a:extLst>
          </p:cNvPr>
          <p:cNvSpPr txBox="1"/>
          <p:nvPr/>
        </p:nvSpPr>
        <p:spPr>
          <a:xfrm>
            <a:off x="1418127" y="1228254"/>
            <a:ext cx="8504940" cy="3602268"/>
          </a:xfrm>
          <a:prstGeom prst="rect">
            <a:avLst/>
          </a:prstGeom>
          <a:noFill/>
        </p:spPr>
        <p:txBody>
          <a:bodyPr wrap="square" rtlCol="0">
            <a:spAutoFit/>
          </a:bodyPr>
          <a:lstStyle/>
          <a:p>
            <a:r>
              <a:rPr lang="en-US" sz="3600" u="sng" dirty="0">
                <a:solidFill>
                  <a:srgbClr val="E5426D"/>
                </a:solidFill>
                <a:latin typeface="#9Slide03 AmpleSoft Bold" panose="02000000000000000000" pitchFamily="2" charset="0"/>
              </a:rPr>
              <a:t>ĐỀ TÀI </a:t>
            </a:r>
            <a:r>
              <a:rPr lang="en-US" sz="3600" dirty="0">
                <a:latin typeface="#9Slide03 AmpleSoft Bold" panose="02000000000000000000" pitchFamily="2" charset="0"/>
              </a:rPr>
              <a:t>:</a:t>
            </a:r>
          </a:p>
          <a:p>
            <a:pPr marL="0" marR="0" algn="just">
              <a:lnSpc>
                <a:spcPct val="107000"/>
              </a:lnSpc>
              <a:spcBef>
                <a:spcPts val="400"/>
              </a:spcBef>
              <a:spcAft>
                <a:spcPts val="400"/>
              </a:spcAft>
            </a:pP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Kỉ</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niệm</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thời</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thơ</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ấu</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gắn</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với</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thiên</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nhiên</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endParaRPr lang="en-US" sz="3600" dirty="0">
              <a:effectLst/>
              <a:latin typeface="#9Slide03 AmpleSoft Bold" panose="02000000000000000000" pitchFamily="2" charset="0"/>
              <a:ea typeface="Calibri" panose="020F0502020204030204" pitchFamily="34" charset="0"/>
              <a:cs typeface="Times New Roman" panose="02020603050405020304" pitchFamily="18" charset="0"/>
            </a:endParaRPr>
          </a:p>
          <a:p>
            <a:pPr marL="0" marR="0" algn="just">
              <a:lnSpc>
                <a:spcPct val="107000"/>
              </a:lnSpc>
              <a:spcBef>
                <a:spcPts val="400"/>
              </a:spcBef>
              <a:spcAft>
                <a:spcPts val="400"/>
              </a:spcAft>
            </a:pP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Tình</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cảm</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ông</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cháu</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endParaRPr lang="en-US" sz="3600" dirty="0">
              <a:effectLst/>
              <a:latin typeface="#9Slide03 AmpleSoft Bold" panose="02000000000000000000" pitchFamily="2" charset="0"/>
              <a:ea typeface="Calibri" panose="020F0502020204030204" pitchFamily="34" charset="0"/>
              <a:cs typeface="Times New Roman" panose="02020603050405020304" pitchFamily="18" charset="0"/>
            </a:endParaRPr>
          </a:p>
          <a:p>
            <a:pPr marL="0" marR="0" algn="just">
              <a:lnSpc>
                <a:spcPct val="107000"/>
              </a:lnSpc>
              <a:spcBef>
                <a:spcPts val="400"/>
              </a:spcBef>
              <a:spcAft>
                <a:spcPts val="400"/>
              </a:spcAft>
            </a:pP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Sự</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cô</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đơn</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đứa</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trẻ</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khi</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xa</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rời</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không</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gian</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sống</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quen</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thuộc</a:t>
            </a:r>
            <a:r>
              <a:rPr lang="en-US" sz="36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endParaRPr lang="en-US" sz="3600" dirty="0">
              <a:effectLst/>
              <a:latin typeface="#9Slide03 AmpleSoft Bold" panose="02000000000000000000" pitchFamily="2" charset="0"/>
              <a:ea typeface="Calibri" panose="020F0502020204030204" pitchFamily="34" charset="0"/>
              <a:cs typeface="Times New Roman" panose="02020603050405020304" pitchFamily="18" charset="0"/>
            </a:endParaRPr>
          </a:p>
          <a:p>
            <a:endParaRPr lang="en-US" dirty="0"/>
          </a:p>
        </p:txBody>
      </p:sp>
      <p:pic>
        <p:nvPicPr>
          <p:cNvPr id="17" name="图片 29">
            <a:extLst>
              <a:ext uri="{FF2B5EF4-FFF2-40B4-BE49-F238E27FC236}">
                <a16:creationId xmlns:a16="http://schemas.microsoft.com/office/drawing/2014/main" id="{11CD887E-CBA0-425C-BB77-504891A1C6C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622180" y="3399090"/>
            <a:ext cx="2792232" cy="2612573"/>
          </a:xfrm>
          <a:prstGeom prst="rect">
            <a:avLst/>
          </a:prstGeom>
        </p:spPr>
      </p:pic>
      <p:pic>
        <p:nvPicPr>
          <p:cNvPr id="19" name="图片 34">
            <a:extLst>
              <a:ext uri="{FF2B5EF4-FFF2-40B4-BE49-F238E27FC236}">
                <a16:creationId xmlns:a16="http://schemas.microsoft.com/office/drawing/2014/main" id="{48148749-B4FC-4B87-960E-D915FC2789E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717391" y="1177252"/>
            <a:ext cx="1500461" cy="2001140"/>
          </a:xfrm>
          <a:prstGeom prst="rect">
            <a:avLst/>
          </a:prstGeom>
        </p:spPr>
      </p:pic>
      <p:pic>
        <p:nvPicPr>
          <p:cNvPr id="20" name="图片 38">
            <a:extLst>
              <a:ext uri="{FF2B5EF4-FFF2-40B4-BE49-F238E27FC236}">
                <a16:creationId xmlns:a16="http://schemas.microsoft.com/office/drawing/2014/main" id="{447EB2F7-61B6-4DF9-AD06-CF64F77B411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910364" y="292399"/>
            <a:ext cx="996117" cy="654942"/>
          </a:xfrm>
          <a:prstGeom prst="rect">
            <a:avLst/>
          </a:prstGeom>
        </p:spPr>
      </p:pic>
      <p:pic>
        <p:nvPicPr>
          <p:cNvPr id="21" name="图片 35">
            <a:extLst>
              <a:ext uri="{FF2B5EF4-FFF2-40B4-BE49-F238E27FC236}">
                <a16:creationId xmlns:a16="http://schemas.microsoft.com/office/drawing/2014/main" id="{B84E5DA4-1E02-4D07-ABC7-14CF2DC8A00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225818" y="276287"/>
            <a:ext cx="2479582" cy="1454370"/>
          </a:xfrm>
          <a:prstGeom prst="rect">
            <a:avLst/>
          </a:prstGeom>
        </p:spPr>
      </p:pic>
    </p:spTree>
    <p:extLst>
      <p:ext uri="{BB962C8B-B14F-4D97-AF65-F5344CB8AC3E}">
        <p14:creationId xmlns:p14="http://schemas.microsoft.com/office/powerpoint/2010/main" val="237412207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380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1000" fill="hold"/>
                                        <p:tgtEl>
                                          <p:spTgt spid="40"/>
                                        </p:tgtEl>
                                        <p:attrNameLst>
                                          <p:attrName>ppt_x</p:attrName>
                                        </p:attrNameLst>
                                      </p:cBhvr>
                                      <p:tavLst>
                                        <p:tav tm="0">
                                          <p:val>
                                            <p:strVal val="1+#ppt_w/2"/>
                                          </p:val>
                                        </p:tav>
                                        <p:tav tm="100000">
                                          <p:val>
                                            <p:strVal val="#ppt_x"/>
                                          </p:val>
                                        </p:tav>
                                      </p:tavLst>
                                    </p:anim>
                                    <p:anim calcmode="lin" valueType="num">
                                      <p:cBhvr additive="base">
                                        <p:cTn id="18" dur="1000" fill="hold"/>
                                        <p:tgtEl>
                                          <p:spTgt spid="40"/>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350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4000" fill="hold"/>
                                        <p:tgtEl>
                                          <p:spTgt spid="39"/>
                                        </p:tgtEl>
                                        <p:attrNameLst>
                                          <p:attrName>ppt_x</p:attrName>
                                        </p:attrNameLst>
                                      </p:cBhvr>
                                      <p:tavLst>
                                        <p:tav tm="0">
                                          <p:val>
                                            <p:strVal val="0-#ppt_w/2"/>
                                          </p:val>
                                        </p:tav>
                                        <p:tav tm="100000">
                                          <p:val>
                                            <p:strVal val="#ppt_x"/>
                                          </p:val>
                                        </p:tav>
                                      </p:tavLst>
                                    </p:anim>
                                    <p:anim calcmode="lin" valueType="num">
                                      <p:cBhvr additive="base">
                                        <p:cTn id="22" dur="4000" fill="hold"/>
                                        <p:tgtEl>
                                          <p:spTgt spid="39"/>
                                        </p:tgtEl>
                                        <p:attrNameLst>
                                          <p:attrName>ppt_y</p:attrName>
                                        </p:attrNameLst>
                                      </p:cBhvr>
                                      <p:tavLst>
                                        <p:tav tm="0">
                                          <p:val>
                                            <p:strVal val="#ppt_y"/>
                                          </p:val>
                                        </p:tav>
                                        <p:tav tm="100000">
                                          <p:val>
                                            <p:strVal val="#ppt_y"/>
                                          </p:val>
                                        </p:tav>
                                      </p:tavLst>
                                    </p:anim>
                                  </p:childTnLst>
                                </p:cTn>
                              </p:par>
                              <p:par>
                                <p:cTn id="23" presetID="42" presetClass="entr" presetSubtype="0" fill="hold" nodeType="withEffect">
                                  <p:stCondLst>
                                    <p:cond delay="520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anim calcmode="lin" valueType="num">
                                      <p:cBhvr>
                                        <p:cTn id="26" dur="1000" fill="hold"/>
                                        <p:tgtEl>
                                          <p:spTgt spid="35"/>
                                        </p:tgtEl>
                                        <p:attrNameLst>
                                          <p:attrName>ppt_x</p:attrName>
                                        </p:attrNameLst>
                                      </p:cBhvr>
                                      <p:tavLst>
                                        <p:tav tm="0">
                                          <p:val>
                                            <p:strVal val="#ppt_x"/>
                                          </p:val>
                                        </p:tav>
                                        <p:tav tm="100000">
                                          <p:val>
                                            <p:strVal val="#ppt_x"/>
                                          </p:val>
                                        </p:tav>
                                      </p:tavLst>
                                    </p:anim>
                                    <p:anim calcmode="lin" valueType="num">
                                      <p:cBhvr>
                                        <p:cTn id="2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wipe(down)">
                                      <p:cBhvr>
                                        <p:cTn id="3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Rectangle: Rounded Corners 1">
            <a:extLst>
              <a:ext uri="{FF2B5EF4-FFF2-40B4-BE49-F238E27FC236}">
                <a16:creationId xmlns:a16="http://schemas.microsoft.com/office/drawing/2014/main" id="{7DF0F707-F91B-4407-8CB2-139EC7FDFF4D}"/>
              </a:ext>
            </a:extLst>
          </p:cNvPr>
          <p:cNvSpPr/>
          <p:nvPr/>
        </p:nvSpPr>
        <p:spPr>
          <a:xfrm>
            <a:off x="2099389" y="148236"/>
            <a:ext cx="6218701" cy="108466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4800" u="sng" dirty="0">
                <a:solidFill>
                  <a:srgbClr val="E53D6F"/>
                </a:solidFill>
                <a:latin typeface="#9Slide03 AmpleSoft Bold" panose="02000000000000000000" pitchFamily="2" charset="0"/>
              </a:rPr>
              <a:t>II.ĐỌC-HIỂU VĂN BẢN</a:t>
            </a:r>
          </a:p>
        </p:txBody>
      </p:sp>
      <p:sp>
        <p:nvSpPr>
          <p:cNvPr id="3" name="Rectangle: Rounded Corners 2">
            <a:extLst>
              <a:ext uri="{FF2B5EF4-FFF2-40B4-BE49-F238E27FC236}">
                <a16:creationId xmlns:a16="http://schemas.microsoft.com/office/drawing/2014/main" id="{D993E792-4072-4CA4-B415-A2A62A9294A0}"/>
              </a:ext>
            </a:extLst>
          </p:cNvPr>
          <p:cNvSpPr/>
          <p:nvPr/>
        </p:nvSpPr>
        <p:spPr>
          <a:xfrm>
            <a:off x="2388637" y="1232903"/>
            <a:ext cx="3707363" cy="8183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u="sng" dirty="0">
                <a:solidFill>
                  <a:srgbClr val="FF9900"/>
                </a:solidFill>
                <a:latin typeface="#9Slide03 AmpleSoft Bold" panose="02000000000000000000" pitchFamily="2" charset="0"/>
              </a:rPr>
              <a:t>II.1.NHÂN VẬT</a:t>
            </a:r>
            <a:endParaRPr lang="en-US" sz="3600" dirty="0">
              <a:solidFill>
                <a:srgbClr val="FF9900"/>
              </a:solidFill>
            </a:endParaRPr>
          </a:p>
        </p:txBody>
      </p:sp>
      <p:sp>
        <p:nvSpPr>
          <p:cNvPr id="5" name="Rectangle: Rounded Corners 4">
            <a:extLst>
              <a:ext uri="{FF2B5EF4-FFF2-40B4-BE49-F238E27FC236}">
                <a16:creationId xmlns:a16="http://schemas.microsoft.com/office/drawing/2014/main" id="{2BF9B01A-C884-4C10-B368-ADF4377295DE}"/>
              </a:ext>
            </a:extLst>
          </p:cNvPr>
          <p:cNvSpPr/>
          <p:nvPr/>
        </p:nvSpPr>
        <p:spPr>
          <a:xfrm>
            <a:off x="2388637" y="2051290"/>
            <a:ext cx="3707363" cy="8183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4000" b="1" u="sng" dirty="0">
                <a:solidFill>
                  <a:srgbClr val="FF9900"/>
                </a:solidFill>
                <a:latin typeface="#9Slide03 AmpleSoft Bold" panose="02000000000000000000" pitchFamily="2" charset="0"/>
              </a:rPr>
              <a:t>II.2. ĐỀ TÀI</a:t>
            </a:r>
          </a:p>
        </p:txBody>
      </p:sp>
      <p:sp>
        <p:nvSpPr>
          <p:cNvPr id="4" name="Rectangle: Rounded Corners 3">
            <a:extLst>
              <a:ext uri="{FF2B5EF4-FFF2-40B4-BE49-F238E27FC236}">
                <a16:creationId xmlns:a16="http://schemas.microsoft.com/office/drawing/2014/main" id="{D60772C8-C98D-4EB0-BC72-488256FF9FEA}"/>
              </a:ext>
            </a:extLst>
          </p:cNvPr>
          <p:cNvSpPr/>
          <p:nvPr/>
        </p:nvSpPr>
        <p:spPr>
          <a:xfrm>
            <a:off x="2388636" y="2932454"/>
            <a:ext cx="5329687" cy="90212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200" u="sng" dirty="0">
                <a:solidFill>
                  <a:srgbClr val="FF9900"/>
                </a:solidFill>
                <a:latin typeface="#9Slide03 AmpleSoft Bold" panose="02000000000000000000" pitchFamily="2" charset="0"/>
              </a:rPr>
              <a:t>II.3. Ý NGHĨA CỦA TRUYỆN</a:t>
            </a:r>
          </a:p>
        </p:txBody>
      </p:sp>
    </p:spTree>
    <p:extLst>
      <p:ext uri="{BB962C8B-B14F-4D97-AF65-F5344CB8AC3E}">
        <p14:creationId xmlns:p14="http://schemas.microsoft.com/office/powerpoint/2010/main" val="333860958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8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TextBox 1">
            <a:extLst>
              <a:ext uri="{FF2B5EF4-FFF2-40B4-BE49-F238E27FC236}">
                <a16:creationId xmlns:a16="http://schemas.microsoft.com/office/drawing/2014/main" id="{EA92FC50-7737-4AFA-BC42-696FD2D7801A}"/>
              </a:ext>
            </a:extLst>
          </p:cNvPr>
          <p:cNvSpPr txBox="1"/>
          <p:nvPr/>
        </p:nvSpPr>
        <p:spPr>
          <a:xfrm>
            <a:off x="451433" y="1759974"/>
            <a:ext cx="9287276" cy="1938992"/>
          </a:xfrm>
          <a:prstGeom prst="rect">
            <a:avLst/>
          </a:prstGeom>
          <a:noFill/>
        </p:spPr>
        <p:txBody>
          <a:bodyPr wrap="square" rtlCol="0">
            <a:spAutoFit/>
          </a:bodyPr>
          <a:lstStyle/>
          <a:p>
            <a:pPr algn="ctr"/>
            <a:r>
              <a:rPr lang="en-US" sz="6000" u="sng" dirty="0">
                <a:solidFill>
                  <a:srgbClr val="F31CFE"/>
                </a:solidFill>
                <a:latin typeface="#9Slide03 AmpleSoft Bold" panose="02000000000000000000" pitchFamily="2" charset="0"/>
              </a:rPr>
              <a:t>THẢO LUẬN CẶP(5P)</a:t>
            </a:r>
          </a:p>
          <a:p>
            <a:pPr algn="ctr"/>
            <a:r>
              <a:rPr lang="en-US" sz="6000" dirty="0">
                <a:solidFill>
                  <a:srgbClr val="2F6F84"/>
                </a:solidFill>
                <a:latin typeface="#9Slide03 AmpleSoft Bold" panose="02000000000000000000" pitchFamily="2" charset="0"/>
              </a:rPr>
              <a:t>THINK-PAIR-SHARE</a:t>
            </a:r>
            <a:endParaRPr lang="en-US" dirty="0">
              <a:solidFill>
                <a:srgbClr val="2F6F84"/>
              </a:solidFill>
              <a:latin typeface="#9Slide03 AmpleSoft Bold" panose="02000000000000000000" pitchFamily="2" charset="0"/>
            </a:endParaRPr>
          </a:p>
        </p:txBody>
      </p:sp>
    </p:spTree>
    <p:extLst>
      <p:ext uri="{BB962C8B-B14F-4D97-AF65-F5344CB8AC3E}">
        <p14:creationId xmlns:p14="http://schemas.microsoft.com/office/powerpoint/2010/main" val="117540989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8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39329" y="-103216"/>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46" name="Cloud Callout 45"/>
          <p:cNvSpPr/>
          <p:nvPr/>
        </p:nvSpPr>
        <p:spPr>
          <a:xfrm>
            <a:off x="983225" y="166252"/>
            <a:ext cx="9350477" cy="5140997"/>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800" dirty="0"/>
          </a:p>
        </p:txBody>
      </p:sp>
      <p:sp>
        <p:nvSpPr>
          <p:cNvPr id="2" name="TextBox 1">
            <a:extLst>
              <a:ext uri="{FF2B5EF4-FFF2-40B4-BE49-F238E27FC236}">
                <a16:creationId xmlns:a16="http://schemas.microsoft.com/office/drawing/2014/main" id="{8679DE30-1447-42E7-BEFA-762C3A3FAC67}"/>
              </a:ext>
            </a:extLst>
          </p:cNvPr>
          <p:cNvSpPr txBox="1"/>
          <p:nvPr/>
        </p:nvSpPr>
        <p:spPr>
          <a:xfrm>
            <a:off x="2114492" y="1351965"/>
            <a:ext cx="6783702" cy="2862322"/>
          </a:xfrm>
          <a:prstGeom prst="rect">
            <a:avLst/>
          </a:prstGeom>
          <a:noFill/>
        </p:spPr>
        <p:txBody>
          <a:bodyPr wrap="square" rtlCol="0">
            <a:spAutoFit/>
          </a:bodyPr>
          <a:lstStyle/>
          <a:p>
            <a:pPr algn="ctr"/>
            <a:r>
              <a:rPr lang="en-US" sz="3600" dirty="0">
                <a:solidFill>
                  <a:srgbClr val="5A7F34"/>
                </a:solidFill>
                <a:latin typeface="#9Slide03 AmpleSoft Bold" panose="02000000000000000000" pitchFamily="2" charset="0"/>
              </a:rPr>
              <a:t>QUA CÂU CHUYỆN NÀY, TÁC GIẢ MUỐN GỬI GẮM THÔNG ĐIỆP GÌ ĐẾN NGƯỜI ĐỌC? QUA ĐÓ, EM NHẬN XÉT GÌ VỀ TÌNH CẢM CỦA TÁC GIẢ ĐỐI VỚI TRẺ THƠ?</a:t>
            </a:r>
          </a:p>
        </p:txBody>
      </p:sp>
    </p:spTree>
    <p:extLst>
      <p:ext uri="{BB962C8B-B14F-4D97-AF65-F5344CB8AC3E}">
        <p14:creationId xmlns:p14="http://schemas.microsoft.com/office/powerpoint/2010/main" val="61409882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380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1000" fill="hold"/>
                                        <p:tgtEl>
                                          <p:spTgt spid="40"/>
                                        </p:tgtEl>
                                        <p:attrNameLst>
                                          <p:attrName>ppt_x</p:attrName>
                                        </p:attrNameLst>
                                      </p:cBhvr>
                                      <p:tavLst>
                                        <p:tav tm="0">
                                          <p:val>
                                            <p:strVal val="1+#ppt_w/2"/>
                                          </p:val>
                                        </p:tav>
                                        <p:tav tm="100000">
                                          <p:val>
                                            <p:strVal val="#ppt_x"/>
                                          </p:val>
                                        </p:tav>
                                      </p:tavLst>
                                    </p:anim>
                                    <p:anim calcmode="lin" valueType="num">
                                      <p:cBhvr additive="base">
                                        <p:cTn id="13"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wipe(down)">
                                      <p:cBhvr>
                                        <p:cTn id="1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45" name="图片 35"/>
          <p:cNvPicPr>
            <a:picLocks noChangeAspect="1"/>
          </p:cNvPicPr>
          <p:nvPr/>
        </p:nvPicPr>
        <p:blipFill rotWithShape="1">
          <a:blip r:embed="rId10"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TextBox 1">
            <a:extLst>
              <a:ext uri="{FF2B5EF4-FFF2-40B4-BE49-F238E27FC236}">
                <a16:creationId xmlns:a16="http://schemas.microsoft.com/office/drawing/2014/main" id="{40CF0EA1-52D5-49E5-8B66-A9A4B6351171}"/>
              </a:ext>
            </a:extLst>
          </p:cNvPr>
          <p:cNvSpPr txBox="1"/>
          <p:nvPr/>
        </p:nvSpPr>
        <p:spPr>
          <a:xfrm>
            <a:off x="1082547" y="202981"/>
            <a:ext cx="8479502" cy="6136680"/>
          </a:xfrm>
          <a:prstGeom prst="rect">
            <a:avLst/>
          </a:prstGeom>
          <a:noFill/>
        </p:spPr>
        <p:txBody>
          <a:bodyPr wrap="square" rtlCol="0">
            <a:spAutoFit/>
          </a:bodyPr>
          <a:lstStyle/>
          <a:p>
            <a:pPr marL="0" marR="0" algn="just">
              <a:lnSpc>
                <a:spcPct val="107000"/>
              </a:lnSpc>
              <a:spcBef>
                <a:spcPts val="400"/>
              </a:spcBef>
              <a:spcAft>
                <a:spcPts val="400"/>
              </a:spcAft>
            </a:pPr>
            <a:r>
              <a:rPr lang="en-US" sz="3200" u="sng" dirty="0" err="1">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Thông</a:t>
            </a:r>
            <a:r>
              <a:rPr lang="en-US" sz="3200" u="sng" dirty="0">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u="sng" dirty="0" err="1">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điệp</a:t>
            </a:r>
            <a:r>
              <a:rPr lang="en-US" sz="3200" u="sng" dirty="0">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u="sng" dirty="0" err="1">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của</a:t>
            </a:r>
            <a:r>
              <a:rPr lang="en-US" sz="3200" u="sng" dirty="0">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u="sng" dirty="0" err="1">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tác</a:t>
            </a:r>
            <a:r>
              <a:rPr lang="en-US" sz="3200" u="sng" dirty="0">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u="sng" dirty="0" err="1">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gia</a:t>
            </a:r>
            <a:r>
              <a:rPr lang="en-US" sz="3200" u="sng" dirty="0">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endParaRPr lang="en-US" sz="3200" u="sng" dirty="0">
              <a:solidFill>
                <a:srgbClr val="F31CFE"/>
              </a:solidFill>
              <a:effectLst/>
              <a:latin typeface="#9Slide03 AmpleSoft Bold" panose="02000000000000000000" pitchFamily="2" charset="0"/>
              <a:ea typeface="Calibri" panose="020F0502020204030204" pitchFamily="34" charset="0"/>
              <a:cs typeface="Times New Roman" panose="02020603050405020304" pitchFamily="18" charset="0"/>
            </a:endParaRPr>
          </a:p>
          <a:p>
            <a:pPr marL="0" marR="0" algn="just">
              <a:lnSpc>
                <a:spcPct val="107000"/>
              </a:lnSpc>
              <a:spcBef>
                <a:spcPts val="400"/>
              </a:spcBef>
              <a:spcAft>
                <a:spcPts val="400"/>
              </a:spcAft>
            </a:pP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Trẻ</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em</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lớn</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thương</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chăm</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sóc</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nối</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bạn</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bè</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thiên</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nhiên</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endParaRPr lang="en-US" sz="2800" dirty="0">
              <a:effectLst/>
              <a:latin typeface="#9Slide03 AmpleSoft Bold" panose="02000000000000000000" pitchFamily="2" charset="0"/>
              <a:ea typeface="Calibri" panose="020F0502020204030204" pitchFamily="34" charset="0"/>
              <a:cs typeface="Times New Roman" panose="02020603050405020304" pitchFamily="18" charset="0"/>
            </a:endParaRPr>
          </a:p>
          <a:p>
            <a:pPr marL="0" marR="0" algn="just">
              <a:lnSpc>
                <a:spcPct val="107000"/>
              </a:lnSpc>
              <a:spcBef>
                <a:spcPts val="400"/>
              </a:spcBef>
              <a:spcAft>
                <a:spcPts val="400"/>
              </a:spcAft>
            </a:pP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Trẻ</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em</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thấu</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hiểu</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lắng</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nghe</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thấu</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hiểu</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xúc</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bên</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cô</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đơn</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buồn</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bã</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endParaRPr lang="en-US" sz="2800" dirty="0">
              <a:effectLst/>
              <a:latin typeface="#9Slide03 AmpleSoft Bold" panose="02000000000000000000" pitchFamily="2" charset="0"/>
              <a:ea typeface="Calibri" panose="020F0502020204030204" pitchFamily="34" charset="0"/>
              <a:cs typeface="Times New Roman" panose="02020603050405020304" pitchFamily="18" charset="0"/>
            </a:endParaRPr>
          </a:p>
          <a:p>
            <a:pPr marL="0" marR="0" algn="just">
              <a:lnSpc>
                <a:spcPct val="107000"/>
              </a:lnSpc>
              <a:spcBef>
                <a:spcPts val="400"/>
              </a:spcBef>
              <a:spcAft>
                <a:spcPts val="400"/>
              </a:spcAft>
            </a:pP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Trẻ</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em</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lớn</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ấu</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đầy</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ắp</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niềm</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vui</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chơi</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đùa</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nghịch</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ngợm</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đúng</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lứa</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tuổi</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endParaRPr lang="en-US" sz="2800" dirty="0">
              <a:effectLst/>
              <a:latin typeface="#9Slide03 AmpleSoft Bold" panose="02000000000000000000" pitchFamily="2" charset="0"/>
              <a:ea typeface="Calibri" panose="020F0502020204030204" pitchFamily="34" charset="0"/>
              <a:cs typeface="Times New Roman" panose="02020603050405020304" pitchFamily="18" charset="0"/>
            </a:endParaRPr>
          </a:p>
          <a:p>
            <a:pPr marL="0" marR="0" algn="just">
              <a:lnSpc>
                <a:spcPct val="107000"/>
              </a:lnSpc>
              <a:spcBef>
                <a:spcPts val="400"/>
              </a:spcBef>
              <a:spcAft>
                <a:spcPts val="400"/>
              </a:spcAft>
            </a:pPr>
            <a:r>
              <a:rPr lang="en-US" sz="3200" u="sng" dirty="0">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r>
              <a:rPr lang="en-US" sz="3200" u="sng" dirty="0" err="1">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Tình</a:t>
            </a:r>
            <a:r>
              <a:rPr lang="en-US" sz="3200" u="sng" dirty="0">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u="sng" dirty="0" err="1">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cảm</a:t>
            </a:r>
            <a:r>
              <a:rPr lang="en-US" sz="3200" u="sng" dirty="0">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u="sng" dirty="0" err="1">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của</a:t>
            </a:r>
            <a:r>
              <a:rPr lang="en-US" sz="3200" u="sng" dirty="0">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u="sng" dirty="0" err="1">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tác</a:t>
            </a:r>
            <a:r>
              <a:rPr lang="en-US" sz="3200" u="sng" dirty="0">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u="sng" dirty="0" err="1">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gia</a:t>
            </a:r>
            <a:r>
              <a:rPr lang="en-US" sz="3200" u="sng" dirty="0">
                <a:solidFill>
                  <a:srgbClr val="F31CFE"/>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p>
          <a:p>
            <a:pPr marL="0" marR="0" algn="just">
              <a:lnSpc>
                <a:spcPct val="107000"/>
              </a:lnSpc>
              <a:spcBef>
                <a:spcPts val="400"/>
              </a:spcBef>
              <a:spcAft>
                <a:spcPts val="400"/>
              </a:spcAft>
            </a:pP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mến</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đến</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thê</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giới</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hồn</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tình</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cảm</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của</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tre</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endParaRPr lang="en-US" sz="2800" dirty="0">
              <a:effectLst/>
              <a:latin typeface="#9Slide03 AmpleSoft Bold" panose="02000000000000000000" pitchFamily="2"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5624495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8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380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1000" fill="hold"/>
                                        <p:tgtEl>
                                          <p:spTgt spid="40"/>
                                        </p:tgtEl>
                                        <p:attrNameLst>
                                          <p:attrName>ppt_x</p:attrName>
                                        </p:attrNameLst>
                                      </p:cBhvr>
                                      <p:tavLst>
                                        <p:tav tm="0">
                                          <p:val>
                                            <p:strVal val="1+#ppt_w/2"/>
                                          </p:val>
                                        </p:tav>
                                        <p:tav tm="100000">
                                          <p:val>
                                            <p:strVal val="#ppt_x"/>
                                          </p:val>
                                        </p:tav>
                                      </p:tavLst>
                                    </p:anim>
                                    <p:anim calcmode="lin" valueType="num">
                                      <p:cBhvr additive="base">
                                        <p:cTn id="13"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wipe(down)">
                                      <p:cBhvr>
                                        <p:cTn id="18" dur="500"/>
                                        <p:tgtEl>
                                          <p:spTgt spid="5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500"/>
                                        <p:tgtEl>
                                          <p:spTgt spid="2">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500"/>
                                        <p:tgtEl>
                                          <p:spTgt spid="2">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5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500"/>
                                        <p:tgtEl>
                                          <p:spTgt spid="2">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Rectangle: Rounded Corners 1">
            <a:extLst>
              <a:ext uri="{FF2B5EF4-FFF2-40B4-BE49-F238E27FC236}">
                <a16:creationId xmlns:a16="http://schemas.microsoft.com/office/drawing/2014/main" id="{391E26F7-FB61-4D26-B997-B29F9C0F47D5}"/>
              </a:ext>
            </a:extLst>
          </p:cNvPr>
          <p:cNvSpPr/>
          <p:nvPr/>
        </p:nvSpPr>
        <p:spPr>
          <a:xfrm>
            <a:off x="1769805" y="1525206"/>
            <a:ext cx="7472518" cy="21958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u="sng" dirty="0">
                <a:solidFill>
                  <a:srgbClr val="E53F6C"/>
                </a:solidFill>
                <a:latin typeface="#9Slide03 AmpleSoft Bold" panose="02000000000000000000" pitchFamily="2" charset="0"/>
              </a:rPr>
              <a:t>III.TỔNG KẾT</a:t>
            </a:r>
            <a:r>
              <a:rPr lang="en-US" sz="6600" b="1" u="sng" dirty="0">
                <a:solidFill>
                  <a:srgbClr val="E53F6C"/>
                </a:solidFill>
                <a:latin typeface="#9Slide03 AmpleSoft Bold" panose="02000000000000000000" pitchFamily="2" charset="0"/>
                <a:sym typeface="Wingdings" panose="05000000000000000000" pitchFamily="2" charset="2"/>
              </a:rPr>
              <a:t>:(3P)</a:t>
            </a:r>
            <a:endParaRPr lang="en-US" sz="6600" b="1" u="sng" dirty="0">
              <a:solidFill>
                <a:srgbClr val="E53F6C"/>
              </a:solidFill>
              <a:latin typeface="#9Slide03 AmpleSoft Bold" panose="02000000000000000000" pitchFamily="2" charset="0"/>
            </a:endParaRPr>
          </a:p>
        </p:txBody>
      </p:sp>
    </p:spTree>
    <p:extLst>
      <p:ext uri="{BB962C8B-B14F-4D97-AF65-F5344CB8AC3E}">
        <p14:creationId xmlns:p14="http://schemas.microsoft.com/office/powerpoint/2010/main" val="108098588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36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42" presetClass="entr" presetSubtype="0" fill="hold" nodeType="withEffect">
                                  <p:stCondLst>
                                    <p:cond delay="38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par>
                                <p:cTn id="23" presetID="2" presetClass="entr" presetSubtype="2" fill="hold" nodeType="withEffect">
                                  <p:stCondLst>
                                    <p:cond delay="380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1000" fill="hold"/>
                                        <p:tgtEl>
                                          <p:spTgt spid="40"/>
                                        </p:tgtEl>
                                        <p:attrNameLst>
                                          <p:attrName>ppt_x</p:attrName>
                                        </p:attrNameLst>
                                      </p:cBhvr>
                                      <p:tavLst>
                                        <p:tav tm="0">
                                          <p:val>
                                            <p:strVal val="1+#ppt_w/2"/>
                                          </p:val>
                                        </p:tav>
                                        <p:tav tm="100000">
                                          <p:val>
                                            <p:strVal val="#ppt_x"/>
                                          </p:val>
                                        </p:tav>
                                      </p:tavLst>
                                    </p:anim>
                                    <p:anim calcmode="lin" valueType="num">
                                      <p:cBhvr additive="base">
                                        <p:cTn id="26" dur="1000" fill="hold"/>
                                        <p:tgtEl>
                                          <p:spTgt spid="4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350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4000" fill="hold"/>
                                        <p:tgtEl>
                                          <p:spTgt spid="39"/>
                                        </p:tgtEl>
                                        <p:attrNameLst>
                                          <p:attrName>ppt_x</p:attrName>
                                        </p:attrNameLst>
                                      </p:cBhvr>
                                      <p:tavLst>
                                        <p:tav tm="0">
                                          <p:val>
                                            <p:strVal val="0-#ppt_w/2"/>
                                          </p:val>
                                        </p:tav>
                                        <p:tav tm="100000">
                                          <p:val>
                                            <p:strVal val="#ppt_x"/>
                                          </p:val>
                                        </p:tav>
                                      </p:tavLst>
                                    </p:anim>
                                    <p:anim calcmode="lin" valueType="num">
                                      <p:cBhvr additive="base">
                                        <p:cTn id="30" dur="4000" fill="hold"/>
                                        <p:tgtEl>
                                          <p:spTgt spid="39"/>
                                        </p:tgtEl>
                                        <p:attrNameLst>
                                          <p:attrName>ppt_y</p:attrName>
                                        </p:attrNameLst>
                                      </p:cBhvr>
                                      <p:tavLst>
                                        <p:tav tm="0">
                                          <p:val>
                                            <p:strVal val="#ppt_y"/>
                                          </p:val>
                                        </p:tav>
                                        <p:tav tm="100000">
                                          <p:val>
                                            <p:strVal val="#ppt_y"/>
                                          </p:val>
                                        </p:tav>
                                      </p:tavLst>
                                    </p:anim>
                                  </p:childTnLst>
                                </p:cTn>
                              </p:par>
                              <p:par>
                                <p:cTn id="31" presetID="42" presetClass="entr" presetSubtype="0" fill="hold" nodeType="withEffect">
                                  <p:stCondLst>
                                    <p:cond delay="52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par>
                                <p:cTn id="36" presetID="2" presetClass="entr" presetSubtype="8" fill="hold" nodeType="withEffect">
                                  <p:stCondLst>
                                    <p:cond delay="68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1500" fill="hold"/>
                                        <p:tgtEl>
                                          <p:spTgt spid="22"/>
                                        </p:tgtEl>
                                        <p:attrNameLst>
                                          <p:attrName>ppt_x</p:attrName>
                                        </p:attrNameLst>
                                      </p:cBhvr>
                                      <p:tavLst>
                                        <p:tav tm="0">
                                          <p:val>
                                            <p:strVal val="0-#ppt_w/2"/>
                                          </p:val>
                                        </p:tav>
                                        <p:tav tm="100000">
                                          <p:val>
                                            <p:strVal val="#ppt_x"/>
                                          </p:val>
                                        </p:tav>
                                      </p:tavLst>
                                    </p:anim>
                                    <p:anim calcmode="lin" valueType="num">
                                      <p:cBhvr additive="base">
                                        <p:cTn id="39" dur="1500" fill="hold"/>
                                        <p:tgtEl>
                                          <p:spTgt spid="22"/>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750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1500" fill="hold"/>
                                        <p:tgtEl>
                                          <p:spTgt spid="23"/>
                                        </p:tgtEl>
                                        <p:attrNameLst>
                                          <p:attrName>ppt_x</p:attrName>
                                        </p:attrNameLst>
                                      </p:cBhvr>
                                      <p:tavLst>
                                        <p:tav tm="0">
                                          <p:val>
                                            <p:strVal val="0-#ppt_w/2"/>
                                          </p:val>
                                        </p:tav>
                                        <p:tav tm="100000">
                                          <p:val>
                                            <p:strVal val="#ppt_x"/>
                                          </p:val>
                                        </p:tav>
                                      </p:tavLst>
                                    </p:anim>
                                    <p:anim calcmode="lin" valueType="num">
                                      <p:cBhvr additive="base">
                                        <p:cTn id="43" dur="1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wipe(down)">
                                      <p:cBhvr>
                                        <p:cTn id="4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46" name="Cloud Callout 45"/>
          <p:cNvSpPr/>
          <p:nvPr/>
        </p:nvSpPr>
        <p:spPr>
          <a:xfrm>
            <a:off x="821094" y="1004007"/>
            <a:ext cx="8917614" cy="5040570"/>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800" dirty="0"/>
          </a:p>
        </p:txBody>
      </p:sp>
      <p:sp>
        <p:nvSpPr>
          <p:cNvPr id="2" name="TextBox 1">
            <a:extLst>
              <a:ext uri="{FF2B5EF4-FFF2-40B4-BE49-F238E27FC236}">
                <a16:creationId xmlns:a16="http://schemas.microsoft.com/office/drawing/2014/main" id="{D9EE56EE-50C3-44F3-8C60-F4EA096D2732}"/>
              </a:ext>
            </a:extLst>
          </p:cNvPr>
          <p:cNvSpPr txBox="1"/>
          <p:nvPr/>
        </p:nvSpPr>
        <p:spPr>
          <a:xfrm>
            <a:off x="2904750" y="957986"/>
            <a:ext cx="7445828" cy="1200329"/>
          </a:xfrm>
          <a:prstGeom prst="rect">
            <a:avLst/>
          </a:prstGeom>
          <a:noFill/>
        </p:spPr>
        <p:txBody>
          <a:bodyPr wrap="square" rtlCol="0">
            <a:spAutoFit/>
          </a:bodyPr>
          <a:lstStyle/>
          <a:p>
            <a:endParaRPr lang="en-US" sz="7200" u="sng" dirty="0">
              <a:solidFill>
                <a:srgbClr val="E5426D"/>
              </a:solidFill>
              <a:latin typeface="#9Slide03 AmpleSoft Bold" panose="02000000000000000000" pitchFamily="2" charset="0"/>
            </a:endParaRPr>
          </a:p>
        </p:txBody>
      </p:sp>
      <p:sp>
        <p:nvSpPr>
          <p:cNvPr id="3" name="TextBox 2">
            <a:extLst>
              <a:ext uri="{FF2B5EF4-FFF2-40B4-BE49-F238E27FC236}">
                <a16:creationId xmlns:a16="http://schemas.microsoft.com/office/drawing/2014/main" id="{1013E693-464C-4926-9CC1-88236CE82AB7}"/>
              </a:ext>
            </a:extLst>
          </p:cNvPr>
          <p:cNvSpPr txBox="1"/>
          <p:nvPr/>
        </p:nvSpPr>
        <p:spPr>
          <a:xfrm>
            <a:off x="2359742" y="2051290"/>
            <a:ext cx="7040026" cy="2308324"/>
          </a:xfrm>
          <a:prstGeom prst="rect">
            <a:avLst/>
          </a:prstGeom>
          <a:noFill/>
        </p:spPr>
        <p:txBody>
          <a:bodyPr wrap="square" rtlCol="0">
            <a:spAutoFit/>
          </a:bodyPr>
          <a:lstStyle/>
          <a:p>
            <a:r>
              <a:rPr lang="en-US" sz="3600" b="1" dirty="0">
                <a:solidFill>
                  <a:srgbClr val="FF9900"/>
                </a:solidFill>
              </a:rPr>
              <a:t>CHIA SẺ VỚI BẠN VỀ MỘT KỈ VẬT/MỘT BỨC ẢNH/BỨC TRANH VỀ KỈ VẬT CỦA NGƯỜI THÂN MÀ EM RẤT YÊU QUÝ VÀ TRÂN TRỌNG </a:t>
            </a:r>
          </a:p>
        </p:txBody>
      </p:sp>
    </p:spTree>
    <p:extLst>
      <p:ext uri="{BB962C8B-B14F-4D97-AF65-F5344CB8AC3E}">
        <p14:creationId xmlns:p14="http://schemas.microsoft.com/office/powerpoint/2010/main" val="59344339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80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380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1000" fill="hold"/>
                                        <p:tgtEl>
                                          <p:spTgt spid="40"/>
                                        </p:tgtEl>
                                        <p:attrNameLst>
                                          <p:attrName>ppt_x</p:attrName>
                                        </p:attrNameLst>
                                      </p:cBhvr>
                                      <p:tavLst>
                                        <p:tav tm="0">
                                          <p:val>
                                            <p:strVal val="1+#ppt_w/2"/>
                                          </p:val>
                                        </p:tav>
                                        <p:tav tm="100000">
                                          <p:val>
                                            <p:strVal val="#ppt_x"/>
                                          </p:val>
                                        </p:tav>
                                      </p:tavLst>
                                    </p:anim>
                                    <p:anim calcmode="lin" valueType="num">
                                      <p:cBhvr additive="base">
                                        <p:cTn id="1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down)">
                                      <p:cBhvr>
                                        <p:cTn id="2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39329" y="-103216"/>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46" name="Cloud Callout 45"/>
          <p:cNvSpPr/>
          <p:nvPr/>
        </p:nvSpPr>
        <p:spPr>
          <a:xfrm>
            <a:off x="983225" y="166252"/>
            <a:ext cx="9350477" cy="5140997"/>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800" dirty="0"/>
          </a:p>
        </p:txBody>
      </p:sp>
      <p:sp>
        <p:nvSpPr>
          <p:cNvPr id="2" name="TextBox 1">
            <a:extLst>
              <a:ext uri="{FF2B5EF4-FFF2-40B4-BE49-F238E27FC236}">
                <a16:creationId xmlns:a16="http://schemas.microsoft.com/office/drawing/2014/main" id="{8679DE30-1447-42E7-BEFA-762C3A3FAC67}"/>
              </a:ext>
            </a:extLst>
          </p:cNvPr>
          <p:cNvSpPr txBox="1"/>
          <p:nvPr/>
        </p:nvSpPr>
        <p:spPr>
          <a:xfrm>
            <a:off x="2114492" y="1103945"/>
            <a:ext cx="7039340" cy="3416320"/>
          </a:xfrm>
          <a:prstGeom prst="rect">
            <a:avLst/>
          </a:prstGeom>
          <a:noFill/>
        </p:spPr>
        <p:txBody>
          <a:bodyPr wrap="square" rtlCol="0">
            <a:spAutoFit/>
          </a:bodyPr>
          <a:lstStyle/>
          <a:p>
            <a:pPr algn="ctr"/>
            <a:r>
              <a:rPr lang="en-US" sz="6000" b="1" dirty="0" err="1">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6000" b="1" dirty="0">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quát</a:t>
            </a:r>
            <a:r>
              <a:rPr lang="en-US" sz="6000" b="1" dirty="0">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6000" b="1" dirty="0">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6000" b="1" dirty="0">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 trị </a:t>
            </a:r>
            <a:r>
              <a:rPr lang="en-US" sz="6000" b="1" dirty="0" err="1">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nội</a:t>
            </a:r>
            <a:r>
              <a:rPr lang="en-US" sz="6000" b="1" dirty="0">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6000" b="1" dirty="0" err="1">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6000" b="1" dirty="0">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nghê</a:t>
            </a:r>
            <a:r>
              <a:rPr lang="en-US" sz="6000" b="1" dirty="0">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thuật</a:t>
            </a:r>
            <a:r>
              <a:rPr lang="en-US" sz="6000" b="1" dirty="0">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6000" b="1" dirty="0">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tác</a:t>
            </a:r>
            <a:r>
              <a:rPr lang="en-US" sz="6000" b="1" dirty="0">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phẩm</a:t>
            </a:r>
            <a:r>
              <a:rPr lang="en-US" sz="6000" b="1" dirty="0">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6000" b="1" dirty="0">
              <a:solidFill>
                <a:srgbClr val="FF99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3600" dirty="0">
              <a:solidFill>
                <a:srgbClr val="5A7F34"/>
              </a:solidFill>
              <a:latin typeface="#9Slide03 AmpleSoft Bold" panose="02000000000000000000" pitchFamily="2" charset="0"/>
            </a:endParaRPr>
          </a:p>
        </p:txBody>
      </p:sp>
    </p:spTree>
    <p:extLst>
      <p:ext uri="{BB962C8B-B14F-4D97-AF65-F5344CB8AC3E}">
        <p14:creationId xmlns:p14="http://schemas.microsoft.com/office/powerpoint/2010/main" val="297881054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36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42" presetClass="entr" presetSubtype="0" fill="hold" nodeType="withEffect">
                                  <p:stCondLst>
                                    <p:cond delay="38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par>
                                <p:cTn id="23" presetID="2" presetClass="entr" presetSubtype="2" fill="hold" nodeType="withEffect">
                                  <p:stCondLst>
                                    <p:cond delay="380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1000" fill="hold"/>
                                        <p:tgtEl>
                                          <p:spTgt spid="40"/>
                                        </p:tgtEl>
                                        <p:attrNameLst>
                                          <p:attrName>ppt_x</p:attrName>
                                        </p:attrNameLst>
                                      </p:cBhvr>
                                      <p:tavLst>
                                        <p:tav tm="0">
                                          <p:val>
                                            <p:strVal val="1+#ppt_w/2"/>
                                          </p:val>
                                        </p:tav>
                                        <p:tav tm="100000">
                                          <p:val>
                                            <p:strVal val="#ppt_x"/>
                                          </p:val>
                                        </p:tav>
                                      </p:tavLst>
                                    </p:anim>
                                    <p:anim calcmode="lin" valueType="num">
                                      <p:cBhvr additive="base">
                                        <p:cTn id="26" dur="1000" fill="hold"/>
                                        <p:tgtEl>
                                          <p:spTgt spid="4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350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4000" fill="hold"/>
                                        <p:tgtEl>
                                          <p:spTgt spid="39"/>
                                        </p:tgtEl>
                                        <p:attrNameLst>
                                          <p:attrName>ppt_x</p:attrName>
                                        </p:attrNameLst>
                                      </p:cBhvr>
                                      <p:tavLst>
                                        <p:tav tm="0">
                                          <p:val>
                                            <p:strVal val="0-#ppt_w/2"/>
                                          </p:val>
                                        </p:tav>
                                        <p:tav tm="100000">
                                          <p:val>
                                            <p:strVal val="#ppt_x"/>
                                          </p:val>
                                        </p:tav>
                                      </p:tavLst>
                                    </p:anim>
                                    <p:anim calcmode="lin" valueType="num">
                                      <p:cBhvr additive="base">
                                        <p:cTn id="30" dur="4000" fill="hold"/>
                                        <p:tgtEl>
                                          <p:spTgt spid="39"/>
                                        </p:tgtEl>
                                        <p:attrNameLst>
                                          <p:attrName>ppt_y</p:attrName>
                                        </p:attrNameLst>
                                      </p:cBhvr>
                                      <p:tavLst>
                                        <p:tav tm="0">
                                          <p:val>
                                            <p:strVal val="#ppt_y"/>
                                          </p:val>
                                        </p:tav>
                                        <p:tav tm="100000">
                                          <p:val>
                                            <p:strVal val="#ppt_y"/>
                                          </p:val>
                                        </p:tav>
                                      </p:tavLst>
                                    </p:anim>
                                  </p:childTnLst>
                                </p:cTn>
                              </p:par>
                              <p:par>
                                <p:cTn id="31" presetID="42" presetClass="entr" presetSubtype="0" fill="hold" nodeType="withEffect">
                                  <p:stCondLst>
                                    <p:cond delay="52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par>
                                <p:cTn id="36" presetID="2" presetClass="entr" presetSubtype="8" fill="hold" nodeType="withEffect">
                                  <p:stCondLst>
                                    <p:cond delay="68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1500" fill="hold"/>
                                        <p:tgtEl>
                                          <p:spTgt spid="22"/>
                                        </p:tgtEl>
                                        <p:attrNameLst>
                                          <p:attrName>ppt_x</p:attrName>
                                        </p:attrNameLst>
                                      </p:cBhvr>
                                      <p:tavLst>
                                        <p:tav tm="0">
                                          <p:val>
                                            <p:strVal val="0-#ppt_w/2"/>
                                          </p:val>
                                        </p:tav>
                                        <p:tav tm="100000">
                                          <p:val>
                                            <p:strVal val="#ppt_x"/>
                                          </p:val>
                                        </p:tav>
                                      </p:tavLst>
                                    </p:anim>
                                    <p:anim calcmode="lin" valueType="num">
                                      <p:cBhvr additive="base">
                                        <p:cTn id="39" dur="1500" fill="hold"/>
                                        <p:tgtEl>
                                          <p:spTgt spid="22"/>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750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1500" fill="hold"/>
                                        <p:tgtEl>
                                          <p:spTgt spid="23"/>
                                        </p:tgtEl>
                                        <p:attrNameLst>
                                          <p:attrName>ppt_x</p:attrName>
                                        </p:attrNameLst>
                                      </p:cBhvr>
                                      <p:tavLst>
                                        <p:tav tm="0">
                                          <p:val>
                                            <p:strVal val="0-#ppt_w/2"/>
                                          </p:val>
                                        </p:tav>
                                        <p:tav tm="100000">
                                          <p:val>
                                            <p:strVal val="#ppt_x"/>
                                          </p:val>
                                        </p:tav>
                                      </p:tavLst>
                                    </p:anim>
                                    <p:anim calcmode="lin" valueType="num">
                                      <p:cBhvr additive="base">
                                        <p:cTn id="43" dur="1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wipe(down)">
                                      <p:cBhvr>
                                        <p:cTn id="4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Rectangle: Rounded Corners 1">
            <a:extLst>
              <a:ext uri="{FF2B5EF4-FFF2-40B4-BE49-F238E27FC236}">
                <a16:creationId xmlns:a16="http://schemas.microsoft.com/office/drawing/2014/main" id="{391E26F7-FB61-4D26-B997-B29F9C0F47D5}"/>
              </a:ext>
            </a:extLst>
          </p:cNvPr>
          <p:cNvSpPr/>
          <p:nvPr/>
        </p:nvSpPr>
        <p:spPr>
          <a:xfrm>
            <a:off x="2526889" y="88490"/>
            <a:ext cx="6715433" cy="113126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u="sng" dirty="0">
                <a:solidFill>
                  <a:srgbClr val="E53F6C"/>
                </a:solidFill>
                <a:latin typeface="#9Slide03 AmpleSoft Bold" panose="02000000000000000000" pitchFamily="2" charset="0"/>
              </a:rPr>
              <a:t>III.TỔNG KẾT:</a:t>
            </a:r>
          </a:p>
        </p:txBody>
      </p:sp>
      <p:sp>
        <p:nvSpPr>
          <p:cNvPr id="3" name="TextBox 2">
            <a:extLst>
              <a:ext uri="{FF2B5EF4-FFF2-40B4-BE49-F238E27FC236}">
                <a16:creationId xmlns:a16="http://schemas.microsoft.com/office/drawing/2014/main" id="{51AB4406-D289-4313-8FE8-0BE70F93CE35}"/>
              </a:ext>
            </a:extLst>
          </p:cNvPr>
          <p:cNvSpPr txBox="1"/>
          <p:nvPr/>
        </p:nvSpPr>
        <p:spPr>
          <a:xfrm>
            <a:off x="451432" y="1465006"/>
            <a:ext cx="9287276" cy="3955057"/>
          </a:xfrm>
          <a:prstGeom prst="rect">
            <a:avLst/>
          </a:prstGeom>
          <a:noFill/>
        </p:spPr>
        <p:txBody>
          <a:bodyPr wrap="square" rtlCol="0">
            <a:spAutoFit/>
          </a:bodyPr>
          <a:lstStyle/>
          <a:p>
            <a:pPr marL="0" marR="0" algn="just">
              <a:lnSpc>
                <a:spcPct val="107000"/>
              </a:lnSpc>
              <a:spcBef>
                <a:spcPts val="1200"/>
              </a:spcBef>
              <a:spcAft>
                <a:spcPts val="1200"/>
              </a:spcAft>
            </a:pPr>
            <a:r>
              <a:rPr lang="en-US" sz="3600" b="1" u="sng" dirty="0">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1.Nội dung:</a:t>
            </a:r>
            <a:endParaRPr lang="en-US" sz="3600" b="1" dirty="0">
              <a:solidFill>
                <a:srgbClr val="FF99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1200"/>
              </a:spcBef>
              <a:spcAft>
                <a:spcPts val="1200"/>
              </a:spcAft>
            </a:pP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Truyện</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muốn</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làm</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một</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cái</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kỉ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niệm</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thời</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ấu</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gắn</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bo</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với</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với</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hậu</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ước</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được</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một</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thuộc</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tre</a:t>
            </a:r>
            <a:r>
              <a:rPr lang="en-US" sz="36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solidFill>
                <a:srgbClr val="2F6F8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1200"/>
              </a:spcBef>
              <a:spcAft>
                <a:spcPts val="1200"/>
              </a:spcAft>
            </a:pPr>
            <a:endParaRPr lang="en-US" dirty="0"/>
          </a:p>
        </p:txBody>
      </p:sp>
    </p:spTree>
    <p:extLst>
      <p:ext uri="{BB962C8B-B14F-4D97-AF65-F5344CB8AC3E}">
        <p14:creationId xmlns:p14="http://schemas.microsoft.com/office/powerpoint/2010/main" val="323044426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36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42" presetClass="entr" presetSubtype="0" fill="hold" nodeType="withEffect">
                                  <p:stCondLst>
                                    <p:cond delay="38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par>
                                <p:cTn id="23" presetID="2" presetClass="entr" presetSubtype="2" fill="hold" nodeType="withEffect">
                                  <p:stCondLst>
                                    <p:cond delay="380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1000" fill="hold"/>
                                        <p:tgtEl>
                                          <p:spTgt spid="40"/>
                                        </p:tgtEl>
                                        <p:attrNameLst>
                                          <p:attrName>ppt_x</p:attrName>
                                        </p:attrNameLst>
                                      </p:cBhvr>
                                      <p:tavLst>
                                        <p:tav tm="0">
                                          <p:val>
                                            <p:strVal val="1+#ppt_w/2"/>
                                          </p:val>
                                        </p:tav>
                                        <p:tav tm="100000">
                                          <p:val>
                                            <p:strVal val="#ppt_x"/>
                                          </p:val>
                                        </p:tav>
                                      </p:tavLst>
                                    </p:anim>
                                    <p:anim calcmode="lin" valueType="num">
                                      <p:cBhvr additive="base">
                                        <p:cTn id="26" dur="1000" fill="hold"/>
                                        <p:tgtEl>
                                          <p:spTgt spid="4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350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4000" fill="hold"/>
                                        <p:tgtEl>
                                          <p:spTgt spid="39"/>
                                        </p:tgtEl>
                                        <p:attrNameLst>
                                          <p:attrName>ppt_x</p:attrName>
                                        </p:attrNameLst>
                                      </p:cBhvr>
                                      <p:tavLst>
                                        <p:tav tm="0">
                                          <p:val>
                                            <p:strVal val="0-#ppt_w/2"/>
                                          </p:val>
                                        </p:tav>
                                        <p:tav tm="100000">
                                          <p:val>
                                            <p:strVal val="#ppt_x"/>
                                          </p:val>
                                        </p:tav>
                                      </p:tavLst>
                                    </p:anim>
                                    <p:anim calcmode="lin" valueType="num">
                                      <p:cBhvr additive="base">
                                        <p:cTn id="30" dur="4000" fill="hold"/>
                                        <p:tgtEl>
                                          <p:spTgt spid="39"/>
                                        </p:tgtEl>
                                        <p:attrNameLst>
                                          <p:attrName>ppt_y</p:attrName>
                                        </p:attrNameLst>
                                      </p:cBhvr>
                                      <p:tavLst>
                                        <p:tav tm="0">
                                          <p:val>
                                            <p:strVal val="#ppt_y"/>
                                          </p:val>
                                        </p:tav>
                                        <p:tav tm="100000">
                                          <p:val>
                                            <p:strVal val="#ppt_y"/>
                                          </p:val>
                                        </p:tav>
                                      </p:tavLst>
                                    </p:anim>
                                  </p:childTnLst>
                                </p:cTn>
                              </p:par>
                              <p:par>
                                <p:cTn id="31" presetID="42" presetClass="entr" presetSubtype="0" fill="hold" nodeType="withEffect">
                                  <p:stCondLst>
                                    <p:cond delay="52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par>
                                <p:cTn id="36" presetID="2" presetClass="entr" presetSubtype="8" fill="hold" nodeType="withEffect">
                                  <p:stCondLst>
                                    <p:cond delay="68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1500" fill="hold"/>
                                        <p:tgtEl>
                                          <p:spTgt spid="22"/>
                                        </p:tgtEl>
                                        <p:attrNameLst>
                                          <p:attrName>ppt_x</p:attrName>
                                        </p:attrNameLst>
                                      </p:cBhvr>
                                      <p:tavLst>
                                        <p:tav tm="0">
                                          <p:val>
                                            <p:strVal val="0-#ppt_w/2"/>
                                          </p:val>
                                        </p:tav>
                                        <p:tav tm="100000">
                                          <p:val>
                                            <p:strVal val="#ppt_x"/>
                                          </p:val>
                                        </p:tav>
                                      </p:tavLst>
                                    </p:anim>
                                    <p:anim calcmode="lin" valueType="num">
                                      <p:cBhvr additive="base">
                                        <p:cTn id="39" dur="1500" fill="hold"/>
                                        <p:tgtEl>
                                          <p:spTgt spid="22"/>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750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1500" fill="hold"/>
                                        <p:tgtEl>
                                          <p:spTgt spid="23"/>
                                        </p:tgtEl>
                                        <p:attrNameLst>
                                          <p:attrName>ppt_x</p:attrName>
                                        </p:attrNameLst>
                                      </p:cBhvr>
                                      <p:tavLst>
                                        <p:tav tm="0">
                                          <p:val>
                                            <p:strVal val="0-#ppt_w/2"/>
                                          </p:val>
                                        </p:tav>
                                        <p:tav tm="100000">
                                          <p:val>
                                            <p:strVal val="#ppt_x"/>
                                          </p:val>
                                        </p:tav>
                                      </p:tavLst>
                                    </p:anim>
                                    <p:anim calcmode="lin" valueType="num">
                                      <p:cBhvr additive="base">
                                        <p:cTn id="43" dur="1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wipe(down)">
                                      <p:cBhvr>
                                        <p:cTn id="48" dur="500"/>
                                        <p:tgtEl>
                                          <p:spTgt spid="5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0" end="0"/>
                                            </p:txEl>
                                          </p:spTgt>
                                        </p:tgtEl>
                                        <p:attrNameLst>
                                          <p:attrName>style.visibility</p:attrName>
                                        </p:attrNameLst>
                                      </p:cBhvr>
                                      <p:to>
                                        <p:strVal val="visible"/>
                                      </p:to>
                                    </p:set>
                                    <p:animEffect transition="in" filter="fade">
                                      <p:cBhvr>
                                        <p:cTn id="53" dur="500"/>
                                        <p:tgtEl>
                                          <p:spTgt spid="3">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1" end="1"/>
                                            </p:txEl>
                                          </p:spTgt>
                                        </p:tgtEl>
                                        <p:attrNameLst>
                                          <p:attrName>style.visibility</p:attrName>
                                        </p:attrNameLst>
                                      </p:cBhvr>
                                      <p:to>
                                        <p:strVal val="visible"/>
                                      </p:to>
                                    </p:set>
                                    <p:animEffect transition="in" filter="fade">
                                      <p:cBhvr>
                                        <p:cTn id="5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Rectangle: Rounded Corners 1">
            <a:extLst>
              <a:ext uri="{FF2B5EF4-FFF2-40B4-BE49-F238E27FC236}">
                <a16:creationId xmlns:a16="http://schemas.microsoft.com/office/drawing/2014/main" id="{391E26F7-FB61-4D26-B997-B29F9C0F47D5}"/>
              </a:ext>
            </a:extLst>
          </p:cNvPr>
          <p:cNvSpPr/>
          <p:nvPr/>
        </p:nvSpPr>
        <p:spPr>
          <a:xfrm>
            <a:off x="2526889" y="88490"/>
            <a:ext cx="6715433" cy="113126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u="sng" dirty="0">
                <a:solidFill>
                  <a:srgbClr val="E53F6C"/>
                </a:solidFill>
                <a:latin typeface="#9Slide03 AmpleSoft Bold" panose="02000000000000000000" pitchFamily="2" charset="0"/>
              </a:rPr>
              <a:t>III.TỔNG KẾT:</a:t>
            </a:r>
          </a:p>
        </p:txBody>
      </p:sp>
      <p:sp>
        <p:nvSpPr>
          <p:cNvPr id="3" name="TextBox 2">
            <a:extLst>
              <a:ext uri="{FF2B5EF4-FFF2-40B4-BE49-F238E27FC236}">
                <a16:creationId xmlns:a16="http://schemas.microsoft.com/office/drawing/2014/main" id="{51AB4406-D289-4313-8FE8-0BE70F93CE35}"/>
              </a:ext>
            </a:extLst>
          </p:cNvPr>
          <p:cNvSpPr txBox="1"/>
          <p:nvPr/>
        </p:nvSpPr>
        <p:spPr>
          <a:xfrm>
            <a:off x="326999" y="1465006"/>
            <a:ext cx="9268095" cy="3453253"/>
          </a:xfrm>
          <a:prstGeom prst="rect">
            <a:avLst/>
          </a:prstGeom>
          <a:noFill/>
        </p:spPr>
        <p:txBody>
          <a:bodyPr wrap="square" rtlCol="0">
            <a:spAutoFit/>
          </a:bodyPr>
          <a:lstStyle/>
          <a:p>
            <a:pPr marL="0" marR="0" algn="just">
              <a:lnSpc>
                <a:spcPct val="107000"/>
              </a:lnSpc>
              <a:spcBef>
                <a:spcPts val="1200"/>
              </a:spcBef>
              <a:spcAft>
                <a:spcPts val="1200"/>
              </a:spcAft>
            </a:pPr>
            <a:r>
              <a:rPr lang="en-US" sz="4000" b="1" u="sng" dirty="0">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2.Nghệ </a:t>
            </a:r>
            <a:r>
              <a:rPr lang="en-US" sz="4000" b="1" u="sng" dirty="0" err="1">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thuật</a:t>
            </a:r>
            <a:r>
              <a:rPr lang="en-US" sz="4000" b="1" u="sng" dirty="0">
                <a:solidFill>
                  <a:srgbClr val="FF99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dirty="0">
              <a:solidFill>
                <a:srgbClr val="FF99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1200"/>
              </a:spcBef>
              <a:spcAft>
                <a:spcPts val="1200"/>
              </a:spcAft>
            </a:pPr>
            <a:r>
              <a:rPr lang="en-US" sz="40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0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40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ngư</a:t>
            </a:r>
            <a:r>
              <a:rPr lang="en-US" sz="40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sáng</a:t>
            </a:r>
            <a:r>
              <a:rPr lang="en-US" sz="40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40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40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mộc</a:t>
            </a:r>
            <a:r>
              <a:rPr lang="en-US" sz="40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mạc</a:t>
            </a:r>
            <a:endParaRPr lang="en-US" sz="4000" b="1" dirty="0">
              <a:solidFill>
                <a:srgbClr val="2F6F8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1200"/>
              </a:spcBef>
              <a:spcAft>
                <a:spcPts val="1200"/>
              </a:spcAft>
            </a:pPr>
            <a:r>
              <a:rPr lang="en-US" sz="40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0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40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dựng</a:t>
            </a:r>
            <a:r>
              <a:rPr lang="en-US" sz="40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40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vật</a:t>
            </a:r>
            <a:r>
              <a:rPr lang="en-US" sz="40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40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gần</a:t>
            </a:r>
            <a:r>
              <a:rPr lang="en-US" sz="4000" b="1" dirty="0">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2F6F84"/>
                </a:solidFill>
                <a:effectLst/>
                <a:latin typeface="Times New Roman" panose="02020603050405020304" pitchFamily="18" charset="0"/>
                <a:ea typeface="Times New Roman" panose="02020603050405020304" pitchFamily="18" charset="0"/>
                <a:cs typeface="Times New Roman" panose="02020603050405020304" pitchFamily="18" charset="0"/>
              </a:rPr>
              <a:t>gũi</a:t>
            </a:r>
            <a:endParaRPr lang="en-US" sz="4000" b="1" dirty="0">
              <a:solidFill>
                <a:srgbClr val="2F6F84"/>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2F6F84"/>
                </a:solidFill>
                <a:effectLst/>
                <a:latin typeface="Times New Roman" panose="02020603050405020304" pitchFamily="18" charset="0"/>
                <a:ea typeface="Times New Roman" panose="02020603050405020304" pitchFamily="18" charset="0"/>
              </a:rPr>
              <a:t>-</a:t>
            </a:r>
            <a:r>
              <a:rPr lang="en-US" sz="4000" b="1" dirty="0" err="1">
                <a:solidFill>
                  <a:srgbClr val="2F6F84"/>
                </a:solidFill>
                <a:effectLst/>
                <a:latin typeface="Times New Roman" panose="02020603050405020304" pitchFamily="18" charset="0"/>
                <a:ea typeface="Times New Roman" panose="02020603050405020304" pitchFamily="18" charset="0"/>
              </a:rPr>
              <a:t>Nghê</a:t>
            </a:r>
            <a:r>
              <a:rPr lang="en-US" sz="4000" b="1" dirty="0">
                <a:solidFill>
                  <a:srgbClr val="2F6F84"/>
                </a:solidFill>
                <a:effectLst/>
                <a:latin typeface="Times New Roman" panose="02020603050405020304" pitchFamily="18" charset="0"/>
                <a:ea typeface="Times New Roman" panose="02020603050405020304" pitchFamily="18" charset="0"/>
              </a:rPr>
              <a:t>̣ </a:t>
            </a:r>
            <a:r>
              <a:rPr lang="en-US" sz="4000" b="1" dirty="0" err="1">
                <a:solidFill>
                  <a:srgbClr val="2F6F84"/>
                </a:solidFill>
                <a:effectLst/>
                <a:latin typeface="Times New Roman" panose="02020603050405020304" pitchFamily="18" charset="0"/>
                <a:ea typeface="Times New Roman" panose="02020603050405020304" pitchFamily="18" charset="0"/>
              </a:rPr>
              <a:t>thuật</a:t>
            </a:r>
            <a:r>
              <a:rPr lang="en-US" sz="4000" b="1" dirty="0">
                <a:solidFill>
                  <a:srgbClr val="2F6F84"/>
                </a:solidFill>
                <a:effectLst/>
                <a:latin typeface="Times New Roman" panose="02020603050405020304" pitchFamily="18" charset="0"/>
                <a:ea typeface="Times New Roman" panose="02020603050405020304" pitchFamily="18" charset="0"/>
              </a:rPr>
              <a:t> </a:t>
            </a:r>
            <a:r>
              <a:rPr lang="en-US" sz="4000" b="1" dirty="0" err="1">
                <a:solidFill>
                  <a:srgbClr val="2F6F84"/>
                </a:solidFill>
                <a:effectLst/>
                <a:latin typeface="Times New Roman" panose="02020603050405020304" pitchFamily="18" charset="0"/>
                <a:ea typeface="Times New Roman" panose="02020603050405020304" pitchFamily="18" charset="0"/>
              </a:rPr>
              <a:t>miêu</a:t>
            </a:r>
            <a:r>
              <a:rPr lang="en-US" sz="4000" b="1" dirty="0">
                <a:solidFill>
                  <a:srgbClr val="2F6F84"/>
                </a:solidFill>
                <a:effectLst/>
                <a:latin typeface="Times New Roman" panose="02020603050405020304" pitchFamily="18" charset="0"/>
                <a:ea typeface="Times New Roman" panose="02020603050405020304" pitchFamily="18" charset="0"/>
              </a:rPr>
              <a:t> tả </a:t>
            </a:r>
            <a:r>
              <a:rPr lang="en-US" sz="4000" b="1" dirty="0" err="1">
                <a:solidFill>
                  <a:srgbClr val="2F6F84"/>
                </a:solidFill>
                <a:effectLst/>
                <a:latin typeface="Times New Roman" panose="02020603050405020304" pitchFamily="18" charset="0"/>
                <a:ea typeface="Times New Roman" panose="02020603050405020304" pitchFamily="18" charset="0"/>
              </a:rPr>
              <a:t>sinh</a:t>
            </a:r>
            <a:r>
              <a:rPr lang="en-US" sz="4000" b="1" dirty="0">
                <a:solidFill>
                  <a:srgbClr val="2F6F84"/>
                </a:solidFill>
                <a:effectLst/>
                <a:latin typeface="Times New Roman" panose="02020603050405020304" pitchFamily="18" charset="0"/>
                <a:ea typeface="Times New Roman" panose="02020603050405020304" pitchFamily="18" charset="0"/>
              </a:rPr>
              <a:t> </a:t>
            </a:r>
            <a:r>
              <a:rPr lang="en-US" sz="4000" b="1" dirty="0" err="1">
                <a:solidFill>
                  <a:srgbClr val="2F6F84"/>
                </a:solidFill>
                <a:effectLst/>
                <a:latin typeface="Times New Roman" panose="02020603050405020304" pitchFamily="18" charset="0"/>
                <a:ea typeface="Times New Roman" panose="02020603050405020304" pitchFamily="18" charset="0"/>
              </a:rPr>
              <a:t>động</a:t>
            </a:r>
            <a:r>
              <a:rPr lang="en-US" sz="4000" b="1" dirty="0">
                <a:solidFill>
                  <a:srgbClr val="2F6F84"/>
                </a:solidFill>
                <a:effectLst/>
                <a:latin typeface="Times New Roman" panose="02020603050405020304" pitchFamily="18" charset="0"/>
                <a:ea typeface="Times New Roman" panose="02020603050405020304" pitchFamily="18" charset="0"/>
              </a:rPr>
              <a:t>, </a:t>
            </a:r>
            <a:r>
              <a:rPr lang="en-US" sz="4000" b="1" dirty="0" err="1">
                <a:solidFill>
                  <a:srgbClr val="2F6F84"/>
                </a:solidFill>
                <a:effectLst/>
                <a:latin typeface="Times New Roman" panose="02020603050405020304" pitchFamily="18" charset="0"/>
                <a:ea typeface="Times New Roman" panose="02020603050405020304" pitchFamily="18" charset="0"/>
              </a:rPr>
              <a:t>chân</a:t>
            </a:r>
            <a:r>
              <a:rPr lang="en-US" sz="4000" b="1" dirty="0">
                <a:solidFill>
                  <a:srgbClr val="2F6F84"/>
                </a:solidFill>
                <a:effectLst/>
                <a:latin typeface="Times New Roman" panose="02020603050405020304" pitchFamily="18" charset="0"/>
                <a:ea typeface="Times New Roman" panose="02020603050405020304" pitchFamily="18" charset="0"/>
              </a:rPr>
              <a:t> </a:t>
            </a:r>
            <a:r>
              <a:rPr lang="en-US" sz="4000" b="1" dirty="0" err="1">
                <a:solidFill>
                  <a:srgbClr val="2F6F84"/>
                </a:solidFill>
                <a:effectLst/>
                <a:latin typeface="Times New Roman" panose="02020603050405020304" pitchFamily="18" charset="0"/>
                <a:ea typeface="Times New Roman" panose="02020603050405020304" pitchFamily="18" charset="0"/>
              </a:rPr>
              <a:t>thật</a:t>
            </a:r>
            <a:endParaRPr lang="en-US" sz="4000" b="1" dirty="0">
              <a:solidFill>
                <a:srgbClr val="2F6F84"/>
              </a:solidFill>
            </a:endParaRPr>
          </a:p>
        </p:txBody>
      </p:sp>
    </p:spTree>
    <p:extLst>
      <p:ext uri="{BB962C8B-B14F-4D97-AF65-F5344CB8AC3E}">
        <p14:creationId xmlns:p14="http://schemas.microsoft.com/office/powerpoint/2010/main" val="245322792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36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42" presetClass="entr" presetSubtype="0" fill="hold" nodeType="withEffect">
                                  <p:stCondLst>
                                    <p:cond delay="38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par>
                                <p:cTn id="23" presetID="2" presetClass="entr" presetSubtype="2" fill="hold" nodeType="withEffect">
                                  <p:stCondLst>
                                    <p:cond delay="380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1000" fill="hold"/>
                                        <p:tgtEl>
                                          <p:spTgt spid="40"/>
                                        </p:tgtEl>
                                        <p:attrNameLst>
                                          <p:attrName>ppt_x</p:attrName>
                                        </p:attrNameLst>
                                      </p:cBhvr>
                                      <p:tavLst>
                                        <p:tav tm="0">
                                          <p:val>
                                            <p:strVal val="1+#ppt_w/2"/>
                                          </p:val>
                                        </p:tav>
                                        <p:tav tm="100000">
                                          <p:val>
                                            <p:strVal val="#ppt_x"/>
                                          </p:val>
                                        </p:tav>
                                      </p:tavLst>
                                    </p:anim>
                                    <p:anim calcmode="lin" valueType="num">
                                      <p:cBhvr additive="base">
                                        <p:cTn id="26" dur="1000" fill="hold"/>
                                        <p:tgtEl>
                                          <p:spTgt spid="4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350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4000" fill="hold"/>
                                        <p:tgtEl>
                                          <p:spTgt spid="39"/>
                                        </p:tgtEl>
                                        <p:attrNameLst>
                                          <p:attrName>ppt_x</p:attrName>
                                        </p:attrNameLst>
                                      </p:cBhvr>
                                      <p:tavLst>
                                        <p:tav tm="0">
                                          <p:val>
                                            <p:strVal val="0-#ppt_w/2"/>
                                          </p:val>
                                        </p:tav>
                                        <p:tav tm="100000">
                                          <p:val>
                                            <p:strVal val="#ppt_x"/>
                                          </p:val>
                                        </p:tav>
                                      </p:tavLst>
                                    </p:anim>
                                    <p:anim calcmode="lin" valueType="num">
                                      <p:cBhvr additive="base">
                                        <p:cTn id="30" dur="4000" fill="hold"/>
                                        <p:tgtEl>
                                          <p:spTgt spid="39"/>
                                        </p:tgtEl>
                                        <p:attrNameLst>
                                          <p:attrName>ppt_y</p:attrName>
                                        </p:attrNameLst>
                                      </p:cBhvr>
                                      <p:tavLst>
                                        <p:tav tm="0">
                                          <p:val>
                                            <p:strVal val="#ppt_y"/>
                                          </p:val>
                                        </p:tav>
                                        <p:tav tm="100000">
                                          <p:val>
                                            <p:strVal val="#ppt_y"/>
                                          </p:val>
                                        </p:tav>
                                      </p:tavLst>
                                    </p:anim>
                                  </p:childTnLst>
                                </p:cTn>
                              </p:par>
                              <p:par>
                                <p:cTn id="31" presetID="42" presetClass="entr" presetSubtype="0" fill="hold" nodeType="withEffect">
                                  <p:stCondLst>
                                    <p:cond delay="52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par>
                                <p:cTn id="36" presetID="2" presetClass="entr" presetSubtype="8" fill="hold" nodeType="withEffect">
                                  <p:stCondLst>
                                    <p:cond delay="68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1500" fill="hold"/>
                                        <p:tgtEl>
                                          <p:spTgt spid="22"/>
                                        </p:tgtEl>
                                        <p:attrNameLst>
                                          <p:attrName>ppt_x</p:attrName>
                                        </p:attrNameLst>
                                      </p:cBhvr>
                                      <p:tavLst>
                                        <p:tav tm="0">
                                          <p:val>
                                            <p:strVal val="0-#ppt_w/2"/>
                                          </p:val>
                                        </p:tav>
                                        <p:tav tm="100000">
                                          <p:val>
                                            <p:strVal val="#ppt_x"/>
                                          </p:val>
                                        </p:tav>
                                      </p:tavLst>
                                    </p:anim>
                                    <p:anim calcmode="lin" valueType="num">
                                      <p:cBhvr additive="base">
                                        <p:cTn id="39" dur="1500" fill="hold"/>
                                        <p:tgtEl>
                                          <p:spTgt spid="22"/>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750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1500" fill="hold"/>
                                        <p:tgtEl>
                                          <p:spTgt spid="23"/>
                                        </p:tgtEl>
                                        <p:attrNameLst>
                                          <p:attrName>ppt_x</p:attrName>
                                        </p:attrNameLst>
                                      </p:cBhvr>
                                      <p:tavLst>
                                        <p:tav tm="0">
                                          <p:val>
                                            <p:strVal val="0-#ppt_w/2"/>
                                          </p:val>
                                        </p:tav>
                                        <p:tav tm="100000">
                                          <p:val>
                                            <p:strVal val="#ppt_x"/>
                                          </p:val>
                                        </p:tav>
                                      </p:tavLst>
                                    </p:anim>
                                    <p:anim calcmode="lin" valueType="num">
                                      <p:cBhvr additive="base">
                                        <p:cTn id="43" dur="1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wipe(down)">
                                      <p:cBhvr>
                                        <p:cTn id="48" dur="500"/>
                                        <p:tgtEl>
                                          <p:spTgt spid="5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0" end="0"/>
                                            </p:txEl>
                                          </p:spTgt>
                                        </p:tgtEl>
                                        <p:attrNameLst>
                                          <p:attrName>style.visibility</p:attrName>
                                        </p:attrNameLst>
                                      </p:cBhvr>
                                      <p:to>
                                        <p:strVal val="visible"/>
                                      </p:to>
                                    </p:set>
                                    <p:animEffect transition="in" filter="fade">
                                      <p:cBhvr>
                                        <p:cTn id="53" dur="500"/>
                                        <p:tgtEl>
                                          <p:spTgt spid="3">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1" end="1"/>
                                            </p:txEl>
                                          </p:spTgt>
                                        </p:tgtEl>
                                        <p:attrNameLst>
                                          <p:attrName>style.visibility</p:attrName>
                                        </p:attrNameLst>
                                      </p:cBhvr>
                                      <p:to>
                                        <p:strVal val="visible"/>
                                      </p:to>
                                    </p:set>
                                    <p:animEffect transition="in" filter="fade">
                                      <p:cBhvr>
                                        <p:cTn id="58" dur="500"/>
                                        <p:tgtEl>
                                          <p:spTgt spid="3">
                                            <p:txEl>
                                              <p:pRg st="1" end="1"/>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fade">
                                      <p:cBhvr>
                                        <p:cTn id="61" dur="500"/>
                                        <p:tgtEl>
                                          <p:spTgt spid="3">
                                            <p:txEl>
                                              <p:pRg st="2" end="2"/>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3">
                                            <p:txEl>
                                              <p:pRg st="3" end="3"/>
                                            </p:txEl>
                                          </p:spTgt>
                                        </p:tgtEl>
                                        <p:attrNameLst>
                                          <p:attrName>style.visibility</p:attrName>
                                        </p:attrNameLst>
                                      </p:cBhvr>
                                      <p:to>
                                        <p:strVal val="visible"/>
                                      </p:to>
                                    </p:set>
                                    <p:animEffect transition="in" filter="fade">
                                      <p:cBhvr>
                                        <p:cTn id="6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Rectangle: Rounded Corners 1">
            <a:extLst>
              <a:ext uri="{FF2B5EF4-FFF2-40B4-BE49-F238E27FC236}">
                <a16:creationId xmlns:a16="http://schemas.microsoft.com/office/drawing/2014/main" id="{391E26F7-FB61-4D26-B997-B29F9C0F47D5}"/>
              </a:ext>
            </a:extLst>
          </p:cNvPr>
          <p:cNvSpPr/>
          <p:nvPr/>
        </p:nvSpPr>
        <p:spPr>
          <a:xfrm>
            <a:off x="1769805" y="1525206"/>
            <a:ext cx="7472518" cy="21958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u="sng" dirty="0">
                <a:solidFill>
                  <a:srgbClr val="E53F6C"/>
                </a:solidFill>
                <a:latin typeface="#9Slide03 AmpleSoft Bold" panose="02000000000000000000" pitchFamily="2" charset="0"/>
              </a:rPr>
              <a:t>C.LUYỆN TẬP:</a:t>
            </a:r>
          </a:p>
        </p:txBody>
      </p:sp>
    </p:spTree>
    <p:extLst>
      <p:ext uri="{BB962C8B-B14F-4D97-AF65-F5344CB8AC3E}">
        <p14:creationId xmlns:p14="http://schemas.microsoft.com/office/powerpoint/2010/main" val="350249218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36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42" presetClass="entr" presetSubtype="0" fill="hold" nodeType="withEffect">
                                  <p:stCondLst>
                                    <p:cond delay="38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par>
                                <p:cTn id="23" presetID="2" presetClass="entr" presetSubtype="2" fill="hold" nodeType="withEffect">
                                  <p:stCondLst>
                                    <p:cond delay="380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1000" fill="hold"/>
                                        <p:tgtEl>
                                          <p:spTgt spid="40"/>
                                        </p:tgtEl>
                                        <p:attrNameLst>
                                          <p:attrName>ppt_x</p:attrName>
                                        </p:attrNameLst>
                                      </p:cBhvr>
                                      <p:tavLst>
                                        <p:tav tm="0">
                                          <p:val>
                                            <p:strVal val="1+#ppt_w/2"/>
                                          </p:val>
                                        </p:tav>
                                        <p:tav tm="100000">
                                          <p:val>
                                            <p:strVal val="#ppt_x"/>
                                          </p:val>
                                        </p:tav>
                                      </p:tavLst>
                                    </p:anim>
                                    <p:anim calcmode="lin" valueType="num">
                                      <p:cBhvr additive="base">
                                        <p:cTn id="26" dur="1000" fill="hold"/>
                                        <p:tgtEl>
                                          <p:spTgt spid="4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350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4000" fill="hold"/>
                                        <p:tgtEl>
                                          <p:spTgt spid="39"/>
                                        </p:tgtEl>
                                        <p:attrNameLst>
                                          <p:attrName>ppt_x</p:attrName>
                                        </p:attrNameLst>
                                      </p:cBhvr>
                                      <p:tavLst>
                                        <p:tav tm="0">
                                          <p:val>
                                            <p:strVal val="0-#ppt_w/2"/>
                                          </p:val>
                                        </p:tav>
                                        <p:tav tm="100000">
                                          <p:val>
                                            <p:strVal val="#ppt_x"/>
                                          </p:val>
                                        </p:tav>
                                      </p:tavLst>
                                    </p:anim>
                                    <p:anim calcmode="lin" valueType="num">
                                      <p:cBhvr additive="base">
                                        <p:cTn id="30" dur="4000" fill="hold"/>
                                        <p:tgtEl>
                                          <p:spTgt spid="39"/>
                                        </p:tgtEl>
                                        <p:attrNameLst>
                                          <p:attrName>ppt_y</p:attrName>
                                        </p:attrNameLst>
                                      </p:cBhvr>
                                      <p:tavLst>
                                        <p:tav tm="0">
                                          <p:val>
                                            <p:strVal val="#ppt_y"/>
                                          </p:val>
                                        </p:tav>
                                        <p:tav tm="100000">
                                          <p:val>
                                            <p:strVal val="#ppt_y"/>
                                          </p:val>
                                        </p:tav>
                                      </p:tavLst>
                                    </p:anim>
                                  </p:childTnLst>
                                </p:cTn>
                              </p:par>
                              <p:par>
                                <p:cTn id="31" presetID="42" presetClass="entr" presetSubtype="0" fill="hold" nodeType="withEffect">
                                  <p:stCondLst>
                                    <p:cond delay="52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par>
                                <p:cTn id="36" presetID="2" presetClass="entr" presetSubtype="8" fill="hold" nodeType="withEffect">
                                  <p:stCondLst>
                                    <p:cond delay="68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1500" fill="hold"/>
                                        <p:tgtEl>
                                          <p:spTgt spid="22"/>
                                        </p:tgtEl>
                                        <p:attrNameLst>
                                          <p:attrName>ppt_x</p:attrName>
                                        </p:attrNameLst>
                                      </p:cBhvr>
                                      <p:tavLst>
                                        <p:tav tm="0">
                                          <p:val>
                                            <p:strVal val="0-#ppt_w/2"/>
                                          </p:val>
                                        </p:tav>
                                        <p:tav tm="100000">
                                          <p:val>
                                            <p:strVal val="#ppt_x"/>
                                          </p:val>
                                        </p:tav>
                                      </p:tavLst>
                                    </p:anim>
                                    <p:anim calcmode="lin" valueType="num">
                                      <p:cBhvr additive="base">
                                        <p:cTn id="39" dur="1500" fill="hold"/>
                                        <p:tgtEl>
                                          <p:spTgt spid="22"/>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750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1500" fill="hold"/>
                                        <p:tgtEl>
                                          <p:spTgt spid="23"/>
                                        </p:tgtEl>
                                        <p:attrNameLst>
                                          <p:attrName>ppt_x</p:attrName>
                                        </p:attrNameLst>
                                      </p:cBhvr>
                                      <p:tavLst>
                                        <p:tav tm="0">
                                          <p:val>
                                            <p:strVal val="0-#ppt_w/2"/>
                                          </p:val>
                                        </p:tav>
                                        <p:tav tm="100000">
                                          <p:val>
                                            <p:strVal val="#ppt_x"/>
                                          </p:val>
                                        </p:tav>
                                      </p:tavLst>
                                    </p:anim>
                                    <p:anim calcmode="lin" valueType="num">
                                      <p:cBhvr additive="base">
                                        <p:cTn id="43" dur="1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wipe(down)">
                                      <p:cBhvr>
                                        <p:cTn id="4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618"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46" name="Cloud Callout 45"/>
          <p:cNvSpPr/>
          <p:nvPr/>
        </p:nvSpPr>
        <p:spPr>
          <a:xfrm>
            <a:off x="451432" y="706363"/>
            <a:ext cx="9471635" cy="4206948"/>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800" dirty="0"/>
          </a:p>
        </p:txBody>
      </p:sp>
      <p:sp>
        <p:nvSpPr>
          <p:cNvPr id="4" name="TextBox 3">
            <a:extLst>
              <a:ext uri="{FF2B5EF4-FFF2-40B4-BE49-F238E27FC236}">
                <a16:creationId xmlns:a16="http://schemas.microsoft.com/office/drawing/2014/main" id="{B8693EC6-B4BE-457D-A6FC-65D90398FA09}"/>
              </a:ext>
            </a:extLst>
          </p:cNvPr>
          <p:cNvSpPr txBox="1"/>
          <p:nvPr/>
        </p:nvSpPr>
        <p:spPr>
          <a:xfrm>
            <a:off x="1720645" y="2087582"/>
            <a:ext cx="7228418" cy="1508105"/>
          </a:xfrm>
          <a:prstGeom prst="rect">
            <a:avLst/>
          </a:prstGeom>
          <a:noFill/>
        </p:spPr>
        <p:txBody>
          <a:bodyPr wrap="square" rtlCol="0">
            <a:spAutoFit/>
          </a:bodyPr>
          <a:lstStyle/>
          <a:p>
            <a:pPr algn="ctr"/>
            <a:r>
              <a:rPr lang="en-US" sz="4800" u="sng" dirty="0">
                <a:solidFill>
                  <a:srgbClr val="F31CFE"/>
                </a:solidFill>
                <a:latin typeface="#9Slide03 AmpleSoft Bold" panose="02000000000000000000" pitchFamily="2" charset="0"/>
              </a:rPr>
              <a:t>HS LÀM VIỆC NHÓM(12P)</a:t>
            </a:r>
          </a:p>
          <a:p>
            <a:pPr algn="ctr"/>
            <a:r>
              <a:rPr lang="en-US" sz="4400" dirty="0">
                <a:solidFill>
                  <a:srgbClr val="2F6F84"/>
                </a:solidFill>
                <a:latin typeface="#9Slide03 AmpleSoft Bold" panose="02000000000000000000" pitchFamily="2" charset="0"/>
              </a:rPr>
              <a:t>HOÀN THÀNH SƠ ĐỒ VENN</a:t>
            </a:r>
          </a:p>
        </p:txBody>
      </p:sp>
    </p:spTree>
    <p:extLst>
      <p:ext uri="{BB962C8B-B14F-4D97-AF65-F5344CB8AC3E}">
        <p14:creationId xmlns:p14="http://schemas.microsoft.com/office/powerpoint/2010/main" val="235983960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36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42" presetClass="entr" presetSubtype="0" fill="hold" nodeType="withEffect">
                                  <p:stCondLst>
                                    <p:cond delay="38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par>
                                <p:cTn id="23" presetID="2" presetClass="entr" presetSubtype="2" fill="hold" nodeType="withEffect">
                                  <p:stCondLst>
                                    <p:cond delay="380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1000" fill="hold"/>
                                        <p:tgtEl>
                                          <p:spTgt spid="40"/>
                                        </p:tgtEl>
                                        <p:attrNameLst>
                                          <p:attrName>ppt_x</p:attrName>
                                        </p:attrNameLst>
                                      </p:cBhvr>
                                      <p:tavLst>
                                        <p:tav tm="0">
                                          <p:val>
                                            <p:strVal val="1+#ppt_w/2"/>
                                          </p:val>
                                        </p:tav>
                                        <p:tav tm="100000">
                                          <p:val>
                                            <p:strVal val="#ppt_x"/>
                                          </p:val>
                                        </p:tav>
                                      </p:tavLst>
                                    </p:anim>
                                    <p:anim calcmode="lin" valueType="num">
                                      <p:cBhvr additive="base">
                                        <p:cTn id="26" dur="1000" fill="hold"/>
                                        <p:tgtEl>
                                          <p:spTgt spid="4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350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4000" fill="hold"/>
                                        <p:tgtEl>
                                          <p:spTgt spid="39"/>
                                        </p:tgtEl>
                                        <p:attrNameLst>
                                          <p:attrName>ppt_x</p:attrName>
                                        </p:attrNameLst>
                                      </p:cBhvr>
                                      <p:tavLst>
                                        <p:tav tm="0">
                                          <p:val>
                                            <p:strVal val="0-#ppt_w/2"/>
                                          </p:val>
                                        </p:tav>
                                        <p:tav tm="100000">
                                          <p:val>
                                            <p:strVal val="#ppt_x"/>
                                          </p:val>
                                        </p:tav>
                                      </p:tavLst>
                                    </p:anim>
                                    <p:anim calcmode="lin" valueType="num">
                                      <p:cBhvr additive="base">
                                        <p:cTn id="30" dur="4000" fill="hold"/>
                                        <p:tgtEl>
                                          <p:spTgt spid="39"/>
                                        </p:tgtEl>
                                        <p:attrNameLst>
                                          <p:attrName>ppt_y</p:attrName>
                                        </p:attrNameLst>
                                      </p:cBhvr>
                                      <p:tavLst>
                                        <p:tav tm="0">
                                          <p:val>
                                            <p:strVal val="#ppt_y"/>
                                          </p:val>
                                        </p:tav>
                                        <p:tav tm="100000">
                                          <p:val>
                                            <p:strVal val="#ppt_y"/>
                                          </p:val>
                                        </p:tav>
                                      </p:tavLst>
                                    </p:anim>
                                  </p:childTnLst>
                                </p:cTn>
                              </p:par>
                              <p:par>
                                <p:cTn id="31" presetID="42" presetClass="entr" presetSubtype="0" fill="hold" nodeType="withEffect">
                                  <p:stCondLst>
                                    <p:cond delay="52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par>
                                <p:cTn id="36" presetID="2" presetClass="entr" presetSubtype="8" fill="hold" nodeType="withEffect">
                                  <p:stCondLst>
                                    <p:cond delay="68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1500" fill="hold"/>
                                        <p:tgtEl>
                                          <p:spTgt spid="22"/>
                                        </p:tgtEl>
                                        <p:attrNameLst>
                                          <p:attrName>ppt_x</p:attrName>
                                        </p:attrNameLst>
                                      </p:cBhvr>
                                      <p:tavLst>
                                        <p:tav tm="0">
                                          <p:val>
                                            <p:strVal val="0-#ppt_w/2"/>
                                          </p:val>
                                        </p:tav>
                                        <p:tav tm="100000">
                                          <p:val>
                                            <p:strVal val="#ppt_x"/>
                                          </p:val>
                                        </p:tav>
                                      </p:tavLst>
                                    </p:anim>
                                    <p:anim calcmode="lin" valueType="num">
                                      <p:cBhvr additive="base">
                                        <p:cTn id="39" dur="1500" fill="hold"/>
                                        <p:tgtEl>
                                          <p:spTgt spid="22"/>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750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1500" fill="hold"/>
                                        <p:tgtEl>
                                          <p:spTgt spid="23"/>
                                        </p:tgtEl>
                                        <p:attrNameLst>
                                          <p:attrName>ppt_x</p:attrName>
                                        </p:attrNameLst>
                                      </p:cBhvr>
                                      <p:tavLst>
                                        <p:tav tm="0">
                                          <p:val>
                                            <p:strVal val="0-#ppt_w/2"/>
                                          </p:val>
                                        </p:tav>
                                        <p:tav tm="100000">
                                          <p:val>
                                            <p:strVal val="#ppt_x"/>
                                          </p:val>
                                        </p:tav>
                                      </p:tavLst>
                                    </p:anim>
                                    <p:anim calcmode="lin" valueType="num">
                                      <p:cBhvr additive="base">
                                        <p:cTn id="43" dur="1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wipe(down)">
                                      <p:cBhvr>
                                        <p:cTn id="4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46" name="Cloud Callout 45"/>
          <p:cNvSpPr/>
          <p:nvPr/>
        </p:nvSpPr>
        <p:spPr>
          <a:xfrm>
            <a:off x="1308162" y="166252"/>
            <a:ext cx="8681412" cy="4747058"/>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800" dirty="0"/>
          </a:p>
        </p:txBody>
      </p:sp>
      <p:sp>
        <p:nvSpPr>
          <p:cNvPr id="2" name="TextBox 1">
            <a:extLst>
              <a:ext uri="{FF2B5EF4-FFF2-40B4-BE49-F238E27FC236}">
                <a16:creationId xmlns:a16="http://schemas.microsoft.com/office/drawing/2014/main" id="{991FF075-B8B7-439D-BBC1-AA34E52328F4}"/>
              </a:ext>
            </a:extLst>
          </p:cNvPr>
          <p:cNvSpPr txBox="1"/>
          <p:nvPr/>
        </p:nvSpPr>
        <p:spPr>
          <a:xfrm>
            <a:off x="2674948" y="1351965"/>
            <a:ext cx="6026442" cy="2308324"/>
          </a:xfrm>
          <a:prstGeom prst="rect">
            <a:avLst/>
          </a:prstGeom>
          <a:noFill/>
        </p:spPr>
        <p:txBody>
          <a:bodyPr wrap="square" rtlCol="0">
            <a:spAutoFit/>
          </a:bodyPr>
          <a:lstStyle/>
          <a:p>
            <a:pPr algn="ctr"/>
            <a:r>
              <a:rPr lang="en-US" sz="3600" dirty="0">
                <a:solidFill>
                  <a:srgbClr val="5A7F34"/>
                </a:solidFill>
                <a:latin typeface="#9Slide03 AmpleSoft Bold" panose="02000000000000000000" pitchFamily="2" charset="0"/>
              </a:rPr>
              <a:t>SO SÁNH ĐIỂM GIỐNG VÀ KHÁC NHAU (TRONG HÀNH ĐỘNG, SUY NGHĨ, TÂM TRẠNG) GIỮA ĐA-NI VÀ BUM</a:t>
            </a:r>
          </a:p>
        </p:txBody>
      </p:sp>
    </p:spTree>
    <p:extLst>
      <p:ext uri="{BB962C8B-B14F-4D97-AF65-F5344CB8AC3E}">
        <p14:creationId xmlns:p14="http://schemas.microsoft.com/office/powerpoint/2010/main" val="25099286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36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42" presetClass="entr" presetSubtype="0" fill="hold" nodeType="withEffect">
                                  <p:stCondLst>
                                    <p:cond delay="38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par>
                                <p:cTn id="23" presetID="2" presetClass="entr" presetSubtype="2" fill="hold" nodeType="withEffect">
                                  <p:stCondLst>
                                    <p:cond delay="380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1000" fill="hold"/>
                                        <p:tgtEl>
                                          <p:spTgt spid="40"/>
                                        </p:tgtEl>
                                        <p:attrNameLst>
                                          <p:attrName>ppt_x</p:attrName>
                                        </p:attrNameLst>
                                      </p:cBhvr>
                                      <p:tavLst>
                                        <p:tav tm="0">
                                          <p:val>
                                            <p:strVal val="1+#ppt_w/2"/>
                                          </p:val>
                                        </p:tav>
                                        <p:tav tm="100000">
                                          <p:val>
                                            <p:strVal val="#ppt_x"/>
                                          </p:val>
                                        </p:tav>
                                      </p:tavLst>
                                    </p:anim>
                                    <p:anim calcmode="lin" valueType="num">
                                      <p:cBhvr additive="base">
                                        <p:cTn id="26" dur="1000" fill="hold"/>
                                        <p:tgtEl>
                                          <p:spTgt spid="4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350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4000" fill="hold"/>
                                        <p:tgtEl>
                                          <p:spTgt spid="39"/>
                                        </p:tgtEl>
                                        <p:attrNameLst>
                                          <p:attrName>ppt_x</p:attrName>
                                        </p:attrNameLst>
                                      </p:cBhvr>
                                      <p:tavLst>
                                        <p:tav tm="0">
                                          <p:val>
                                            <p:strVal val="0-#ppt_w/2"/>
                                          </p:val>
                                        </p:tav>
                                        <p:tav tm="100000">
                                          <p:val>
                                            <p:strVal val="#ppt_x"/>
                                          </p:val>
                                        </p:tav>
                                      </p:tavLst>
                                    </p:anim>
                                    <p:anim calcmode="lin" valueType="num">
                                      <p:cBhvr additive="base">
                                        <p:cTn id="30" dur="4000" fill="hold"/>
                                        <p:tgtEl>
                                          <p:spTgt spid="39"/>
                                        </p:tgtEl>
                                        <p:attrNameLst>
                                          <p:attrName>ppt_y</p:attrName>
                                        </p:attrNameLst>
                                      </p:cBhvr>
                                      <p:tavLst>
                                        <p:tav tm="0">
                                          <p:val>
                                            <p:strVal val="#ppt_y"/>
                                          </p:val>
                                        </p:tav>
                                        <p:tav tm="100000">
                                          <p:val>
                                            <p:strVal val="#ppt_y"/>
                                          </p:val>
                                        </p:tav>
                                      </p:tavLst>
                                    </p:anim>
                                  </p:childTnLst>
                                </p:cTn>
                              </p:par>
                              <p:par>
                                <p:cTn id="31" presetID="42" presetClass="entr" presetSubtype="0" fill="hold" nodeType="withEffect">
                                  <p:stCondLst>
                                    <p:cond delay="52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par>
                                <p:cTn id="36" presetID="2" presetClass="entr" presetSubtype="8" fill="hold" nodeType="withEffect">
                                  <p:stCondLst>
                                    <p:cond delay="68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1500" fill="hold"/>
                                        <p:tgtEl>
                                          <p:spTgt spid="22"/>
                                        </p:tgtEl>
                                        <p:attrNameLst>
                                          <p:attrName>ppt_x</p:attrName>
                                        </p:attrNameLst>
                                      </p:cBhvr>
                                      <p:tavLst>
                                        <p:tav tm="0">
                                          <p:val>
                                            <p:strVal val="0-#ppt_w/2"/>
                                          </p:val>
                                        </p:tav>
                                        <p:tav tm="100000">
                                          <p:val>
                                            <p:strVal val="#ppt_x"/>
                                          </p:val>
                                        </p:tav>
                                      </p:tavLst>
                                    </p:anim>
                                    <p:anim calcmode="lin" valueType="num">
                                      <p:cBhvr additive="base">
                                        <p:cTn id="39" dur="1500" fill="hold"/>
                                        <p:tgtEl>
                                          <p:spTgt spid="22"/>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750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1500" fill="hold"/>
                                        <p:tgtEl>
                                          <p:spTgt spid="23"/>
                                        </p:tgtEl>
                                        <p:attrNameLst>
                                          <p:attrName>ppt_x</p:attrName>
                                        </p:attrNameLst>
                                      </p:cBhvr>
                                      <p:tavLst>
                                        <p:tav tm="0">
                                          <p:val>
                                            <p:strVal val="0-#ppt_w/2"/>
                                          </p:val>
                                        </p:tav>
                                        <p:tav tm="100000">
                                          <p:val>
                                            <p:strVal val="#ppt_x"/>
                                          </p:val>
                                        </p:tav>
                                      </p:tavLst>
                                    </p:anim>
                                    <p:anim calcmode="lin" valueType="num">
                                      <p:cBhvr additive="base">
                                        <p:cTn id="43" dur="1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wipe(down)">
                                      <p:cBhvr>
                                        <p:cTn id="4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88489" y="0"/>
            <a:ext cx="12192001" cy="6858000"/>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graphicFrame>
        <p:nvGraphicFramePr>
          <p:cNvPr id="2" name="Diagram 1">
            <a:extLst>
              <a:ext uri="{FF2B5EF4-FFF2-40B4-BE49-F238E27FC236}">
                <a16:creationId xmlns:a16="http://schemas.microsoft.com/office/drawing/2014/main" id="{F3FC753E-7610-4072-B6D6-819AF96381A9}"/>
              </a:ext>
            </a:extLst>
          </p:cNvPr>
          <p:cNvGraphicFramePr/>
          <p:nvPr>
            <p:extLst>
              <p:ext uri="{D42A27DB-BD31-4B8C-83A1-F6EECF244321}">
                <p14:modId xmlns:p14="http://schemas.microsoft.com/office/powerpoint/2010/main" val="2569764671"/>
              </p:ext>
            </p:extLst>
          </p:nvPr>
        </p:nvGraphicFramePr>
        <p:xfrm>
          <a:off x="526024" y="0"/>
          <a:ext cx="7428273" cy="67350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9" name="Group 18">
            <a:extLst>
              <a:ext uri="{FF2B5EF4-FFF2-40B4-BE49-F238E27FC236}">
                <a16:creationId xmlns:a16="http://schemas.microsoft.com/office/drawing/2014/main" id="{ADF52AE2-A8BA-44C8-B98E-ECE3A3EDB4B8}"/>
              </a:ext>
            </a:extLst>
          </p:cNvPr>
          <p:cNvGrpSpPr/>
          <p:nvPr/>
        </p:nvGrpSpPr>
        <p:grpSpPr>
          <a:xfrm>
            <a:off x="4812889" y="0"/>
            <a:ext cx="7290622" cy="6857999"/>
            <a:chOff x="520564" y="0"/>
            <a:chExt cx="3599699" cy="3599699"/>
          </a:xfrm>
        </p:grpSpPr>
        <p:sp>
          <p:nvSpPr>
            <p:cNvPr id="20" name="Oval 19">
              <a:extLst>
                <a:ext uri="{FF2B5EF4-FFF2-40B4-BE49-F238E27FC236}">
                  <a16:creationId xmlns:a16="http://schemas.microsoft.com/office/drawing/2014/main" id="{9DF39863-F25B-4951-95DF-58E4B17F81BB}"/>
                </a:ext>
              </a:extLst>
            </p:cNvPr>
            <p:cNvSpPr/>
            <p:nvPr/>
          </p:nvSpPr>
          <p:spPr>
            <a:xfrm>
              <a:off x="520564" y="0"/>
              <a:ext cx="3599699" cy="3599699"/>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1" name="Oval 4">
              <a:extLst>
                <a:ext uri="{FF2B5EF4-FFF2-40B4-BE49-F238E27FC236}">
                  <a16:creationId xmlns:a16="http://schemas.microsoft.com/office/drawing/2014/main" id="{C986E08C-6256-40C3-AB7B-9932AB97D09D}"/>
                </a:ext>
              </a:extLst>
            </p:cNvPr>
            <p:cNvSpPr txBox="1"/>
            <p:nvPr/>
          </p:nvSpPr>
          <p:spPr>
            <a:xfrm>
              <a:off x="1047728" y="527164"/>
              <a:ext cx="2545371" cy="254537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p>
          </p:txBody>
        </p:sp>
      </p:grpSp>
      <p:sp>
        <p:nvSpPr>
          <p:cNvPr id="3" name="TextBox 2">
            <a:extLst>
              <a:ext uri="{FF2B5EF4-FFF2-40B4-BE49-F238E27FC236}">
                <a16:creationId xmlns:a16="http://schemas.microsoft.com/office/drawing/2014/main" id="{E6E734A9-C7E7-4A93-8C24-398799022D1B}"/>
              </a:ext>
            </a:extLst>
          </p:cNvPr>
          <p:cNvSpPr txBox="1"/>
          <p:nvPr/>
        </p:nvSpPr>
        <p:spPr>
          <a:xfrm>
            <a:off x="2556387" y="452284"/>
            <a:ext cx="2812026" cy="461665"/>
          </a:xfrm>
          <a:prstGeom prst="rect">
            <a:avLst/>
          </a:prstGeom>
          <a:noFill/>
        </p:spPr>
        <p:txBody>
          <a:bodyPr wrap="square" rtlCol="0">
            <a:spAutoFit/>
          </a:bodyPr>
          <a:lstStyle/>
          <a:p>
            <a:pPr algn="ctr"/>
            <a:r>
              <a:rPr lang="en-US" sz="2400" b="1" u="sng" dirty="0"/>
              <a:t>NHÂN VẬT ĐA-NI</a:t>
            </a:r>
          </a:p>
        </p:txBody>
      </p:sp>
      <p:sp>
        <p:nvSpPr>
          <p:cNvPr id="4" name="TextBox 3">
            <a:extLst>
              <a:ext uri="{FF2B5EF4-FFF2-40B4-BE49-F238E27FC236}">
                <a16:creationId xmlns:a16="http://schemas.microsoft.com/office/drawing/2014/main" id="{77CD3401-64EA-4961-9704-54BA2D088BAA}"/>
              </a:ext>
            </a:extLst>
          </p:cNvPr>
          <p:cNvSpPr txBox="1"/>
          <p:nvPr/>
        </p:nvSpPr>
        <p:spPr>
          <a:xfrm>
            <a:off x="7398774" y="452283"/>
            <a:ext cx="2812026" cy="461665"/>
          </a:xfrm>
          <a:prstGeom prst="rect">
            <a:avLst/>
          </a:prstGeom>
          <a:noFill/>
        </p:spPr>
        <p:txBody>
          <a:bodyPr wrap="square" rtlCol="0">
            <a:spAutoFit/>
          </a:bodyPr>
          <a:lstStyle/>
          <a:p>
            <a:r>
              <a:rPr lang="en-US" sz="2400" b="1" u="sng" dirty="0"/>
              <a:t>NHÂN VẬT BUM</a:t>
            </a:r>
          </a:p>
        </p:txBody>
      </p:sp>
    </p:spTree>
    <p:extLst>
      <p:ext uri="{BB962C8B-B14F-4D97-AF65-F5344CB8AC3E}">
        <p14:creationId xmlns:p14="http://schemas.microsoft.com/office/powerpoint/2010/main" val="252603728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216308" y="-14749"/>
            <a:ext cx="12192001" cy="6858000"/>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graphicFrame>
        <p:nvGraphicFramePr>
          <p:cNvPr id="2" name="Diagram 1">
            <a:extLst>
              <a:ext uri="{FF2B5EF4-FFF2-40B4-BE49-F238E27FC236}">
                <a16:creationId xmlns:a16="http://schemas.microsoft.com/office/drawing/2014/main" id="{F3FC753E-7610-4072-B6D6-819AF96381A9}"/>
              </a:ext>
            </a:extLst>
          </p:cNvPr>
          <p:cNvGraphicFramePr/>
          <p:nvPr>
            <p:extLst>
              <p:ext uri="{D42A27DB-BD31-4B8C-83A1-F6EECF244321}">
                <p14:modId xmlns:p14="http://schemas.microsoft.com/office/powerpoint/2010/main" val="3662132100"/>
              </p:ext>
            </p:extLst>
          </p:nvPr>
        </p:nvGraphicFramePr>
        <p:xfrm>
          <a:off x="0" y="0"/>
          <a:ext cx="7954298" cy="6872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9" name="Group 18">
            <a:extLst>
              <a:ext uri="{FF2B5EF4-FFF2-40B4-BE49-F238E27FC236}">
                <a16:creationId xmlns:a16="http://schemas.microsoft.com/office/drawing/2014/main" id="{ADF52AE2-A8BA-44C8-B98E-ECE3A3EDB4B8}"/>
              </a:ext>
            </a:extLst>
          </p:cNvPr>
          <p:cNvGrpSpPr/>
          <p:nvPr/>
        </p:nvGrpSpPr>
        <p:grpSpPr>
          <a:xfrm>
            <a:off x="4567082" y="1"/>
            <a:ext cx="7624918" cy="6857999"/>
            <a:chOff x="520564" y="0"/>
            <a:chExt cx="3599699" cy="3599699"/>
          </a:xfrm>
        </p:grpSpPr>
        <p:sp>
          <p:nvSpPr>
            <p:cNvPr id="20" name="Oval 19">
              <a:extLst>
                <a:ext uri="{FF2B5EF4-FFF2-40B4-BE49-F238E27FC236}">
                  <a16:creationId xmlns:a16="http://schemas.microsoft.com/office/drawing/2014/main" id="{9DF39863-F25B-4951-95DF-58E4B17F81BB}"/>
                </a:ext>
              </a:extLst>
            </p:cNvPr>
            <p:cNvSpPr/>
            <p:nvPr/>
          </p:nvSpPr>
          <p:spPr>
            <a:xfrm>
              <a:off x="520564" y="0"/>
              <a:ext cx="3599699" cy="3599699"/>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1" name="Oval 4">
              <a:extLst>
                <a:ext uri="{FF2B5EF4-FFF2-40B4-BE49-F238E27FC236}">
                  <a16:creationId xmlns:a16="http://schemas.microsoft.com/office/drawing/2014/main" id="{C986E08C-6256-40C3-AB7B-9932AB97D09D}"/>
                </a:ext>
              </a:extLst>
            </p:cNvPr>
            <p:cNvSpPr txBox="1"/>
            <p:nvPr/>
          </p:nvSpPr>
          <p:spPr>
            <a:xfrm>
              <a:off x="1047728" y="527164"/>
              <a:ext cx="2545371" cy="254537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p>
          </p:txBody>
        </p:sp>
      </p:grpSp>
      <p:sp>
        <p:nvSpPr>
          <p:cNvPr id="3" name="TextBox 2">
            <a:extLst>
              <a:ext uri="{FF2B5EF4-FFF2-40B4-BE49-F238E27FC236}">
                <a16:creationId xmlns:a16="http://schemas.microsoft.com/office/drawing/2014/main" id="{E6E734A9-C7E7-4A93-8C24-398799022D1B}"/>
              </a:ext>
            </a:extLst>
          </p:cNvPr>
          <p:cNvSpPr txBox="1"/>
          <p:nvPr/>
        </p:nvSpPr>
        <p:spPr>
          <a:xfrm>
            <a:off x="2556387" y="452284"/>
            <a:ext cx="2812026" cy="461665"/>
          </a:xfrm>
          <a:prstGeom prst="rect">
            <a:avLst/>
          </a:prstGeom>
          <a:noFill/>
        </p:spPr>
        <p:txBody>
          <a:bodyPr wrap="square" rtlCol="0">
            <a:spAutoFit/>
          </a:bodyPr>
          <a:lstStyle/>
          <a:p>
            <a:pPr algn="ctr"/>
            <a:r>
              <a:rPr lang="en-US" sz="2400" b="1" u="sng" dirty="0"/>
              <a:t>NHÂN VẬT ĐA-NI</a:t>
            </a:r>
          </a:p>
        </p:txBody>
      </p:sp>
      <p:sp>
        <p:nvSpPr>
          <p:cNvPr id="4" name="TextBox 3">
            <a:extLst>
              <a:ext uri="{FF2B5EF4-FFF2-40B4-BE49-F238E27FC236}">
                <a16:creationId xmlns:a16="http://schemas.microsoft.com/office/drawing/2014/main" id="{77CD3401-64EA-4961-9704-54BA2D088BAA}"/>
              </a:ext>
            </a:extLst>
          </p:cNvPr>
          <p:cNvSpPr txBox="1"/>
          <p:nvPr/>
        </p:nvSpPr>
        <p:spPr>
          <a:xfrm>
            <a:off x="7398774" y="452283"/>
            <a:ext cx="2812026" cy="461665"/>
          </a:xfrm>
          <a:prstGeom prst="rect">
            <a:avLst/>
          </a:prstGeom>
          <a:noFill/>
        </p:spPr>
        <p:txBody>
          <a:bodyPr wrap="square" rtlCol="0">
            <a:spAutoFit/>
          </a:bodyPr>
          <a:lstStyle/>
          <a:p>
            <a:r>
              <a:rPr lang="en-US" sz="2400" b="1" u="sng" dirty="0"/>
              <a:t>NHÂN VẬT BUM</a:t>
            </a:r>
          </a:p>
        </p:txBody>
      </p:sp>
      <p:sp>
        <p:nvSpPr>
          <p:cNvPr id="5" name="TextBox 4">
            <a:extLst>
              <a:ext uri="{FF2B5EF4-FFF2-40B4-BE49-F238E27FC236}">
                <a16:creationId xmlns:a16="http://schemas.microsoft.com/office/drawing/2014/main" id="{8FA06B1F-5F09-4210-9F88-2E69AD32393D}"/>
              </a:ext>
            </a:extLst>
          </p:cNvPr>
          <p:cNvSpPr txBox="1"/>
          <p:nvPr/>
        </p:nvSpPr>
        <p:spPr>
          <a:xfrm>
            <a:off x="5437239" y="1004331"/>
            <a:ext cx="1573161" cy="5293757"/>
          </a:xfrm>
          <a:prstGeom prst="rect">
            <a:avLst/>
          </a:prstGeom>
          <a:noFill/>
        </p:spPr>
        <p:txBody>
          <a:bodyPr wrap="square" rtlCol="0">
            <a:spAutoFit/>
          </a:bodyPr>
          <a:lstStyle/>
          <a:p>
            <a:r>
              <a:rPr lang="en-US" sz="3200" b="1" dirty="0" err="1">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3200" b="1" dirty="0">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3200" b="1" dirty="0">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3200" b="1" dirty="0">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3200" b="1" dirty="0">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3200" b="1" dirty="0">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phong</a:t>
            </a:r>
            <a:r>
              <a:rPr lang="en-US" sz="3200" b="1" dirty="0">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phú</a:t>
            </a:r>
            <a:r>
              <a:rPr lang="en-US" sz="3200" b="1" dirty="0">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3200" b="1" dirty="0">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rPr>
              <a:t>thương</a:t>
            </a:r>
            <a:endParaRPr lang="en-US" sz="3200" b="1" dirty="0">
              <a:solidFill>
                <a:srgbClr val="E7616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A7E876D3-EF38-4075-96E0-348383ED6E6F}"/>
              </a:ext>
            </a:extLst>
          </p:cNvPr>
          <p:cNvSpPr txBox="1"/>
          <p:nvPr/>
        </p:nvSpPr>
        <p:spPr>
          <a:xfrm>
            <a:off x="7954298" y="913948"/>
            <a:ext cx="2566218" cy="5355312"/>
          </a:xfrm>
          <a:prstGeom prst="rect">
            <a:avLst/>
          </a:prstGeom>
          <a:noFill/>
        </p:spPr>
        <p:txBody>
          <a:bodyPr wrap="square" rtlCol="0">
            <a:spAutoFit/>
          </a:bodyPr>
          <a:lstStyle/>
          <a:p>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7" name="TextBox 6">
            <a:extLst>
              <a:ext uri="{FF2B5EF4-FFF2-40B4-BE49-F238E27FC236}">
                <a16:creationId xmlns:a16="http://schemas.microsoft.com/office/drawing/2014/main" id="{271174B3-2D8E-42B5-BE36-4AE7C6F59B86}"/>
              </a:ext>
            </a:extLst>
          </p:cNvPr>
          <p:cNvSpPr txBox="1"/>
          <p:nvPr/>
        </p:nvSpPr>
        <p:spPr>
          <a:xfrm>
            <a:off x="1199538" y="1004331"/>
            <a:ext cx="3559276" cy="4518545"/>
          </a:xfrm>
          <a:prstGeom prst="rect">
            <a:avLst/>
          </a:prstGeom>
          <a:noFill/>
        </p:spPr>
        <p:txBody>
          <a:bodyPr wrap="square" rtlCol="0">
            <a:spAutoFit/>
          </a:bodyPr>
          <a:lstStyle/>
          <a:p>
            <a:pPr marL="0" marR="0" algn="just">
              <a:lnSpc>
                <a:spcPct val="107000"/>
              </a:lnSpc>
              <a:spcBef>
                <a:spcPts val="0"/>
              </a:spcBef>
              <a:spcAft>
                <a:spcPts val="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lứa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4080589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Rectangle: Rounded Corners 1">
            <a:extLst>
              <a:ext uri="{FF2B5EF4-FFF2-40B4-BE49-F238E27FC236}">
                <a16:creationId xmlns:a16="http://schemas.microsoft.com/office/drawing/2014/main" id="{391E26F7-FB61-4D26-B997-B29F9C0F47D5}"/>
              </a:ext>
            </a:extLst>
          </p:cNvPr>
          <p:cNvSpPr/>
          <p:nvPr/>
        </p:nvSpPr>
        <p:spPr>
          <a:xfrm>
            <a:off x="1769805" y="1525206"/>
            <a:ext cx="7472518" cy="21958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u="sng" dirty="0">
                <a:solidFill>
                  <a:srgbClr val="E53F6C"/>
                </a:solidFill>
                <a:latin typeface="#9Slide03 AmpleSoft Bold" panose="02000000000000000000" pitchFamily="2" charset="0"/>
              </a:rPr>
              <a:t>D.VẬN DỤNG:</a:t>
            </a:r>
          </a:p>
        </p:txBody>
      </p:sp>
    </p:spTree>
    <p:extLst>
      <p:ext uri="{BB962C8B-B14F-4D97-AF65-F5344CB8AC3E}">
        <p14:creationId xmlns:p14="http://schemas.microsoft.com/office/powerpoint/2010/main" val="208002522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36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42" presetClass="entr" presetSubtype="0" fill="hold" nodeType="withEffect">
                                  <p:stCondLst>
                                    <p:cond delay="38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par>
                                <p:cTn id="23" presetID="2" presetClass="entr" presetSubtype="2" fill="hold" nodeType="withEffect">
                                  <p:stCondLst>
                                    <p:cond delay="380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1000" fill="hold"/>
                                        <p:tgtEl>
                                          <p:spTgt spid="40"/>
                                        </p:tgtEl>
                                        <p:attrNameLst>
                                          <p:attrName>ppt_x</p:attrName>
                                        </p:attrNameLst>
                                      </p:cBhvr>
                                      <p:tavLst>
                                        <p:tav tm="0">
                                          <p:val>
                                            <p:strVal val="1+#ppt_w/2"/>
                                          </p:val>
                                        </p:tav>
                                        <p:tav tm="100000">
                                          <p:val>
                                            <p:strVal val="#ppt_x"/>
                                          </p:val>
                                        </p:tav>
                                      </p:tavLst>
                                    </p:anim>
                                    <p:anim calcmode="lin" valueType="num">
                                      <p:cBhvr additive="base">
                                        <p:cTn id="26" dur="1000" fill="hold"/>
                                        <p:tgtEl>
                                          <p:spTgt spid="4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350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4000" fill="hold"/>
                                        <p:tgtEl>
                                          <p:spTgt spid="39"/>
                                        </p:tgtEl>
                                        <p:attrNameLst>
                                          <p:attrName>ppt_x</p:attrName>
                                        </p:attrNameLst>
                                      </p:cBhvr>
                                      <p:tavLst>
                                        <p:tav tm="0">
                                          <p:val>
                                            <p:strVal val="0-#ppt_w/2"/>
                                          </p:val>
                                        </p:tav>
                                        <p:tav tm="100000">
                                          <p:val>
                                            <p:strVal val="#ppt_x"/>
                                          </p:val>
                                        </p:tav>
                                      </p:tavLst>
                                    </p:anim>
                                    <p:anim calcmode="lin" valueType="num">
                                      <p:cBhvr additive="base">
                                        <p:cTn id="30" dur="4000" fill="hold"/>
                                        <p:tgtEl>
                                          <p:spTgt spid="39"/>
                                        </p:tgtEl>
                                        <p:attrNameLst>
                                          <p:attrName>ppt_y</p:attrName>
                                        </p:attrNameLst>
                                      </p:cBhvr>
                                      <p:tavLst>
                                        <p:tav tm="0">
                                          <p:val>
                                            <p:strVal val="#ppt_y"/>
                                          </p:val>
                                        </p:tav>
                                        <p:tav tm="100000">
                                          <p:val>
                                            <p:strVal val="#ppt_y"/>
                                          </p:val>
                                        </p:tav>
                                      </p:tavLst>
                                    </p:anim>
                                  </p:childTnLst>
                                </p:cTn>
                              </p:par>
                              <p:par>
                                <p:cTn id="31" presetID="42" presetClass="entr" presetSubtype="0" fill="hold" nodeType="withEffect">
                                  <p:stCondLst>
                                    <p:cond delay="52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par>
                                <p:cTn id="36" presetID="2" presetClass="entr" presetSubtype="8" fill="hold" nodeType="withEffect">
                                  <p:stCondLst>
                                    <p:cond delay="68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1500" fill="hold"/>
                                        <p:tgtEl>
                                          <p:spTgt spid="22"/>
                                        </p:tgtEl>
                                        <p:attrNameLst>
                                          <p:attrName>ppt_x</p:attrName>
                                        </p:attrNameLst>
                                      </p:cBhvr>
                                      <p:tavLst>
                                        <p:tav tm="0">
                                          <p:val>
                                            <p:strVal val="0-#ppt_w/2"/>
                                          </p:val>
                                        </p:tav>
                                        <p:tav tm="100000">
                                          <p:val>
                                            <p:strVal val="#ppt_x"/>
                                          </p:val>
                                        </p:tav>
                                      </p:tavLst>
                                    </p:anim>
                                    <p:anim calcmode="lin" valueType="num">
                                      <p:cBhvr additive="base">
                                        <p:cTn id="39" dur="1500" fill="hold"/>
                                        <p:tgtEl>
                                          <p:spTgt spid="22"/>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750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1500" fill="hold"/>
                                        <p:tgtEl>
                                          <p:spTgt spid="23"/>
                                        </p:tgtEl>
                                        <p:attrNameLst>
                                          <p:attrName>ppt_x</p:attrName>
                                        </p:attrNameLst>
                                      </p:cBhvr>
                                      <p:tavLst>
                                        <p:tav tm="0">
                                          <p:val>
                                            <p:strVal val="0-#ppt_w/2"/>
                                          </p:val>
                                        </p:tav>
                                        <p:tav tm="100000">
                                          <p:val>
                                            <p:strVal val="#ppt_x"/>
                                          </p:val>
                                        </p:tav>
                                      </p:tavLst>
                                    </p:anim>
                                    <p:anim calcmode="lin" valueType="num">
                                      <p:cBhvr additive="base">
                                        <p:cTn id="43" dur="1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wipe(down)">
                                      <p:cBhvr>
                                        <p:cTn id="4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TextBox 1">
            <a:extLst>
              <a:ext uri="{FF2B5EF4-FFF2-40B4-BE49-F238E27FC236}">
                <a16:creationId xmlns:a16="http://schemas.microsoft.com/office/drawing/2014/main" id="{EA92FC50-7737-4AFA-BC42-696FD2D7801A}"/>
              </a:ext>
            </a:extLst>
          </p:cNvPr>
          <p:cNvSpPr txBox="1"/>
          <p:nvPr/>
        </p:nvSpPr>
        <p:spPr>
          <a:xfrm>
            <a:off x="451433" y="1759974"/>
            <a:ext cx="9287276" cy="1938992"/>
          </a:xfrm>
          <a:prstGeom prst="rect">
            <a:avLst/>
          </a:prstGeom>
          <a:noFill/>
        </p:spPr>
        <p:txBody>
          <a:bodyPr wrap="square" rtlCol="0">
            <a:spAutoFit/>
          </a:bodyPr>
          <a:lstStyle/>
          <a:p>
            <a:pPr algn="ctr"/>
            <a:r>
              <a:rPr lang="en-US" sz="6000" u="sng" dirty="0">
                <a:solidFill>
                  <a:srgbClr val="F31CFE"/>
                </a:solidFill>
                <a:latin typeface="#9Slide03 AmpleSoft Bold" panose="02000000000000000000" pitchFamily="2" charset="0"/>
              </a:rPr>
              <a:t>THẢO LUẬN CẶP(10P)</a:t>
            </a:r>
          </a:p>
          <a:p>
            <a:pPr algn="ctr"/>
            <a:r>
              <a:rPr lang="en-US" sz="6000" dirty="0">
                <a:solidFill>
                  <a:srgbClr val="2F6F84"/>
                </a:solidFill>
                <a:latin typeface="#9Slide03 AmpleSoft Bold" panose="02000000000000000000" pitchFamily="2" charset="0"/>
              </a:rPr>
              <a:t>THINK-PAIR-SHARE</a:t>
            </a:r>
            <a:endParaRPr lang="en-US" dirty="0">
              <a:solidFill>
                <a:srgbClr val="2F6F84"/>
              </a:solidFill>
              <a:latin typeface="#9Slide03 AmpleSoft Bold" panose="02000000000000000000" pitchFamily="2" charset="0"/>
            </a:endParaRPr>
          </a:p>
        </p:txBody>
      </p:sp>
    </p:spTree>
    <p:extLst>
      <p:ext uri="{BB962C8B-B14F-4D97-AF65-F5344CB8AC3E}">
        <p14:creationId xmlns:p14="http://schemas.microsoft.com/office/powerpoint/2010/main" val="63888221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36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42" presetClass="entr" presetSubtype="0" fill="hold" nodeType="withEffect">
                                  <p:stCondLst>
                                    <p:cond delay="38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par>
                                <p:cTn id="23" presetID="2" presetClass="entr" presetSubtype="2" fill="hold" nodeType="withEffect">
                                  <p:stCondLst>
                                    <p:cond delay="380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1000" fill="hold"/>
                                        <p:tgtEl>
                                          <p:spTgt spid="40"/>
                                        </p:tgtEl>
                                        <p:attrNameLst>
                                          <p:attrName>ppt_x</p:attrName>
                                        </p:attrNameLst>
                                      </p:cBhvr>
                                      <p:tavLst>
                                        <p:tav tm="0">
                                          <p:val>
                                            <p:strVal val="1+#ppt_w/2"/>
                                          </p:val>
                                        </p:tav>
                                        <p:tav tm="100000">
                                          <p:val>
                                            <p:strVal val="#ppt_x"/>
                                          </p:val>
                                        </p:tav>
                                      </p:tavLst>
                                    </p:anim>
                                    <p:anim calcmode="lin" valueType="num">
                                      <p:cBhvr additive="base">
                                        <p:cTn id="26" dur="1000" fill="hold"/>
                                        <p:tgtEl>
                                          <p:spTgt spid="4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350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4000" fill="hold"/>
                                        <p:tgtEl>
                                          <p:spTgt spid="39"/>
                                        </p:tgtEl>
                                        <p:attrNameLst>
                                          <p:attrName>ppt_x</p:attrName>
                                        </p:attrNameLst>
                                      </p:cBhvr>
                                      <p:tavLst>
                                        <p:tav tm="0">
                                          <p:val>
                                            <p:strVal val="0-#ppt_w/2"/>
                                          </p:val>
                                        </p:tav>
                                        <p:tav tm="100000">
                                          <p:val>
                                            <p:strVal val="#ppt_x"/>
                                          </p:val>
                                        </p:tav>
                                      </p:tavLst>
                                    </p:anim>
                                    <p:anim calcmode="lin" valueType="num">
                                      <p:cBhvr additive="base">
                                        <p:cTn id="30" dur="4000" fill="hold"/>
                                        <p:tgtEl>
                                          <p:spTgt spid="39"/>
                                        </p:tgtEl>
                                        <p:attrNameLst>
                                          <p:attrName>ppt_y</p:attrName>
                                        </p:attrNameLst>
                                      </p:cBhvr>
                                      <p:tavLst>
                                        <p:tav tm="0">
                                          <p:val>
                                            <p:strVal val="#ppt_y"/>
                                          </p:val>
                                        </p:tav>
                                        <p:tav tm="100000">
                                          <p:val>
                                            <p:strVal val="#ppt_y"/>
                                          </p:val>
                                        </p:tav>
                                      </p:tavLst>
                                    </p:anim>
                                  </p:childTnLst>
                                </p:cTn>
                              </p:par>
                              <p:par>
                                <p:cTn id="31" presetID="42" presetClass="entr" presetSubtype="0" fill="hold" nodeType="withEffect">
                                  <p:stCondLst>
                                    <p:cond delay="52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par>
                                <p:cTn id="36" presetID="2" presetClass="entr" presetSubtype="8" fill="hold" nodeType="withEffect">
                                  <p:stCondLst>
                                    <p:cond delay="68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1500" fill="hold"/>
                                        <p:tgtEl>
                                          <p:spTgt spid="22"/>
                                        </p:tgtEl>
                                        <p:attrNameLst>
                                          <p:attrName>ppt_x</p:attrName>
                                        </p:attrNameLst>
                                      </p:cBhvr>
                                      <p:tavLst>
                                        <p:tav tm="0">
                                          <p:val>
                                            <p:strVal val="0-#ppt_w/2"/>
                                          </p:val>
                                        </p:tav>
                                        <p:tav tm="100000">
                                          <p:val>
                                            <p:strVal val="#ppt_x"/>
                                          </p:val>
                                        </p:tav>
                                      </p:tavLst>
                                    </p:anim>
                                    <p:anim calcmode="lin" valueType="num">
                                      <p:cBhvr additive="base">
                                        <p:cTn id="39" dur="1500" fill="hold"/>
                                        <p:tgtEl>
                                          <p:spTgt spid="22"/>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750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1500" fill="hold"/>
                                        <p:tgtEl>
                                          <p:spTgt spid="23"/>
                                        </p:tgtEl>
                                        <p:attrNameLst>
                                          <p:attrName>ppt_x</p:attrName>
                                        </p:attrNameLst>
                                      </p:cBhvr>
                                      <p:tavLst>
                                        <p:tav tm="0">
                                          <p:val>
                                            <p:strVal val="0-#ppt_w/2"/>
                                          </p:val>
                                        </p:tav>
                                        <p:tav tm="100000">
                                          <p:val>
                                            <p:strVal val="#ppt_x"/>
                                          </p:val>
                                        </p:tav>
                                      </p:tavLst>
                                    </p:anim>
                                    <p:anim calcmode="lin" valueType="num">
                                      <p:cBhvr additive="base">
                                        <p:cTn id="43" dur="1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wipe(down)">
                                      <p:cBhvr>
                                        <p:cTn id="4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Rectangle: Rounded Corners 1">
            <a:extLst>
              <a:ext uri="{FF2B5EF4-FFF2-40B4-BE49-F238E27FC236}">
                <a16:creationId xmlns:a16="http://schemas.microsoft.com/office/drawing/2014/main" id="{391E26F7-FB61-4D26-B997-B29F9C0F47D5}"/>
              </a:ext>
            </a:extLst>
          </p:cNvPr>
          <p:cNvSpPr/>
          <p:nvPr/>
        </p:nvSpPr>
        <p:spPr>
          <a:xfrm>
            <a:off x="225818" y="1525206"/>
            <a:ext cx="10464487" cy="21958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u="sng" dirty="0">
                <a:solidFill>
                  <a:srgbClr val="E53F6C"/>
                </a:solidFill>
                <a:latin typeface="#9Slide03 AmpleSoft Bold" panose="02000000000000000000" pitchFamily="2" charset="0"/>
              </a:rPr>
              <a:t>B.HÌNH THÀNH KIẾN THỨC:</a:t>
            </a:r>
          </a:p>
        </p:txBody>
      </p:sp>
    </p:spTree>
    <p:extLst>
      <p:ext uri="{BB962C8B-B14F-4D97-AF65-F5344CB8AC3E}">
        <p14:creationId xmlns:p14="http://schemas.microsoft.com/office/powerpoint/2010/main" val="55066028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8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618" y="34149"/>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4" name="图片 33"/>
          <p:cNvPicPr>
            <a:picLocks noChangeAspect="1"/>
          </p:cNvPicPr>
          <p:nvPr/>
        </p:nvPicPr>
        <p:blipFill rotWithShape="1">
          <a:blip r:embed="rId5"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9" name="图片 38"/>
          <p:cNvPicPr>
            <a:picLocks noChangeAspect="1"/>
          </p:cNvPicPr>
          <p:nvPr/>
        </p:nvPicPr>
        <p:blipFill rotWithShape="1">
          <a:blip r:embed="rId6"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7"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45" name="图片 35"/>
          <p:cNvPicPr>
            <a:picLocks noChangeAspect="1"/>
          </p:cNvPicPr>
          <p:nvPr/>
        </p:nvPicPr>
        <p:blipFill rotWithShape="1">
          <a:blip r:embed="rId8"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46" name="Cloud Callout 45"/>
          <p:cNvSpPr/>
          <p:nvPr/>
        </p:nvSpPr>
        <p:spPr>
          <a:xfrm>
            <a:off x="4532671" y="34149"/>
            <a:ext cx="7658712" cy="6995916"/>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800" dirty="0"/>
          </a:p>
        </p:txBody>
      </p:sp>
      <p:pic>
        <p:nvPicPr>
          <p:cNvPr id="3" name="Picture 2">
            <a:extLst>
              <a:ext uri="{FF2B5EF4-FFF2-40B4-BE49-F238E27FC236}">
                <a16:creationId xmlns:a16="http://schemas.microsoft.com/office/drawing/2014/main" id="{A2AA72B3-B5DD-41CC-83F6-4E527ACE634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435511"/>
            <a:ext cx="4532054" cy="5456638"/>
          </a:xfrm>
          <a:prstGeom prst="rect">
            <a:avLst/>
          </a:prstGeom>
        </p:spPr>
      </p:pic>
      <p:sp>
        <p:nvSpPr>
          <p:cNvPr id="4" name="TextBox 3">
            <a:extLst>
              <a:ext uri="{FF2B5EF4-FFF2-40B4-BE49-F238E27FC236}">
                <a16:creationId xmlns:a16="http://schemas.microsoft.com/office/drawing/2014/main" id="{306980E4-0965-4437-B439-212FA38106BA}"/>
              </a:ext>
            </a:extLst>
          </p:cNvPr>
          <p:cNvSpPr txBox="1"/>
          <p:nvPr/>
        </p:nvSpPr>
        <p:spPr>
          <a:xfrm>
            <a:off x="5555226" y="1307690"/>
            <a:ext cx="5948516" cy="4247317"/>
          </a:xfrm>
          <a:prstGeom prst="rect">
            <a:avLst/>
          </a:prstGeom>
          <a:noFill/>
        </p:spPr>
        <p:txBody>
          <a:bodyPr wrap="square" rtlCol="0">
            <a:spAutoFit/>
          </a:bodyPr>
          <a:lstStyle/>
          <a:p>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giơ</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làm</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việc</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gi</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lại</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niềm</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khác</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Lúc</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có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cảm</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thê</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nào</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Hãy</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chia sẻ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với</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bạn</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việc</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làm</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cảm</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xúc</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lại</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niềm</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khác</a:t>
            </a:r>
            <a:r>
              <a:rPr lang="en-US" sz="3600" b="1" dirty="0">
                <a:solidFill>
                  <a:srgbClr val="E53F6C"/>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solidFill>
                <a:srgbClr val="E53F6C"/>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4297521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360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par>
                                <p:cTn id="13" presetID="42" presetClass="entr" presetSubtype="0" fill="hold" nodeType="withEffect">
                                  <p:stCondLst>
                                    <p:cond delay="380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1000"/>
                                        <p:tgtEl>
                                          <p:spTgt spid="34"/>
                                        </p:tgtEl>
                                      </p:cBhvr>
                                    </p:animEffect>
                                    <p:anim calcmode="lin" valueType="num">
                                      <p:cBhvr>
                                        <p:cTn id="16" dur="1000" fill="hold"/>
                                        <p:tgtEl>
                                          <p:spTgt spid="34"/>
                                        </p:tgtEl>
                                        <p:attrNameLst>
                                          <p:attrName>ppt_x</p:attrName>
                                        </p:attrNameLst>
                                      </p:cBhvr>
                                      <p:tavLst>
                                        <p:tav tm="0">
                                          <p:val>
                                            <p:strVal val="#ppt_x"/>
                                          </p:val>
                                        </p:tav>
                                        <p:tav tm="100000">
                                          <p:val>
                                            <p:strVal val="#ppt_x"/>
                                          </p:val>
                                        </p:tav>
                                      </p:tavLst>
                                    </p:anim>
                                    <p:anim calcmode="lin" valueType="num">
                                      <p:cBhvr>
                                        <p:cTn id="17" dur="1000" fill="hold"/>
                                        <p:tgtEl>
                                          <p:spTgt spid="34"/>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stCondLst>
                                    <p:cond delay="380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1000" fill="hold"/>
                                        <p:tgtEl>
                                          <p:spTgt spid="40"/>
                                        </p:tgtEl>
                                        <p:attrNameLst>
                                          <p:attrName>ppt_x</p:attrName>
                                        </p:attrNameLst>
                                      </p:cBhvr>
                                      <p:tavLst>
                                        <p:tav tm="0">
                                          <p:val>
                                            <p:strVal val="1+#ppt_w/2"/>
                                          </p:val>
                                        </p:tav>
                                        <p:tav tm="100000">
                                          <p:val>
                                            <p:strVal val="#ppt_x"/>
                                          </p:val>
                                        </p:tav>
                                      </p:tavLst>
                                    </p:anim>
                                    <p:anim calcmode="lin" valueType="num">
                                      <p:cBhvr additive="base">
                                        <p:cTn id="21" dur="1000" fill="hold"/>
                                        <p:tgtEl>
                                          <p:spTgt spid="40"/>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350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4000" fill="hold"/>
                                        <p:tgtEl>
                                          <p:spTgt spid="39"/>
                                        </p:tgtEl>
                                        <p:attrNameLst>
                                          <p:attrName>ppt_x</p:attrName>
                                        </p:attrNameLst>
                                      </p:cBhvr>
                                      <p:tavLst>
                                        <p:tav tm="0">
                                          <p:val>
                                            <p:strVal val="0-#ppt_w/2"/>
                                          </p:val>
                                        </p:tav>
                                        <p:tav tm="100000">
                                          <p:val>
                                            <p:strVal val="#ppt_x"/>
                                          </p:val>
                                        </p:tav>
                                      </p:tavLst>
                                    </p:anim>
                                    <p:anim calcmode="lin" valueType="num">
                                      <p:cBhvr additive="base">
                                        <p:cTn id="25" dur="40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wipe(down)">
                                      <p:cBhvr>
                                        <p:cTn id="3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TextBox 1">
            <a:extLst>
              <a:ext uri="{FF2B5EF4-FFF2-40B4-BE49-F238E27FC236}">
                <a16:creationId xmlns:a16="http://schemas.microsoft.com/office/drawing/2014/main" id="{D9EE56EE-50C3-44F3-8C60-F4EA096D2732}"/>
              </a:ext>
            </a:extLst>
          </p:cNvPr>
          <p:cNvSpPr txBox="1"/>
          <p:nvPr/>
        </p:nvSpPr>
        <p:spPr>
          <a:xfrm>
            <a:off x="2904750" y="957986"/>
            <a:ext cx="7445828" cy="1200329"/>
          </a:xfrm>
          <a:prstGeom prst="rect">
            <a:avLst/>
          </a:prstGeom>
          <a:noFill/>
        </p:spPr>
        <p:txBody>
          <a:bodyPr wrap="square" rtlCol="0">
            <a:spAutoFit/>
          </a:bodyPr>
          <a:lstStyle/>
          <a:p>
            <a:endParaRPr lang="en-US" sz="7200" u="sng" dirty="0">
              <a:solidFill>
                <a:srgbClr val="E5426D"/>
              </a:solidFill>
              <a:latin typeface="#9Slide03 AmpleSoft Bold" panose="02000000000000000000" pitchFamily="2" charset="0"/>
            </a:endParaRPr>
          </a:p>
        </p:txBody>
      </p:sp>
      <p:sp>
        <p:nvSpPr>
          <p:cNvPr id="3" name="TextBox 2">
            <a:extLst>
              <a:ext uri="{FF2B5EF4-FFF2-40B4-BE49-F238E27FC236}">
                <a16:creationId xmlns:a16="http://schemas.microsoft.com/office/drawing/2014/main" id="{1013E693-464C-4926-9CC1-88236CE82AB7}"/>
              </a:ext>
            </a:extLst>
          </p:cNvPr>
          <p:cNvSpPr txBox="1"/>
          <p:nvPr/>
        </p:nvSpPr>
        <p:spPr>
          <a:xfrm>
            <a:off x="2359742" y="2051290"/>
            <a:ext cx="7040026" cy="646331"/>
          </a:xfrm>
          <a:prstGeom prst="rect">
            <a:avLst/>
          </a:prstGeom>
          <a:noFill/>
        </p:spPr>
        <p:txBody>
          <a:bodyPr wrap="square" rtlCol="0">
            <a:spAutoFit/>
          </a:bodyPr>
          <a:lstStyle/>
          <a:p>
            <a:r>
              <a:rPr lang="en-US" sz="3600" b="1" dirty="0">
                <a:solidFill>
                  <a:srgbClr val="FF9900"/>
                </a:solidFill>
              </a:rPr>
              <a:t> </a:t>
            </a:r>
          </a:p>
        </p:txBody>
      </p:sp>
      <p:sp>
        <p:nvSpPr>
          <p:cNvPr id="4" name="TextBox 3">
            <a:extLst>
              <a:ext uri="{FF2B5EF4-FFF2-40B4-BE49-F238E27FC236}">
                <a16:creationId xmlns:a16="http://schemas.microsoft.com/office/drawing/2014/main" id="{E85E6DDA-02A7-4B01-9D11-E50EDF80B256}"/>
              </a:ext>
            </a:extLst>
          </p:cNvPr>
          <p:cNvSpPr txBox="1"/>
          <p:nvPr/>
        </p:nvSpPr>
        <p:spPr>
          <a:xfrm>
            <a:off x="993058" y="1657351"/>
            <a:ext cx="9489285" cy="2554545"/>
          </a:xfrm>
          <a:prstGeom prst="rect">
            <a:avLst/>
          </a:prstGeom>
          <a:noFill/>
        </p:spPr>
        <p:txBody>
          <a:bodyPr wrap="square" rtlCol="0">
            <a:spAutoFit/>
          </a:bodyPr>
          <a:lstStyle/>
          <a:p>
            <a:r>
              <a:rPr lang="en-US" sz="8000" dirty="0">
                <a:solidFill>
                  <a:srgbClr val="E53D6F"/>
                </a:solidFill>
                <a:latin typeface="#9Slide03 AmpleSoft Bold" panose="02000000000000000000" pitchFamily="2" charset="0"/>
              </a:rPr>
              <a:t>CẢM ƠN CÁC EM ĐÃ THAM DỰ TIẾT HỌC</a:t>
            </a:r>
          </a:p>
        </p:txBody>
      </p:sp>
    </p:spTree>
    <p:extLst>
      <p:ext uri="{BB962C8B-B14F-4D97-AF65-F5344CB8AC3E}">
        <p14:creationId xmlns:p14="http://schemas.microsoft.com/office/powerpoint/2010/main" val="46655005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36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42" presetClass="entr" presetSubtype="0" fill="hold" nodeType="withEffect">
                                  <p:stCondLst>
                                    <p:cond delay="38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par>
                                <p:cTn id="23" presetID="2" presetClass="entr" presetSubtype="2" fill="hold" nodeType="withEffect">
                                  <p:stCondLst>
                                    <p:cond delay="380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1000" fill="hold"/>
                                        <p:tgtEl>
                                          <p:spTgt spid="40"/>
                                        </p:tgtEl>
                                        <p:attrNameLst>
                                          <p:attrName>ppt_x</p:attrName>
                                        </p:attrNameLst>
                                      </p:cBhvr>
                                      <p:tavLst>
                                        <p:tav tm="0">
                                          <p:val>
                                            <p:strVal val="1+#ppt_w/2"/>
                                          </p:val>
                                        </p:tav>
                                        <p:tav tm="100000">
                                          <p:val>
                                            <p:strVal val="#ppt_x"/>
                                          </p:val>
                                        </p:tav>
                                      </p:tavLst>
                                    </p:anim>
                                    <p:anim calcmode="lin" valueType="num">
                                      <p:cBhvr additive="base">
                                        <p:cTn id="26" dur="1000" fill="hold"/>
                                        <p:tgtEl>
                                          <p:spTgt spid="4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350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4000" fill="hold"/>
                                        <p:tgtEl>
                                          <p:spTgt spid="39"/>
                                        </p:tgtEl>
                                        <p:attrNameLst>
                                          <p:attrName>ppt_x</p:attrName>
                                        </p:attrNameLst>
                                      </p:cBhvr>
                                      <p:tavLst>
                                        <p:tav tm="0">
                                          <p:val>
                                            <p:strVal val="0-#ppt_w/2"/>
                                          </p:val>
                                        </p:tav>
                                        <p:tav tm="100000">
                                          <p:val>
                                            <p:strVal val="#ppt_x"/>
                                          </p:val>
                                        </p:tav>
                                      </p:tavLst>
                                    </p:anim>
                                    <p:anim calcmode="lin" valueType="num">
                                      <p:cBhvr additive="base">
                                        <p:cTn id="30" dur="4000" fill="hold"/>
                                        <p:tgtEl>
                                          <p:spTgt spid="39"/>
                                        </p:tgtEl>
                                        <p:attrNameLst>
                                          <p:attrName>ppt_y</p:attrName>
                                        </p:attrNameLst>
                                      </p:cBhvr>
                                      <p:tavLst>
                                        <p:tav tm="0">
                                          <p:val>
                                            <p:strVal val="#ppt_y"/>
                                          </p:val>
                                        </p:tav>
                                        <p:tav tm="100000">
                                          <p:val>
                                            <p:strVal val="#ppt_y"/>
                                          </p:val>
                                        </p:tav>
                                      </p:tavLst>
                                    </p:anim>
                                  </p:childTnLst>
                                </p:cTn>
                              </p:par>
                              <p:par>
                                <p:cTn id="31" presetID="42" presetClass="entr" presetSubtype="0" fill="hold" nodeType="withEffect">
                                  <p:stCondLst>
                                    <p:cond delay="52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par>
                                <p:cTn id="36" presetID="2" presetClass="entr" presetSubtype="8" fill="hold" nodeType="withEffect">
                                  <p:stCondLst>
                                    <p:cond delay="68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1500" fill="hold"/>
                                        <p:tgtEl>
                                          <p:spTgt spid="22"/>
                                        </p:tgtEl>
                                        <p:attrNameLst>
                                          <p:attrName>ppt_x</p:attrName>
                                        </p:attrNameLst>
                                      </p:cBhvr>
                                      <p:tavLst>
                                        <p:tav tm="0">
                                          <p:val>
                                            <p:strVal val="0-#ppt_w/2"/>
                                          </p:val>
                                        </p:tav>
                                        <p:tav tm="100000">
                                          <p:val>
                                            <p:strVal val="#ppt_x"/>
                                          </p:val>
                                        </p:tav>
                                      </p:tavLst>
                                    </p:anim>
                                    <p:anim calcmode="lin" valueType="num">
                                      <p:cBhvr additive="base">
                                        <p:cTn id="39" dur="1500" fill="hold"/>
                                        <p:tgtEl>
                                          <p:spTgt spid="22"/>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750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1500" fill="hold"/>
                                        <p:tgtEl>
                                          <p:spTgt spid="23"/>
                                        </p:tgtEl>
                                        <p:attrNameLst>
                                          <p:attrName>ppt_x</p:attrName>
                                        </p:attrNameLst>
                                      </p:cBhvr>
                                      <p:tavLst>
                                        <p:tav tm="0">
                                          <p:val>
                                            <p:strVal val="0-#ppt_w/2"/>
                                          </p:val>
                                        </p:tav>
                                        <p:tav tm="100000">
                                          <p:val>
                                            <p:strVal val="#ppt_x"/>
                                          </p:val>
                                        </p:tav>
                                      </p:tavLst>
                                    </p:anim>
                                    <p:anim calcmode="lin" valueType="num">
                                      <p:cBhvr additive="base">
                                        <p:cTn id="43" dur="1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wipe(down)">
                                      <p:cBhvr>
                                        <p:cTn id="4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Rectangle: Rounded Corners 1">
            <a:extLst>
              <a:ext uri="{FF2B5EF4-FFF2-40B4-BE49-F238E27FC236}">
                <a16:creationId xmlns:a16="http://schemas.microsoft.com/office/drawing/2014/main" id="{391E26F7-FB61-4D26-B997-B29F9C0F47D5}"/>
              </a:ext>
            </a:extLst>
          </p:cNvPr>
          <p:cNvSpPr/>
          <p:nvPr/>
        </p:nvSpPr>
        <p:spPr>
          <a:xfrm>
            <a:off x="225818" y="1525206"/>
            <a:ext cx="10464487" cy="21958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u="sng" dirty="0">
                <a:solidFill>
                  <a:srgbClr val="E53F6C"/>
                </a:solidFill>
                <a:latin typeface="#9Slide03 AmpleSoft Bold" panose="02000000000000000000" pitchFamily="2" charset="0"/>
              </a:rPr>
              <a:t>I.TÌM HIỂU CHUNG:(12P)</a:t>
            </a:r>
          </a:p>
        </p:txBody>
      </p:sp>
      <p:pic>
        <p:nvPicPr>
          <p:cNvPr id="17" name="图片 29">
            <a:extLst>
              <a:ext uri="{FF2B5EF4-FFF2-40B4-BE49-F238E27FC236}">
                <a16:creationId xmlns:a16="http://schemas.microsoft.com/office/drawing/2014/main" id="{2053BDD1-F5A8-471F-822D-9F19D7D4487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622180" y="3399090"/>
            <a:ext cx="2792232" cy="2612573"/>
          </a:xfrm>
          <a:prstGeom prst="rect">
            <a:avLst/>
          </a:prstGeom>
        </p:spPr>
      </p:pic>
      <p:pic>
        <p:nvPicPr>
          <p:cNvPr id="19" name="图片 34">
            <a:extLst>
              <a:ext uri="{FF2B5EF4-FFF2-40B4-BE49-F238E27FC236}">
                <a16:creationId xmlns:a16="http://schemas.microsoft.com/office/drawing/2014/main" id="{F57F2776-312A-456E-BDF7-D1B47EE6084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717391" y="1177252"/>
            <a:ext cx="1500461" cy="2001140"/>
          </a:xfrm>
          <a:prstGeom prst="rect">
            <a:avLst/>
          </a:prstGeom>
        </p:spPr>
      </p:pic>
      <p:pic>
        <p:nvPicPr>
          <p:cNvPr id="20" name="图片 38">
            <a:extLst>
              <a:ext uri="{FF2B5EF4-FFF2-40B4-BE49-F238E27FC236}">
                <a16:creationId xmlns:a16="http://schemas.microsoft.com/office/drawing/2014/main" id="{646052D7-0A68-4F6F-AD8A-E0240A06CA0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910364" y="292399"/>
            <a:ext cx="996117" cy="654942"/>
          </a:xfrm>
          <a:prstGeom prst="rect">
            <a:avLst/>
          </a:prstGeom>
        </p:spPr>
      </p:pic>
      <p:pic>
        <p:nvPicPr>
          <p:cNvPr id="21" name="图片 35">
            <a:extLst>
              <a:ext uri="{FF2B5EF4-FFF2-40B4-BE49-F238E27FC236}">
                <a16:creationId xmlns:a16="http://schemas.microsoft.com/office/drawing/2014/main" id="{639AA13B-9F34-428E-B749-18FFBDDAD96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225818" y="276287"/>
            <a:ext cx="2479582" cy="1454370"/>
          </a:xfrm>
          <a:prstGeom prst="rect">
            <a:avLst/>
          </a:prstGeom>
        </p:spPr>
      </p:pic>
    </p:spTree>
    <p:extLst>
      <p:ext uri="{BB962C8B-B14F-4D97-AF65-F5344CB8AC3E}">
        <p14:creationId xmlns:p14="http://schemas.microsoft.com/office/powerpoint/2010/main" val="227583883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380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1000" fill="hold"/>
                                        <p:tgtEl>
                                          <p:spTgt spid="40"/>
                                        </p:tgtEl>
                                        <p:attrNameLst>
                                          <p:attrName>ppt_x</p:attrName>
                                        </p:attrNameLst>
                                      </p:cBhvr>
                                      <p:tavLst>
                                        <p:tav tm="0">
                                          <p:val>
                                            <p:strVal val="1+#ppt_w/2"/>
                                          </p:val>
                                        </p:tav>
                                        <p:tav tm="100000">
                                          <p:val>
                                            <p:strVal val="#ppt_x"/>
                                          </p:val>
                                        </p:tav>
                                      </p:tavLst>
                                    </p:anim>
                                    <p:anim calcmode="lin" valueType="num">
                                      <p:cBhvr additive="base">
                                        <p:cTn id="13" dur="1000" fill="hold"/>
                                        <p:tgtEl>
                                          <p:spTgt spid="40"/>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350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4000" fill="hold"/>
                                        <p:tgtEl>
                                          <p:spTgt spid="39"/>
                                        </p:tgtEl>
                                        <p:attrNameLst>
                                          <p:attrName>ppt_x</p:attrName>
                                        </p:attrNameLst>
                                      </p:cBhvr>
                                      <p:tavLst>
                                        <p:tav tm="0">
                                          <p:val>
                                            <p:strVal val="0-#ppt_w/2"/>
                                          </p:val>
                                        </p:tav>
                                        <p:tav tm="100000">
                                          <p:val>
                                            <p:strVal val="#ppt_x"/>
                                          </p:val>
                                        </p:tav>
                                      </p:tavLst>
                                    </p:anim>
                                    <p:anim calcmode="lin" valueType="num">
                                      <p:cBhvr additive="base">
                                        <p:cTn id="17" dur="4000" fill="hold"/>
                                        <p:tgtEl>
                                          <p:spTgt spid="39"/>
                                        </p:tgtEl>
                                        <p:attrNameLst>
                                          <p:attrName>ppt_y</p:attrName>
                                        </p:attrNameLst>
                                      </p:cBhvr>
                                      <p:tavLst>
                                        <p:tav tm="0">
                                          <p:val>
                                            <p:strVal val="#ppt_y"/>
                                          </p:val>
                                        </p:tav>
                                        <p:tav tm="100000">
                                          <p:val>
                                            <p:strVal val="#ppt_y"/>
                                          </p:val>
                                        </p:tav>
                                      </p:tavLst>
                                    </p:anim>
                                  </p:childTnLst>
                                </p:cTn>
                              </p:par>
                              <p:par>
                                <p:cTn id="18" presetID="42" presetClass="entr" presetSubtype="0" fill="hold" nodeType="withEffect">
                                  <p:stCondLst>
                                    <p:cond delay="520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1000"/>
                                        <p:tgtEl>
                                          <p:spTgt spid="35"/>
                                        </p:tgtEl>
                                      </p:cBhvr>
                                    </p:animEffect>
                                    <p:anim calcmode="lin" valueType="num">
                                      <p:cBhvr>
                                        <p:cTn id="21" dur="1000" fill="hold"/>
                                        <p:tgtEl>
                                          <p:spTgt spid="35"/>
                                        </p:tgtEl>
                                        <p:attrNameLst>
                                          <p:attrName>ppt_x</p:attrName>
                                        </p:attrNameLst>
                                      </p:cBhvr>
                                      <p:tavLst>
                                        <p:tav tm="0">
                                          <p:val>
                                            <p:strVal val="#ppt_x"/>
                                          </p:val>
                                        </p:tav>
                                        <p:tav tm="100000">
                                          <p:val>
                                            <p:strVal val="#ppt_x"/>
                                          </p:val>
                                        </p:tav>
                                      </p:tavLst>
                                    </p:anim>
                                    <p:anim calcmode="lin" valueType="num">
                                      <p:cBhvr>
                                        <p:cTn id="2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down)">
                                      <p:cBhvr>
                                        <p:cTn id="2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6169" y="202981"/>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2" name="Rectangle: Rounded Corners 1">
            <a:extLst>
              <a:ext uri="{FF2B5EF4-FFF2-40B4-BE49-F238E27FC236}">
                <a16:creationId xmlns:a16="http://schemas.microsoft.com/office/drawing/2014/main" id="{391E26F7-FB61-4D26-B997-B29F9C0F47D5}"/>
              </a:ext>
            </a:extLst>
          </p:cNvPr>
          <p:cNvSpPr/>
          <p:nvPr/>
        </p:nvSpPr>
        <p:spPr>
          <a:xfrm>
            <a:off x="225818" y="1525206"/>
            <a:ext cx="7728479" cy="14543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u="sng" dirty="0">
                <a:solidFill>
                  <a:srgbClr val="E53F6C"/>
                </a:solidFill>
                <a:latin typeface="#9Slide03 AmpleSoft Bold" panose="02000000000000000000" pitchFamily="2" charset="0"/>
              </a:rPr>
              <a:t>I.TÌM HIỂU CHUNG:</a:t>
            </a:r>
          </a:p>
        </p:txBody>
      </p:sp>
      <p:sp>
        <p:nvSpPr>
          <p:cNvPr id="3" name="Rectangle: Rounded Corners 2">
            <a:extLst>
              <a:ext uri="{FF2B5EF4-FFF2-40B4-BE49-F238E27FC236}">
                <a16:creationId xmlns:a16="http://schemas.microsoft.com/office/drawing/2014/main" id="{FC24FB19-1723-403A-9047-B4CFED64A059}"/>
              </a:ext>
            </a:extLst>
          </p:cNvPr>
          <p:cNvSpPr/>
          <p:nvPr/>
        </p:nvSpPr>
        <p:spPr>
          <a:xfrm>
            <a:off x="747253" y="3105086"/>
            <a:ext cx="3529780" cy="10738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6600" u="sng" dirty="0">
                <a:solidFill>
                  <a:srgbClr val="2F6F84"/>
                </a:solidFill>
                <a:latin typeface="#9Slide03 AmpleSoft Bold" panose="02000000000000000000" pitchFamily="2" charset="0"/>
              </a:rPr>
              <a:t>1.Tác </a:t>
            </a:r>
            <a:r>
              <a:rPr lang="en-US" sz="6600" u="sng" dirty="0" err="1">
                <a:solidFill>
                  <a:srgbClr val="2F6F84"/>
                </a:solidFill>
                <a:latin typeface="#9Slide03 AmpleSoft Bold" panose="02000000000000000000" pitchFamily="2" charset="0"/>
              </a:rPr>
              <a:t>gia</a:t>
            </a:r>
            <a:r>
              <a:rPr lang="en-US" sz="6600" u="sng" dirty="0">
                <a:solidFill>
                  <a:srgbClr val="2F6F84"/>
                </a:solidFill>
                <a:latin typeface="#9Slide03 AmpleSoft Bold" panose="02000000000000000000" pitchFamily="2" charset="0"/>
              </a:rPr>
              <a:t>̉</a:t>
            </a:r>
          </a:p>
        </p:txBody>
      </p:sp>
    </p:spTree>
    <p:extLst>
      <p:ext uri="{BB962C8B-B14F-4D97-AF65-F5344CB8AC3E}">
        <p14:creationId xmlns:p14="http://schemas.microsoft.com/office/powerpoint/2010/main" val="270407031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80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1+#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0"/>
            <a:ext cx="12192001" cy="6858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310"/>
            <a:ext cx="12192000" cy="1978839"/>
          </a:xfrm>
          <a:prstGeom prst="rect">
            <a:avLst/>
          </a:prstGeom>
        </p:spPr>
      </p:pic>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4756" t="50672" r="72341" b="6471"/>
          <a:stretch/>
        </p:blipFill>
        <p:spPr>
          <a:xfrm>
            <a:off x="9595711" y="3325784"/>
            <a:ext cx="2792232" cy="2612573"/>
          </a:xfrm>
          <a:prstGeom prst="rect">
            <a:avLst/>
          </a:prstGeom>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0559" t="61769" r="63251" b="27992"/>
          <a:stretch/>
        </p:blipFill>
        <p:spPr>
          <a:xfrm>
            <a:off x="2674948" y="5307249"/>
            <a:ext cx="696685" cy="576106"/>
          </a:xfrm>
          <a:prstGeom prst="rect">
            <a:avLst/>
          </a:prstGeom>
        </p:spPr>
      </p:pic>
      <p:pic>
        <p:nvPicPr>
          <p:cNvPr id="35" name="图片 34"/>
          <p:cNvPicPr>
            <a:picLocks noChangeAspect="1"/>
          </p:cNvPicPr>
          <p:nvPr/>
        </p:nvPicPr>
        <p:blipFill rotWithShape="1">
          <a:blip r:embed="rId7" cstate="print">
            <a:extLst>
              <a:ext uri="{28A0092B-C50C-407E-A947-70E740481C1C}">
                <a14:useLocalDpi xmlns:a14="http://schemas.microsoft.com/office/drawing/2010/main" val="0"/>
              </a:ext>
            </a:extLst>
          </a:blip>
          <a:srcRect l="52972" t="9720" r="34721" b="57453"/>
          <a:stretch/>
        </p:blipFill>
        <p:spPr>
          <a:xfrm>
            <a:off x="10690922" y="1103946"/>
            <a:ext cx="1500461" cy="2001140"/>
          </a:xfrm>
          <a:prstGeom prst="rect">
            <a:avLst/>
          </a:prstGeom>
        </p:spPr>
      </p:pic>
      <p:pic>
        <p:nvPicPr>
          <p:cNvPr id="39" name="图片 38"/>
          <p:cNvPicPr>
            <a:picLocks noChangeAspect="1"/>
          </p:cNvPicPr>
          <p:nvPr/>
        </p:nvPicPr>
        <p:blipFill rotWithShape="1">
          <a:blip r:embed="rId8" cstate="print">
            <a:extLst>
              <a:ext uri="{28A0092B-C50C-407E-A947-70E740481C1C}">
                <a14:useLocalDpi xmlns:a14="http://schemas.microsoft.com/office/drawing/2010/main" val="0"/>
              </a:ext>
            </a:extLst>
          </a:blip>
          <a:srcRect l="36969" t="-1905" r="36907" b="76085"/>
          <a:stretch/>
        </p:blipFill>
        <p:spPr>
          <a:xfrm>
            <a:off x="10883895" y="219093"/>
            <a:ext cx="996117" cy="654942"/>
          </a:xfrm>
          <a:prstGeom prst="rect">
            <a:avLst/>
          </a:prstGeom>
        </p:spPr>
      </p:pic>
      <p:grpSp>
        <p:nvGrpSpPr>
          <p:cNvPr id="40" name="组合 39"/>
          <p:cNvGrpSpPr/>
          <p:nvPr/>
        </p:nvGrpSpPr>
        <p:grpSpPr>
          <a:xfrm>
            <a:off x="225818" y="0"/>
            <a:ext cx="1131267" cy="1131267"/>
            <a:chOff x="2573534" y="-1821132"/>
            <a:chExt cx="1035154" cy="1035154"/>
          </a:xfrm>
        </p:grpSpPr>
        <p:sp>
          <p:nvSpPr>
            <p:cNvPr id="41" name="七角星 40"/>
            <p:cNvSpPr/>
            <p:nvPr/>
          </p:nvSpPr>
          <p:spPr>
            <a:xfrm>
              <a:off x="2573534" y="-1821132"/>
              <a:ext cx="1035154" cy="1035154"/>
            </a:xfrm>
            <a:prstGeom prst="star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79980" y="-1554055"/>
              <a:ext cx="577495" cy="5774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5151" t="61587" r="75623" b="8563"/>
          <a:stretch/>
        </p:blipFill>
        <p:spPr>
          <a:xfrm>
            <a:off x="11128991" y="5657352"/>
            <a:ext cx="736010" cy="760198"/>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35738" t="13820" r="48495" b="13532"/>
          <a:stretch/>
        </p:blipFill>
        <p:spPr>
          <a:xfrm rot="649226">
            <a:off x="8718765" y="4518610"/>
            <a:ext cx="1596572" cy="1930400"/>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15120" t="13820" r="65265" b="13532"/>
          <a:stretch/>
        </p:blipFill>
        <p:spPr>
          <a:xfrm>
            <a:off x="-75164" y="5016494"/>
            <a:ext cx="1986240" cy="1930400"/>
          </a:xfrm>
          <a:prstGeom prst="rect">
            <a:avLst/>
          </a:prstGeom>
        </p:spPr>
      </p:pic>
      <p:pic>
        <p:nvPicPr>
          <p:cNvPr id="45"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6778" r="63938" b="74180"/>
          <a:stretch/>
        </p:blipFill>
        <p:spPr>
          <a:xfrm>
            <a:off x="199349" y="202981"/>
            <a:ext cx="2479582" cy="1454370"/>
          </a:xfrm>
          <a:prstGeom prst="rect">
            <a:avLst/>
          </a:prstGeom>
        </p:spPr>
      </p:pic>
      <p:sp>
        <p:nvSpPr>
          <p:cNvPr id="46" name="Cloud Callout 45"/>
          <p:cNvSpPr/>
          <p:nvPr/>
        </p:nvSpPr>
        <p:spPr>
          <a:xfrm>
            <a:off x="821094" y="1004007"/>
            <a:ext cx="8917614" cy="5040570"/>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800" dirty="0"/>
          </a:p>
        </p:txBody>
      </p:sp>
      <p:sp>
        <p:nvSpPr>
          <p:cNvPr id="2" name="TextBox 1">
            <a:extLst>
              <a:ext uri="{FF2B5EF4-FFF2-40B4-BE49-F238E27FC236}">
                <a16:creationId xmlns:a16="http://schemas.microsoft.com/office/drawing/2014/main" id="{D9EE56EE-50C3-44F3-8C60-F4EA096D2732}"/>
              </a:ext>
            </a:extLst>
          </p:cNvPr>
          <p:cNvSpPr txBox="1"/>
          <p:nvPr/>
        </p:nvSpPr>
        <p:spPr>
          <a:xfrm>
            <a:off x="2904750" y="957986"/>
            <a:ext cx="7445828" cy="1200329"/>
          </a:xfrm>
          <a:prstGeom prst="rect">
            <a:avLst/>
          </a:prstGeom>
          <a:noFill/>
        </p:spPr>
        <p:txBody>
          <a:bodyPr wrap="square" rtlCol="0">
            <a:spAutoFit/>
          </a:bodyPr>
          <a:lstStyle/>
          <a:p>
            <a:endParaRPr lang="en-US" sz="7200" u="sng" dirty="0">
              <a:solidFill>
                <a:srgbClr val="E5426D"/>
              </a:solidFill>
              <a:latin typeface="#9Slide03 AmpleSoft Bold" panose="02000000000000000000" pitchFamily="2" charset="0"/>
            </a:endParaRPr>
          </a:p>
        </p:txBody>
      </p:sp>
      <p:sp>
        <p:nvSpPr>
          <p:cNvPr id="3" name="TextBox 2">
            <a:extLst>
              <a:ext uri="{FF2B5EF4-FFF2-40B4-BE49-F238E27FC236}">
                <a16:creationId xmlns:a16="http://schemas.microsoft.com/office/drawing/2014/main" id="{1013E693-464C-4926-9CC1-88236CE82AB7}"/>
              </a:ext>
            </a:extLst>
          </p:cNvPr>
          <p:cNvSpPr txBox="1"/>
          <p:nvPr/>
        </p:nvSpPr>
        <p:spPr>
          <a:xfrm>
            <a:off x="1911076" y="1860332"/>
            <a:ext cx="7488692" cy="3693319"/>
          </a:xfrm>
          <a:prstGeom prst="rect">
            <a:avLst/>
          </a:prstGeom>
          <a:noFill/>
        </p:spPr>
        <p:txBody>
          <a:bodyPr wrap="square" rtlCol="0">
            <a:spAutoFit/>
          </a:bodyPr>
          <a:lstStyle/>
          <a:p>
            <a:r>
              <a:rPr lang="en-US" sz="6600" dirty="0" err="1">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6600" dirty="0">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600" dirty="0" err="1">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6600" dirty="0">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600" dirty="0" err="1">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hiểu</a:t>
            </a:r>
            <a:r>
              <a:rPr lang="en-US" sz="6600" dirty="0">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600" dirty="0" err="1">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biết</a:t>
            </a:r>
            <a:r>
              <a:rPr lang="en-US" sz="6600" dirty="0">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600" dirty="0" err="1">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6600" dirty="0">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600" dirty="0" err="1">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6600" dirty="0">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600" dirty="0" err="1">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6600" dirty="0">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600" dirty="0" err="1">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nha</a:t>
            </a:r>
            <a:r>
              <a:rPr lang="en-US" sz="6600" dirty="0">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600" dirty="0" err="1">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6600" dirty="0">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 Võ Thu </a:t>
            </a:r>
            <a:r>
              <a:rPr lang="en-US" sz="6600" dirty="0" err="1">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6600" dirty="0">
                <a:solidFill>
                  <a:srgbClr val="E3496B"/>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6600" dirty="0">
              <a:solidFill>
                <a:srgbClr val="E3496B"/>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3600" b="1" dirty="0">
                <a:solidFill>
                  <a:srgbClr val="FF9900"/>
                </a:solidFill>
              </a:rPr>
              <a:t> </a:t>
            </a:r>
          </a:p>
        </p:txBody>
      </p:sp>
    </p:spTree>
    <p:extLst>
      <p:ext uri="{BB962C8B-B14F-4D97-AF65-F5344CB8AC3E}">
        <p14:creationId xmlns:p14="http://schemas.microsoft.com/office/powerpoint/2010/main" val="343405138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80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380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1000" fill="hold"/>
                                        <p:tgtEl>
                                          <p:spTgt spid="40"/>
                                        </p:tgtEl>
                                        <p:attrNameLst>
                                          <p:attrName>ppt_x</p:attrName>
                                        </p:attrNameLst>
                                      </p:cBhvr>
                                      <p:tavLst>
                                        <p:tav tm="0">
                                          <p:val>
                                            <p:strVal val="1+#ppt_w/2"/>
                                          </p:val>
                                        </p:tav>
                                        <p:tav tm="100000">
                                          <p:val>
                                            <p:strVal val="#ppt_x"/>
                                          </p:val>
                                        </p:tav>
                                      </p:tavLst>
                                    </p:anim>
                                    <p:anim calcmode="lin" valueType="num">
                                      <p:cBhvr additive="base">
                                        <p:cTn id="1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down)">
                                      <p:cBhvr>
                                        <p:cTn id="2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68"/>
          <a:stretch/>
        </p:blipFill>
        <p:spPr>
          <a:xfrm>
            <a:off x="-1" y="39329"/>
            <a:ext cx="12192001" cy="6858000"/>
          </a:xfrm>
          <a:prstGeom prst="rect">
            <a:avLst/>
          </a:prstGeom>
        </p:spPr>
      </p:pic>
      <p:sp>
        <p:nvSpPr>
          <p:cNvPr id="56" name="文本框 55"/>
          <p:cNvSpPr txBox="1"/>
          <p:nvPr/>
        </p:nvSpPr>
        <p:spPr>
          <a:xfrm>
            <a:off x="9738708" y="-1250496"/>
            <a:ext cx="877163" cy="369332"/>
          </a:xfrm>
          <a:prstGeom prst="rect">
            <a:avLst/>
          </a:prstGeom>
          <a:noFill/>
        </p:spPr>
        <p:txBody>
          <a:bodyPr wrap="none" rtlCol="0">
            <a:spAutoFit/>
          </a:bodyPr>
          <a:lstStyle/>
          <a:p>
            <a:r>
              <a:rPr lang="zh-CN" altLang="en-US" dirty="0"/>
              <a:t>延迟符</a:t>
            </a:r>
          </a:p>
        </p:txBody>
      </p:sp>
      <p:pic>
        <p:nvPicPr>
          <p:cNvPr id="17" name="Picture 16">
            <a:extLst>
              <a:ext uri="{FF2B5EF4-FFF2-40B4-BE49-F238E27FC236}">
                <a16:creationId xmlns:a16="http://schemas.microsoft.com/office/drawing/2014/main" id="{D1EBFD11-CF41-431C-93C4-8F43924EAFC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 y="147484"/>
            <a:ext cx="5240595" cy="5093110"/>
          </a:xfrm>
          <a:prstGeom prst="rect">
            <a:avLst/>
          </a:prstGeom>
          <a:noFill/>
          <a:ln>
            <a:noFill/>
          </a:ln>
        </p:spPr>
      </p:pic>
      <p:sp>
        <p:nvSpPr>
          <p:cNvPr id="3" name="TextBox 2">
            <a:extLst>
              <a:ext uri="{FF2B5EF4-FFF2-40B4-BE49-F238E27FC236}">
                <a16:creationId xmlns:a16="http://schemas.microsoft.com/office/drawing/2014/main" id="{34F3CC05-6288-46FB-9D61-6DE0FF8F4B63}"/>
              </a:ext>
            </a:extLst>
          </p:cNvPr>
          <p:cNvSpPr txBox="1"/>
          <p:nvPr/>
        </p:nvSpPr>
        <p:spPr>
          <a:xfrm>
            <a:off x="0" y="5240594"/>
            <a:ext cx="5329086" cy="923330"/>
          </a:xfrm>
          <a:prstGeom prst="rect">
            <a:avLst/>
          </a:prstGeom>
          <a:noFill/>
        </p:spPr>
        <p:txBody>
          <a:bodyPr wrap="square" rtlCol="0">
            <a:spAutoFit/>
          </a:bodyPr>
          <a:lstStyle/>
          <a:p>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Nha</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Võ Thu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Hương</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9459448E-2FA2-455B-8555-541B57FB9885}"/>
              </a:ext>
            </a:extLst>
          </p:cNvPr>
          <p:cNvSpPr txBox="1"/>
          <p:nvPr/>
        </p:nvSpPr>
        <p:spPr>
          <a:xfrm>
            <a:off x="5329086" y="324465"/>
            <a:ext cx="6676101" cy="6634317"/>
          </a:xfrm>
          <a:prstGeom prst="rect">
            <a:avLst/>
          </a:prstGeom>
          <a:noFill/>
        </p:spPr>
        <p:txBody>
          <a:bodyPr wrap="square" rtlCol="0">
            <a:spAutoFit/>
          </a:bodyPr>
          <a:lstStyle/>
          <a:p>
            <a:pPr marL="0" marR="0" algn="just">
              <a:lnSpc>
                <a:spcPct val="107000"/>
              </a:lnSpc>
              <a:spcBef>
                <a:spcPts val="1200"/>
              </a:spcBef>
              <a:spcAft>
                <a:spcPts val="1200"/>
              </a:spcAft>
            </a:pP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Võ</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Thu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1983,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quê</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quán</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An,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nay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TP.HCM.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tốt</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Khoa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KHXH &amp; NV TP.HCM,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viên</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là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tác</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của</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nhiều</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cuốn</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sách</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dành</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thiếu</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nhi</a:t>
            </a:r>
            <a:r>
              <a:rPr lang="en-US" sz="4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482605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2034</Words>
  <Application>Microsoft Office PowerPoint</Application>
  <PresentationFormat>Widescreen</PresentationFormat>
  <Paragraphs>244</Paragraphs>
  <Slides>51</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#9Slide03 AmpleSoft Bold</vt:lpstr>
      <vt:lpstr>Arial</vt:lpstr>
      <vt:lpstr>Calibri</vt:lpstr>
      <vt:lpstr>Calibri Light</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daongo</dc:creator>
  <cp:lastModifiedBy>daongo.180178@gmail.com</cp:lastModifiedBy>
  <cp:revision>63</cp:revision>
  <dcterms:created xsi:type="dcterms:W3CDTF">2021-06-20T08:41:37Z</dcterms:created>
  <dcterms:modified xsi:type="dcterms:W3CDTF">2021-07-08T01:39:27Z</dcterms:modified>
</cp:coreProperties>
</file>