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60" r:id="rId4"/>
    <p:sldId id="259" r:id="rId5"/>
    <p:sldId id="261" r:id="rId6"/>
    <p:sldId id="283" r:id="rId7"/>
    <p:sldId id="276" r:id="rId8"/>
    <p:sldId id="299" r:id="rId9"/>
    <p:sldId id="300" r:id="rId10"/>
    <p:sldId id="263" r:id="rId11"/>
    <p:sldId id="264" r:id="rId12"/>
    <p:sldId id="266" r:id="rId13"/>
    <p:sldId id="265" r:id="rId14"/>
    <p:sldId id="268" r:id="rId15"/>
    <p:sldId id="269" r:id="rId16"/>
    <p:sldId id="267" r:id="rId17"/>
    <p:sldId id="271" r:id="rId18"/>
    <p:sldId id="297" r:id="rId19"/>
    <p:sldId id="281" r:id="rId20"/>
    <p:sldId id="295" r:id="rId21"/>
    <p:sldId id="296" r:id="rId22"/>
    <p:sldId id="298" r:id="rId23"/>
    <p:sldId id="272" r:id="rId24"/>
    <p:sldId id="279" r:id="rId25"/>
    <p:sldId id="273" r:id="rId26"/>
    <p:sldId id="301" r:id="rId27"/>
    <p:sldId id="302" r:id="rId28"/>
    <p:sldId id="304" r:id="rId29"/>
    <p:sldId id="303" r:id="rId30"/>
    <p:sldId id="285" r:id="rId31"/>
    <p:sldId id="288" r:id="rId32"/>
    <p:sldId id="29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A40C"/>
    <a:srgbClr val="FF33CC"/>
    <a:srgbClr val="FFFF00"/>
    <a:srgbClr val="F75E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56E48B-D9C8-4908-8915-1510690A88D3}"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74CF7-CAD6-4BC8-BD4B-C851AFED7ED7}" type="slidenum">
              <a:rPr lang="en-US" smtClean="0"/>
              <a:t>‹#›</a:t>
            </a:fld>
            <a:endParaRPr lang="en-US"/>
          </a:p>
        </p:txBody>
      </p:sp>
    </p:spTree>
    <p:extLst>
      <p:ext uri="{BB962C8B-B14F-4D97-AF65-F5344CB8AC3E}">
        <p14:creationId xmlns:p14="http://schemas.microsoft.com/office/powerpoint/2010/main" val="2982840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56E48B-D9C8-4908-8915-1510690A88D3}"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74CF7-CAD6-4BC8-BD4B-C851AFED7ED7}" type="slidenum">
              <a:rPr lang="en-US" smtClean="0"/>
              <a:t>‹#›</a:t>
            </a:fld>
            <a:endParaRPr lang="en-US"/>
          </a:p>
        </p:txBody>
      </p:sp>
    </p:spTree>
    <p:extLst>
      <p:ext uri="{BB962C8B-B14F-4D97-AF65-F5344CB8AC3E}">
        <p14:creationId xmlns:p14="http://schemas.microsoft.com/office/powerpoint/2010/main" val="116277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56E48B-D9C8-4908-8915-1510690A88D3}"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74CF7-CAD6-4BC8-BD4B-C851AFED7ED7}" type="slidenum">
              <a:rPr lang="en-US" smtClean="0"/>
              <a:t>‹#›</a:t>
            </a:fld>
            <a:endParaRPr lang="en-US"/>
          </a:p>
        </p:txBody>
      </p:sp>
    </p:spTree>
    <p:extLst>
      <p:ext uri="{BB962C8B-B14F-4D97-AF65-F5344CB8AC3E}">
        <p14:creationId xmlns:p14="http://schemas.microsoft.com/office/powerpoint/2010/main" val="51913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56E48B-D9C8-4908-8915-1510690A88D3}"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74CF7-CAD6-4BC8-BD4B-C851AFED7ED7}" type="slidenum">
              <a:rPr lang="en-US" smtClean="0"/>
              <a:t>‹#›</a:t>
            </a:fld>
            <a:endParaRPr lang="en-US"/>
          </a:p>
        </p:txBody>
      </p:sp>
    </p:spTree>
    <p:extLst>
      <p:ext uri="{BB962C8B-B14F-4D97-AF65-F5344CB8AC3E}">
        <p14:creationId xmlns:p14="http://schemas.microsoft.com/office/powerpoint/2010/main" val="206450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56E48B-D9C8-4908-8915-1510690A88D3}"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74CF7-CAD6-4BC8-BD4B-C851AFED7ED7}" type="slidenum">
              <a:rPr lang="en-US" smtClean="0"/>
              <a:t>‹#›</a:t>
            </a:fld>
            <a:endParaRPr lang="en-US"/>
          </a:p>
        </p:txBody>
      </p:sp>
    </p:spTree>
    <p:extLst>
      <p:ext uri="{BB962C8B-B14F-4D97-AF65-F5344CB8AC3E}">
        <p14:creationId xmlns:p14="http://schemas.microsoft.com/office/powerpoint/2010/main" val="93020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56E48B-D9C8-4908-8915-1510690A88D3}"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74CF7-CAD6-4BC8-BD4B-C851AFED7ED7}" type="slidenum">
              <a:rPr lang="en-US" smtClean="0"/>
              <a:t>‹#›</a:t>
            </a:fld>
            <a:endParaRPr lang="en-US"/>
          </a:p>
        </p:txBody>
      </p:sp>
    </p:spTree>
    <p:extLst>
      <p:ext uri="{BB962C8B-B14F-4D97-AF65-F5344CB8AC3E}">
        <p14:creationId xmlns:p14="http://schemas.microsoft.com/office/powerpoint/2010/main" val="328907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56E48B-D9C8-4908-8915-1510690A88D3}" type="datetimeFigureOut">
              <a:rPr lang="en-US" smtClean="0"/>
              <a:t>10/9/2017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174CF7-CAD6-4BC8-BD4B-C851AFED7ED7}" type="slidenum">
              <a:rPr lang="en-US" smtClean="0"/>
              <a:t>‹#›</a:t>
            </a:fld>
            <a:endParaRPr lang="en-US"/>
          </a:p>
        </p:txBody>
      </p:sp>
    </p:spTree>
    <p:extLst>
      <p:ext uri="{BB962C8B-B14F-4D97-AF65-F5344CB8AC3E}">
        <p14:creationId xmlns:p14="http://schemas.microsoft.com/office/powerpoint/2010/main" val="148768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56E48B-D9C8-4908-8915-1510690A88D3}" type="datetimeFigureOut">
              <a:rPr lang="en-US" smtClean="0"/>
              <a:t>10/9/2017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174CF7-CAD6-4BC8-BD4B-C851AFED7ED7}" type="slidenum">
              <a:rPr lang="en-US" smtClean="0"/>
              <a:t>‹#›</a:t>
            </a:fld>
            <a:endParaRPr lang="en-US"/>
          </a:p>
        </p:txBody>
      </p:sp>
    </p:spTree>
    <p:extLst>
      <p:ext uri="{BB962C8B-B14F-4D97-AF65-F5344CB8AC3E}">
        <p14:creationId xmlns:p14="http://schemas.microsoft.com/office/powerpoint/2010/main" val="346747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6E48B-D9C8-4908-8915-1510690A88D3}" type="datetimeFigureOut">
              <a:rPr lang="en-US" smtClean="0"/>
              <a:t>10/9/2017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174CF7-CAD6-4BC8-BD4B-C851AFED7ED7}" type="slidenum">
              <a:rPr lang="en-US" smtClean="0"/>
              <a:t>‹#›</a:t>
            </a:fld>
            <a:endParaRPr lang="en-US"/>
          </a:p>
        </p:txBody>
      </p:sp>
    </p:spTree>
    <p:extLst>
      <p:ext uri="{BB962C8B-B14F-4D97-AF65-F5344CB8AC3E}">
        <p14:creationId xmlns:p14="http://schemas.microsoft.com/office/powerpoint/2010/main" val="2891598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56E48B-D9C8-4908-8915-1510690A88D3}"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74CF7-CAD6-4BC8-BD4B-C851AFED7ED7}" type="slidenum">
              <a:rPr lang="en-US" smtClean="0"/>
              <a:t>‹#›</a:t>
            </a:fld>
            <a:endParaRPr lang="en-US"/>
          </a:p>
        </p:txBody>
      </p:sp>
    </p:spTree>
    <p:extLst>
      <p:ext uri="{BB962C8B-B14F-4D97-AF65-F5344CB8AC3E}">
        <p14:creationId xmlns:p14="http://schemas.microsoft.com/office/powerpoint/2010/main" val="268649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56E48B-D9C8-4908-8915-1510690A88D3}"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74CF7-CAD6-4BC8-BD4B-C851AFED7ED7}" type="slidenum">
              <a:rPr lang="en-US" smtClean="0"/>
              <a:t>‹#›</a:t>
            </a:fld>
            <a:endParaRPr lang="en-US"/>
          </a:p>
        </p:txBody>
      </p:sp>
    </p:spTree>
    <p:extLst>
      <p:ext uri="{BB962C8B-B14F-4D97-AF65-F5344CB8AC3E}">
        <p14:creationId xmlns:p14="http://schemas.microsoft.com/office/powerpoint/2010/main" val="145487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6E48B-D9C8-4908-8915-1510690A88D3}" type="datetimeFigureOut">
              <a:rPr lang="en-US" smtClean="0"/>
              <a:t>10/9/2017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74CF7-CAD6-4BC8-BD4B-C851AFED7ED7}" type="slidenum">
              <a:rPr lang="en-US" smtClean="0"/>
              <a:t>‹#›</a:t>
            </a:fld>
            <a:endParaRPr lang="en-US"/>
          </a:p>
        </p:txBody>
      </p:sp>
    </p:spTree>
    <p:extLst>
      <p:ext uri="{BB962C8B-B14F-4D97-AF65-F5344CB8AC3E}">
        <p14:creationId xmlns:p14="http://schemas.microsoft.com/office/powerpoint/2010/main" val="1696758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file:///C:\Users\Administrator\Desktop\L&#224;ng%20V&#361;%20&#272;&#7841;i%20ng&#224;y%20&#7845;y%20(1982)%20(online-video-cutter.com).mp4" TargetMode="External"/><Relationship Id="rId3" Type="http://schemas.openxmlformats.org/officeDocument/2006/relationships/image" Target="../media/image10.gif"/><Relationship Id="rId7" Type="http://schemas.openxmlformats.org/officeDocument/2006/relationships/image" Target="../media/image14.jpeg"/><Relationship Id="rId2" Type="http://schemas.openxmlformats.org/officeDocument/2006/relationships/image" Target="../media/image9.gif"/><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file:///C:\Users\Administrator\Desktop\Ng&#432;&#7901;i%20&#273;&#224;n%20&#244;ng%20m&#249;%20&#259;n%20xin%20v&#224;%20c&#244;%20g&#225;i%20l&#7841;%20(online-video-cutter.com).mp4"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30.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file:///C:\Users\Administrator\Desktop\H&#224;i%20T&#7871;t%20-%20H&#224;i%20Th&#259;ng%20Long%20-%20Phim%20T&#7871;t%20C&#7843;%20Ng&#7889;%20B&#7843;n%20&#273;&#7865;p%20Full%20HD%20(online-video-cutter.com).mp4" TargetMode="Externa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descr="Bouquet"/>
          <p:cNvSpPr>
            <a:spLocks noChangeArrowheads="1"/>
          </p:cNvSpPr>
          <p:nvPr/>
        </p:nvSpPr>
        <p:spPr bwMode="auto">
          <a:xfrm>
            <a:off x="-1" y="-76200"/>
            <a:ext cx="9144000" cy="6858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p>
            <a:endParaRPr lang="en-US" sz="6600">
              <a:solidFill>
                <a:srgbClr val="FF0000"/>
              </a:solidFill>
              <a:latin typeface="Calibri" pitchFamily="34" charset="0"/>
              <a:cs typeface="Arial" charset="0"/>
            </a:endParaRPr>
          </a:p>
        </p:txBody>
      </p:sp>
      <p:grpSp>
        <p:nvGrpSpPr>
          <p:cNvPr id="2051" name="Group 3"/>
          <p:cNvGrpSpPr>
            <a:grpSpLocks/>
          </p:cNvGrpSpPr>
          <p:nvPr/>
        </p:nvGrpSpPr>
        <p:grpSpPr bwMode="auto">
          <a:xfrm>
            <a:off x="0" y="-76200"/>
            <a:ext cx="9324975" cy="6934200"/>
            <a:chOff x="0" y="-24"/>
            <a:chExt cx="5760" cy="4368"/>
          </a:xfrm>
        </p:grpSpPr>
        <p:grpSp>
          <p:nvGrpSpPr>
            <p:cNvPr id="2060" name="Group 4"/>
            <p:cNvGrpSpPr>
              <a:grpSpLocks/>
            </p:cNvGrpSpPr>
            <p:nvPr/>
          </p:nvGrpSpPr>
          <p:grpSpPr bwMode="auto">
            <a:xfrm>
              <a:off x="0" y="-24"/>
              <a:ext cx="5760" cy="4368"/>
              <a:chOff x="0" y="-24"/>
              <a:chExt cx="5760" cy="4368"/>
            </a:xfrm>
          </p:grpSpPr>
          <p:pic>
            <p:nvPicPr>
              <p:cNvPr id="2070" name="Picture 5" descr="ttrtrtr115138067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4"/>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6" descr="ttrtrtr115138067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04" y="2064"/>
                <a:ext cx="4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7" descr="ttrtrtr115138067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088" y="2088"/>
                <a:ext cx="43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8" descr="ttrtrtr115138067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00"/>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61" name="Group 9"/>
            <p:cNvGrpSpPr>
              <a:grpSpLocks/>
            </p:cNvGrpSpPr>
            <p:nvPr/>
          </p:nvGrpSpPr>
          <p:grpSpPr bwMode="auto">
            <a:xfrm>
              <a:off x="0" y="0"/>
              <a:ext cx="5760" cy="4320"/>
              <a:chOff x="0" y="0"/>
              <a:chExt cx="5760" cy="4320"/>
            </a:xfrm>
          </p:grpSpPr>
          <p:pic>
            <p:nvPicPr>
              <p:cNvPr id="2062" name="Picture 10"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1"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942"/>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2"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7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3"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41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4"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5"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6"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7"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091" name="AutoShape 19"/>
          <p:cNvSpPr>
            <a:spLocks noChangeArrowheads="1"/>
          </p:cNvSpPr>
          <p:nvPr/>
        </p:nvSpPr>
        <p:spPr bwMode="auto">
          <a:xfrm>
            <a:off x="7325816" y="3814936"/>
            <a:ext cx="990600" cy="838200"/>
          </a:xfrm>
          <a:prstGeom prst="star5">
            <a:avLst/>
          </a:prstGeom>
          <a:noFill/>
          <a:ln w="57150">
            <a:solidFill>
              <a:srgbClr val="FF0066"/>
            </a:solidFill>
            <a:miter lim="800000"/>
            <a:headEnd/>
            <a:tailEnd/>
          </a:ln>
          <a:effectLst/>
        </p:spPr>
        <p:txBody>
          <a:bodyPr wrap="none" anchor="ctr"/>
          <a:lstStyle/>
          <a:p>
            <a:pPr fontAlgn="auto">
              <a:spcBef>
                <a:spcPts val="0"/>
              </a:spcBef>
              <a:spcAft>
                <a:spcPts val="0"/>
              </a:spcAft>
              <a:defRPr/>
            </a:pPr>
            <a:endParaRPr lang="en-US">
              <a:latin typeface="+mn-lt"/>
            </a:endParaRPr>
          </a:p>
        </p:txBody>
      </p:sp>
      <p:pic>
        <p:nvPicPr>
          <p:cNvPr id="2053" name="Picture 25" descr="a"/>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886200"/>
            <a:ext cx="1114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5" name="AutoShape 23"/>
          <p:cNvSpPr>
            <a:spLocks noChangeArrowheads="1"/>
          </p:cNvSpPr>
          <p:nvPr/>
        </p:nvSpPr>
        <p:spPr bwMode="auto">
          <a:xfrm>
            <a:off x="6876256" y="5589240"/>
            <a:ext cx="762000" cy="533400"/>
          </a:xfrm>
          <a:prstGeom prst="star5">
            <a:avLst/>
          </a:prstGeom>
          <a:noFill/>
          <a:ln w="57150">
            <a:solidFill>
              <a:srgbClr val="008000"/>
            </a:solid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3099" name="AutoShape 27"/>
          <p:cNvSpPr>
            <a:spLocks noChangeArrowheads="1"/>
          </p:cNvSpPr>
          <p:nvPr/>
        </p:nvSpPr>
        <p:spPr bwMode="auto">
          <a:xfrm>
            <a:off x="5638800" y="4800600"/>
            <a:ext cx="990600" cy="838200"/>
          </a:xfrm>
          <a:prstGeom prst="star5">
            <a:avLst/>
          </a:prstGeom>
          <a:noFill/>
          <a:ln w="57150">
            <a:solidFill>
              <a:srgbClr val="3366FF"/>
            </a:solidFill>
            <a:miter lim="800000"/>
            <a:headEnd/>
            <a:tailEnd/>
          </a:ln>
          <a:effectLst/>
        </p:spPr>
        <p:txBody>
          <a:bodyPr wrap="none" anchor="ctr"/>
          <a:lstStyle/>
          <a:p>
            <a:pPr fontAlgn="auto">
              <a:spcBef>
                <a:spcPts val="0"/>
              </a:spcBef>
              <a:spcAft>
                <a:spcPts val="0"/>
              </a:spcAft>
              <a:defRPr/>
            </a:pPr>
            <a:endParaRPr lang="en-US">
              <a:latin typeface="+mn-lt"/>
            </a:endParaRPr>
          </a:p>
        </p:txBody>
      </p:sp>
      <p:pic>
        <p:nvPicPr>
          <p:cNvPr id="2056" name="Picture 24" descr="Walk-02-jun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3553544"/>
            <a:ext cx="2057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2" descr="C78050FB9F484BAE8E8262A9851A74C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3831307"/>
            <a:ext cx="8477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26" descr="A"/>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433887" y="55640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5" name="WordArt 25"/>
          <p:cNvSpPr>
            <a:spLocks noChangeArrowheads="1" noChangeShapeType="1" noTextEdit="1"/>
          </p:cNvSpPr>
          <p:nvPr/>
        </p:nvSpPr>
        <p:spPr bwMode="auto">
          <a:xfrm>
            <a:off x="685800" y="1052736"/>
            <a:ext cx="8134672" cy="2552079"/>
          </a:xfrm>
          <a:prstGeom prst="rect">
            <a:avLst/>
          </a:prstGeom>
          <a:noFill/>
        </p:spPr>
        <p:txBody>
          <a:bodyPr wrap="none" fromWordArt="1">
            <a:prstTxWarp prst="textPlain">
              <a:avLst>
                <a:gd name="adj" fmla="val 48560"/>
              </a:avLst>
            </a:prstTxWarp>
          </a:bodyPr>
          <a:lstStyle/>
          <a:p>
            <a:pPr algn="ctr"/>
            <a:r>
              <a:rPr lang="en-US" sz="5400" b="1" kern="10" dirty="0" err="1">
                <a:solidFill>
                  <a:srgbClr val="FF0000"/>
                </a:solidFill>
                <a:effectLst>
                  <a:outerShdw dist="35921" dir="2700000" algn="ctr" rotWithShape="0">
                    <a:srgbClr val="C0C0C0">
                      <a:alpha val="79999"/>
                    </a:srgbClr>
                  </a:outerShdw>
                </a:effectLst>
                <a:latin typeface="Times New Roman"/>
                <a:cs typeface="Times New Roman"/>
              </a:rPr>
              <a:t>Lớp</a:t>
            </a:r>
            <a:r>
              <a:rPr lang="en-US" sz="5400" b="1" kern="10" dirty="0">
                <a:solidFill>
                  <a:srgbClr val="FF0000"/>
                </a:solidFill>
                <a:effectLst>
                  <a:outerShdw dist="35921" dir="2700000" algn="ctr" rotWithShape="0">
                    <a:srgbClr val="C0C0C0">
                      <a:alpha val="79999"/>
                    </a:srgbClr>
                  </a:outerShdw>
                </a:effectLst>
                <a:latin typeface="Times New Roman"/>
                <a:cs typeface="Times New Roman"/>
              </a:rPr>
              <a:t> </a:t>
            </a:r>
            <a:r>
              <a:rPr lang="en-US" sz="5400" b="1" kern="10" dirty="0" smtClean="0">
                <a:solidFill>
                  <a:srgbClr val="FF0000"/>
                </a:solidFill>
                <a:effectLst>
                  <a:outerShdw dist="35921" dir="2700000" algn="ctr" rotWithShape="0">
                    <a:srgbClr val="C0C0C0">
                      <a:alpha val="79999"/>
                    </a:srgbClr>
                  </a:outerShdw>
                </a:effectLst>
                <a:latin typeface="Times New Roman"/>
                <a:cs typeface="Times New Roman"/>
              </a:rPr>
              <a:t>10A8 </a:t>
            </a:r>
          </a:p>
          <a:p>
            <a:pPr algn="ctr"/>
            <a:r>
              <a:rPr lang="en-US" sz="5400" b="1" kern="10" dirty="0" err="1" smtClean="0">
                <a:solidFill>
                  <a:srgbClr val="FF0000"/>
                </a:solidFill>
                <a:effectLst>
                  <a:outerShdw dist="35921" dir="2700000" algn="ctr" rotWithShape="0">
                    <a:srgbClr val="C0C0C0">
                      <a:alpha val="79999"/>
                    </a:srgbClr>
                  </a:outerShdw>
                </a:effectLst>
                <a:latin typeface="Times New Roman"/>
                <a:cs typeface="Times New Roman"/>
              </a:rPr>
              <a:t>kính</a:t>
            </a:r>
            <a:r>
              <a:rPr lang="en-US" sz="5400" b="1" kern="10" dirty="0" smtClean="0">
                <a:solidFill>
                  <a:srgbClr val="FF0000"/>
                </a:solidFill>
                <a:effectLst>
                  <a:outerShdw dist="35921" dir="2700000" algn="ctr" rotWithShape="0">
                    <a:srgbClr val="C0C0C0">
                      <a:alpha val="79999"/>
                    </a:srgbClr>
                  </a:outerShdw>
                </a:effectLst>
                <a:latin typeface="Times New Roman"/>
                <a:cs typeface="Times New Roman"/>
              </a:rPr>
              <a:t> </a:t>
            </a:r>
            <a:r>
              <a:rPr lang="en-US" sz="5400" b="1" kern="10" dirty="0" err="1">
                <a:solidFill>
                  <a:srgbClr val="FF0000"/>
                </a:solidFill>
                <a:effectLst>
                  <a:outerShdw dist="35921" dir="2700000" algn="ctr" rotWithShape="0">
                    <a:srgbClr val="C0C0C0">
                      <a:alpha val="79999"/>
                    </a:srgbClr>
                  </a:outerShdw>
                </a:effectLst>
                <a:latin typeface="Times New Roman"/>
                <a:cs typeface="Times New Roman"/>
              </a:rPr>
              <a:t>chào</a:t>
            </a:r>
            <a:r>
              <a:rPr lang="en-US" sz="5400" b="1" kern="10" dirty="0">
                <a:solidFill>
                  <a:srgbClr val="FF0000"/>
                </a:solidFill>
                <a:effectLst>
                  <a:outerShdw dist="35921" dir="2700000" algn="ctr" rotWithShape="0">
                    <a:srgbClr val="C0C0C0">
                      <a:alpha val="79999"/>
                    </a:srgbClr>
                  </a:outerShdw>
                </a:effectLst>
                <a:latin typeface="Times New Roman"/>
                <a:cs typeface="Times New Roman"/>
              </a:rPr>
              <a:t> </a:t>
            </a:r>
            <a:r>
              <a:rPr lang="en-US" sz="5400" b="1" kern="10" dirty="0" err="1" smtClean="0">
                <a:solidFill>
                  <a:srgbClr val="FF0000"/>
                </a:solidFill>
                <a:effectLst>
                  <a:outerShdw dist="35921" dir="2700000" algn="ctr" rotWithShape="0">
                    <a:srgbClr val="C0C0C0">
                      <a:alpha val="79999"/>
                    </a:srgbClr>
                  </a:outerShdw>
                </a:effectLst>
                <a:latin typeface="Times New Roman"/>
                <a:cs typeface="Times New Roman"/>
              </a:rPr>
              <a:t>quý</a:t>
            </a:r>
            <a:r>
              <a:rPr lang="en-US" sz="5400" b="1" kern="10" dirty="0" smtClean="0">
                <a:solidFill>
                  <a:srgbClr val="FF0000"/>
                </a:solidFill>
                <a:effectLst>
                  <a:outerShdw dist="35921" dir="2700000" algn="ctr" rotWithShape="0">
                    <a:srgbClr val="C0C0C0">
                      <a:alpha val="79999"/>
                    </a:srgbClr>
                  </a:outerShdw>
                </a:effectLst>
                <a:latin typeface="Times New Roman"/>
                <a:cs typeface="Times New Roman"/>
              </a:rPr>
              <a:t> </a:t>
            </a:r>
            <a:r>
              <a:rPr lang="en-US" sz="5400" b="1" kern="10" dirty="0" err="1">
                <a:solidFill>
                  <a:srgbClr val="FF0000"/>
                </a:solidFill>
                <a:effectLst>
                  <a:outerShdw dist="35921" dir="2700000" algn="ctr" rotWithShape="0">
                    <a:srgbClr val="C0C0C0">
                      <a:alpha val="79999"/>
                    </a:srgbClr>
                  </a:outerShdw>
                </a:effectLst>
                <a:latin typeface="Times New Roman"/>
                <a:cs typeface="Times New Roman"/>
              </a:rPr>
              <a:t>thầy</a:t>
            </a:r>
            <a:r>
              <a:rPr lang="en-US" sz="5400" b="1" kern="10" dirty="0">
                <a:solidFill>
                  <a:srgbClr val="FF0000"/>
                </a:solidFill>
                <a:effectLst>
                  <a:outerShdw dist="35921" dir="2700000" algn="ctr" rotWithShape="0">
                    <a:srgbClr val="C0C0C0">
                      <a:alpha val="79999"/>
                    </a:srgbClr>
                  </a:outerShdw>
                </a:effectLst>
                <a:latin typeface="Times New Roman"/>
                <a:cs typeface="Times New Roman"/>
              </a:rPr>
              <a:t> </a:t>
            </a:r>
            <a:r>
              <a:rPr lang="en-US" sz="5400" b="1" kern="10" dirty="0" err="1">
                <a:solidFill>
                  <a:srgbClr val="FF0000"/>
                </a:solidFill>
                <a:effectLst>
                  <a:outerShdw dist="35921" dir="2700000" algn="ctr" rotWithShape="0">
                    <a:srgbClr val="C0C0C0">
                      <a:alpha val="79999"/>
                    </a:srgbClr>
                  </a:outerShdw>
                </a:effectLst>
                <a:latin typeface="Times New Roman"/>
                <a:cs typeface="Times New Roman"/>
              </a:rPr>
              <a:t>cô</a:t>
            </a:r>
            <a:r>
              <a:rPr lang="en-US" sz="5400" b="1" kern="10" dirty="0">
                <a:solidFill>
                  <a:srgbClr val="FF0000"/>
                </a:solidFill>
                <a:effectLst>
                  <a:outerShdw dist="35921" dir="2700000" algn="ctr" rotWithShape="0">
                    <a:srgbClr val="C0C0C0">
                      <a:alpha val="79999"/>
                    </a:srgbClr>
                  </a:outerShdw>
                </a:effectLst>
                <a:latin typeface="Times New Roman"/>
                <a:cs typeface="Times New Roman"/>
              </a:rPr>
              <a:t>!</a:t>
            </a:r>
          </a:p>
        </p:txBody>
      </p:sp>
    </p:spTree>
    <p:extLst>
      <p:ext uri="{BB962C8B-B14F-4D97-AF65-F5344CB8AC3E}">
        <p14:creationId xmlns:p14="http://schemas.microsoft.com/office/powerpoint/2010/main" val="2172670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0265"/>
                                        </p:tgtEl>
                                        <p:attrNameLst>
                                          <p:attrName>style.visibility</p:attrName>
                                        </p:attrNameLst>
                                      </p:cBhvr>
                                      <p:to>
                                        <p:strVal val="visible"/>
                                      </p:to>
                                    </p:set>
                                    <p:animEffect transition="in" filter="fade">
                                      <p:cBhvr>
                                        <p:cTn id="7" dur="770" decel="100000"/>
                                        <p:tgtEl>
                                          <p:spTgt spid="10265"/>
                                        </p:tgtEl>
                                      </p:cBhvr>
                                    </p:animEffect>
                                    <p:animScale>
                                      <p:cBhvr>
                                        <p:cTn id="8" dur="770" decel="100000"/>
                                        <p:tgtEl>
                                          <p:spTgt spid="10265"/>
                                        </p:tgtEl>
                                      </p:cBhvr>
                                      <p:from x="10000" y="10000"/>
                                      <p:to x="200000" y="450000"/>
                                    </p:animScale>
                                    <p:animScale>
                                      <p:cBhvr>
                                        <p:cTn id="9" dur="1230" accel="100000" fill="hold">
                                          <p:stCondLst>
                                            <p:cond delay="770"/>
                                          </p:stCondLst>
                                        </p:cTn>
                                        <p:tgtEl>
                                          <p:spTgt spid="10265"/>
                                        </p:tgtEl>
                                      </p:cBhvr>
                                      <p:from x="200000" y="450000"/>
                                      <p:to x="100000" y="100000"/>
                                    </p:animScale>
                                    <p:set>
                                      <p:cBhvr>
                                        <p:cTn id="10" dur="770" fill="hold"/>
                                        <p:tgtEl>
                                          <p:spTgt spid="10265"/>
                                        </p:tgtEl>
                                        <p:attrNameLst>
                                          <p:attrName>ppt_x</p:attrName>
                                        </p:attrNameLst>
                                      </p:cBhvr>
                                      <p:to>
                                        <p:strVal val="(0.5)"/>
                                      </p:to>
                                    </p:set>
                                    <p:anim from="(0.5)" to="(#ppt_x)" calcmode="lin" valueType="num">
                                      <p:cBhvr>
                                        <p:cTn id="11" dur="1230" accel="100000" fill="hold">
                                          <p:stCondLst>
                                            <p:cond delay="770"/>
                                          </p:stCondLst>
                                        </p:cTn>
                                        <p:tgtEl>
                                          <p:spTgt spid="10265"/>
                                        </p:tgtEl>
                                        <p:attrNameLst>
                                          <p:attrName>ppt_x</p:attrName>
                                        </p:attrNameLst>
                                      </p:cBhvr>
                                    </p:anim>
                                    <p:set>
                                      <p:cBhvr>
                                        <p:cTn id="12" dur="770" fill="hold"/>
                                        <p:tgtEl>
                                          <p:spTgt spid="10265"/>
                                        </p:tgtEl>
                                        <p:attrNameLst>
                                          <p:attrName>ppt_y</p:attrName>
                                        </p:attrNameLst>
                                      </p:cBhvr>
                                      <p:to>
                                        <p:strVal val="(#ppt_y+0.4)"/>
                                      </p:to>
                                    </p:set>
                                    <p:anim from="(#ppt_y+0.4)" to="(#ppt_y)" calcmode="lin" valueType="num">
                                      <p:cBhvr>
                                        <p:cTn id="13" dur="1230" accel="100000" fill="hold">
                                          <p:stCondLst>
                                            <p:cond delay="770"/>
                                          </p:stCondLst>
                                        </p:cTn>
                                        <p:tgtEl>
                                          <p:spTgt spid="1026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373216"/>
            <a:ext cx="2438400" cy="1495872"/>
          </a:xfrm>
          <a:prstGeom prst="rect">
            <a:avLst/>
          </a:prstGeom>
          <a:noFill/>
          <a:extLst>
            <a:ext uri="{909E8E84-426E-40DD-AFC4-6F175D3DCCD1}">
              <a14:hiddenFill xmlns:a14="http://schemas.microsoft.com/office/drawing/2010/main">
                <a:solidFill>
                  <a:srgbClr val="FFFFFF"/>
                </a:solidFill>
              </a14:hiddenFill>
            </a:ext>
          </a:extLst>
        </p:spPr>
      </p:pic>
      <p:sp>
        <p:nvSpPr>
          <p:cNvPr id="7" name="Horizontal Scroll 6"/>
          <p:cNvSpPr/>
          <p:nvPr/>
        </p:nvSpPr>
        <p:spPr>
          <a:xfrm>
            <a:off x="0" y="44624"/>
            <a:ext cx="9108504" cy="3168352"/>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u="sng" dirty="0">
                <a:solidFill>
                  <a:schemeClr val="tx1"/>
                </a:solidFill>
                <a:latin typeface="Times New Roman" pitchFamily="18" charset="0"/>
                <a:cs typeface="Times New Roman" pitchFamily="18" charset="0"/>
              </a:rPr>
              <a:t>2. </a:t>
            </a:r>
            <a:r>
              <a:rPr lang="en-US" sz="2800" b="1" u="sng" dirty="0" err="1" smtClean="0">
                <a:solidFill>
                  <a:schemeClr val="tx1"/>
                </a:solidFill>
                <a:latin typeface="Times New Roman" pitchFamily="18" charset="0"/>
                <a:cs typeface="Times New Roman" pitchFamily="18" charset="0"/>
              </a:rPr>
              <a:t>Điều</a:t>
            </a:r>
            <a:r>
              <a:rPr lang="en-US" sz="2800" b="1" u="sng" dirty="0" smtClean="0">
                <a:solidFill>
                  <a:schemeClr val="tx1"/>
                </a:solidFill>
                <a:latin typeface="Times New Roman" pitchFamily="18" charset="0"/>
                <a:cs typeface="Times New Roman" pitchFamily="18" charset="0"/>
              </a:rPr>
              <a:t> </a:t>
            </a:r>
            <a:r>
              <a:rPr lang="en-US" sz="2800" b="1" u="sng" dirty="0" err="1" smtClean="0">
                <a:solidFill>
                  <a:schemeClr val="tx1"/>
                </a:solidFill>
                <a:latin typeface="Times New Roman" pitchFamily="18" charset="0"/>
                <a:cs typeface="Times New Roman" pitchFamily="18" charset="0"/>
              </a:rPr>
              <a:t>kiện</a:t>
            </a:r>
            <a:r>
              <a:rPr lang="en-US" sz="2800" b="1" u="sng" dirty="0" smtClean="0">
                <a:solidFill>
                  <a:schemeClr val="tx1"/>
                </a:solidFill>
                <a:latin typeface="Times New Roman" pitchFamily="18" charset="0"/>
                <a:cs typeface="Times New Roman" pitchFamily="18" charset="0"/>
              </a:rPr>
              <a:t> </a:t>
            </a:r>
            <a:r>
              <a:rPr lang="en-US" sz="2800" b="1" u="sng" dirty="0" err="1" smtClean="0">
                <a:solidFill>
                  <a:schemeClr val="tx1"/>
                </a:solidFill>
                <a:latin typeface="Times New Roman" pitchFamily="18" charset="0"/>
                <a:cs typeface="Times New Roman" pitchFamily="18" charset="0"/>
              </a:rPr>
              <a:t>sử</a:t>
            </a:r>
            <a:r>
              <a:rPr lang="en-US" sz="2800" b="1" u="sng" dirty="0" smtClean="0">
                <a:solidFill>
                  <a:schemeClr val="tx1"/>
                </a:solidFill>
                <a:latin typeface="Times New Roman" pitchFamily="18" charset="0"/>
                <a:cs typeface="Times New Roman" pitchFamily="18" charset="0"/>
              </a:rPr>
              <a:t> </a:t>
            </a:r>
            <a:r>
              <a:rPr lang="en-US" sz="2800" b="1" u="sng" dirty="0" err="1" smtClean="0">
                <a:solidFill>
                  <a:schemeClr val="tx1"/>
                </a:solidFill>
                <a:latin typeface="Times New Roman" pitchFamily="18" charset="0"/>
                <a:cs typeface="Times New Roman" pitchFamily="18" charset="0"/>
              </a:rPr>
              <a:t>dụng</a:t>
            </a:r>
            <a:r>
              <a:rPr lang="en-US" sz="2800" b="1" u="sng" dirty="0" smtClean="0">
                <a:solidFill>
                  <a:schemeClr val="tx1"/>
                </a:solidFill>
                <a:latin typeface="Times New Roman" pitchFamily="18" charset="0"/>
                <a:cs typeface="Times New Roman" pitchFamily="18" charset="0"/>
              </a:rPr>
              <a:t>:</a:t>
            </a:r>
            <a:r>
              <a:rPr lang="en-US" sz="2800" b="1" dirty="0" smtClean="0">
                <a:solidFill>
                  <a:schemeClr val="tx1"/>
                </a:solidFill>
                <a:latin typeface="Times New Roman" pitchFamily="18" charset="0"/>
                <a:cs typeface="Times New Roman" pitchFamily="18" charset="0"/>
              </a:rPr>
              <a:t> </a:t>
            </a:r>
          </a:p>
          <a:p>
            <a:pPr marL="457200" indent="-457200" algn="just">
              <a:buFontTx/>
              <a:buChar char="-"/>
            </a:pPr>
            <a:r>
              <a:rPr lang="en-US" sz="2800" b="1" dirty="0" err="1">
                <a:solidFill>
                  <a:schemeClr val="tx1"/>
                </a:solidFill>
                <a:latin typeface="Times New Roman" pitchFamily="18" charset="0"/>
                <a:cs typeface="Times New Roman" pitchFamily="18" charset="0"/>
              </a:rPr>
              <a:t>Là</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hoạt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động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giao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tiếp</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trực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tiếp</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nên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lời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nói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không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được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lưu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giữ</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lâu</a:t>
            </a:r>
            <a:r>
              <a:rPr lang="en-US" sz="2800" b="1" dirty="0" smtClean="0">
                <a:solidFill>
                  <a:schemeClr val="tx1"/>
                </a:solidFill>
                <a:latin typeface="Times New Roman" pitchFamily="18" charset="0"/>
                <a:cs typeface="Times New Roman" pitchFamily="18" charset="0"/>
              </a:rPr>
              <a:t>.</a:t>
            </a:r>
          </a:p>
          <a:p>
            <a:pPr marL="457200" indent="-457200" algn="just">
              <a:buFontTx/>
              <a:buChar char="-"/>
            </a:pPr>
            <a:r>
              <a:rPr lang="en-US" sz="2800" b="1" dirty="0" err="1" smtClean="0">
                <a:solidFill>
                  <a:schemeClr val="tx1"/>
                </a:solidFill>
                <a:latin typeface="Times New Roman" pitchFamily="18" charset="0"/>
                <a:cs typeface="Times New Roman" pitchFamily="18" charset="0"/>
              </a:rPr>
              <a:t>Không</a:t>
            </a:r>
            <a:r>
              <a:rPr lang="en-US" sz="2800" b="1" dirty="0" smtClean="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được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chuẩn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bị</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không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có</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điều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kiện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gọt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giũa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ngôn</a:t>
            </a:r>
            <a:r>
              <a:rPr lang="en-US" sz="2800" b="1" dirty="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ngữ</a:t>
            </a:r>
            <a:r>
              <a:rPr lang="en-US" sz="2800" b="1" dirty="0" smtClean="0">
                <a:solidFill>
                  <a:schemeClr val="tx1"/>
                </a:solidFill>
                <a:latin typeface="Times New Roman" pitchFamily="18" charset="0"/>
                <a:cs typeface="Times New Roman" pitchFamily="18" charset="0"/>
              </a:rPr>
              <a:t>.</a:t>
            </a:r>
          </a:p>
        </p:txBody>
      </p:sp>
      <p:sp>
        <p:nvSpPr>
          <p:cNvPr id="2" name="Explosion 1 1"/>
          <p:cNvSpPr/>
          <p:nvPr/>
        </p:nvSpPr>
        <p:spPr>
          <a:xfrm>
            <a:off x="251520" y="2564904"/>
            <a:ext cx="7128792" cy="4304184"/>
          </a:xfrm>
          <a:prstGeom prst="irregularSeal1">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smtClean="0">
                <a:solidFill>
                  <a:schemeClr val="tx1"/>
                </a:solidFill>
                <a:latin typeface="Times New Roman" pitchFamily="18" charset="0"/>
                <a:cs typeface="Times New Roman" pitchFamily="18" charset="0"/>
              </a:rPr>
              <a:t>Hãy</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kể</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về</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một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lần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em</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nói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xong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mà</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thấy</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không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hài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lòng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với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cách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nói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của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mình</a:t>
            </a:r>
            <a:r>
              <a:rPr lang="en-US" sz="2400" b="1" dirty="0" smtClean="0">
                <a:solidFill>
                  <a:schemeClr val="tx1"/>
                </a:solidFill>
                <a:latin typeface="Times New Roman" pitchFamily="18" charset="0"/>
                <a:cs typeface="Times New Roman" pitchFamily="18" charset="0"/>
              </a:rPr>
              <a:t>? </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94659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1000"/>
                                        <p:tgtEl>
                                          <p:spTgt spid="7">
                                            <p:txEl>
                                              <p:pRg st="2" end="2"/>
                                            </p:txEl>
                                          </p:spTgt>
                                        </p:tgtEl>
                                      </p:cBhvr>
                                    </p:animEffect>
                                    <p:anim calcmode="lin" valueType="num">
                                      <p:cBhvr>
                                        <p:cTn id="2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699792" y="404664"/>
            <a:ext cx="6336704" cy="5688632"/>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b="1" u="sng" dirty="0" smtClean="0">
                <a:solidFill>
                  <a:schemeClr val="tx1"/>
                </a:solidFill>
                <a:latin typeface="Times New Roman" pitchFamily="18" charset="0"/>
                <a:cs typeface="Times New Roman" pitchFamily="18" charset="0"/>
              </a:rPr>
              <a:t>3. </a:t>
            </a:r>
            <a:r>
              <a:rPr lang="en-US" sz="2800" b="1" u="sng" dirty="0" err="1" smtClean="0">
                <a:solidFill>
                  <a:schemeClr val="tx1"/>
                </a:solidFill>
                <a:latin typeface="Times New Roman" pitchFamily="18" charset="0"/>
                <a:cs typeface="Times New Roman" pitchFamily="18" charset="0"/>
              </a:rPr>
              <a:t>Đặc</a:t>
            </a:r>
            <a:r>
              <a:rPr lang="en-US" sz="2800" b="1" u="sng" dirty="0" smtClean="0">
                <a:solidFill>
                  <a:schemeClr val="tx1"/>
                </a:solidFill>
                <a:latin typeface="Times New Roman" pitchFamily="18" charset="0"/>
                <a:cs typeface="Times New Roman" pitchFamily="18" charset="0"/>
              </a:rPr>
              <a:t> </a:t>
            </a:r>
            <a:r>
              <a:rPr lang="en-US" sz="2800" b="1" u="sng" dirty="0" err="1" smtClean="0">
                <a:solidFill>
                  <a:schemeClr val="tx1"/>
                </a:solidFill>
                <a:latin typeface="Times New Roman" pitchFamily="18" charset="0"/>
                <a:cs typeface="Times New Roman" pitchFamily="18" charset="0"/>
              </a:rPr>
              <a:t>điểm</a:t>
            </a:r>
            <a:r>
              <a:rPr lang="en-US" sz="2800" b="1" u="sng" dirty="0" smtClean="0">
                <a:solidFill>
                  <a:schemeClr val="tx1"/>
                </a:solidFill>
                <a:latin typeface="Times New Roman" pitchFamily="18" charset="0"/>
                <a:cs typeface="Times New Roman" pitchFamily="18" charset="0"/>
              </a:rPr>
              <a:t> </a:t>
            </a:r>
            <a:r>
              <a:rPr lang="en-US" sz="2800" b="1" u="sng" dirty="0" err="1" smtClean="0">
                <a:solidFill>
                  <a:schemeClr val="tx1"/>
                </a:solidFill>
                <a:latin typeface="Times New Roman" pitchFamily="18" charset="0"/>
                <a:cs typeface="Times New Roman" pitchFamily="18" charset="0"/>
              </a:rPr>
              <a:t>ngôn</a:t>
            </a:r>
            <a:r>
              <a:rPr lang="en-US" sz="2800" b="1" u="sng" dirty="0" smtClean="0">
                <a:solidFill>
                  <a:schemeClr val="tx1"/>
                </a:solidFill>
                <a:latin typeface="Times New Roman" pitchFamily="18" charset="0"/>
                <a:cs typeface="Times New Roman" pitchFamily="18" charset="0"/>
              </a:rPr>
              <a:t> </a:t>
            </a:r>
            <a:r>
              <a:rPr lang="en-US" sz="2800" b="1" u="sng" dirty="0" err="1" smtClean="0">
                <a:solidFill>
                  <a:schemeClr val="tx1"/>
                </a:solidFill>
                <a:latin typeface="Times New Roman" pitchFamily="18" charset="0"/>
                <a:cs typeface="Times New Roman" pitchFamily="18" charset="0"/>
              </a:rPr>
              <a:t>ngữ</a:t>
            </a:r>
            <a:r>
              <a:rPr lang="en-US" sz="2800" b="1" u="sng" dirty="0" smtClean="0">
                <a:solidFill>
                  <a:schemeClr val="tx1"/>
                </a:solidFill>
                <a:latin typeface="Times New Roman" pitchFamily="18" charset="0"/>
                <a:cs typeface="Times New Roman" pitchFamily="18" charset="0"/>
              </a:rPr>
              <a:t>:</a:t>
            </a:r>
          </a:p>
          <a:p>
            <a:pPr marL="342900" indent="-342900" algn="just">
              <a:lnSpc>
                <a:spcPct val="150000"/>
              </a:lnSpc>
              <a:buFontTx/>
              <a:buChar char="-"/>
            </a:pPr>
            <a:r>
              <a:rPr lang="en-US" sz="2800" b="1" dirty="0" err="1" smtClean="0">
                <a:solidFill>
                  <a:schemeClr val="tx1"/>
                </a:solidFill>
                <a:latin typeface="Times New Roman" pitchFamily="18" charset="0"/>
                <a:cs typeface="Times New Roman" pitchFamily="18" charset="0"/>
              </a:rPr>
              <a:t>Từ</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Có</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thể</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sử</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dụng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khẩu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ngữ</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từ</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địa</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phương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tiếng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lóng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từ</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hô</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gọi</a:t>
            </a:r>
            <a:r>
              <a:rPr lang="en-US" sz="2800" b="1" dirty="0" smtClean="0">
                <a:solidFill>
                  <a:schemeClr val="tx1"/>
                </a:solidFill>
                <a:latin typeface="Times New Roman" pitchFamily="18" charset="0"/>
                <a:cs typeface="Times New Roman" pitchFamily="18" charset="0"/>
              </a:rPr>
              <a:t>…</a:t>
            </a:r>
          </a:p>
          <a:p>
            <a:pPr marL="342900" indent="-342900" algn="just">
              <a:lnSpc>
                <a:spcPct val="150000"/>
              </a:lnSpc>
              <a:buFontTx/>
              <a:buChar char="-"/>
            </a:pPr>
            <a:r>
              <a:rPr lang="en-US" sz="2800" b="1" dirty="0" err="1" smtClean="0">
                <a:solidFill>
                  <a:schemeClr val="tx1"/>
                </a:solidFill>
                <a:latin typeface="Times New Roman" pitchFamily="18" charset="0"/>
                <a:cs typeface="Times New Roman" pitchFamily="18" charset="0"/>
              </a:rPr>
              <a:t>Câu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Có</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thể</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là</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câu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rườm</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rà</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hoặc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câu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tỉnh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lược</a:t>
            </a:r>
            <a:r>
              <a:rPr lang="en-US" sz="2800" b="1" dirty="0" smtClean="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p:txBody>
      </p:sp>
      <p:pic>
        <p:nvPicPr>
          <p:cNvPr id="5122" name="Picture 2" descr="Kết quả hình ảnh cho giao tiế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5" y="-3027"/>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365104"/>
            <a:ext cx="2699792" cy="246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42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arn(inVertical)">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3276600" y="533400"/>
            <a:ext cx="32528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u="sng" dirty="0" err="1">
                <a:solidFill>
                  <a:srgbClr val="FF0000"/>
                </a:solidFill>
                <a:latin typeface="Times New Roman" pitchFamily="18" charset="0"/>
                <a:cs typeface="Times New Roman" pitchFamily="18" charset="0"/>
              </a:rPr>
              <a:t>Ví</a:t>
            </a:r>
            <a:r>
              <a:rPr lang="en-US" sz="3600" b="1" u="sng" dirty="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dụ</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về</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từ</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ngữ</a:t>
            </a:r>
            <a:endParaRPr lang="en-US" sz="3600" b="1" u="sng" dirty="0">
              <a:solidFill>
                <a:srgbClr val="FF0000"/>
              </a:solidFill>
              <a:latin typeface="Times New Roman" pitchFamily="18" charset="0"/>
              <a:cs typeface="Times New Roman" pitchFamily="18" charset="0"/>
            </a:endParaRPr>
          </a:p>
        </p:txBody>
      </p:sp>
      <p:sp>
        <p:nvSpPr>
          <p:cNvPr id="19462" name="Text Box 6"/>
          <p:cNvSpPr txBox="1">
            <a:spLocks noChangeArrowheads="1"/>
          </p:cNvSpPr>
          <p:nvPr/>
        </p:nvSpPr>
        <p:spPr bwMode="auto">
          <a:xfrm>
            <a:off x="0" y="1447800"/>
            <a:ext cx="771076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buFontTx/>
              <a:buChar char="-"/>
            </a:pPr>
            <a:r>
              <a:rPr lang="en-US" sz="3200" b="1" dirty="0" err="1" smtClean="0">
                <a:solidFill>
                  <a:srgbClr val="0000FF"/>
                </a:solidFill>
                <a:latin typeface="Times New Roman" pitchFamily="18" charset="0"/>
                <a:cs typeface="Times New Roman" pitchFamily="18" charset="0"/>
              </a:rPr>
              <a:t>Từ</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khẩu</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ngữ</a:t>
            </a:r>
            <a:r>
              <a:rPr lang="en-US" sz="3200" b="1" dirty="0" smtClean="0">
                <a:solidFill>
                  <a:srgbClr val="0000FF"/>
                </a:solidFill>
                <a:latin typeface="Times New Roman" pitchFamily="18" charset="0"/>
                <a:cs typeface="Times New Roman" pitchFamily="18" charset="0"/>
              </a:rPr>
              <a:t>: Lo </a:t>
            </a:r>
            <a:r>
              <a:rPr lang="en-US" sz="3200" b="1" dirty="0" err="1" smtClean="0">
                <a:solidFill>
                  <a:srgbClr val="0000FF"/>
                </a:solidFill>
                <a:latin typeface="Times New Roman" pitchFamily="18" charset="0"/>
                <a:cs typeface="Times New Roman" pitchFamily="18" charset="0"/>
              </a:rPr>
              <a:t>sốt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vó</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chờ</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đỏ</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mắt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tức</a:t>
            </a:r>
            <a:endParaRPr lang="en-US" sz="3200" b="1" dirty="0" smtClean="0">
              <a:solidFill>
                <a:srgbClr val="0000FF"/>
              </a:solidFill>
              <a:latin typeface="Times New Roman" pitchFamily="18" charset="0"/>
              <a:cs typeface="Times New Roman" pitchFamily="18" charset="0"/>
            </a:endParaRPr>
          </a:p>
          <a:p>
            <a:r>
              <a:rPr lang="en-US" sz="3200" b="1" dirty="0">
                <a:solidFill>
                  <a:srgbClr val="0000FF"/>
                </a:solidFill>
                <a:latin typeface="Times New Roman" pitchFamily="18" charset="0"/>
                <a:cs typeface="Times New Roman" pitchFamily="18" charset="0"/>
              </a:rPr>
              <a:t> </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lộn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ruột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còn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lâu</a:t>
            </a:r>
            <a:r>
              <a:rPr lang="en-US" sz="3200" b="1" dirty="0" smtClean="0">
                <a:solidFill>
                  <a:srgbClr val="0000FF"/>
                </a:solidFill>
                <a:latin typeface="Times New Roman" pitchFamily="18" charset="0"/>
                <a:cs typeface="Times New Roman" pitchFamily="18" charset="0"/>
              </a:rPr>
              <a:t>…</a:t>
            </a:r>
            <a:endParaRPr lang="en-US" sz="3200" b="1" dirty="0">
              <a:solidFill>
                <a:srgbClr val="0000FF"/>
              </a:solidFill>
              <a:latin typeface="Times New Roman" pitchFamily="18" charset="0"/>
              <a:cs typeface="Times New Roman" pitchFamily="18" charset="0"/>
            </a:endParaRPr>
          </a:p>
        </p:txBody>
      </p:sp>
      <p:sp>
        <p:nvSpPr>
          <p:cNvPr id="19463" name="Text Box 7"/>
          <p:cNvSpPr txBox="1">
            <a:spLocks noChangeArrowheads="1"/>
          </p:cNvSpPr>
          <p:nvPr/>
        </p:nvSpPr>
        <p:spPr bwMode="auto">
          <a:xfrm>
            <a:off x="0" y="3140968"/>
            <a:ext cx="87484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Tx/>
              <a:buChar char="-"/>
            </a:pPr>
            <a:r>
              <a:rPr lang="en-US" sz="3200" b="1" dirty="0" err="1" smtClean="0">
                <a:solidFill>
                  <a:srgbClr val="0000FF"/>
                </a:solidFill>
                <a:latin typeface="Times New Roman" pitchFamily="18" charset="0"/>
                <a:cs typeface="Times New Roman" pitchFamily="18" charset="0"/>
              </a:rPr>
              <a:t>Từ</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địa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phương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Tía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má</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heo</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mô</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giời</a:t>
            </a:r>
            <a:r>
              <a:rPr lang="en-US" sz="3200" b="1" dirty="0" smtClean="0">
                <a:solidFill>
                  <a:srgbClr val="0000FF"/>
                </a:solidFill>
                <a:latin typeface="Times New Roman" pitchFamily="18" charset="0"/>
                <a:cs typeface="Times New Roman" pitchFamily="18" charset="0"/>
              </a:rPr>
              <a:t>…</a:t>
            </a:r>
            <a:endParaRPr lang="en-US" sz="3200" b="1" dirty="0">
              <a:solidFill>
                <a:srgbClr val="0000FF"/>
              </a:solidFill>
              <a:latin typeface="Times New Roman" pitchFamily="18" charset="0"/>
              <a:cs typeface="Times New Roman" pitchFamily="18" charset="0"/>
            </a:endParaRPr>
          </a:p>
        </p:txBody>
      </p:sp>
      <p:sp>
        <p:nvSpPr>
          <p:cNvPr id="19464" name="Text Box 8"/>
          <p:cNvSpPr txBox="1">
            <a:spLocks noChangeArrowheads="1"/>
          </p:cNvSpPr>
          <p:nvPr/>
        </p:nvSpPr>
        <p:spPr bwMode="auto">
          <a:xfrm>
            <a:off x="0" y="4437112"/>
            <a:ext cx="59683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dirty="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Các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từ</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hô</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gọi</a:t>
            </a:r>
            <a:r>
              <a:rPr lang="en-US" sz="3200" b="1" dirty="0" smtClean="0">
                <a:solidFill>
                  <a:srgbClr val="0000FF"/>
                </a:solidFill>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À</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ơi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nhỉ</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nhé</a:t>
            </a:r>
            <a:r>
              <a:rPr lang="en-US" sz="3200" b="1" dirty="0" smtClean="0">
                <a:solidFill>
                  <a:srgbClr val="0000FF"/>
                </a:solidFill>
                <a:latin typeface="Times New Roman" pitchFamily="18" charset="0"/>
                <a:cs typeface="Times New Roman" pitchFamily="18" charset="0"/>
              </a:rPr>
              <a:t>…</a:t>
            </a:r>
            <a:endParaRPr lang="en-US" sz="3200" b="1" dirty="0">
              <a:solidFill>
                <a:srgbClr val="0000FF"/>
              </a:solidFill>
              <a:latin typeface="Times New Roman" pitchFamily="18" charset="0"/>
              <a:cs typeface="Times New Roman" pitchFamily="18" charset="0"/>
            </a:endParaRPr>
          </a:p>
        </p:txBody>
      </p:sp>
      <p:sp>
        <p:nvSpPr>
          <p:cNvPr id="19466" name="Text Box 10"/>
          <p:cNvSpPr txBox="1">
            <a:spLocks noChangeArrowheads="1"/>
          </p:cNvSpPr>
          <p:nvPr/>
        </p:nvSpPr>
        <p:spPr bwMode="auto">
          <a:xfrm>
            <a:off x="0" y="5621178"/>
            <a:ext cx="9677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dirty="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Tiếng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lóng</a:t>
            </a:r>
            <a:r>
              <a:rPr lang="en-US" sz="3200" b="1" dirty="0" smtClean="0">
                <a:solidFill>
                  <a:srgbClr val="0000FF"/>
                </a:solidFill>
                <a:latin typeface="Times New Roman" pitchFamily="18" charset="0"/>
                <a:cs typeface="Times New Roman" pitchFamily="18" charset="0"/>
              </a:rPr>
              <a:t>: Treo </a:t>
            </a:r>
            <a:r>
              <a:rPr lang="en-US" sz="3200" b="1" dirty="0" err="1" smtClean="0">
                <a:solidFill>
                  <a:srgbClr val="0000FF"/>
                </a:solidFill>
                <a:latin typeface="Times New Roman" pitchFamily="18" charset="0"/>
                <a:cs typeface="Times New Roman" pitchFamily="18" charset="0"/>
              </a:rPr>
              <a:t>giò</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lính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phòng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không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phao</a:t>
            </a:r>
            <a:r>
              <a:rPr lang="en-US" sz="3200" b="1" dirty="0" smtClean="0">
                <a:solidFill>
                  <a:srgbClr val="0000FF"/>
                </a:solidFill>
                <a:latin typeface="Times New Roman" pitchFamily="18" charset="0"/>
                <a:cs typeface="Times New Roman" pitchFamily="18" charset="0"/>
              </a:rPr>
              <a:t>…</a:t>
            </a:r>
            <a:endParaRPr lang="en-US" sz="32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925833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115616" y="0"/>
            <a:ext cx="7992888" cy="5661248"/>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u="sng" dirty="0" err="1" smtClean="0">
                <a:solidFill>
                  <a:srgbClr val="FF0000"/>
                </a:solidFill>
                <a:latin typeface="Times New Roman" pitchFamily="18" charset="0"/>
                <a:cs typeface="Times New Roman" pitchFamily="18" charset="0"/>
              </a:rPr>
              <a:t>Ví</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dụ</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về</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câu</a:t>
            </a:r>
            <a:r>
              <a:rPr lang="en-US" sz="2800" b="1" u="sng" dirty="0" smtClean="0">
                <a:solidFill>
                  <a:srgbClr val="FF0000"/>
                </a:solidFill>
                <a:latin typeface="Times New Roman" pitchFamily="18" charset="0"/>
                <a:cs typeface="Times New Roman" pitchFamily="18" charset="0"/>
              </a:rPr>
              <a:t>:</a:t>
            </a:r>
          </a:p>
          <a:p>
            <a:r>
              <a:rPr lang="en-US" sz="2800" b="1" u="sng" dirty="0" err="1" smtClean="0">
                <a:solidFill>
                  <a:schemeClr val="tx1"/>
                </a:solidFill>
                <a:latin typeface="Times New Roman" pitchFamily="18" charset="0"/>
                <a:cs typeface="Times New Roman" pitchFamily="18" charset="0"/>
              </a:rPr>
              <a:t>Ví</a:t>
            </a:r>
            <a:r>
              <a:rPr lang="en-US" sz="2800" b="1" u="sng" dirty="0" smtClean="0">
                <a:solidFill>
                  <a:schemeClr val="tx1"/>
                </a:solidFill>
                <a:latin typeface="Times New Roman" pitchFamily="18" charset="0"/>
                <a:cs typeface="Times New Roman" pitchFamily="18" charset="0"/>
              </a:rPr>
              <a:t> </a:t>
            </a:r>
            <a:r>
              <a:rPr lang="en-US" sz="2800" b="1" u="sng" dirty="0" err="1" smtClean="0">
                <a:solidFill>
                  <a:schemeClr val="tx1"/>
                </a:solidFill>
                <a:latin typeface="Times New Roman" pitchFamily="18" charset="0"/>
                <a:cs typeface="Times New Roman" pitchFamily="18" charset="0"/>
              </a:rPr>
              <a:t>dụ</a:t>
            </a:r>
            <a:r>
              <a:rPr lang="en-US" sz="2800" b="1" u="sng" dirty="0" smtClean="0">
                <a:solidFill>
                  <a:schemeClr val="tx1"/>
                </a:solidFill>
                <a:latin typeface="Times New Roman" pitchFamily="18" charset="0"/>
                <a:cs typeface="Times New Roman" pitchFamily="18" charset="0"/>
              </a:rPr>
              <a:t> 1</a:t>
            </a:r>
            <a:r>
              <a:rPr lang="en-US" sz="2800" u="sng" dirty="0" smtClean="0">
                <a:solidFill>
                  <a:schemeClr val="tx1"/>
                </a:solidFill>
                <a:latin typeface="Times New Roman" pitchFamily="18" charset="0"/>
                <a:cs typeface="Times New Roman" pitchFamily="18" charset="0"/>
              </a:rPr>
              <a:t>: </a:t>
            </a:r>
          </a:p>
          <a:p>
            <a:pPr marL="457200" indent="-457200">
              <a:buFontTx/>
              <a:buChar char="-"/>
            </a:pPr>
            <a:r>
              <a:rPr lang="en-US" sz="2800" dirty="0" err="1" smtClean="0">
                <a:solidFill>
                  <a:schemeClr val="tx1"/>
                </a:solidFill>
                <a:latin typeface="Times New Roman" pitchFamily="18" charset="0"/>
                <a:cs typeface="Times New Roman" pitchFamily="18" charset="0"/>
              </a:rPr>
              <a:t>Tối</a:t>
            </a:r>
            <a:r>
              <a:rPr lang="en-US" sz="2800" smtClean="0">
                <a:solidFill>
                  <a:schemeClr val="tx1"/>
                </a:solidFill>
                <a:latin typeface="Times New Roman" pitchFamily="18" charset="0"/>
                <a:cs typeface="Times New Roman" pitchFamily="18" charset="0"/>
              </a:rPr>
              <a:t> nay, </a:t>
            </a:r>
            <a:r>
              <a:rPr lang="en-US" sz="2800" dirty="0" err="1" smtClean="0">
                <a:solidFill>
                  <a:schemeClr val="tx1"/>
                </a:solidFill>
                <a:latin typeface="Times New Roman" pitchFamily="18" charset="0"/>
                <a:cs typeface="Times New Roman" pitchFamily="18" charset="0"/>
              </a:rPr>
              <a:t>chúng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phê</a:t>
            </a:r>
            <a:r>
              <a:rPr lang="en-US" sz="2800" dirty="0" smtClean="0">
                <a:solidFill>
                  <a:schemeClr val="tx1"/>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nhé</a:t>
            </a:r>
            <a:r>
              <a:rPr lang="en-US" sz="2800" b="1" dirty="0" smtClean="0">
                <a:solidFill>
                  <a:srgbClr val="FF0000"/>
                </a:solidFill>
                <a:latin typeface="Times New Roman" pitchFamily="18" charset="0"/>
                <a:cs typeface="Times New Roman" pitchFamily="18" charset="0"/>
              </a:rPr>
              <a:t>!</a:t>
            </a:r>
          </a:p>
          <a:p>
            <a:pPr marL="457200" indent="-457200">
              <a:buFontTx/>
              <a:buChar char="-"/>
            </a:pPr>
            <a:r>
              <a:rPr lang="en-US" sz="2800" b="1" dirty="0" smtClean="0">
                <a:solidFill>
                  <a:srgbClr val="FF0000"/>
                </a:solidFill>
                <a:latin typeface="Times New Roman" pitchFamily="18" charset="0"/>
                <a:cs typeface="Times New Roman" pitchFamily="18" charset="0"/>
              </a:rPr>
              <a:t>Ừ</a:t>
            </a:r>
            <a:r>
              <a:rPr lang="en-US" sz="2800" dirty="0" smtClean="0">
                <a:solidFill>
                  <a:schemeClr val="tx1"/>
                </a:solidFill>
                <a:latin typeface="Times New Roman" pitchFamily="18" charset="0"/>
                <a:cs typeface="Times New Roman" pitchFamily="18" charset="0"/>
              </a:rPr>
              <a:t>!</a:t>
            </a:r>
          </a:p>
          <a:p>
            <a:r>
              <a:rPr lang="en-US" sz="2800" b="1" u="sng" dirty="0" err="1" smtClean="0">
                <a:solidFill>
                  <a:schemeClr val="tx1"/>
                </a:solidFill>
                <a:latin typeface="Times New Roman" pitchFamily="18" charset="0"/>
                <a:cs typeface="Times New Roman" pitchFamily="18" charset="0"/>
              </a:rPr>
              <a:t>Ví</a:t>
            </a:r>
            <a:r>
              <a:rPr lang="en-US" sz="2800" b="1" u="sng" dirty="0" smtClean="0">
                <a:solidFill>
                  <a:schemeClr val="tx1"/>
                </a:solidFill>
                <a:latin typeface="Times New Roman" pitchFamily="18" charset="0"/>
                <a:cs typeface="Times New Roman" pitchFamily="18" charset="0"/>
              </a:rPr>
              <a:t> </a:t>
            </a:r>
            <a:r>
              <a:rPr lang="en-US" sz="2800" b="1" u="sng" dirty="0" err="1" smtClean="0">
                <a:solidFill>
                  <a:schemeClr val="tx1"/>
                </a:solidFill>
                <a:latin typeface="Times New Roman" pitchFamily="18" charset="0"/>
                <a:cs typeface="Times New Roman" pitchFamily="18" charset="0"/>
              </a:rPr>
              <a:t>dụ</a:t>
            </a:r>
            <a:r>
              <a:rPr lang="en-US" sz="2800" b="1" u="sng" dirty="0" smtClean="0">
                <a:solidFill>
                  <a:schemeClr val="tx1"/>
                </a:solidFill>
                <a:latin typeface="Times New Roman" pitchFamily="18" charset="0"/>
                <a:cs typeface="Times New Roman" pitchFamily="18" charset="0"/>
              </a:rPr>
              <a:t> 2:</a:t>
            </a:r>
          </a:p>
          <a:p>
            <a:pPr marL="457200" indent="-457200" algn="just">
              <a:buFontTx/>
              <a:buChar char="-"/>
            </a:pPr>
            <a:r>
              <a:rPr lang="en-US" sz="2800" u="sng" dirty="0" smtClean="0">
                <a:solidFill>
                  <a:schemeClr val="tx1"/>
                </a:solidFill>
                <a:latin typeface="Times New Roman" pitchFamily="18" charset="0"/>
                <a:cs typeface="Times New Roman" pitchFamily="18" charset="0"/>
              </a:rPr>
              <a:t>“</a:t>
            </a:r>
            <a:r>
              <a:rPr lang="en-US" sz="2800" u="sng" dirty="0" err="1" smtClean="0">
                <a:solidFill>
                  <a:schemeClr val="tx1"/>
                </a:solidFill>
                <a:latin typeface="Times New Roman" pitchFamily="18" charset="0"/>
                <a:cs typeface="Times New Roman" pitchFamily="18" charset="0"/>
              </a:rPr>
              <a:t>Lạy</a:t>
            </a:r>
            <a:r>
              <a:rPr lang="en-US" sz="2800" u="sng" dirty="0" smtClean="0">
                <a:solidFill>
                  <a:schemeClr val="tx1"/>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thầy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nhà</a:t>
            </a:r>
            <a:r>
              <a:rPr lang="en-US" sz="2800" dirty="0" smtClean="0">
                <a:solidFill>
                  <a:schemeClr val="tx1"/>
                </a:solidFill>
                <a:latin typeface="Times New Roman" pitchFamily="18" charset="0"/>
                <a:cs typeface="Times New Roman" pitchFamily="18" charset="0"/>
              </a:rPr>
              <a:t> con </a:t>
            </a:r>
            <a:r>
              <a:rPr lang="en-US" sz="2800" dirty="0" err="1" smtClean="0">
                <a:solidFill>
                  <a:schemeClr val="tx1"/>
                </a:solidFill>
                <a:latin typeface="Times New Roman" pitchFamily="18" charset="0"/>
                <a:cs typeface="Times New Roman" pitchFamily="18" charset="0"/>
              </a:rPr>
              <a:t>chưa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cơn</a:t>
            </a:r>
            <a:r>
              <a:rPr lang="en-US" sz="2800" dirty="0" smtClean="0">
                <a:solidFill>
                  <a:schemeClr val="tx1"/>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với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lại</a:t>
            </a:r>
            <a:r>
              <a:rPr lang="en-US" sz="2800" b="1" dirty="0" smtClean="0">
                <a:solidFill>
                  <a:srgbClr val="FF0000"/>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thầy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mắng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chửi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dám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kêu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Lạy</a:t>
            </a:r>
            <a:r>
              <a:rPr lang="en-US" sz="2800" dirty="0" smtClean="0">
                <a:solidFill>
                  <a:schemeClr val="tx1"/>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thầy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quyền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phép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tay</a:t>
            </a:r>
            <a:r>
              <a:rPr lang="en-US" sz="2800" dirty="0" smtClean="0">
                <a:solidFill>
                  <a:schemeClr val="tx1"/>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thầy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thầy</a:t>
            </a:r>
            <a:r>
              <a:rPr lang="en-US" sz="2800" b="1" dirty="0" smtClean="0">
                <a:solidFill>
                  <a:srgbClr val="FF0000"/>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nhà</a:t>
            </a:r>
            <a:r>
              <a:rPr lang="en-US" sz="2800" dirty="0" smtClean="0">
                <a:solidFill>
                  <a:schemeClr val="tx1"/>
                </a:solidFill>
                <a:latin typeface="Times New Roman" pitchFamily="18" charset="0"/>
                <a:cs typeface="Times New Roman" pitchFamily="18" charset="0"/>
              </a:rPr>
              <a:t> con, </a:t>
            </a:r>
            <a:r>
              <a:rPr lang="en-US" sz="2800" u="sng" dirty="0" err="1" smtClean="0">
                <a:solidFill>
                  <a:schemeClr val="tx1"/>
                </a:solidFill>
                <a:latin typeface="Times New Roman" pitchFamily="18" charset="0"/>
                <a:cs typeface="Times New Roman" pitchFamily="18" charset="0"/>
              </a:rPr>
              <a:t>đừng</a:t>
            </a:r>
            <a:r>
              <a:rPr lang="en-US" sz="2800" u="sng" dirty="0" smtClean="0">
                <a:solidFill>
                  <a:schemeClr val="tx1"/>
                </a:solidFill>
                <a:latin typeface="Times New Roman" pitchFamily="18" charset="0"/>
                <a:cs typeface="Times New Roman" pitchFamily="18" charset="0"/>
              </a:rPr>
              <a:t> </a:t>
            </a:r>
            <a:r>
              <a:rPr lang="en-US" sz="2800" u="sng" dirty="0" err="1" smtClean="0">
                <a:solidFill>
                  <a:schemeClr val="tx1"/>
                </a:solidFill>
                <a:latin typeface="Times New Roman" pitchFamily="18" charset="0"/>
                <a:cs typeface="Times New Roman" pitchFamily="18" charset="0"/>
              </a:rPr>
              <a:t>bắt</a:t>
            </a:r>
            <a:r>
              <a:rPr lang="en-US" sz="2800" u="sng" dirty="0" smtClean="0">
                <a:solidFill>
                  <a:schemeClr val="tx1"/>
                </a:solidFill>
                <a:latin typeface="Times New Roman" pitchFamily="18" charset="0"/>
                <a:cs typeface="Times New Roman" pitchFamily="18" charset="0"/>
              </a:rPr>
              <a:t> </a:t>
            </a:r>
            <a:r>
              <a:rPr lang="en-US" sz="2800" u="sng" dirty="0" err="1" smtClean="0">
                <a:solidFill>
                  <a:schemeClr val="tx1"/>
                </a:solidFill>
                <a:latin typeface="Times New Roman" pitchFamily="18" charset="0"/>
                <a:cs typeface="Times New Roman" pitchFamily="18" charset="0"/>
              </a:rPr>
              <a:t>nhà</a:t>
            </a:r>
            <a:r>
              <a:rPr lang="en-US" sz="2800" u="sng" dirty="0" smtClean="0">
                <a:solidFill>
                  <a:schemeClr val="tx1"/>
                </a:solidFill>
                <a:latin typeface="Times New Roman" pitchFamily="18" charset="0"/>
                <a:cs typeface="Times New Roman" pitchFamily="18" charset="0"/>
              </a:rPr>
              <a:t> con </a:t>
            </a:r>
            <a:r>
              <a:rPr lang="en-US" sz="2800" u="sng" dirty="0" err="1" smtClean="0">
                <a:solidFill>
                  <a:schemeClr val="tx1"/>
                </a:solidFill>
                <a:latin typeface="Times New Roman" pitchFamily="18" charset="0"/>
                <a:cs typeface="Times New Roman" pitchFamily="18" charset="0"/>
              </a:rPr>
              <a:t>đi</a:t>
            </a:r>
            <a:r>
              <a:rPr lang="en-US" sz="2800" u="sng" dirty="0" smtClean="0">
                <a:solidFill>
                  <a:schemeClr val="tx1"/>
                </a:solidFill>
                <a:latin typeface="Times New Roman" pitchFamily="18" charset="0"/>
                <a:cs typeface="Times New Roman" pitchFamily="18" charset="0"/>
              </a:rPr>
              <a:t> </a:t>
            </a:r>
            <a:r>
              <a:rPr lang="en-US" sz="2800" u="sng" dirty="0" err="1" smtClean="0">
                <a:solidFill>
                  <a:schemeClr val="tx1"/>
                </a:solidFill>
                <a:latin typeface="Times New Roman" pitchFamily="18" charset="0"/>
                <a:cs typeface="Times New Roman" pitchFamily="18" charset="0"/>
              </a:rPr>
              <a:t>xem</a:t>
            </a:r>
            <a:r>
              <a:rPr lang="en-US" sz="2800" u="sng" dirty="0" smtClean="0">
                <a:solidFill>
                  <a:schemeClr val="tx1"/>
                </a:solidFill>
                <a:latin typeface="Times New Roman" pitchFamily="18" charset="0"/>
                <a:cs typeface="Times New Roman" pitchFamily="18" charset="0"/>
              </a:rPr>
              <a:t> </a:t>
            </a:r>
            <a:r>
              <a:rPr lang="en-US" sz="2800" u="sng" dirty="0" err="1" smtClean="0">
                <a:solidFill>
                  <a:schemeClr val="tx1"/>
                </a:solidFill>
                <a:latin typeface="Times New Roman" pitchFamily="18" charset="0"/>
                <a:cs typeface="Times New Roman" pitchFamily="18" charset="0"/>
              </a:rPr>
              <a:t>bóng</a:t>
            </a:r>
            <a:r>
              <a:rPr lang="en-US" sz="2800" u="sng" dirty="0" smtClean="0">
                <a:solidFill>
                  <a:schemeClr val="tx1"/>
                </a:solidFill>
                <a:latin typeface="Times New Roman" pitchFamily="18" charset="0"/>
                <a:cs typeface="Times New Roman" pitchFamily="18" charset="0"/>
              </a:rPr>
              <a:t> </a:t>
            </a:r>
            <a:r>
              <a:rPr lang="en-US" sz="2800" u="sng" dirty="0" err="1" smtClean="0">
                <a:solidFill>
                  <a:schemeClr val="tx1"/>
                </a:solidFill>
                <a:latin typeface="Times New Roman" pitchFamily="18" charset="0"/>
                <a:cs typeface="Times New Roman" pitchFamily="18" charset="0"/>
              </a:rPr>
              <a:t>đá</a:t>
            </a:r>
            <a:r>
              <a:rPr lang="en-US" sz="2800" u="sng" dirty="0" smtClean="0">
                <a:solidFill>
                  <a:schemeClr val="tx1"/>
                </a:solidFill>
                <a:latin typeface="Times New Roman" pitchFamily="18" charset="0"/>
                <a:cs typeface="Times New Roman" pitchFamily="18" charset="0"/>
              </a:rPr>
              <a:t> </a:t>
            </a:r>
            <a:r>
              <a:rPr lang="en-US" sz="2800" u="sng" dirty="0" err="1" smtClean="0">
                <a:solidFill>
                  <a:schemeClr val="tx1"/>
                </a:solidFill>
                <a:latin typeface="Times New Roman" pitchFamily="18" charset="0"/>
                <a:cs typeface="Times New Roman" pitchFamily="18" charset="0"/>
              </a:rPr>
              <a:t>vội</a:t>
            </a:r>
            <a:r>
              <a:rPr lang="en-US" sz="2800" dirty="0" smtClean="0">
                <a:solidFill>
                  <a:schemeClr val="tx1"/>
                </a:solidFill>
                <a:latin typeface="Times New Roman" pitchFamily="18" charset="0"/>
                <a:cs typeface="Times New Roman" pitchFamily="18" charset="0"/>
              </a:rPr>
              <a:t>.”</a:t>
            </a:r>
          </a:p>
          <a:p>
            <a:r>
              <a:rPr lang="en-US" sz="2800" dirty="0" smtClean="0">
                <a:solidFill>
                  <a:schemeClr val="tx1"/>
                </a:solidFill>
                <a:latin typeface="Times New Roman" pitchFamily="18" charset="0"/>
                <a:cs typeface="Times New Roman" pitchFamily="18" charset="0"/>
              </a:rPr>
              <a:t>(</a:t>
            </a:r>
            <a:r>
              <a:rPr lang="en-US" sz="2800" i="1" dirty="0" err="1" smtClean="0">
                <a:solidFill>
                  <a:schemeClr val="tx1"/>
                </a:solidFill>
                <a:latin typeface="Times New Roman" pitchFamily="18" charset="0"/>
                <a:cs typeface="Times New Roman" pitchFamily="18" charset="0"/>
              </a:rPr>
              <a:t>Tinh</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thần</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thể</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dục</a:t>
            </a:r>
            <a:r>
              <a:rPr lang="en-US" sz="2800" dirty="0" smtClean="0">
                <a:solidFill>
                  <a:schemeClr val="tx1"/>
                </a:solidFill>
                <a:latin typeface="Times New Roman" pitchFamily="18" charset="0"/>
                <a:cs typeface="Times New Roman" pitchFamily="18" charset="0"/>
              </a:rPr>
              <a:t> – </a:t>
            </a:r>
            <a:r>
              <a:rPr lang="en-US" sz="2800" dirty="0" err="1" smtClean="0">
                <a:solidFill>
                  <a:schemeClr val="tx1"/>
                </a:solidFill>
                <a:latin typeface="Times New Roman" pitchFamily="18" charset="0"/>
                <a:cs typeface="Times New Roman" pitchFamily="18" charset="0"/>
              </a:rPr>
              <a:t>Nguyễn</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Hoan</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pic>
        <p:nvPicPr>
          <p:cNvPr id="6148" name="Picture 4" descr="Kết quả hình ảnh cho hoa d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5973915"/>
            <a:ext cx="7488832" cy="89535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ình ảnh có liên qu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663" y="0"/>
            <a:ext cx="1333500" cy="745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37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hd_mua-ron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extLst>
            <a:ext uri="{909E8E84-426E-40DD-AFC4-6F175D3DCCD1}">
              <a14:hiddenFill xmlns:a14="http://schemas.microsoft.com/office/drawing/2010/main">
                <a:solidFill>
                  <a:srgbClr val="FFFFFF"/>
                </a:solidFill>
              </a14:hiddenFill>
            </a:ext>
          </a:extLst>
        </p:spPr>
      </p:pic>
      <p:sp>
        <p:nvSpPr>
          <p:cNvPr id="29702" name="Text Box 6"/>
          <p:cNvSpPr txBox="1">
            <a:spLocks noChangeArrowheads="1"/>
          </p:cNvSpPr>
          <p:nvPr/>
        </p:nvSpPr>
        <p:spPr bwMode="auto">
          <a:xfrm>
            <a:off x="403595" y="5949280"/>
            <a:ext cx="4312421" cy="830997"/>
          </a:xfrm>
          <a:prstGeom prst="rect">
            <a:avLst/>
          </a:prstGeom>
          <a:solidFill>
            <a:srgbClr val="FFFF00"/>
          </a:solidFill>
          <a:ln>
            <a:noFill/>
          </a:ln>
          <a:effectLst/>
          <a:extLst/>
        </p:spPr>
        <p:txBody>
          <a:bodyPr wrap="square">
            <a:spAutoFit/>
          </a:bodyPr>
          <a:lstStyle/>
          <a:p>
            <a:r>
              <a:rPr lang="en-US" sz="4800" b="1" dirty="0" err="1" smtClean="0">
                <a:latin typeface="Times New Roman" pitchFamily="18" charset="0"/>
                <a:cs typeface="Times New Roman" pitchFamily="18" charset="0"/>
              </a:rPr>
              <a:t>Lễ</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hội</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múa</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lân</a:t>
            </a:r>
            <a:endParaRPr lang="en-US" sz="4800" b="1" dirty="0">
              <a:latin typeface="Times New Roman" pitchFamily="18" charset="0"/>
              <a:cs typeface="Times New Roman" pitchFamily="18" charset="0"/>
            </a:endParaRPr>
          </a:p>
        </p:txBody>
      </p:sp>
    </p:spTree>
    <p:extLst>
      <p:ext uri="{BB962C8B-B14F-4D97-AF65-F5344CB8AC3E}">
        <p14:creationId xmlns:p14="http://schemas.microsoft.com/office/powerpoint/2010/main" val="6072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fade">
                                      <p:cBhvr>
                                        <p:cTn id="7" dur="500"/>
                                        <p:tgtEl>
                                          <p:spTgt spid="2970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circle(in)">
                                      <p:cBhvr>
                                        <p:cTn id="12" dur="20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di b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6456" y="3539698"/>
            <a:ext cx="3810000" cy="3137327"/>
          </a:xfrm>
          <a:prstGeom prst="rect">
            <a:avLst/>
          </a:prstGeom>
          <a:noFill/>
          <a:extLst>
            <a:ext uri="{909E8E84-426E-40DD-AFC4-6F175D3DCCD1}">
              <a14:hiddenFill xmlns:a14="http://schemas.microsoft.com/office/drawing/2010/main">
                <a:solidFill>
                  <a:srgbClr val="FFFFFF"/>
                </a:solidFill>
              </a14:hiddenFill>
            </a:ext>
          </a:extLst>
        </p:spPr>
      </p:pic>
      <p:pic>
        <p:nvPicPr>
          <p:cNvPr id="31757" name="Picture 13" descr="10922926_Bienbao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0"/>
            <a:ext cx="3429000" cy="3098800"/>
          </a:xfrm>
          <a:prstGeom prst="rect">
            <a:avLst/>
          </a:prstGeom>
          <a:noFill/>
          <a:extLst>
            <a:ext uri="{909E8E84-426E-40DD-AFC4-6F175D3DCCD1}">
              <a14:hiddenFill xmlns:a14="http://schemas.microsoft.com/office/drawing/2010/main">
                <a:solidFill>
                  <a:srgbClr val="FFFFFF"/>
                </a:solidFill>
              </a14:hiddenFill>
            </a:ext>
          </a:extLst>
        </p:spPr>
      </p:pic>
      <p:pic>
        <p:nvPicPr>
          <p:cNvPr id="31758" name="Picture 14" descr="10922926_Bienbao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81400"/>
            <a:ext cx="344805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31759" name="Picture 15" descr="10922926_Bienbao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624"/>
            <a:ext cx="3276600" cy="3054176"/>
          </a:xfrm>
          <a:prstGeom prst="rect">
            <a:avLst/>
          </a:prstGeom>
          <a:noFill/>
          <a:extLst>
            <a:ext uri="{909E8E84-426E-40DD-AFC4-6F175D3DCCD1}">
              <a14:hiddenFill xmlns:a14="http://schemas.microsoft.com/office/drawing/2010/main">
                <a:solidFill>
                  <a:srgbClr val="FFFFFF"/>
                </a:solidFill>
              </a14:hiddenFill>
            </a:ext>
          </a:extLst>
        </p:spPr>
      </p:pic>
      <p:sp>
        <p:nvSpPr>
          <p:cNvPr id="31760" name="Oval 16"/>
          <p:cNvSpPr>
            <a:spLocks noChangeArrowheads="1"/>
          </p:cNvSpPr>
          <p:nvPr/>
        </p:nvSpPr>
        <p:spPr bwMode="auto">
          <a:xfrm>
            <a:off x="1676400" y="5029200"/>
            <a:ext cx="533400" cy="609600"/>
          </a:xfrm>
          <a:prstGeom prst="ellipse">
            <a:avLst/>
          </a:prstGeom>
          <a:solidFill>
            <a:schemeClr val="tx1"/>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1761" name="Oval 17"/>
          <p:cNvSpPr>
            <a:spLocks noChangeArrowheads="1"/>
          </p:cNvSpPr>
          <p:nvPr/>
        </p:nvSpPr>
        <p:spPr bwMode="auto">
          <a:xfrm>
            <a:off x="1676400" y="5638800"/>
            <a:ext cx="533400" cy="685800"/>
          </a:xfrm>
          <a:prstGeom prst="ellipse">
            <a:avLst/>
          </a:prstGeom>
          <a:solidFill>
            <a:schemeClr val="tx1"/>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2" name="Oval 18"/>
          <p:cNvSpPr>
            <a:spLocks noChangeArrowheads="1"/>
          </p:cNvSpPr>
          <p:nvPr/>
        </p:nvSpPr>
        <p:spPr bwMode="auto">
          <a:xfrm>
            <a:off x="1676400" y="908720"/>
            <a:ext cx="533400" cy="609600"/>
          </a:xfrm>
          <a:prstGeom prst="ellipse">
            <a:avLst/>
          </a:prstGeom>
          <a:solidFill>
            <a:schemeClr val="tx1"/>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3" name="Oval 19"/>
          <p:cNvSpPr>
            <a:spLocks noChangeArrowheads="1"/>
          </p:cNvSpPr>
          <p:nvPr/>
        </p:nvSpPr>
        <p:spPr bwMode="auto">
          <a:xfrm>
            <a:off x="1676400" y="1556792"/>
            <a:ext cx="533400" cy="609600"/>
          </a:xfrm>
          <a:prstGeom prst="ellipse">
            <a:avLst/>
          </a:prstGeom>
          <a:solidFill>
            <a:schemeClr val="tx1"/>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4" name="Oval 20"/>
          <p:cNvSpPr>
            <a:spLocks noChangeArrowheads="1"/>
          </p:cNvSpPr>
          <p:nvPr/>
        </p:nvSpPr>
        <p:spPr bwMode="auto">
          <a:xfrm>
            <a:off x="6324600" y="2133600"/>
            <a:ext cx="533400" cy="609600"/>
          </a:xfrm>
          <a:prstGeom prst="ellipse">
            <a:avLst/>
          </a:prstGeom>
          <a:solidFill>
            <a:schemeClr val="tx1"/>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5" name="Oval 21"/>
          <p:cNvSpPr>
            <a:spLocks noChangeArrowheads="1"/>
          </p:cNvSpPr>
          <p:nvPr/>
        </p:nvSpPr>
        <p:spPr bwMode="auto">
          <a:xfrm>
            <a:off x="6324600" y="838200"/>
            <a:ext cx="533400" cy="609600"/>
          </a:xfrm>
          <a:prstGeom prst="ellipse">
            <a:avLst/>
          </a:prstGeom>
          <a:solidFill>
            <a:schemeClr val="tx1"/>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6" name="Text Box 22"/>
          <p:cNvSpPr txBox="1">
            <a:spLocks noChangeArrowheads="1"/>
          </p:cNvSpPr>
          <p:nvPr/>
        </p:nvSpPr>
        <p:spPr bwMode="auto">
          <a:xfrm>
            <a:off x="2514600" y="381000"/>
            <a:ext cx="19591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smtClean="0">
                <a:solidFill>
                  <a:srgbClr val="0000FF"/>
                </a:solidFill>
                <a:latin typeface="Times New Roman" pitchFamily="18" charset="0"/>
                <a:cs typeface="Times New Roman" pitchFamily="18" charset="0"/>
              </a:rPr>
              <a:t>Được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phép</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đi</a:t>
            </a:r>
            <a:endParaRPr lang="en-US" sz="2400" b="1" dirty="0">
              <a:solidFill>
                <a:srgbClr val="0000FF"/>
              </a:solidFill>
              <a:latin typeface="Times New Roman" pitchFamily="18" charset="0"/>
              <a:cs typeface="Times New Roman" pitchFamily="18" charset="0"/>
            </a:endParaRPr>
          </a:p>
        </p:txBody>
      </p:sp>
      <p:sp>
        <p:nvSpPr>
          <p:cNvPr id="31767" name="Text Box 23"/>
          <p:cNvSpPr txBox="1">
            <a:spLocks noChangeArrowheads="1"/>
          </p:cNvSpPr>
          <p:nvPr/>
        </p:nvSpPr>
        <p:spPr bwMode="auto">
          <a:xfrm>
            <a:off x="7086600" y="228600"/>
            <a:ext cx="20601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err="1" smtClean="0">
                <a:solidFill>
                  <a:srgbClr val="0000FF"/>
                </a:solidFill>
                <a:latin typeface="Times New Roman" pitchFamily="18" charset="0"/>
                <a:cs typeface="Times New Roman" pitchFamily="18" charset="0"/>
              </a:rPr>
              <a:t>Giảm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tốc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độ</a:t>
            </a:r>
            <a:endParaRPr lang="en-US" sz="2800" b="1" dirty="0">
              <a:solidFill>
                <a:srgbClr val="0000FF"/>
              </a:solidFill>
              <a:latin typeface="Times New Roman" pitchFamily="18" charset="0"/>
              <a:cs typeface="Times New Roman" pitchFamily="18" charset="0"/>
            </a:endParaRPr>
          </a:p>
        </p:txBody>
      </p:sp>
      <p:sp>
        <p:nvSpPr>
          <p:cNvPr id="31768" name="Text Box 24"/>
          <p:cNvSpPr txBox="1">
            <a:spLocks noChangeArrowheads="1"/>
          </p:cNvSpPr>
          <p:nvPr/>
        </p:nvSpPr>
        <p:spPr bwMode="auto">
          <a:xfrm>
            <a:off x="3048000" y="4648200"/>
            <a:ext cx="15071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err="1" smtClean="0">
                <a:solidFill>
                  <a:srgbClr val="0000FF"/>
                </a:solidFill>
                <a:latin typeface="Times New Roman" pitchFamily="18" charset="0"/>
                <a:cs typeface="Times New Roman" pitchFamily="18" charset="0"/>
              </a:rPr>
              <a:t>Dừng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lại</a:t>
            </a:r>
            <a:endParaRPr lang="en-US" sz="2800" b="1" dirty="0">
              <a:solidFill>
                <a:srgbClr val="0000FF"/>
              </a:solidFill>
              <a:latin typeface="Times New Roman" pitchFamily="18" charset="0"/>
              <a:cs typeface="Times New Roman" pitchFamily="18" charset="0"/>
            </a:endParaRPr>
          </a:p>
        </p:txBody>
      </p:sp>
      <p:sp>
        <p:nvSpPr>
          <p:cNvPr id="31769" name="Text Box 25"/>
          <p:cNvSpPr txBox="1">
            <a:spLocks noChangeArrowheads="1"/>
          </p:cNvSpPr>
          <p:nvPr/>
        </p:nvSpPr>
        <p:spPr bwMode="auto">
          <a:xfrm>
            <a:off x="7308303" y="3124200"/>
            <a:ext cx="18384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err="1" smtClean="0">
                <a:solidFill>
                  <a:srgbClr val="0000FF"/>
                </a:solidFill>
                <a:latin typeface="Times New Roman" pitchFamily="18" charset="0"/>
                <a:cs typeface="Times New Roman" pitchFamily="18" charset="0"/>
              </a:rPr>
              <a:t>Dành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cho</a:t>
            </a:r>
            <a:r>
              <a:rPr lang="en-US" sz="2400" b="1" dirty="0" smtClean="0">
                <a:solidFill>
                  <a:srgbClr val="0000FF"/>
                </a:solidFill>
                <a:latin typeface="Times New Roman" pitchFamily="18" charset="0"/>
                <a:cs typeface="Times New Roman" pitchFamily="18" charset="0"/>
              </a:rPr>
              <a:t> </a:t>
            </a:r>
          </a:p>
          <a:p>
            <a:r>
              <a:rPr lang="en-US" sz="2400" b="1" dirty="0" err="1" smtClean="0">
                <a:solidFill>
                  <a:srgbClr val="0000FF"/>
                </a:solidFill>
                <a:latin typeface="Times New Roman" pitchFamily="18" charset="0"/>
                <a:cs typeface="Times New Roman" pitchFamily="18" charset="0"/>
              </a:rPr>
              <a:t>người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đi</a:t>
            </a:r>
            <a:r>
              <a:rPr lang="en-US" sz="2400" b="1" dirty="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bộ</a:t>
            </a:r>
            <a:endParaRPr lang="en-US" sz="2400" b="1" dirty="0">
              <a:solidFill>
                <a:srgbClr val="0000FF"/>
              </a:solidFill>
              <a:latin typeface="Times New Roman" pitchFamily="18" charset="0"/>
              <a:cs typeface="Times New Roman" pitchFamily="18" charset="0"/>
            </a:endParaRPr>
          </a:p>
        </p:txBody>
      </p:sp>
      <p:sp>
        <p:nvSpPr>
          <p:cNvPr id="2" name="Oval 1"/>
          <p:cNvSpPr/>
          <p:nvPr/>
        </p:nvSpPr>
        <p:spPr>
          <a:xfrm>
            <a:off x="3203849" y="2996952"/>
            <a:ext cx="2160240" cy="163448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itchFamily="18" charset="0"/>
                <a:cs typeface="Times New Roman" pitchFamily="18" charset="0"/>
              </a:rPr>
              <a:t>Biển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báo</a:t>
            </a: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126689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41"/>
            <a:ext cx="7304856" cy="687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304856" y="5373216"/>
            <a:ext cx="1803648" cy="144016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Đạo</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đức</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lớp</a:t>
            </a:r>
            <a:r>
              <a:rPr lang="en-US" sz="3200" b="1" dirty="0" smtClean="0">
                <a:solidFill>
                  <a:schemeClr val="tx1"/>
                </a:solidFill>
                <a:latin typeface="Times New Roman" pitchFamily="18" charset="0"/>
                <a:cs typeface="Times New Roman" pitchFamily="18" charset="0"/>
              </a:rPr>
              <a:t> 2</a:t>
            </a:r>
            <a:endParaRPr lang="en-US" sz="3200" b="1" dirty="0">
              <a:solidFill>
                <a:schemeClr val="tx1"/>
              </a:solidFill>
              <a:latin typeface="Times New Roman" pitchFamily="18" charset="0"/>
              <a:cs typeface="Times New Roman" pitchFamily="18" charset="0"/>
            </a:endParaRPr>
          </a:p>
        </p:txBody>
      </p:sp>
      <p:sp>
        <p:nvSpPr>
          <p:cNvPr id="2" name="Rounded Rectangle 1"/>
          <p:cNvSpPr/>
          <p:nvPr/>
        </p:nvSpPr>
        <p:spPr>
          <a:xfrm>
            <a:off x="7304856" y="-27384"/>
            <a:ext cx="1803648" cy="16561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itchFamily="18" charset="0"/>
                <a:cs typeface="Times New Roman" pitchFamily="18" charset="0"/>
              </a:rPr>
              <a:t>Hình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ảnh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mình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họa</a:t>
            </a:r>
            <a:endParaRPr lang="en-US" sz="2800" b="1" dirty="0">
              <a:solidFill>
                <a:schemeClr val="tx1"/>
              </a:solidFill>
              <a:latin typeface="Times New Roman" pitchFamily="18" charset="0"/>
              <a:cs typeface="Times New Roman" pitchFamily="18" charset="0"/>
            </a:endParaRPr>
          </a:p>
        </p:txBody>
      </p:sp>
      <p:pic>
        <p:nvPicPr>
          <p:cNvPr id="5" name="Picture 6" descr="Hình ảnh có liên qu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04856" y="1592797"/>
            <a:ext cx="1803648" cy="478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08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SÁCH BÚT"/>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0038" y="1089320"/>
            <a:ext cx="9131508" cy="5796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Up Ribbon 4"/>
          <p:cNvSpPr/>
          <p:nvPr/>
        </p:nvSpPr>
        <p:spPr>
          <a:xfrm>
            <a:off x="20038" y="116632"/>
            <a:ext cx="9144000" cy="1152128"/>
          </a:xfrm>
          <a:prstGeom prst="ribbon2">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II. ĐẶC ĐIỂM NGÔN NGỮ VIẾT</a:t>
            </a:r>
            <a:endParaRPr lang="en-US" sz="2800" b="1" dirty="0">
              <a:solidFill>
                <a:srgbClr val="FF0000"/>
              </a:solidFill>
              <a:latin typeface="Times New Roman" pitchFamily="18" charset="0"/>
              <a:cs typeface="Times New Roman" pitchFamily="18" charset="0"/>
            </a:endParaRPr>
          </a:p>
        </p:txBody>
      </p:sp>
      <p:pic>
        <p:nvPicPr>
          <p:cNvPr id="6" name="Picture 2" descr="Kết quả hình ảnh cho dấu hỏi lớ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7" y="3829146"/>
            <a:ext cx="3528391" cy="2996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291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Kết quả hình ảnh cho hình ảnh cờ đỏ búa liềm"/>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39" name="AutoShape 3" descr="Kết quả hình ảnh cho hình ảnh cờ đỏ búa liềm"/>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0" name="Rectangle 4"/>
          <p:cNvSpPr>
            <a:spLocks noChangeArrowheads="1"/>
          </p:cNvSpPr>
          <p:nvPr/>
        </p:nvSpPr>
        <p:spPr bwMode="auto">
          <a:xfrm>
            <a:off x="0" y="0"/>
            <a:ext cx="716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7200" b="1">
              <a:latin typeface="Times New Roman" pitchFamily="18" charset="0"/>
            </a:endParaRPr>
          </a:p>
        </p:txBody>
      </p:sp>
      <p:sp>
        <p:nvSpPr>
          <p:cNvPr id="15370" name="AutoShape 10"/>
          <p:cNvSpPr>
            <a:spLocks noChangeArrowheads="1"/>
          </p:cNvSpPr>
          <p:nvPr/>
        </p:nvSpPr>
        <p:spPr bwMode="auto">
          <a:xfrm>
            <a:off x="35496" y="2849488"/>
            <a:ext cx="3165394" cy="3603848"/>
          </a:xfrm>
          <a:prstGeom prst="verticalScroll">
            <a:avLst>
              <a:gd name="adj" fmla="val 12500"/>
            </a:avLst>
          </a:prstGeom>
          <a:solidFill>
            <a:srgbClr val="FFFF00"/>
          </a:solidFill>
          <a:ln w="9525">
            <a:solidFill>
              <a:schemeClr val="tx1"/>
            </a:solidFill>
            <a:round/>
            <a:headEnd/>
            <a:tailEnd/>
          </a:ln>
          <a:effectLst/>
        </p:spPr>
        <p:txBody>
          <a:bodyPr wrap="none" anchor="ctr"/>
          <a:lstStyle/>
          <a:p>
            <a:pPr algn="ctr">
              <a:lnSpc>
                <a:spcPct val="150000"/>
              </a:lnSpc>
            </a:pPr>
            <a:r>
              <a:rPr lang="en-US" sz="2800" b="1" dirty="0" smtClean="0">
                <a:latin typeface="Times New Roman" pitchFamily="18" charset="0"/>
              </a:rPr>
              <a:t>1.</a:t>
            </a:r>
          </a:p>
          <a:p>
            <a:pPr algn="ctr">
              <a:lnSpc>
                <a:spcPct val="150000"/>
              </a:lnSpc>
            </a:pPr>
            <a:r>
              <a:rPr lang="en-US" sz="2800" b="1" dirty="0" err="1" smtClean="0">
                <a:latin typeface="Times New Roman" pitchFamily="18" charset="0"/>
              </a:rPr>
              <a:t>Tìm</a:t>
            </a:r>
            <a:r>
              <a:rPr lang="en-US" sz="2800" b="1" dirty="0" smtClean="0">
                <a:latin typeface="Times New Roman" pitchFamily="18" charset="0"/>
              </a:rPr>
              <a:t> </a:t>
            </a:r>
            <a:r>
              <a:rPr lang="en-US" sz="2800" b="1" dirty="0" err="1" smtClean="0">
                <a:latin typeface="Times New Roman" pitchFamily="18" charset="0"/>
              </a:rPr>
              <a:t>hiểu</a:t>
            </a:r>
            <a:r>
              <a:rPr lang="en-US" sz="2800" b="1" dirty="0" smtClean="0">
                <a:latin typeface="Times New Roman" pitchFamily="18" charset="0"/>
              </a:rPr>
              <a:t> </a:t>
            </a:r>
          </a:p>
          <a:p>
            <a:pPr algn="ctr">
              <a:lnSpc>
                <a:spcPct val="150000"/>
              </a:lnSpc>
            </a:pPr>
            <a:r>
              <a:rPr lang="en-US" sz="2800" b="1" dirty="0" err="1">
                <a:latin typeface="Times New Roman" pitchFamily="18" charset="0"/>
              </a:rPr>
              <a:t>p</a:t>
            </a:r>
            <a:r>
              <a:rPr lang="en-US" sz="2800" b="1" dirty="0" err="1" smtClean="0">
                <a:latin typeface="Times New Roman" pitchFamily="18" charset="0"/>
              </a:rPr>
              <a:t>hương</a:t>
            </a:r>
            <a:r>
              <a:rPr lang="en-US" sz="2800" b="1" dirty="0" smtClean="0">
                <a:latin typeface="Times New Roman" pitchFamily="18" charset="0"/>
              </a:rPr>
              <a:t> </a:t>
            </a:r>
            <a:r>
              <a:rPr lang="en-US" sz="2800" b="1" dirty="0" err="1" smtClean="0">
                <a:latin typeface="Times New Roman" pitchFamily="18" charset="0"/>
              </a:rPr>
              <a:t>tiện</a:t>
            </a:r>
            <a:endParaRPr lang="en-US" sz="2800" b="1" dirty="0" smtClean="0">
              <a:latin typeface="Times New Roman" pitchFamily="18" charset="0"/>
            </a:endParaRPr>
          </a:p>
          <a:p>
            <a:pPr algn="ctr">
              <a:lnSpc>
                <a:spcPct val="150000"/>
              </a:lnSpc>
            </a:pPr>
            <a:r>
              <a:rPr lang="en-US" sz="2800" b="1" dirty="0" err="1">
                <a:latin typeface="Times New Roman" pitchFamily="18" charset="0"/>
              </a:rPr>
              <a:t>t</a:t>
            </a:r>
            <a:r>
              <a:rPr lang="en-US" sz="2800" b="1" dirty="0" err="1" smtClean="0">
                <a:latin typeface="Times New Roman" pitchFamily="18" charset="0"/>
              </a:rPr>
              <a:t>hể</a:t>
            </a:r>
            <a:r>
              <a:rPr lang="en-US" sz="2800" b="1" dirty="0" smtClean="0">
                <a:latin typeface="Times New Roman" pitchFamily="18" charset="0"/>
              </a:rPr>
              <a:t> </a:t>
            </a:r>
            <a:r>
              <a:rPr lang="en-US" sz="2800" b="1" dirty="0" err="1" smtClean="0">
                <a:latin typeface="Times New Roman" pitchFamily="18" charset="0"/>
              </a:rPr>
              <a:t>hiện</a:t>
            </a:r>
            <a:r>
              <a:rPr lang="en-US" sz="2800" b="1" dirty="0" smtClean="0">
                <a:latin typeface="Times New Roman" pitchFamily="18" charset="0"/>
              </a:rPr>
              <a:t> </a:t>
            </a:r>
            <a:r>
              <a:rPr lang="en-US" sz="2800" b="1" dirty="0" err="1" smtClean="0">
                <a:latin typeface="Times New Roman" pitchFamily="18" charset="0"/>
              </a:rPr>
              <a:t>của</a:t>
            </a:r>
            <a:endParaRPr lang="en-US" sz="2800" b="1" dirty="0" smtClean="0">
              <a:latin typeface="Times New Roman" pitchFamily="18" charset="0"/>
            </a:endParaRPr>
          </a:p>
          <a:p>
            <a:pPr algn="ctr">
              <a:lnSpc>
                <a:spcPct val="150000"/>
              </a:lnSpc>
            </a:pPr>
            <a:r>
              <a:rPr lang="en-US" sz="2800" b="1" dirty="0" smtClean="0">
                <a:latin typeface="Times New Roman" pitchFamily="18" charset="0"/>
              </a:rPr>
              <a:t> </a:t>
            </a:r>
            <a:r>
              <a:rPr lang="en-US" sz="2800" b="1" dirty="0" err="1" smtClean="0">
                <a:latin typeface="Times New Roman" pitchFamily="18" charset="0"/>
              </a:rPr>
              <a:t>ngôn</a:t>
            </a:r>
            <a:r>
              <a:rPr lang="en-US" sz="2800" b="1" dirty="0" smtClean="0">
                <a:latin typeface="Times New Roman" pitchFamily="18" charset="0"/>
              </a:rPr>
              <a:t> </a:t>
            </a:r>
            <a:r>
              <a:rPr lang="en-US" sz="2800" b="1" dirty="0" err="1" smtClean="0">
                <a:latin typeface="Times New Roman" pitchFamily="18" charset="0"/>
              </a:rPr>
              <a:t>ngữ</a:t>
            </a:r>
            <a:r>
              <a:rPr lang="en-US" sz="2800" b="1" dirty="0" smtClean="0">
                <a:latin typeface="Times New Roman" pitchFamily="18" charset="0"/>
              </a:rPr>
              <a:t> </a:t>
            </a:r>
            <a:r>
              <a:rPr lang="en-US" sz="2800" b="1" dirty="0" err="1" smtClean="0">
                <a:latin typeface="Times New Roman" pitchFamily="18" charset="0"/>
              </a:rPr>
              <a:t>viết</a:t>
            </a:r>
            <a:endParaRPr lang="en-US" sz="2800" b="1" dirty="0">
              <a:latin typeface="Times New Roman" pitchFamily="18" charset="0"/>
            </a:endParaRPr>
          </a:p>
        </p:txBody>
      </p:sp>
      <p:sp>
        <p:nvSpPr>
          <p:cNvPr id="15371" name="AutoShape 11"/>
          <p:cNvSpPr>
            <a:spLocks noChangeArrowheads="1"/>
          </p:cNvSpPr>
          <p:nvPr/>
        </p:nvSpPr>
        <p:spPr bwMode="auto">
          <a:xfrm>
            <a:off x="3275856" y="2849488"/>
            <a:ext cx="2736304" cy="3603848"/>
          </a:xfrm>
          <a:prstGeom prst="verticalScroll">
            <a:avLst>
              <a:gd name="adj" fmla="val 12500"/>
            </a:avLst>
          </a:prstGeom>
          <a:solidFill>
            <a:srgbClr val="FFFF00"/>
          </a:solidFill>
          <a:ln w="9525">
            <a:solidFill>
              <a:schemeClr val="tx1"/>
            </a:solidFill>
            <a:round/>
            <a:headEnd/>
            <a:tailEnd/>
          </a:ln>
          <a:effectLst/>
        </p:spPr>
        <p:txBody>
          <a:bodyPr wrap="none" anchor="ctr"/>
          <a:lstStyle/>
          <a:p>
            <a:pPr algn="ctr">
              <a:lnSpc>
                <a:spcPct val="150000"/>
              </a:lnSpc>
            </a:pPr>
            <a:r>
              <a:rPr lang="en-US" sz="2800" b="1" dirty="0">
                <a:latin typeface="Times New Roman" pitchFamily="18" charset="0"/>
              </a:rPr>
              <a:t>2. </a:t>
            </a:r>
          </a:p>
          <a:p>
            <a:pPr algn="ctr">
              <a:lnSpc>
                <a:spcPct val="150000"/>
              </a:lnSpc>
            </a:pPr>
            <a:r>
              <a:rPr lang="en-US" sz="2800" b="1" dirty="0" err="1" smtClean="0">
                <a:latin typeface="Times New Roman" pitchFamily="18" charset="0"/>
              </a:rPr>
              <a:t>Điều</a:t>
            </a:r>
            <a:r>
              <a:rPr lang="en-US" sz="2800" b="1" dirty="0" smtClean="0">
                <a:latin typeface="Times New Roman" pitchFamily="18" charset="0"/>
              </a:rPr>
              <a:t> </a:t>
            </a:r>
            <a:r>
              <a:rPr lang="en-US" sz="2800" b="1" dirty="0" err="1" smtClean="0">
                <a:latin typeface="Times New Roman" pitchFamily="18" charset="0"/>
              </a:rPr>
              <a:t>kiện</a:t>
            </a:r>
            <a:endParaRPr lang="en-US" sz="2800" b="1" dirty="0">
              <a:latin typeface="Times New Roman" pitchFamily="18" charset="0"/>
            </a:endParaRPr>
          </a:p>
          <a:p>
            <a:pPr algn="ctr">
              <a:lnSpc>
                <a:spcPct val="150000"/>
              </a:lnSpc>
            </a:pPr>
            <a:r>
              <a:rPr lang="en-US" sz="2800" b="1" dirty="0" err="1">
                <a:latin typeface="Times New Roman" pitchFamily="18" charset="0"/>
              </a:rPr>
              <a:t>sử</a:t>
            </a:r>
            <a:r>
              <a:rPr lang="en-US" sz="2800" b="1" dirty="0">
                <a:latin typeface="Times New Roman" pitchFamily="18" charset="0"/>
              </a:rPr>
              <a:t> </a:t>
            </a:r>
            <a:r>
              <a:rPr lang="en-US" sz="2800" b="1" dirty="0" err="1" smtClean="0">
                <a:latin typeface="Times New Roman" pitchFamily="18" charset="0"/>
              </a:rPr>
              <a:t>dụng</a:t>
            </a:r>
            <a:endParaRPr lang="en-US" sz="2800" b="1" dirty="0" smtClean="0">
              <a:latin typeface="Times New Roman" pitchFamily="18" charset="0"/>
            </a:endParaRPr>
          </a:p>
          <a:p>
            <a:pPr algn="ctr">
              <a:lnSpc>
                <a:spcPct val="150000"/>
              </a:lnSpc>
            </a:pPr>
            <a:r>
              <a:rPr lang="en-US" sz="2800" b="1" dirty="0" err="1" smtClean="0">
                <a:latin typeface="Times New Roman" pitchFamily="18" charset="0"/>
              </a:rPr>
              <a:t>của</a:t>
            </a:r>
            <a:r>
              <a:rPr lang="en-US" sz="2800" b="1" dirty="0" smtClean="0">
                <a:latin typeface="Times New Roman" pitchFamily="18" charset="0"/>
              </a:rPr>
              <a:t> </a:t>
            </a:r>
            <a:r>
              <a:rPr lang="en-US" sz="2800" b="1" dirty="0" err="1" smtClean="0">
                <a:latin typeface="Times New Roman" pitchFamily="18" charset="0"/>
              </a:rPr>
              <a:t>ngôn</a:t>
            </a:r>
            <a:endParaRPr lang="en-US" sz="2800" b="1" dirty="0" smtClean="0">
              <a:latin typeface="Times New Roman" pitchFamily="18" charset="0"/>
            </a:endParaRPr>
          </a:p>
          <a:p>
            <a:pPr algn="ctr">
              <a:lnSpc>
                <a:spcPct val="150000"/>
              </a:lnSpc>
            </a:pPr>
            <a:r>
              <a:rPr lang="en-US" sz="2800" b="1" dirty="0" smtClean="0">
                <a:latin typeface="Times New Roman" pitchFamily="18" charset="0"/>
              </a:rPr>
              <a:t> </a:t>
            </a:r>
            <a:r>
              <a:rPr lang="en-US" sz="2800" b="1" dirty="0" err="1" smtClean="0">
                <a:latin typeface="Times New Roman" pitchFamily="18" charset="0"/>
              </a:rPr>
              <a:t>ngữ</a:t>
            </a:r>
            <a:r>
              <a:rPr lang="en-US" sz="2800" b="1" dirty="0" smtClean="0">
                <a:latin typeface="Times New Roman" pitchFamily="18" charset="0"/>
              </a:rPr>
              <a:t> </a:t>
            </a:r>
            <a:r>
              <a:rPr lang="en-US" sz="2800" b="1" dirty="0" err="1" smtClean="0">
                <a:latin typeface="Times New Roman" pitchFamily="18" charset="0"/>
              </a:rPr>
              <a:t>viết</a:t>
            </a:r>
            <a:endParaRPr lang="en-US" sz="2800" b="1" dirty="0">
              <a:latin typeface="Times New Roman" pitchFamily="18" charset="0"/>
            </a:endParaRPr>
          </a:p>
        </p:txBody>
      </p:sp>
      <p:sp>
        <p:nvSpPr>
          <p:cNvPr id="15372" name="AutoShape 12"/>
          <p:cNvSpPr>
            <a:spLocks noChangeArrowheads="1"/>
          </p:cNvSpPr>
          <p:nvPr/>
        </p:nvSpPr>
        <p:spPr bwMode="auto">
          <a:xfrm>
            <a:off x="6228184" y="2993504"/>
            <a:ext cx="2915816" cy="3459832"/>
          </a:xfrm>
          <a:prstGeom prst="verticalScroll">
            <a:avLst>
              <a:gd name="adj" fmla="val 12500"/>
            </a:avLst>
          </a:prstGeom>
          <a:solidFill>
            <a:srgbClr val="FFFF00"/>
          </a:solidFill>
          <a:ln w="9525">
            <a:solidFill>
              <a:schemeClr val="tx1"/>
            </a:solidFill>
            <a:round/>
            <a:headEnd/>
            <a:tailEnd/>
          </a:ln>
          <a:effectLst/>
        </p:spPr>
        <p:txBody>
          <a:bodyPr wrap="none" anchor="ctr"/>
          <a:lstStyle/>
          <a:p>
            <a:pPr algn="ctr">
              <a:lnSpc>
                <a:spcPct val="150000"/>
              </a:lnSpc>
            </a:pPr>
            <a:r>
              <a:rPr lang="en-US" sz="2800" b="1" dirty="0">
                <a:latin typeface="Times New Roman" pitchFamily="18" charset="0"/>
              </a:rPr>
              <a:t>3. </a:t>
            </a:r>
          </a:p>
          <a:p>
            <a:pPr algn="ctr">
              <a:lnSpc>
                <a:spcPct val="150000"/>
              </a:lnSpc>
            </a:pPr>
            <a:r>
              <a:rPr lang="en-US" sz="2800" b="1" dirty="0" err="1" smtClean="0">
                <a:latin typeface="Times New Roman" pitchFamily="18" charset="0"/>
              </a:rPr>
              <a:t>Đặc</a:t>
            </a:r>
            <a:r>
              <a:rPr lang="en-US" sz="2800" b="1" dirty="0" smtClean="0">
                <a:latin typeface="Times New Roman" pitchFamily="18" charset="0"/>
              </a:rPr>
              <a:t> </a:t>
            </a:r>
            <a:r>
              <a:rPr lang="en-US" sz="2800" b="1" dirty="0" err="1" smtClean="0">
                <a:latin typeface="Times New Roman" pitchFamily="18" charset="0"/>
              </a:rPr>
              <a:t>điểm</a:t>
            </a:r>
            <a:r>
              <a:rPr lang="en-US" sz="2800" b="1" dirty="0" smtClean="0">
                <a:latin typeface="Times New Roman" pitchFamily="18" charset="0"/>
              </a:rPr>
              <a:t> </a:t>
            </a:r>
            <a:r>
              <a:rPr lang="en-US" sz="2800" b="1" dirty="0" err="1" smtClean="0">
                <a:latin typeface="Times New Roman" pitchFamily="18" charset="0"/>
              </a:rPr>
              <a:t>về</a:t>
            </a:r>
            <a:r>
              <a:rPr lang="en-US" sz="2800" b="1" dirty="0" smtClean="0">
                <a:latin typeface="Times New Roman" pitchFamily="18" charset="0"/>
              </a:rPr>
              <a:t> </a:t>
            </a:r>
          </a:p>
          <a:p>
            <a:pPr algn="ctr">
              <a:lnSpc>
                <a:spcPct val="150000"/>
              </a:lnSpc>
            </a:pPr>
            <a:r>
              <a:rPr lang="en-US" sz="2800" b="1" dirty="0" err="1" smtClean="0">
                <a:latin typeface="Times New Roman" pitchFamily="18" charset="0"/>
              </a:rPr>
              <a:t>ngôn</a:t>
            </a:r>
            <a:r>
              <a:rPr lang="en-US" sz="2800" b="1" dirty="0" smtClean="0">
                <a:latin typeface="Times New Roman" pitchFamily="18" charset="0"/>
              </a:rPr>
              <a:t> </a:t>
            </a:r>
            <a:r>
              <a:rPr lang="en-US" sz="2800" b="1" dirty="0" err="1" smtClean="0">
                <a:latin typeface="Times New Roman" pitchFamily="18" charset="0"/>
              </a:rPr>
              <a:t>ngữ</a:t>
            </a:r>
            <a:endParaRPr lang="en-US" sz="2800" b="1" dirty="0" smtClean="0">
              <a:latin typeface="Times New Roman" pitchFamily="18" charset="0"/>
            </a:endParaRPr>
          </a:p>
          <a:p>
            <a:pPr algn="ctr">
              <a:lnSpc>
                <a:spcPct val="150000"/>
              </a:lnSpc>
            </a:pPr>
            <a:r>
              <a:rPr lang="en-US" sz="2800" b="1" dirty="0" smtClean="0">
                <a:latin typeface="Times New Roman" pitchFamily="18" charset="0"/>
              </a:rPr>
              <a:t> (</a:t>
            </a:r>
            <a:r>
              <a:rPr lang="en-US" sz="2800" b="1" u="sng" dirty="0" err="1" smtClean="0">
                <a:latin typeface="Times New Roman" pitchFamily="18" charset="0"/>
              </a:rPr>
              <a:t>từ</a:t>
            </a:r>
            <a:r>
              <a:rPr lang="en-US" sz="2800" b="1" u="sng" dirty="0" smtClean="0">
                <a:latin typeface="Times New Roman" pitchFamily="18" charset="0"/>
              </a:rPr>
              <a:t>, </a:t>
            </a:r>
            <a:r>
              <a:rPr lang="en-US" sz="2800" b="1" u="sng" dirty="0" err="1" smtClean="0">
                <a:latin typeface="Times New Roman" pitchFamily="18" charset="0"/>
              </a:rPr>
              <a:t>câu</a:t>
            </a:r>
            <a:r>
              <a:rPr lang="en-US" sz="2800" b="1" dirty="0" smtClean="0">
                <a:latin typeface="Times New Roman" pitchFamily="18" charset="0"/>
              </a:rPr>
              <a:t>) </a:t>
            </a:r>
            <a:r>
              <a:rPr lang="en-US" sz="2800" b="1" dirty="0" err="1" smtClean="0">
                <a:latin typeface="Times New Roman" pitchFamily="18" charset="0"/>
              </a:rPr>
              <a:t>của</a:t>
            </a:r>
            <a:endParaRPr lang="en-US" sz="2800" b="1" dirty="0" smtClean="0">
              <a:latin typeface="Times New Roman" pitchFamily="18" charset="0"/>
            </a:endParaRPr>
          </a:p>
          <a:p>
            <a:pPr algn="ctr">
              <a:lnSpc>
                <a:spcPct val="150000"/>
              </a:lnSpc>
            </a:pPr>
            <a:r>
              <a:rPr lang="en-US" sz="2800" b="1" dirty="0" smtClean="0">
                <a:latin typeface="Times New Roman" pitchFamily="18" charset="0"/>
              </a:rPr>
              <a:t> </a:t>
            </a:r>
            <a:r>
              <a:rPr lang="en-US" sz="2800" b="1" dirty="0" err="1" smtClean="0">
                <a:latin typeface="Times New Roman" pitchFamily="18" charset="0"/>
              </a:rPr>
              <a:t>ngôn</a:t>
            </a:r>
            <a:r>
              <a:rPr lang="en-US" sz="2800" b="1" dirty="0" smtClean="0">
                <a:latin typeface="Times New Roman" pitchFamily="18" charset="0"/>
              </a:rPr>
              <a:t> </a:t>
            </a:r>
            <a:r>
              <a:rPr lang="en-US" sz="2800" b="1" dirty="0" err="1" smtClean="0">
                <a:latin typeface="Times New Roman" pitchFamily="18" charset="0"/>
              </a:rPr>
              <a:t>ngữ</a:t>
            </a:r>
            <a:r>
              <a:rPr lang="en-US" sz="2800" b="1" dirty="0" smtClean="0">
                <a:latin typeface="Times New Roman" pitchFamily="18" charset="0"/>
              </a:rPr>
              <a:t> </a:t>
            </a:r>
            <a:r>
              <a:rPr lang="en-US" sz="2800" b="1" dirty="0" err="1" smtClean="0">
                <a:latin typeface="Times New Roman" pitchFamily="18" charset="0"/>
              </a:rPr>
              <a:t>viết</a:t>
            </a:r>
            <a:endParaRPr lang="en-US" sz="2800" b="1" dirty="0">
              <a:latin typeface="Times New Roman" pitchFamily="18" charset="0"/>
            </a:endParaRPr>
          </a:p>
        </p:txBody>
      </p:sp>
      <p:sp>
        <p:nvSpPr>
          <p:cNvPr id="15373" name="Line 13"/>
          <p:cNvSpPr>
            <a:spLocks noChangeShapeType="1"/>
          </p:cNvSpPr>
          <p:nvPr/>
        </p:nvSpPr>
        <p:spPr bwMode="auto">
          <a:xfrm flipH="1">
            <a:off x="1829780" y="2159496"/>
            <a:ext cx="2742220" cy="6934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4" name="Line 14"/>
          <p:cNvSpPr>
            <a:spLocks noChangeShapeType="1"/>
          </p:cNvSpPr>
          <p:nvPr/>
        </p:nvSpPr>
        <p:spPr bwMode="auto">
          <a:xfrm flipH="1">
            <a:off x="4552578" y="2204864"/>
            <a:ext cx="19422" cy="6934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5" name="Line 15"/>
          <p:cNvSpPr>
            <a:spLocks noChangeShapeType="1"/>
          </p:cNvSpPr>
          <p:nvPr/>
        </p:nvSpPr>
        <p:spPr bwMode="auto">
          <a:xfrm>
            <a:off x="4572000" y="2159496"/>
            <a:ext cx="2880320" cy="83745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6" name="Rectangle 16"/>
          <p:cNvSpPr>
            <a:spLocks noChangeArrowheads="1"/>
          </p:cNvSpPr>
          <p:nvPr/>
        </p:nvSpPr>
        <p:spPr bwMode="auto">
          <a:xfrm>
            <a:off x="2555776" y="1340768"/>
            <a:ext cx="4104456" cy="791344"/>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dirty="0" err="1" smtClean="0">
                <a:latin typeface="Times New Roman" pitchFamily="18" charset="0"/>
              </a:rPr>
              <a:t>Hoạt</a:t>
            </a:r>
            <a:r>
              <a:rPr lang="en-US" sz="3600" b="1" dirty="0" smtClean="0">
                <a:latin typeface="Times New Roman" pitchFamily="18" charset="0"/>
              </a:rPr>
              <a:t> </a:t>
            </a:r>
            <a:r>
              <a:rPr lang="en-US" sz="3600" b="1" dirty="0" err="1" smtClean="0">
                <a:latin typeface="Times New Roman" pitchFamily="18" charset="0"/>
              </a:rPr>
              <a:t>động</a:t>
            </a:r>
            <a:r>
              <a:rPr lang="en-US" sz="3600" b="1" dirty="0" smtClean="0">
                <a:latin typeface="Times New Roman" pitchFamily="18" charset="0"/>
              </a:rPr>
              <a:t> </a:t>
            </a:r>
            <a:r>
              <a:rPr lang="en-US" sz="3600" b="1" dirty="0" err="1" smtClean="0">
                <a:latin typeface="Times New Roman" pitchFamily="18" charset="0"/>
              </a:rPr>
              <a:t>cá</a:t>
            </a:r>
            <a:r>
              <a:rPr lang="en-US" sz="3600" b="1" dirty="0" smtClean="0">
                <a:latin typeface="Times New Roman" pitchFamily="18" charset="0"/>
              </a:rPr>
              <a:t> </a:t>
            </a:r>
            <a:r>
              <a:rPr lang="en-US" sz="3600" b="1" dirty="0" err="1" smtClean="0">
                <a:latin typeface="Times New Roman" pitchFamily="18" charset="0"/>
              </a:rPr>
              <a:t>nhân</a:t>
            </a:r>
            <a:endParaRPr lang="en-US" sz="3600" b="1" dirty="0">
              <a:latin typeface="Times New Roman" pitchFamily="18" charset="0"/>
            </a:endParaRPr>
          </a:p>
        </p:txBody>
      </p:sp>
      <p:sp>
        <p:nvSpPr>
          <p:cNvPr id="2" name="10-Point Star 1"/>
          <p:cNvSpPr/>
          <p:nvPr/>
        </p:nvSpPr>
        <p:spPr>
          <a:xfrm>
            <a:off x="35496" y="1557164"/>
            <a:ext cx="2016224" cy="1295772"/>
          </a:xfrm>
          <a:prstGeom prst="star10">
            <a:avLst/>
          </a:prstGeom>
          <a:solidFill>
            <a:srgbClr val="FF33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itchFamily="18" charset="0"/>
                <a:cs typeface="Times New Roman" pitchFamily="18" charset="0"/>
              </a:rPr>
              <a:t>6 </a:t>
            </a:r>
            <a:r>
              <a:rPr lang="en-US" sz="3200" b="1" dirty="0" err="1" smtClean="0">
                <a:solidFill>
                  <a:schemeClr val="tx1"/>
                </a:solidFill>
                <a:latin typeface="Times New Roman" pitchFamily="18" charset="0"/>
                <a:cs typeface="Times New Roman" pitchFamily="18" charset="0"/>
              </a:rPr>
              <a:t>phút</a:t>
            </a:r>
            <a:endParaRPr lang="en-US" sz="3200" b="1" dirty="0">
              <a:solidFill>
                <a:schemeClr val="tx1"/>
              </a:solidFill>
              <a:latin typeface="Times New Roman" pitchFamily="18" charset="0"/>
              <a:cs typeface="Times New Roman" pitchFamily="18" charset="0"/>
            </a:endParaRPr>
          </a:p>
        </p:txBody>
      </p:sp>
      <p:sp>
        <p:nvSpPr>
          <p:cNvPr id="15" name="Up Ribbon 14"/>
          <p:cNvSpPr/>
          <p:nvPr/>
        </p:nvSpPr>
        <p:spPr>
          <a:xfrm>
            <a:off x="0" y="116632"/>
            <a:ext cx="9144000" cy="972688"/>
          </a:xfrm>
          <a:prstGeom prst="ribbon2">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II. ĐẶC ĐIỂM NGÔN NGỮ VIẾT</a:t>
            </a:r>
            <a:endParaRPr lang="en-US" sz="2400" b="1" dirty="0">
              <a:solidFill>
                <a:srgbClr val="FF0000"/>
              </a:solidFill>
              <a:latin typeface="Times New Roman" pitchFamily="18" charset="0"/>
              <a:cs typeface="Times New Roman" pitchFamily="18" charset="0"/>
            </a:endParaRPr>
          </a:p>
        </p:txBody>
      </p:sp>
      <p:cxnSp>
        <p:nvCxnSpPr>
          <p:cNvPr id="6" name="Straight Arrow Connector 5"/>
          <p:cNvCxnSpPr>
            <a:stCxn id="15370" idx="3"/>
            <a:endCxn id="15371" idx="1"/>
          </p:cNvCxnSpPr>
          <p:nvPr/>
        </p:nvCxnSpPr>
        <p:spPr>
          <a:xfrm>
            <a:off x="2805216" y="4651412"/>
            <a:ext cx="81267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a:stCxn id="15371" idx="3"/>
          </p:cNvCxnSpPr>
          <p:nvPr/>
        </p:nvCxnSpPr>
        <p:spPr>
          <a:xfrm>
            <a:off x="5670122" y="4651412"/>
            <a:ext cx="92253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Text Box 8"/>
          <p:cNvSpPr txBox="1">
            <a:spLocks noChangeArrowheads="1"/>
          </p:cNvSpPr>
          <p:nvPr/>
        </p:nvSpPr>
        <p:spPr bwMode="auto">
          <a:xfrm>
            <a:off x="2771800" y="4149080"/>
            <a:ext cx="8178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smtClean="0">
                <a:solidFill>
                  <a:srgbClr val="0000FF"/>
                </a:solidFill>
                <a:latin typeface="Times New Roman" pitchFamily="18" charset="0"/>
                <a:cs typeface="Times New Roman" pitchFamily="18" charset="0"/>
              </a:rPr>
              <a:t>Mqh</a:t>
            </a:r>
            <a:endParaRPr lang="en-US" sz="2400" b="1" dirty="0">
              <a:solidFill>
                <a:srgbClr val="0000FF"/>
              </a:solidFill>
              <a:latin typeface="Times New Roman" pitchFamily="18" charset="0"/>
              <a:cs typeface="Times New Roman" pitchFamily="18" charset="0"/>
            </a:endParaRPr>
          </a:p>
        </p:txBody>
      </p:sp>
      <p:sp>
        <p:nvSpPr>
          <p:cNvPr id="23" name="Text Box 8"/>
          <p:cNvSpPr txBox="1">
            <a:spLocks noChangeArrowheads="1"/>
          </p:cNvSpPr>
          <p:nvPr/>
        </p:nvSpPr>
        <p:spPr bwMode="auto">
          <a:xfrm>
            <a:off x="5770371" y="4191471"/>
            <a:ext cx="8178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smtClean="0">
                <a:solidFill>
                  <a:srgbClr val="0000FF"/>
                </a:solidFill>
                <a:latin typeface="Times New Roman" pitchFamily="18" charset="0"/>
                <a:cs typeface="Times New Roman" pitchFamily="18" charset="0"/>
              </a:rPr>
              <a:t>Mqh</a:t>
            </a:r>
            <a:endParaRPr lang="en-US"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03759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376"/>
                                        </p:tgtEl>
                                        <p:attrNameLst>
                                          <p:attrName>style.visibility</p:attrName>
                                        </p:attrNameLst>
                                      </p:cBhvr>
                                      <p:to>
                                        <p:strVal val="visible"/>
                                      </p:to>
                                    </p:set>
                                    <p:anim calcmode="lin" valueType="num">
                                      <p:cBhvr>
                                        <p:cTn id="7" dur="1000" fill="hold"/>
                                        <p:tgtEl>
                                          <p:spTgt spid="15376"/>
                                        </p:tgtEl>
                                        <p:attrNameLst>
                                          <p:attrName>ppt_w</p:attrName>
                                        </p:attrNameLst>
                                      </p:cBhvr>
                                      <p:tavLst>
                                        <p:tav tm="0">
                                          <p:val>
                                            <p:fltVal val="0"/>
                                          </p:val>
                                        </p:tav>
                                        <p:tav tm="100000">
                                          <p:val>
                                            <p:strVal val="#ppt_w"/>
                                          </p:val>
                                        </p:tav>
                                      </p:tavLst>
                                    </p:anim>
                                    <p:anim calcmode="lin" valueType="num">
                                      <p:cBhvr>
                                        <p:cTn id="8" dur="1000" fill="hold"/>
                                        <p:tgtEl>
                                          <p:spTgt spid="15376"/>
                                        </p:tgtEl>
                                        <p:attrNameLst>
                                          <p:attrName>ppt_h</p:attrName>
                                        </p:attrNameLst>
                                      </p:cBhvr>
                                      <p:tavLst>
                                        <p:tav tm="0">
                                          <p:val>
                                            <p:fltVal val="0"/>
                                          </p:val>
                                        </p:tav>
                                        <p:tav tm="100000">
                                          <p:val>
                                            <p:strVal val="#ppt_h"/>
                                          </p:val>
                                        </p:tav>
                                      </p:tavLst>
                                    </p:anim>
                                    <p:anim calcmode="lin" valueType="num">
                                      <p:cBhvr>
                                        <p:cTn id="9" dur="1000" fill="hold"/>
                                        <p:tgtEl>
                                          <p:spTgt spid="15376"/>
                                        </p:tgtEl>
                                        <p:attrNameLst>
                                          <p:attrName>style.rotation</p:attrName>
                                        </p:attrNameLst>
                                      </p:cBhvr>
                                      <p:tavLst>
                                        <p:tav tm="0">
                                          <p:val>
                                            <p:fltVal val="90"/>
                                          </p:val>
                                        </p:tav>
                                        <p:tav tm="100000">
                                          <p:val>
                                            <p:fltVal val="0"/>
                                          </p:val>
                                        </p:tav>
                                      </p:tavLst>
                                    </p:anim>
                                    <p:animEffect transition="in" filter="fade">
                                      <p:cBhvr>
                                        <p:cTn id="10" dur="1000"/>
                                        <p:tgtEl>
                                          <p:spTgt spid="1537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5373"/>
                                        </p:tgtEl>
                                        <p:attrNameLst>
                                          <p:attrName>style.visibility</p:attrName>
                                        </p:attrNameLst>
                                      </p:cBhvr>
                                      <p:to>
                                        <p:strVal val="visible"/>
                                      </p:to>
                                    </p:set>
                                    <p:anim calcmode="lin" valueType="num">
                                      <p:cBhvr>
                                        <p:cTn id="13" dur="1000" fill="hold"/>
                                        <p:tgtEl>
                                          <p:spTgt spid="15373"/>
                                        </p:tgtEl>
                                        <p:attrNameLst>
                                          <p:attrName>ppt_w</p:attrName>
                                        </p:attrNameLst>
                                      </p:cBhvr>
                                      <p:tavLst>
                                        <p:tav tm="0">
                                          <p:val>
                                            <p:fltVal val="0"/>
                                          </p:val>
                                        </p:tav>
                                        <p:tav tm="100000">
                                          <p:val>
                                            <p:strVal val="#ppt_w"/>
                                          </p:val>
                                        </p:tav>
                                      </p:tavLst>
                                    </p:anim>
                                    <p:anim calcmode="lin" valueType="num">
                                      <p:cBhvr>
                                        <p:cTn id="14" dur="1000" fill="hold"/>
                                        <p:tgtEl>
                                          <p:spTgt spid="15373"/>
                                        </p:tgtEl>
                                        <p:attrNameLst>
                                          <p:attrName>ppt_h</p:attrName>
                                        </p:attrNameLst>
                                      </p:cBhvr>
                                      <p:tavLst>
                                        <p:tav tm="0">
                                          <p:val>
                                            <p:fltVal val="0"/>
                                          </p:val>
                                        </p:tav>
                                        <p:tav tm="100000">
                                          <p:val>
                                            <p:strVal val="#ppt_h"/>
                                          </p:val>
                                        </p:tav>
                                      </p:tavLst>
                                    </p:anim>
                                    <p:anim calcmode="lin" valueType="num">
                                      <p:cBhvr>
                                        <p:cTn id="15" dur="1000" fill="hold"/>
                                        <p:tgtEl>
                                          <p:spTgt spid="15373"/>
                                        </p:tgtEl>
                                        <p:attrNameLst>
                                          <p:attrName>style.rotation</p:attrName>
                                        </p:attrNameLst>
                                      </p:cBhvr>
                                      <p:tavLst>
                                        <p:tav tm="0">
                                          <p:val>
                                            <p:fltVal val="90"/>
                                          </p:val>
                                        </p:tav>
                                        <p:tav tm="100000">
                                          <p:val>
                                            <p:fltVal val="0"/>
                                          </p:val>
                                        </p:tav>
                                      </p:tavLst>
                                    </p:anim>
                                    <p:animEffect transition="in" filter="fade">
                                      <p:cBhvr>
                                        <p:cTn id="16" dur="1000"/>
                                        <p:tgtEl>
                                          <p:spTgt spid="1537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5370"/>
                                        </p:tgtEl>
                                        <p:attrNameLst>
                                          <p:attrName>style.visibility</p:attrName>
                                        </p:attrNameLst>
                                      </p:cBhvr>
                                      <p:to>
                                        <p:strVal val="visible"/>
                                      </p:to>
                                    </p:set>
                                    <p:anim calcmode="lin" valueType="num">
                                      <p:cBhvr>
                                        <p:cTn id="19" dur="1000" fill="hold"/>
                                        <p:tgtEl>
                                          <p:spTgt spid="15370"/>
                                        </p:tgtEl>
                                        <p:attrNameLst>
                                          <p:attrName>ppt_w</p:attrName>
                                        </p:attrNameLst>
                                      </p:cBhvr>
                                      <p:tavLst>
                                        <p:tav tm="0">
                                          <p:val>
                                            <p:fltVal val="0"/>
                                          </p:val>
                                        </p:tav>
                                        <p:tav tm="100000">
                                          <p:val>
                                            <p:strVal val="#ppt_w"/>
                                          </p:val>
                                        </p:tav>
                                      </p:tavLst>
                                    </p:anim>
                                    <p:anim calcmode="lin" valueType="num">
                                      <p:cBhvr>
                                        <p:cTn id="20" dur="1000" fill="hold"/>
                                        <p:tgtEl>
                                          <p:spTgt spid="15370"/>
                                        </p:tgtEl>
                                        <p:attrNameLst>
                                          <p:attrName>ppt_h</p:attrName>
                                        </p:attrNameLst>
                                      </p:cBhvr>
                                      <p:tavLst>
                                        <p:tav tm="0">
                                          <p:val>
                                            <p:fltVal val="0"/>
                                          </p:val>
                                        </p:tav>
                                        <p:tav tm="100000">
                                          <p:val>
                                            <p:strVal val="#ppt_h"/>
                                          </p:val>
                                        </p:tav>
                                      </p:tavLst>
                                    </p:anim>
                                    <p:anim calcmode="lin" valueType="num">
                                      <p:cBhvr>
                                        <p:cTn id="21" dur="1000" fill="hold"/>
                                        <p:tgtEl>
                                          <p:spTgt spid="15370"/>
                                        </p:tgtEl>
                                        <p:attrNameLst>
                                          <p:attrName>style.rotation</p:attrName>
                                        </p:attrNameLst>
                                      </p:cBhvr>
                                      <p:tavLst>
                                        <p:tav tm="0">
                                          <p:val>
                                            <p:fltVal val="90"/>
                                          </p:val>
                                        </p:tav>
                                        <p:tav tm="100000">
                                          <p:val>
                                            <p:fltVal val="0"/>
                                          </p:val>
                                        </p:tav>
                                      </p:tavLst>
                                    </p:anim>
                                    <p:animEffect transition="in" filter="fade">
                                      <p:cBhvr>
                                        <p:cTn id="22" dur="1000"/>
                                        <p:tgtEl>
                                          <p:spTgt spid="1537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5374"/>
                                        </p:tgtEl>
                                        <p:attrNameLst>
                                          <p:attrName>style.visibility</p:attrName>
                                        </p:attrNameLst>
                                      </p:cBhvr>
                                      <p:to>
                                        <p:strVal val="visible"/>
                                      </p:to>
                                    </p:set>
                                    <p:anim calcmode="lin" valueType="num">
                                      <p:cBhvr>
                                        <p:cTn id="25" dur="1000" fill="hold"/>
                                        <p:tgtEl>
                                          <p:spTgt spid="15374"/>
                                        </p:tgtEl>
                                        <p:attrNameLst>
                                          <p:attrName>ppt_w</p:attrName>
                                        </p:attrNameLst>
                                      </p:cBhvr>
                                      <p:tavLst>
                                        <p:tav tm="0">
                                          <p:val>
                                            <p:fltVal val="0"/>
                                          </p:val>
                                        </p:tav>
                                        <p:tav tm="100000">
                                          <p:val>
                                            <p:strVal val="#ppt_w"/>
                                          </p:val>
                                        </p:tav>
                                      </p:tavLst>
                                    </p:anim>
                                    <p:anim calcmode="lin" valueType="num">
                                      <p:cBhvr>
                                        <p:cTn id="26" dur="1000" fill="hold"/>
                                        <p:tgtEl>
                                          <p:spTgt spid="15374"/>
                                        </p:tgtEl>
                                        <p:attrNameLst>
                                          <p:attrName>ppt_h</p:attrName>
                                        </p:attrNameLst>
                                      </p:cBhvr>
                                      <p:tavLst>
                                        <p:tav tm="0">
                                          <p:val>
                                            <p:fltVal val="0"/>
                                          </p:val>
                                        </p:tav>
                                        <p:tav tm="100000">
                                          <p:val>
                                            <p:strVal val="#ppt_h"/>
                                          </p:val>
                                        </p:tav>
                                      </p:tavLst>
                                    </p:anim>
                                    <p:anim calcmode="lin" valueType="num">
                                      <p:cBhvr>
                                        <p:cTn id="27" dur="1000" fill="hold"/>
                                        <p:tgtEl>
                                          <p:spTgt spid="15374"/>
                                        </p:tgtEl>
                                        <p:attrNameLst>
                                          <p:attrName>style.rotation</p:attrName>
                                        </p:attrNameLst>
                                      </p:cBhvr>
                                      <p:tavLst>
                                        <p:tav tm="0">
                                          <p:val>
                                            <p:fltVal val="90"/>
                                          </p:val>
                                        </p:tav>
                                        <p:tav tm="100000">
                                          <p:val>
                                            <p:fltVal val="0"/>
                                          </p:val>
                                        </p:tav>
                                      </p:tavLst>
                                    </p:anim>
                                    <p:animEffect transition="in" filter="fade">
                                      <p:cBhvr>
                                        <p:cTn id="28" dur="1000"/>
                                        <p:tgtEl>
                                          <p:spTgt spid="1537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5371"/>
                                        </p:tgtEl>
                                        <p:attrNameLst>
                                          <p:attrName>style.visibility</p:attrName>
                                        </p:attrNameLst>
                                      </p:cBhvr>
                                      <p:to>
                                        <p:strVal val="visible"/>
                                      </p:to>
                                    </p:set>
                                    <p:anim calcmode="lin" valueType="num">
                                      <p:cBhvr>
                                        <p:cTn id="31" dur="1000" fill="hold"/>
                                        <p:tgtEl>
                                          <p:spTgt spid="15371"/>
                                        </p:tgtEl>
                                        <p:attrNameLst>
                                          <p:attrName>ppt_w</p:attrName>
                                        </p:attrNameLst>
                                      </p:cBhvr>
                                      <p:tavLst>
                                        <p:tav tm="0">
                                          <p:val>
                                            <p:fltVal val="0"/>
                                          </p:val>
                                        </p:tav>
                                        <p:tav tm="100000">
                                          <p:val>
                                            <p:strVal val="#ppt_w"/>
                                          </p:val>
                                        </p:tav>
                                      </p:tavLst>
                                    </p:anim>
                                    <p:anim calcmode="lin" valueType="num">
                                      <p:cBhvr>
                                        <p:cTn id="32" dur="1000" fill="hold"/>
                                        <p:tgtEl>
                                          <p:spTgt spid="15371"/>
                                        </p:tgtEl>
                                        <p:attrNameLst>
                                          <p:attrName>ppt_h</p:attrName>
                                        </p:attrNameLst>
                                      </p:cBhvr>
                                      <p:tavLst>
                                        <p:tav tm="0">
                                          <p:val>
                                            <p:fltVal val="0"/>
                                          </p:val>
                                        </p:tav>
                                        <p:tav tm="100000">
                                          <p:val>
                                            <p:strVal val="#ppt_h"/>
                                          </p:val>
                                        </p:tav>
                                      </p:tavLst>
                                    </p:anim>
                                    <p:anim calcmode="lin" valueType="num">
                                      <p:cBhvr>
                                        <p:cTn id="33" dur="1000" fill="hold"/>
                                        <p:tgtEl>
                                          <p:spTgt spid="15371"/>
                                        </p:tgtEl>
                                        <p:attrNameLst>
                                          <p:attrName>style.rotation</p:attrName>
                                        </p:attrNameLst>
                                      </p:cBhvr>
                                      <p:tavLst>
                                        <p:tav tm="0">
                                          <p:val>
                                            <p:fltVal val="90"/>
                                          </p:val>
                                        </p:tav>
                                        <p:tav tm="100000">
                                          <p:val>
                                            <p:fltVal val="0"/>
                                          </p:val>
                                        </p:tav>
                                      </p:tavLst>
                                    </p:anim>
                                    <p:animEffect transition="in" filter="fade">
                                      <p:cBhvr>
                                        <p:cTn id="34" dur="1000"/>
                                        <p:tgtEl>
                                          <p:spTgt spid="15371"/>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5375"/>
                                        </p:tgtEl>
                                        <p:attrNameLst>
                                          <p:attrName>style.visibility</p:attrName>
                                        </p:attrNameLst>
                                      </p:cBhvr>
                                      <p:to>
                                        <p:strVal val="visible"/>
                                      </p:to>
                                    </p:set>
                                    <p:anim calcmode="lin" valueType="num">
                                      <p:cBhvr>
                                        <p:cTn id="37" dur="1000" fill="hold"/>
                                        <p:tgtEl>
                                          <p:spTgt spid="15375"/>
                                        </p:tgtEl>
                                        <p:attrNameLst>
                                          <p:attrName>ppt_w</p:attrName>
                                        </p:attrNameLst>
                                      </p:cBhvr>
                                      <p:tavLst>
                                        <p:tav tm="0">
                                          <p:val>
                                            <p:fltVal val="0"/>
                                          </p:val>
                                        </p:tav>
                                        <p:tav tm="100000">
                                          <p:val>
                                            <p:strVal val="#ppt_w"/>
                                          </p:val>
                                        </p:tav>
                                      </p:tavLst>
                                    </p:anim>
                                    <p:anim calcmode="lin" valueType="num">
                                      <p:cBhvr>
                                        <p:cTn id="38" dur="1000" fill="hold"/>
                                        <p:tgtEl>
                                          <p:spTgt spid="15375"/>
                                        </p:tgtEl>
                                        <p:attrNameLst>
                                          <p:attrName>ppt_h</p:attrName>
                                        </p:attrNameLst>
                                      </p:cBhvr>
                                      <p:tavLst>
                                        <p:tav tm="0">
                                          <p:val>
                                            <p:fltVal val="0"/>
                                          </p:val>
                                        </p:tav>
                                        <p:tav tm="100000">
                                          <p:val>
                                            <p:strVal val="#ppt_h"/>
                                          </p:val>
                                        </p:tav>
                                      </p:tavLst>
                                    </p:anim>
                                    <p:anim calcmode="lin" valueType="num">
                                      <p:cBhvr>
                                        <p:cTn id="39" dur="1000" fill="hold"/>
                                        <p:tgtEl>
                                          <p:spTgt spid="15375"/>
                                        </p:tgtEl>
                                        <p:attrNameLst>
                                          <p:attrName>style.rotation</p:attrName>
                                        </p:attrNameLst>
                                      </p:cBhvr>
                                      <p:tavLst>
                                        <p:tav tm="0">
                                          <p:val>
                                            <p:fltVal val="90"/>
                                          </p:val>
                                        </p:tav>
                                        <p:tav tm="100000">
                                          <p:val>
                                            <p:fltVal val="0"/>
                                          </p:val>
                                        </p:tav>
                                      </p:tavLst>
                                    </p:anim>
                                    <p:animEffect transition="in" filter="fade">
                                      <p:cBhvr>
                                        <p:cTn id="40" dur="1000"/>
                                        <p:tgtEl>
                                          <p:spTgt spid="1537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372"/>
                                        </p:tgtEl>
                                        <p:attrNameLst>
                                          <p:attrName>style.visibility</p:attrName>
                                        </p:attrNameLst>
                                      </p:cBhvr>
                                      <p:to>
                                        <p:strVal val="visible"/>
                                      </p:to>
                                    </p:set>
                                    <p:anim calcmode="lin" valueType="num">
                                      <p:cBhvr>
                                        <p:cTn id="43" dur="1000" fill="hold"/>
                                        <p:tgtEl>
                                          <p:spTgt spid="15372"/>
                                        </p:tgtEl>
                                        <p:attrNameLst>
                                          <p:attrName>ppt_w</p:attrName>
                                        </p:attrNameLst>
                                      </p:cBhvr>
                                      <p:tavLst>
                                        <p:tav tm="0">
                                          <p:val>
                                            <p:fltVal val="0"/>
                                          </p:val>
                                        </p:tav>
                                        <p:tav tm="100000">
                                          <p:val>
                                            <p:strVal val="#ppt_w"/>
                                          </p:val>
                                        </p:tav>
                                      </p:tavLst>
                                    </p:anim>
                                    <p:anim calcmode="lin" valueType="num">
                                      <p:cBhvr>
                                        <p:cTn id="44" dur="1000" fill="hold"/>
                                        <p:tgtEl>
                                          <p:spTgt spid="15372"/>
                                        </p:tgtEl>
                                        <p:attrNameLst>
                                          <p:attrName>ppt_h</p:attrName>
                                        </p:attrNameLst>
                                      </p:cBhvr>
                                      <p:tavLst>
                                        <p:tav tm="0">
                                          <p:val>
                                            <p:fltVal val="0"/>
                                          </p:val>
                                        </p:tav>
                                        <p:tav tm="100000">
                                          <p:val>
                                            <p:strVal val="#ppt_h"/>
                                          </p:val>
                                        </p:tav>
                                      </p:tavLst>
                                    </p:anim>
                                    <p:anim calcmode="lin" valueType="num">
                                      <p:cBhvr>
                                        <p:cTn id="45" dur="1000" fill="hold"/>
                                        <p:tgtEl>
                                          <p:spTgt spid="15372"/>
                                        </p:tgtEl>
                                        <p:attrNameLst>
                                          <p:attrName>style.rotation</p:attrName>
                                        </p:attrNameLst>
                                      </p:cBhvr>
                                      <p:tavLst>
                                        <p:tav tm="0">
                                          <p:val>
                                            <p:fltVal val="90"/>
                                          </p:val>
                                        </p:tav>
                                        <p:tav tm="100000">
                                          <p:val>
                                            <p:fltVal val="0"/>
                                          </p:val>
                                        </p:tav>
                                      </p:tavLst>
                                    </p:anim>
                                    <p:animEffect transition="in" filter="fade">
                                      <p:cBhvr>
                                        <p:cTn id="46" dur="1000"/>
                                        <p:tgtEl>
                                          <p:spTgt spid="15372"/>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00" fill="hold"/>
                                        <p:tgtEl>
                                          <p:spTgt spid="2"/>
                                        </p:tgtEl>
                                        <p:attrNameLst>
                                          <p:attrName>ppt_w</p:attrName>
                                        </p:attrNameLst>
                                      </p:cBhvr>
                                      <p:tavLst>
                                        <p:tav tm="0">
                                          <p:val>
                                            <p:fltVal val="0"/>
                                          </p:val>
                                        </p:tav>
                                        <p:tav tm="100000">
                                          <p:val>
                                            <p:strVal val="#ppt_w"/>
                                          </p:val>
                                        </p:tav>
                                      </p:tavLst>
                                    </p:anim>
                                    <p:anim calcmode="lin" valueType="num">
                                      <p:cBhvr>
                                        <p:cTn id="50" dur="1000" fill="hold"/>
                                        <p:tgtEl>
                                          <p:spTgt spid="2"/>
                                        </p:tgtEl>
                                        <p:attrNameLst>
                                          <p:attrName>ppt_h</p:attrName>
                                        </p:attrNameLst>
                                      </p:cBhvr>
                                      <p:tavLst>
                                        <p:tav tm="0">
                                          <p:val>
                                            <p:fltVal val="0"/>
                                          </p:val>
                                        </p:tav>
                                        <p:tav tm="100000">
                                          <p:val>
                                            <p:strVal val="#ppt_h"/>
                                          </p:val>
                                        </p:tav>
                                      </p:tavLst>
                                    </p:anim>
                                    <p:anim calcmode="lin" valueType="num">
                                      <p:cBhvr>
                                        <p:cTn id="51" dur="1000" fill="hold"/>
                                        <p:tgtEl>
                                          <p:spTgt spid="2"/>
                                        </p:tgtEl>
                                        <p:attrNameLst>
                                          <p:attrName>style.rotation</p:attrName>
                                        </p:attrNameLst>
                                      </p:cBhvr>
                                      <p:tavLst>
                                        <p:tav tm="0">
                                          <p:val>
                                            <p:fltVal val="90"/>
                                          </p:val>
                                        </p:tav>
                                        <p:tav tm="100000">
                                          <p:val>
                                            <p:fltVal val="0"/>
                                          </p:val>
                                        </p:tav>
                                      </p:tavLst>
                                    </p:anim>
                                    <p:animEffect transition="in" filter="fade">
                                      <p:cBhvr>
                                        <p:cTn id="52" dur="1000"/>
                                        <p:tgtEl>
                                          <p:spTgt spid="2"/>
                                        </p:tgtEl>
                                      </p:cBhvr>
                                    </p:animEffect>
                                  </p:childTnLst>
                                </p:cTn>
                              </p:par>
                            </p:childTnLst>
                          </p:cTn>
                        </p:par>
                        <p:par>
                          <p:cTn id="53" fill="hold">
                            <p:stCondLst>
                              <p:cond delay="1000"/>
                            </p:stCondLst>
                            <p:childTnLst>
                              <p:par>
                                <p:cTn id="54" presetID="16" presetClass="entr" presetSubtype="21"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arn(inVertical)">
                                      <p:cBhvr>
                                        <p:cTn id="56" dur="500"/>
                                        <p:tgtEl>
                                          <p:spTgt spid="22"/>
                                        </p:tgtEl>
                                      </p:cBhvr>
                                    </p:animEffect>
                                  </p:childTnLst>
                                </p:cTn>
                              </p:par>
                              <p:par>
                                <p:cTn id="57" presetID="16" presetClass="entr" presetSubtype="21"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barn(inVertical)">
                                      <p:cBhvr>
                                        <p:cTn id="59" dur="500"/>
                                        <p:tgtEl>
                                          <p:spTgt spid="6"/>
                                        </p:tgtEl>
                                      </p:cBhvr>
                                    </p:animEffect>
                                  </p:childTnLst>
                                </p:cTn>
                              </p:par>
                            </p:childTnLst>
                          </p:cTn>
                        </p:par>
                        <p:par>
                          <p:cTn id="60" fill="hold">
                            <p:stCondLst>
                              <p:cond delay="1500"/>
                            </p:stCondLst>
                            <p:childTnLst>
                              <p:par>
                                <p:cTn id="61" presetID="16" presetClass="entr" presetSubtype="21"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inVertical)">
                                      <p:cBhvr>
                                        <p:cTn id="63" dur="500"/>
                                        <p:tgtEl>
                                          <p:spTgt spid="23"/>
                                        </p:tgtEl>
                                      </p:cBhvr>
                                    </p:animEffect>
                                  </p:childTnLst>
                                </p:cTn>
                              </p:par>
                              <p:par>
                                <p:cTn id="64" presetID="16" presetClass="entr" presetSubtype="21"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animBg="1"/>
      <p:bldP spid="15371" grpId="0" animBg="1"/>
      <p:bldP spid="15372" grpId="0" animBg="1"/>
      <p:bldP spid="15373" grpId="0" animBg="1"/>
      <p:bldP spid="15374" grpId="0" animBg="1"/>
      <p:bldP spid="15375" grpId="0" animBg="1"/>
      <p:bldP spid="15376" grpId="0" animBg="1"/>
      <p:bldP spid="2" grpId="0" animBg="1"/>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44624"/>
            <a:ext cx="9144000" cy="3456384"/>
          </a:xfrm>
          <a:prstGeom prst="horizontalScroll">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nSpc>
                <a:spcPct val="150000"/>
              </a:lnSpc>
              <a:buAutoNum type="arabicPeriod"/>
            </a:pPr>
            <a:r>
              <a:rPr lang="en-US" sz="2800" b="1" dirty="0" err="1" smtClean="0">
                <a:solidFill>
                  <a:schemeClr val="tx1"/>
                </a:solidFill>
                <a:latin typeface="Times New Roman" pitchFamily="18" charset="0"/>
                <a:cs typeface="Times New Roman" pitchFamily="18" charset="0"/>
              </a:rPr>
              <a:t>Phương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tiện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sử</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dụng</a:t>
            </a:r>
            <a:r>
              <a:rPr lang="en-US" sz="2800" b="1" dirty="0" smtClean="0">
                <a:solidFill>
                  <a:schemeClr val="tx1"/>
                </a:solidFill>
                <a:latin typeface="Times New Roman" pitchFamily="18" charset="0"/>
                <a:cs typeface="Times New Roman" pitchFamily="18" charset="0"/>
              </a:rPr>
              <a:t> : </a:t>
            </a:r>
          </a:p>
          <a:p>
            <a:pPr algn="just">
              <a:lnSpc>
                <a:spcPct val="150000"/>
              </a:lnSpc>
            </a:pP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Phương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tiện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chính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Sử</a:t>
            </a:r>
            <a:r>
              <a:rPr lang="en-US" sz="2800" b="1" dirty="0" smtClean="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dụng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chữ</a:t>
            </a:r>
            <a:r>
              <a:rPr lang="en-US" sz="2800" b="1" dirty="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viết</a:t>
            </a:r>
            <a:r>
              <a:rPr lang="en-US" sz="2800" b="1" dirty="0" smtClean="0">
                <a:solidFill>
                  <a:schemeClr val="tx1"/>
                </a:solidFill>
                <a:latin typeface="Times New Roman" pitchFamily="18" charset="0"/>
                <a:cs typeface="Times New Roman" pitchFamily="18" charset="0"/>
              </a:rPr>
              <a:t>.</a:t>
            </a:r>
          </a:p>
          <a:p>
            <a:pPr algn="just">
              <a:lnSpc>
                <a:spcPct val="150000"/>
              </a:lnSpc>
            </a:pP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Phương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tiện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hỗ</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trợ</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Dấu</a:t>
            </a:r>
            <a:r>
              <a:rPr lang="en-US" sz="2800" b="1" dirty="0" smtClean="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câu</a:t>
            </a:r>
            <a:r>
              <a:rPr lang="en-US" sz="2800" b="1" dirty="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kí</a:t>
            </a:r>
            <a:r>
              <a:rPr lang="en-US" sz="2800" b="1" dirty="0" smtClean="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tự</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kí</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hiệu</a:t>
            </a:r>
            <a:r>
              <a:rPr lang="en-US" sz="2800" b="1" dirty="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bảng</a:t>
            </a:r>
            <a:r>
              <a:rPr lang="en-US" sz="2800" b="1" dirty="0" smtClean="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biểu</a:t>
            </a:r>
            <a:r>
              <a:rPr lang="en-US" sz="2800" b="1" dirty="0">
                <a:solidFill>
                  <a:schemeClr val="tx1"/>
                </a:solidFill>
                <a:latin typeface="Times New Roman" pitchFamily="18" charset="0"/>
                <a:cs typeface="Times New Roman" pitchFamily="18" charset="0"/>
              </a:rPr>
              <a:t>…</a:t>
            </a:r>
          </a:p>
          <a:p>
            <a:endParaRPr lang="en-US" sz="2800" b="1" dirty="0">
              <a:solidFill>
                <a:schemeClr val="tx1"/>
              </a:solidFill>
              <a:latin typeface="Times New Roman" pitchFamily="18" charset="0"/>
              <a:cs typeface="Times New Roman" pitchFamily="18" charset="0"/>
            </a:endParaRPr>
          </a:p>
        </p:txBody>
      </p:sp>
      <p:sp>
        <p:nvSpPr>
          <p:cNvPr id="2" name="Rectangle 1"/>
          <p:cNvSpPr>
            <a:spLocks noChangeArrowheads="1"/>
          </p:cNvSpPr>
          <p:nvPr/>
        </p:nvSpPr>
        <p:spPr bwMode="auto">
          <a:xfrm>
            <a:off x="4571967" y="-1757807"/>
            <a:ext cx="65" cy="39728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7916" rIns="0" bIns="10791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400" b="0" i="1" u="none" strike="noStrike" cap="none" normalizeH="0" baseline="0" dirty="0" smtClean="0">
              <a:ln>
                <a:noFill/>
              </a:ln>
              <a:solidFill>
                <a:srgbClr val="222222"/>
              </a:solidFill>
              <a:effectLst/>
              <a:latin typeface="inherit"/>
              <a:cs typeface="Times New Roman" pitchFamily="18" charset="0"/>
            </a:endParaRPr>
          </a:p>
        </p:txBody>
      </p:sp>
      <p:sp>
        <p:nvSpPr>
          <p:cNvPr id="6" name="Horizontal Scroll 5"/>
          <p:cNvSpPr/>
          <p:nvPr/>
        </p:nvSpPr>
        <p:spPr>
          <a:xfrm>
            <a:off x="-36575" y="3284984"/>
            <a:ext cx="4824599" cy="3600400"/>
          </a:xfrm>
          <a:prstGeom prst="horizontalScroll">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800" b="1" dirty="0" err="1" smtClean="0">
                <a:solidFill>
                  <a:schemeClr val="tx1"/>
                </a:solidFill>
                <a:latin typeface="Times New Roman" pitchFamily="18" charset="0"/>
                <a:cs typeface="Times New Roman" pitchFamily="18" charset="0"/>
              </a:rPr>
              <a:t>Ví</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dụ</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Đoạn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thẳng</a:t>
            </a:r>
            <a:r>
              <a:rPr lang="en-US" sz="2800" b="1" dirty="0" smtClean="0">
                <a:solidFill>
                  <a:schemeClr val="tx1"/>
                </a:solidFill>
                <a:latin typeface="Times New Roman" pitchFamily="18" charset="0"/>
                <a:cs typeface="Times New Roman" pitchFamily="18" charset="0"/>
              </a:rPr>
              <a:t> AB </a:t>
            </a:r>
            <a:r>
              <a:rPr lang="en-US" sz="2800" b="1" dirty="0" err="1" smtClean="0">
                <a:solidFill>
                  <a:schemeClr val="tx1"/>
                </a:solidFill>
                <a:latin typeface="Times New Roman" pitchFamily="18" charset="0"/>
                <a:cs typeface="Times New Roman" pitchFamily="18" charset="0"/>
              </a:rPr>
              <a:t>có</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điểm</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gốc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là</a:t>
            </a:r>
            <a:r>
              <a:rPr lang="en-US" sz="2800" b="1" dirty="0" smtClean="0">
                <a:solidFill>
                  <a:schemeClr val="tx1"/>
                </a:solidFill>
                <a:latin typeface="Times New Roman" pitchFamily="18" charset="0"/>
                <a:cs typeface="Times New Roman" pitchFamily="18" charset="0"/>
              </a:rPr>
              <a:t> A, </a:t>
            </a:r>
            <a:r>
              <a:rPr lang="en-US" sz="2800" b="1" dirty="0" err="1" smtClean="0">
                <a:solidFill>
                  <a:schemeClr val="tx1"/>
                </a:solidFill>
                <a:latin typeface="Times New Roman" pitchFamily="18" charset="0"/>
                <a:cs typeface="Times New Roman" pitchFamily="18" charset="0"/>
              </a:rPr>
              <a:t>hướng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từ</a:t>
            </a:r>
            <a:r>
              <a:rPr lang="en-US" sz="2800" b="1" dirty="0" smtClean="0">
                <a:solidFill>
                  <a:schemeClr val="tx1"/>
                </a:solidFill>
                <a:latin typeface="Times New Roman" pitchFamily="18" charset="0"/>
                <a:cs typeface="Times New Roman" pitchFamily="18" charset="0"/>
              </a:rPr>
              <a:t> A </a:t>
            </a:r>
            <a:r>
              <a:rPr lang="en-US" sz="2800" b="1" dirty="0" err="1" smtClean="0">
                <a:solidFill>
                  <a:schemeClr val="tx1"/>
                </a:solidFill>
                <a:latin typeface="Times New Roman" pitchFamily="18" charset="0"/>
                <a:cs typeface="Times New Roman" pitchFamily="18" charset="0"/>
              </a:rPr>
              <a:t>đến</a:t>
            </a:r>
            <a:r>
              <a:rPr lang="en-US" sz="2800" b="1" dirty="0" smtClean="0">
                <a:solidFill>
                  <a:schemeClr val="tx1"/>
                </a:solidFill>
                <a:latin typeface="Times New Roman" pitchFamily="18" charset="0"/>
                <a:cs typeface="Times New Roman" pitchFamily="18" charset="0"/>
              </a:rPr>
              <a:t> B </a:t>
            </a:r>
            <a:r>
              <a:rPr lang="en-US" sz="2800" b="1" dirty="0" err="1" smtClean="0">
                <a:solidFill>
                  <a:schemeClr val="tx1"/>
                </a:solidFill>
                <a:latin typeface="Times New Roman" pitchFamily="18" charset="0"/>
                <a:cs typeface="Times New Roman" pitchFamily="18" charset="0"/>
              </a:rPr>
              <a:t>gọi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là</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vectơ</a:t>
            </a:r>
            <a:r>
              <a:rPr lang="en-US" sz="2800" b="1" dirty="0" smtClean="0">
                <a:solidFill>
                  <a:schemeClr val="tx1"/>
                </a:solidFill>
                <a:latin typeface="Times New Roman" pitchFamily="18" charset="0"/>
                <a:cs typeface="Times New Roman" pitchFamily="18" charset="0"/>
              </a:rPr>
              <a:t> AB, </a:t>
            </a:r>
            <a:r>
              <a:rPr lang="en-US" sz="2800" b="1" dirty="0" err="1" smtClean="0">
                <a:solidFill>
                  <a:schemeClr val="tx1"/>
                </a:solidFill>
                <a:latin typeface="Times New Roman" pitchFamily="18" charset="0"/>
                <a:cs typeface="Times New Roman" pitchFamily="18" charset="0"/>
              </a:rPr>
              <a:t>kí</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hiệu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là</a:t>
            </a:r>
            <a:r>
              <a:rPr lang="en-US" sz="2800" b="1" dirty="0" smtClean="0">
                <a:solidFill>
                  <a:schemeClr val="tx1"/>
                </a:solidFill>
                <a:latin typeface="Times New Roman" pitchFamily="18" charset="0"/>
                <a:cs typeface="Times New Roman" pitchFamily="18" charset="0"/>
              </a:rPr>
              <a:t> AB.</a:t>
            </a:r>
            <a:endParaRPr lang="en-US" sz="2800" b="1" dirty="0">
              <a:solidFill>
                <a:schemeClr val="tx1"/>
              </a:solidFill>
              <a:latin typeface="Times New Roman" pitchFamily="18" charset="0"/>
              <a:cs typeface="Times New Roman" pitchFamily="18" charset="0"/>
            </a:endParaRPr>
          </a:p>
        </p:txBody>
      </p:sp>
      <p:cxnSp>
        <p:nvCxnSpPr>
          <p:cNvPr id="5" name="Straight Arrow Connector 4"/>
          <p:cNvCxnSpPr/>
          <p:nvPr/>
        </p:nvCxnSpPr>
        <p:spPr>
          <a:xfrm>
            <a:off x="1619704" y="5805264"/>
            <a:ext cx="5040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050" name="Picture 2" descr="https://upload.wikimedia.org/wikipedia/commons/thumb/d/d1/Vector_AB_from_A_to_B.svg/342px-Vector_AB_from_A_to_B.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946" y="3284984"/>
            <a:ext cx="3257550" cy="2628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50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par>
                          <p:cTn id="33" fill="hold">
                            <p:stCondLst>
                              <p:cond delay="1500"/>
                            </p:stCondLst>
                            <p:childTnLst>
                              <p:par>
                                <p:cTn id="34" presetID="22" presetClass="entr" presetSubtype="4" fill="hold" nodeType="after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wipe(down)">
                                      <p:cBhvr>
                                        <p:cTn id="3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d2065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GLOB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81463" y="304800"/>
            <a:ext cx="947737" cy="962025"/>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5"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16038"/>
            <a:ext cx="1066800" cy="1046162"/>
          </a:xfrm>
          <a:prstGeom prst="rect">
            <a:avLst/>
          </a:prstGeom>
          <a:noFill/>
          <a:extLst>
            <a:ext uri="{909E8E84-426E-40DD-AFC4-6F175D3DCCD1}">
              <a14:hiddenFill xmlns:a14="http://schemas.microsoft.com/office/drawing/2010/main">
                <a:solidFill>
                  <a:srgbClr val="FFFFFF"/>
                </a:solidFill>
              </a14:hiddenFill>
            </a:ext>
          </a:extLst>
        </p:spPr>
      </p:pic>
      <p:sp>
        <p:nvSpPr>
          <p:cNvPr id="26630" name="Text Box 6"/>
          <p:cNvSpPr txBox="1">
            <a:spLocks noChangeArrowheads="1"/>
          </p:cNvSpPr>
          <p:nvPr/>
        </p:nvSpPr>
        <p:spPr bwMode="auto">
          <a:xfrm>
            <a:off x="2483768" y="1516063"/>
            <a:ext cx="4104456" cy="584775"/>
          </a:xfrm>
          <a:prstGeom prst="rect">
            <a:avLst/>
          </a:prstGeom>
          <a:solidFill>
            <a:srgbClr val="FFFF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dirty="0" smtClean="0">
                <a:solidFill>
                  <a:srgbClr val="FF3300"/>
                </a:solidFill>
                <a:latin typeface="Times New Roman" pitchFamily="18" charset="0"/>
                <a:cs typeface="Times New Roman" pitchFamily="18" charset="0"/>
              </a:rPr>
              <a:t>KIỂM TRA BÀI CŨ</a:t>
            </a:r>
            <a:endParaRPr lang="en-US" sz="3200" b="1" dirty="0">
              <a:solidFill>
                <a:srgbClr val="FF3300"/>
              </a:solidFill>
              <a:latin typeface="Times New Roman" pitchFamily="18" charset="0"/>
              <a:cs typeface="Times New Roman" pitchFamily="18" charset="0"/>
            </a:endParaRPr>
          </a:p>
        </p:txBody>
      </p:sp>
      <p:grpSp>
        <p:nvGrpSpPr>
          <p:cNvPr id="26631" name="Group 7"/>
          <p:cNvGrpSpPr>
            <a:grpSpLocks/>
          </p:cNvGrpSpPr>
          <p:nvPr/>
        </p:nvGrpSpPr>
        <p:grpSpPr bwMode="auto">
          <a:xfrm>
            <a:off x="107504" y="1412776"/>
            <a:ext cx="1905000" cy="3124200"/>
            <a:chOff x="192" y="576"/>
            <a:chExt cx="1104" cy="1944"/>
          </a:xfrm>
        </p:grpSpPr>
        <p:pic>
          <p:nvPicPr>
            <p:cNvPr id="26632" name="Picture 8" descr="ag00317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2" y="1056"/>
              <a:ext cx="1104" cy="1464"/>
            </a:xfrm>
            <a:prstGeom prst="rect">
              <a:avLst/>
            </a:prstGeom>
            <a:noFill/>
            <a:extLst>
              <a:ext uri="{909E8E84-426E-40DD-AFC4-6F175D3DCCD1}">
                <a14:hiddenFill xmlns:a14="http://schemas.microsoft.com/office/drawing/2010/main">
                  <a:solidFill>
                    <a:srgbClr val="FFFFFF"/>
                  </a:solidFill>
                </a14:hiddenFill>
              </a:ext>
            </a:extLst>
          </p:spPr>
        </p:pic>
        <p:pic>
          <p:nvPicPr>
            <p:cNvPr id="26633" name="Picture 9" descr="QUANIMA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2" y="576"/>
              <a:ext cx="466"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26634" name="Text Box 10"/>
          <p:cNvSpPr txBox="1">
            <a:spLocks noChangeArrowheads="1"/>
          </p:cNvSpPr>
          <p:nvPr/>
        </p:nvSpPr>
        <p:spPr bwMode="auto">
          <a:xfrm>
            <a:off x="1691680" y="2362200"/>
            <a:ext cx="743023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742950" indent="-742950">
              <a:buAutoNum type="arabicPeriod"/>
            </a:pPr>
            <a:r>
              <a:rPr lang="en-US" sz="3600" b="1" dirty="0" err="1" smtClean="0">
                <a:solidFill>
                  <a:srgbClr val="0000FF"/>
                </a:solidFill>
                <a:latin typeface="Times New Roman" pitchFamily="18" charset="0"/>
                <a:cs typeface="Times New Roman" pitchFamily="18" charset="0"/>
              </a:rPr>
              <a:t>Khi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trao</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đổi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thông</a:t>
            </a:r>
            <a:r>
              <a:rPr lang="en-US" sz="3600" b="1" dirty="0" smtClean="0">
                <a:solidFill>
                  <a:srgbClr val="0000FF"/>
                </a:solidFill>
                <a:latin typeface="Times New Roman" pitchFamily="18" charset="0"/>
                <a:cs typeface="Times New Roman" pitchFamily="18" charset="0"/>
              </a:rPr>
              <a:t> tin con </a:t>
            </a:r>
            <a:r>
              <a:rPr lang="en-US" sz="3600" b="1" dirty="0" err="1" smtClean="0">
                <a:solidFill>
                  <a:srgbClr val="0000FF"/>
                </a:solidFill>
                <a:latin typeface="Times New Roman" pitchFamily="18" charset="0"/>
                <a:cs typeface="Times New Roman" pitchFamily="18" charset="0"/>
              </a:rPr>
              <a:t>người</a:t>
            </a:r>
            <a:r>
              <a:rPr lang="en-US" sz="3600" b="1" dirty="0" smtClean="0">
                <a:solidFill>
                  <a:srgbClr val="0000FF"/>
                </a:solidFill>
                <a:latin typeface="Times New Roman" pitchFamily="18" charset="0"/>
                <a:cs typeface="Times New Roman" pitchFamily="18" charset="0"/>
              </a:rPr>
              <a:t> </a:t>
            </a:r>
          </a:p>
          <a:p>
            <a:r>
              <a:rPr lang="en-US" sz="3600" b="1" dirty="0" err="1" smtClean="0">
                <a:solidFill>
                  <a:srgbClr val="0000FF"/>
                </a:solidFill>
                <a:latin typeface="Times New Roman" pitchFamily="18" charset="0"/>
                <a:cs typeface="Times New Roman" pitchFamily="18" charset="0"/>
              </a:rPr>
              <a:t>cần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thực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hiện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hoạt</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động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chính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nào</a:t>
            </a:r>
            <a:r>
              <a:rPr lang="en-US" sz="3600" b="1" dirty="0" smtClean="0">
                <a:solidFill>
                  <a:srgbClr val="0000FF"/>
                </a:solidFill>
                <a:latin typeface="Times New Roman" pitchFamily="18" charset="0"/>
                <a:cs typeface="Times New Roman" pitchFamily="18" charset="0"/>
              </a:rPr>
              <a:t>?</a:t>
            </a:r>
            <a:endParaRPr lang="en-US" sz="3600" b="1" dirty="0">
              <a:solidFill>
                <a:srgbClr val="0000FF"/>
              </a:solidFill>
              <a:latin typeface="Times New Roman" pitchFamily="18" charset="0"/>
              <a:cs typeface="Times New Roman" pitchFamily="18" charset="0"/>
            </a:endParaRPr>
          </a:p>
        </p:txBody>
      </p:sp>
      <p:sp>
        <p:nvSpPr>
          <p:cNvPr id="26635" name="Text Box 11"/>
          <p:cNvSpPr txBox="1">
            <a:spLocks noChangeArrowheads="1"/>
          </p:cNvSpPr>
          <p:nvPr/>
        </p:nvSpPr>
        <p:spPr bwMode="auto">
          <a:xfrm>
            <a:off x="2490019" y="4345940"/>
            <a:ext cx="66046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smtClean="0">
                <a:solidFill>
                  <a:srgbClr val="0000FF"/>
                </a:solidFill>
                <a:latin typeface="Times New Roman" pitchFamily="18" charset="0"/>
                <a:cs typeface="Times New Roman" pitchFamily="18" charset="0"/>
              </a:rPr>
              <a:t>2.</a:t>
            </a:r>
            <a:r>
              <a:rPr lang="en-US" sz="3600" b="1" dirty="0" smtClean="0">
                <a:solidFill>
                  <a:srgbClr val="0000FF"/>
                </a:solidFill>
              </a:rPr>
              <a:t> </a:t>
            </a:r>
            <a:r>
              <a:rPr lang="en-US" sz="3600" b="1" dirty="0" err="1" smtClean="0">
                <a:solidFill>
                  <a:srgbClr val="0000FF"/>
                </a:solidFill>
                <a:latin typeface="Times New Roman" pitchFamily="18" charset="0"/>
                <a:cs typeface="Times New Roman" pitchFamily="18" charset="0"/>
              </a:rPr>
              <a:t>Ngôn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ngữ</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tồn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tại</a:t>
            </a:r>
            <a:r>
              <a:rPr lang="en-US" sz="3600" b="1" dirty="0" smtClean="0">
                <a:solidFill>
                  <a:srgbClr val="0000FF"/>
                </a:solidFill>
                <a:latin typeface="Times New Roman" pitchFamily="18" charset="0"/>
                <a:cs typeface="Times New Roman" pitchFamily="18" charset="0"/>
              </a:rPr>
              <a:t> ở </a:t>
            </a:r>
            <a:r>
              <a:rPr lang="en-US" sz="3600" b="1" dirty="0" err="1" smtClean="0">
                <a:solidFill>
                  <a:srgbClr val="0000FF"/>
                </a:solidFill>
                <a:latin typeface="Times New Roman" pitchFamily="18" charset="0"/>
                <a:cs typeface="Times New Roman" pitchFamily="18" charset="0"/>
              </a:rPr>
              <a:t>mấy</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dạng</a:t>
            </a:r>
            <a:r>
              <a:rPr lang="en-US" sz="3600" b="1" dirty="0" smtClean="0">
                <a:solidFill>
                  <a:srgbClr val="0000FF"/>
                </a:solidFill>
                <a:latin typeface="Times New Roman" pitchFamily="18" charset="0"/>
                <a:cs typeface="Times New Roman" pitchFamily="18" charset="0"/>
              </a:rPr>
              <a:t>?</a:t>
            </a:r>
            <a:endParaRPr lang="en-US" sz="3600" b="1" dirty="0">
              <a:solidFill>
                <a:srgbClr val="0000FF"/>
              </a:solidFill>
              <a:latin typeface="Times New Roman" pitchFamily="18" charset="0"/>
              <a:cs typeface="Times New Roman" pitchFamily="18" charset="0"/>
            </a:endParaRPr>
          </a:p>
        </p:txBody>
      </p:sp>
      <p:pic>
        <p:nvPicPr>
          <p:cNvPr id="1026" name="Picture 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68" y="5008959"/>
            <a:ext cx="243840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bd2065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791200"/>
            <a:ext cx="9144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Movie 2">
            <a:hlinkClick r:id="rId8" action="ppaction://hlinkfile" highlightClick="1"/>
          </p:cNvPr>
          <p:cNvSpPr/>
          <p:nvPr/>
        </p:nvSpPr>
        <p:spPr>
          <a:xfrm>
            <a:off x="4283968" y="6437239"/>
            <a:ext cx="504056" cy="376137"/>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923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634"/>
                                        </p:tgtEl>
                                        <p:attrNameLst>
                                          <p:attrName>style.visibility</p:attrName>
                                        </p:attrNameLst>
                                      </p:cBhvr>
                                      <p:to>
                                        <p:strVal val="visible"/>
                                      </p:to>
                                    </p:set>
                                    <p:animEffect transition="in" filter="barn(inVertical)">
                                      <p:cBhvr>
                                        <p:cTn id="7" dur="500"/>
                                        <p:tgtEl>
                                          <p:spTgt spid="266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635"/>
                                        </p:tgtEl>
                                        <p:attrNameLst>
                                          <p:attrName>style.visibility</p:attrName>
                                        </p:attrNameLst>
                                      </p:cBhvr>
                                      <p:to>
                                        <p:strVal val="visible"/>
                                      </p:to>
                                    </p:set>
                                    <p:animEffect transition="in" filter="barn(inVertical)">
                                      <p:cBhvr>
                                        <p:cTn id="12" dur="500"/>
                                        <p:tgtEl>
                                          <p:spTgt spid="26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p:bldP spid="266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nknews.genkcdn.vn/thumb_w/640/2016/dien-may-xanh-14810209604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7384"/>
            <a:ext cx="6372200" cy="32403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858416"/>
            <a:ext cx="2771800" cy="1202432"/>
          </a:xfrm>
          <a:prstGeom prst="rect">
            <a:avLst/>
          </a:prstGeom>
          <a:solidFill>
            <a:srgbClr val="1EA40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Times New Roman" pitchFamily="18" charset="0"/>
                <a:cs typeface="Times New Roman" pitchFamily="18" charset="0"/>
              </a:rPr>
              <a:t>Quảng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máy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xanh</a:t>
            </a:r>
            <a:endParaRPr lang="en-US" sz="2800" b="1" dirty="0">
              <a:latin typeface="Times New Roman" pitchFamily="18" charset="0"/>
              <a:cs typeface="Times New Roman" pitchFamily="18" charset="0"/>
            </a:endParaRPr>
          </a:p>
        </p:txBody>
      </p:sp>
      <p:pic>
        <p:nvPicPr>
          <p:cNvPr id="3074" name="Picture 2" descr="Kết quả hình ảnh cho thông báo nghỉ l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68960"/>
            <a:ext cx="6444208" cy="37890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444208" y="4437112"/>
            <a:ext cx="2664296" cy="1202432"/>
          </a:xfrm>
          <a:prstGeom prst="rect">
            <a:avLst/>
          </a:prstGeom>
          <a:solidFill>
            <a:srgbClr val="1EA40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Times New Roman" pitchFamily="18" charset="0"/>
                <a:cs typeface="Times New Roman" pitchFamily="18" charset="0"/>
              </a:rPr>
              <a:t>Thông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báo</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21670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wheel(1)">
                                      <p:cBhvr>
                                        <p:cTn id="18" dur="2000"/>
                                        <p:tgtEl>
                                          <p:spTgt spid="3074"/>
                                        </p:tgtEl>
                                      </p:cBhvr>
                                    </p:animEffect>
                                  </p:childTnLst>
                                </p:cTn>
                              </p:par>
                            </p:childTnLst>
                          </p:cTn>
                        </p:par>
                        <p:par>
                          <p:cTn id="19" fill="hold">
                            <p:stCondLst>
                              <p:cond delay="3000"/>
                            </p:stCondLst>
                            <p:childTnLst>
                              <p:par>
                                <p:cTn id="20" presetID="21"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s.vietnamnet.vn/Images/2017/09/19/06/20170919063103-de-v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44" y="0"/>
            <a:ext cx="92807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899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843808" y="44624"/>
            <a:ext cx="6192688" cy="2880320"/>
          </a:xfrm>
          <a:prstGeom prst="horizontalScroll">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itchFamily="18" charset="0"/>
                <a:cs typeface="Times New Roman" pitchFamily="18" charset="0"/>
              </a:rPr>
              <a:t>2</a:t>
            </a:r>
            <a:r>
              <a:rPr lang="en-US" sz="2800" b="1" dirty="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Điều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kiện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sử</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dụng</a:t>
            </a:r>
            <a:r>
              <a:rPr lang="en-US" sz="2800" b="1" dirty="0" smtClean="0">
                <a:solidFill>
                  <a:schemeClr val="tx1"/>
                </a:solidFill>
                <a:latin typeface="Times New Roman" pitchFamily="18" charset="0"/>
                <a:cs typeface="Times New Roman" pitchFamily="18" charset="0"/>
              </a:rPr>
              <a:t>: </a:t>
            </a:r>
          </a:p>
          <a:p>
            <a:r>
              <a:rPr lang="en-US" sz="2800" b="1" dirty="0">
                <a:solidFill>
                  <a:schemeClr val="tx1"/>
                </a:solidFill>
                <a:latin typeface="Times New Roman" pitchFamily="18" charset="0"/>
                <a:cs typeface="Times New Roman" pitchFamily="18" charset="0"/>
              </a:rPr>
              <a:t>-</a:t>
            </a:r>
            <a:r>
              <a:rPr lang="en-US" sz="2800" b="1" dirty="0" err="1">
                <a:solidFill>
                  <a:schemeClr val="tx1"/>
                </a:solidFill>
                <a:latin typeface="Times New Roman" pitchFamily="18" charset="0"/>
                <a:cs typeface="Times New Roman" pitchFamily="18" charset="0"/>
              </a:rPr>
              <a:t>Là</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hoạt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động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gián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tiếp</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từ</a:t>
            </a:r>
            <a:r>
              <a:rPr lang="en-US" sz="2800" b="1" dirty="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ngữ</a:t>
            </a:r>
            <a:r>
              <a:rPr lang="en-US" sz="2800" b="1" dirty="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được</a:t>
            </a:r>
            <a:r>
              <a:rPr lang="en-US" sz="2800" b="1" dirty="0" smtClean="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lưu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giữ</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lâu</a:t>
            </a:r>
            <a:r>
              <a:rPr lang="en-US" sz="2800" b="1" dirty="0" smtClean="0">
                <a:solidFill>
                  <a:schemeClr val="tx1"/>
                </a:solidFill>
                <a:latin typeface="Times New Roman" pitchFamily="18" charset="0"/>
                <a:cs typeface="Times New Roman" pitchFamily="18" charset="0"/>
              </a:rPr>
              <a:t>.</a:t>
            </a:r>
          </a:p>
          <a:p>
            <a:pPr algn="just"/>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Có</a:t>
            </a:r>
            <a:r>
              <a:rPr lang="en-US" sz="2800" b="1" dirty="0" smtClean="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điều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kiện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chuẩn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bị</a:t>
            </a:r>
            <a:r>
              <a:rPr lang="en-US" sz="2800" b="1" dirty="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gọt</a:t>
            </a:r>
            <a:r>
              <a:rPr lang="en-US" sz="2800" b="1" dirty="0" smtClean="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giũa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ngôn</a:t>
            </a:r>
            <a:r>
              <a:rPr lang="en-US" sz="2800" b="1" dirty="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từ</a:t>
            </a:r>
            <a:r>
              <a:rPr lang="en-US" sz="2800" b="1" dirty="0" smtClean="0">
                <a:solidFill>
                  <a:schemeClr val="tx1"/>
                </a:solidFill>
                <a:latin typeface="Times New Roman" pitchFamily="18" charset="0"/>
                <a:cs typeface="Times New Roman" pitchFamily="18" charset="0"/>
              </a:rPr>
              <a:t>. </a:t>
            </a:r>
          </a:p>
        </p:txBody>
      </p:sp>
      <p:pic>
        <p:nvPicPr>
          <p:cNvPr id="3076" name="Picture 4" descr="Kết quả hình ảnh cho bút viết v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78"/>
            <a:ext cx="2843808" cy="24819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4571967" y="-1757807"/>
            <a:ext cx="65" cy="39728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7916" rIns="0" bIns="10791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400" b="0" i="1" u="none" strike="noStrike" cap="none" normalizeH="0" baseline="0" dirty="0" smtClean="0">
              <a:ln>
                <a:noFill/>
              </a:ln>
              <a:solidFill>
                <a:srgbClr val="222222"/>
              </a:solidFill>
              <a:effectLst/>
              <a:latin typeface="inherit"/>
              <a:cs typeface="Times New Roman" pitchFamily="18" charset="0"/>
            </a:endParaRPr>
          </a:p>
        </p:txBody>
      </p:sp>
      <p:sp>
        <p:nvSpPr>
          <p:cNvPr id="6" name="Horizontal Scroll 5"/>
          <p:cNvSpPr/>
          <p:nvPr/>
        </p:nvSpPr>
        <p:spPr>
          <a:xfrm>
            <a:off x="35496" y="2636912"/>
            <a:ext cx="6192688" cy="2088232"/>
          </a:xfrm>
          <a:prstGeom prst="horizontalScroll">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latin typeface="Times New Roman" pitchFamily="18" charset="0"/>
                <a:cs typeface="Times New Roman" pitchFamily="18" charset="0"/>
              </a:rPr>
              <a:t>Ví</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dụ</a:t>
            </a:r>
            <a:r>
              <a:rPr lang="en-US" sz="2800" b="1" dirty="0" smtClean="0">
                <a:solidFill>
                  <a:schemeClr val="tx1"/>
                </a:solidFill>
                <a:latin typeface="Times New Roman" pitchFamily="18" charset="0"/>
                <a:cs typeface="Times New Roman" pitchFamily="18" charset="0"/>
              </a:rPr>
              <a:t>:</a:t>
            </a:r>
          </a:p>
          <a:p>
            <a:r>
              <a:rPr lang="en-US" sz="2800" b="1" dirty="0" smtClean="0">
                <a:solidFill>
                  <a:schemeClr val="tx1"/>
                </a:solidFill>
                <a:latin typeface="Times New Roman" pitchFamily="18" charset="0"/>
                <a:cs typeface="Times New Roman" pitchFamily="18" charset="0"/>
              </a:rPr>
              <a:t>“</a:t>
            </a:r>
            <a:r>
              <a:rPr lang="en-US" sz="2800" b="1" dirty="0" err="1" smtClean="0">
                <a:solidFill>
                  <a:srgbClr val="FF0000"/>
                </a:solidFill>
                <a:latin typeface="Times New Roman" pitchFamily="18" charset="0"/>
                <a:cs typeface="Times New Roman" pitchFamily="18" charset="0"/>
              </a:rPr>
              <a:t>Sóng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đã</a:t>
            </a:r>
            <a:r>
              <a:rPr lang="en-US" sz="2800" b="1" dirty="0" smtClean="0">
                <a:solidFill>
                  <a:schemeClr val="tx1"/>
                </a:solidFill>
                <a:latin typeface="Times New Roman" pitchFamily="18" charset="0"/>
                <a:cs typeface="Times New Roman" pitchFamily="18" charset="0"/>
              </a:rPr>
              <a:t> </a:t>
            </a:r>
            <a:r>
              <a:rPr lang="en-US" sz="2800" b="1" u="sng" dirty="0" err="1" smtClean="0">
                <a:solidFill>
                  <a:schemeClr val="tx1"/>
                </a:solidFill>
                <a:latin typeface="Times New Roman" pitchFamily="18" charset="0"/>
                <a:cs typeface="Times New Roman" pitchFamily="18" charset="0"/>
              </a:rPr>
              <a:t>cài</a:t>
            </a:r>
            <a:r>
              <a:rPr lang="en-US" sz="2800" b="1" u="sng" dirty="0" smtClean="0">
                <a:solidFill>
                  <a:schemeClr val="tx1"/>
                </a:solidFill>
                <a:latin typeface="Times New Roman" pitchFamily="18" charset="0"/>
                <a:cs typeface="Times New Roman" pitchFamily="18" charset="0"/>
              </a:rPr>
              <a:t> then</a:t>
            </a:r>
            <a:r>
              <a:rPr lang="en-US" sz="2800" b="1" dirty="0" smtClean="0">
                <a:solidFill>
                  <a:schemeClr val="tx1"/>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đêm</a:t>
            </a:r>
            <a:r>
              <a:rPr lang="en-US" sz="2800" b="1" dirty="0" smtClean="0">
                <a:solidFill>
                  <a:schemeClr val="tx1"/>
                </a:solidFill>
                <a:latin typeface="Times New Roman" pitchFamily="18" charset="0"/>
                <a:cs typeface="Times New Roman" pitchFamily="18" charset="0"/>
              </a:rPr>
              <a:t> </a:t>
            </a:r>
            <a:r>
              <a:rPr lang="en-US" sz="2800" b="1" u="sng" dirty="0" err="1" smtClean="0">
                <a:solidFill>
                  <a:schemeClr val="tx1"/>
                </a:solidFill>
                <a:latin typeface="Times New Roman" pitchFamily="18" charset="0"/>
                <a:cs typeface="Times New Roman" pitchFamily="18" charset="0"/>
              </a:rPr>
              <a:t>sập</a:t>
            </a:r>
            <a:r>
              <a:rPr lang="en-US" sz="2800" b="1" u="sng" dirty="0" smtClean="0">
                <a:solidFill>
                  <a:schemeClr val="tx1"/>
                </a:solidFill>
                <a:latin typeface="Times New Roman" pitchFamily="18" charset="0"/>
                <a:cs typeface="Times New Roman" pitchFamily="18" charset="0"/>
              </a:rPr>
              <a:t> </a:t>
            </a:r>
            <a:r>
              <a:rPr lang="en-US" sz="2800" b="1" u="sng" dirty="0" err="1" smtClean="0">
                <a:solidFill>
                  <a:schemeClr val="tx1"/>
                </a:solidFill>
                <a:latin typeface="Times New Roman" pitchFamily="18" charset="0"/>
                <a:cs typeface="Times New Roman" pitchFamily="18" charset="0"/>
              </a:rPr>
              <a:t>cửa</a:t>
            </a:r>
            <a:r>
              <a:rPr lang="en-US" sz="2800" b="1" dirty="0" smtClean="0">
                <a:solidFill>
                  <a:schemeClr val="tx1"/>
                </a:solidFill>
                <a:latin typeface="Times New Roman" pitchFamily="18" charset="0"/>
                <a:cs typeface="Times New Roman" pitchFamily="18" charset="0"/>
              </a:rPr>
              <a:t>”</a:t>
            </a:r>
          </a:p>
          <a:p>
            <a:r>
              <a:rPr lang="en-US" sz="2800" b="1" dirty="0" smtClean="0">
                <a:solidFill>
                  <a:schemeClr val="tx1"/>
                </a:solidFill>
                <a:latin typeface="Times New Roman" pitchFamily="18" charset="0"/>
                <a:cs typeface="Times New Roman" pitchFamily="18" charset="0"/>
              </a:rPr>
              <a:t>(</a:t>
            </a:r>
            <a:r>
              <a:rPr lang="en-US" sz="2800" b="1" i="1" dirty="0" err="1" smtClean="0">
                <a:solidFill>
                  <a:schemeClr val="tx1"/>
                </a:solidFill>
                <a:latin typeface="Times New Roman" pitchFamily="18" charset="0"/>
                <a:cs typeface="Times New Roman" pitchFamily="18" charset="0"/>
              </a:rPr>
              <a:t>Đoàn</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thuyền</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đánh</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cá</a:t>
            </a:r>
            <a:r>
              <a:rPr lang="en-US" sz="2800" b="1" i="1" dirty="0" smtClean="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Huy</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Cận</a:t>
            </a:r>
            <a:r>
              <a:rPr lang="en-US" sz="2800" b="1" dirty="0" smtClean="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p:txBody>
      </p:sp>
      <p:sp>
        <p:nvSpPr>
          <p:cNvPr id="3" name="AutoShape 2" descr="Kết quả hình ảnh cho thuyền về hoàng hô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Kết quả hình ảnh cho thuyền về hoàng hô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Kết quả hình ảnh cho thuyền về hoàng hô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Kết quả hình ảnh cho thuyền về hoàng hô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Kết quả hình ảnh cho thuyền về hoàng hô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509120"/>
            <a:ext cx="4814601" cy="2342963"/>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2" descr="Kết quả hình ảnh cho thuyền về hoàng hô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Kết quả hình ảnh cho thuyền về hoàng hô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6" descr="Kết quả hình ảnh cho thuyền về hoàng hô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8" descr="Kết quả hình ảnh cho thuyền về hoàng hôn"/>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20" descr="Kết quả hình ảnh cho thuyền về hoàng hôn"/>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6" name="Picture 22" descr="Kết quả hình ảnh cho thuyền về hoàng hô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82" y="4509120"/>
            <a:ext cx="4377858" cy="234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12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ntr" presetSubtype="21" fill="hold" nodeType="withEffect">
                                  <p:stCondLst>
                                    <p:cond delay="0"/>
                                  </p:stCondLst>
                                  <p:childTnLst>
                                    <p:set>
                                      <p:cBhvr>
                                        <p:cTn id="28" dur="1" fill="hold">
                                          <p:stCondLst>
                                            <p:cond delay="0"/>
                                          </p:stCondLst>
                                        </p:cTn>
                                        <p:tgtEl>
                                          <p:spTgt spid="1046"/>
                                        </p:tgtEl>
                                        <p:attrNameLst>
                                          <p:attrName>style.visibility</p:attrName>
                                        </p:attrNameLst>
                                      </p:cBhvr>
                                      <p:to>
                                        <p:strVal val="visible"/>
                                      </p:to>
                                    </p:set>
                                    <p:animEffect transition="in" filter="barn(inVertical)">
                                      <p:cBhvr>
                                        <p:cTn id="29" dur="500"/>
                                        <p:tgtEl>
                                          <p:spTgt spid="1046"/>
                                        </p:tgtEl>
                                      </p:cBhvr>
                                    </p:animEffect>
                                  </p:childTnLst>
                                </p:cTn>
                              </p:par>
                              <p:par>
                                <p:cTn id="30" presetID="16" presetClass="entr" presetSubtype="21" fill="hold" nodeType="withEffect">
                                  <p:stCondLst>
                                    <p:cond delay="0"/>
                                  </p:stCondLst>
                                  <p:childTnLst>
                                    <p:set>
                                      <p:cBhvr>
                                        <p:cTn id="31" dur="1" fill="hold">
                                          <p:stCondLst>
                                            <p:cond delay="0"/>
                                          </p:stCondLst>
                                        </p:cTn>
                                        <p:tgtEl>
                                          <p:spTgt spid="1034"/>
                                        </p:tgtEl>
                                        <p:attrNameLst>
                                          <p:attrName>style.visibility</p:attrName>
                                        </p:attrNameLst>
                                      </p:cBhvr>
                                      <p:to>
                                        <p:strVal val="visible"/>
                                      </p:to>
                                    </p:set>
                                    <p:animEffect transition="in" filter="barn(inVertical)">
                                      <p:cBhvr>
                                        <p:cTn id="32"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699792" y="404664"/>
            <a:ext cx="6336704" cy="5688632"/>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u="sng" dirty="0" smtClean="0">
                <a:solidFill>
                  <a:schemeClr val="tx1"/>
                </a:solidFill>
                <a:latin typeface="Times New Roman" pitchFamily="18" charset="0"/>
                <a:cs typeface="Times New Roman" pitchFamily="18" charset="0"/>
              </a:rPr>
              <a:t>3. </a:t>
            </a:r>
            <a:r>
              <a:rPr lang="en-US" sz="2800" b="1" u="sng" dirty="0" err="1" smtClean="0">
                <a:solidFill>
                  <a:schemeClr val="tx1"/>
                </a:solidFill>
                <a:latin typeface="Times New Roman" pitchFamily="18" charset="0"/>
                <a:cs typeface="Times New Roman" pitchFamily="18" charset="0"/>
              </a:rPr>
              <a:t>Đặc</a:t>
            </a:r>
            <a:r>
              <a:rPr lang="en-US" sz="2800" b="1" u="sng" dirty="0" smtClean="0">
                <a:solidFill>
                  <a:schemeClr val="tx1"/>
                </a:solidFill>
                <a:latin typeface="Times New Roman" pitchFamily="18" charset="0"/>
                <a:cs typeface="Times New Roman" pitchFamily="18" charset="0"/>
              </a:rPr>
              <a:t> </a:t>
            </a:r>
            <a:r>
              <a:rPr lang="en-US" sz="2800" b="1" u="sng" dirty="0" err="1" smtClean="0">
                <a:solidFill>
                  <a:schemeClr val="tx1"/>
                </a:solidFill>
                <a:latin typeface="Times New Roman" pitchFamily="18" charset="0"/>
                <a:cs typeface="Times New Roman" pitchFamily="18" charset="0"/>
              </a:rPr>
              <a:t>điểm</a:t>
            </a:r>
            <a:r>
              <a:rPr lang="en-US" sz="2800" b="1" u="sng" dirty="0" smtClean="0">
                <a:solidFill>
                  <a:schemeClr val="tx1"/>
                </a:solidFill>
                <a:latin typeface="Times New Roman" pitchFamily="18" charset="0"/>
                <a:cs typeface="Times New Roman" pitchFamily="18" charset="0"/>
              </a:rPr>
              <a:t> </a:t>
            </a:r>
            <a:r>
              <a:rPr lang="en-US" sz="2800" b="1" u="sng" dirty="0" err="1" smtClean="0">
                <a:solidFill>
                  <a:schemeClr val="tx1"/>
                </a:solidFill>
                <a:latin typeface="Times New Roman" pitchFamily="18" charset="0"/>
                <a:cs typeface="Times New Roman" pitchFamily="18" charset="0"/>
              </a:rPr>
              <a:t>ngôn</a:t>
            </a:r>
            <a:r>
              <a:rPr lang="en-US" sz="2800" b="1" u="sng" dirty="0" smtClean="0">
                <a:solidFill>
                  <a:schemeClr val="tx1"/>
                </a:solidFill>
                <a:latin typeface="Times New Roman" pitchFamily="18" charset="0"/>
                <a:cs typeface="Times New Roman" pitchFamily="18" charset="0"/>
              </a:rPr>
              <a:t> </a:t>
            </a:r>
            <a:r>
              <a:rPr lang="en-US" sz="2800" b="1" u="sng" dirty="0" err="1" smtClean="0">
                <a:solidFill>
                  <a:schemeClr val="tx1"/>
                </a:solidFill>
                <a:latin typeface="Times New Roman" pitchFamily="18" charset="0"/>
                <a:cs typeface="Times New Roman" pitchFamily="18" charset="0"/>
              </a:rPr>
              <a:t>ngữ</a:t>
            </a:r>
            <a:r>
              <a:rPr lang="en-US" sz="2800" b="1" u="sng" dirty="0" smtClean="0">
                <a:solidFill>
                  <a:schemeClr val="tx1"/>
                </a:solidFill>
                <a:latin typeface="Times New Roman" pitchFamily="18" charset="0"/>
                <a:cs typeface="Times New Roman" pitchFamily="18" charset="0"/>
              </a:rPr>
              <a:t>:</a:t>
            </a:r>
          </a:p>
          <a:p>
            <a:pPr marL="342900" indent="-342900" algn="just">
              <a:buFontTx/>
              <a:buChar char="-"/>
            </a:pPr>
            <a:r>
              <a:rPr lang="en-US" sz="2800" b="1" dirty="0" err="1" smtClean="0">
                <a:solidFill>
                  <a:schemeClr val="tx1"/>
                </a:solidFill>
                <a:latin typeface="Times New Roman" pitchFamily="18" charset="0"/>
                <a:cs typeface="Times New Roman" pitchFamily="18" charset="0"/>
              </a:rPr>
              <a:t>Từ</a:t>
            </a:r>
            <a:r>
              <a:rPr lang="en-US" sz="2800" b="1" dirty="0" smtClean="0">
                <a:solidFill>
                  <a:schemeClr val="tx1"/>
                </a:solidFill>
                <a:latin typeface="Times New Roman" pitchFamily="18" charset="0"/>
                <a:cs typeface="Times New Roman" pitchFamily="18" charset="0"/>
              </a:rPr>
              <a:t>: </a:t>
            </a:r>
            <a:endParaRPr lang="en-US" sz="2800" b="1" dirty="0">
              <a:solidFill>
                <a:schemeClr val="tx1"/>
              </a:solidFill>
              <a:latin typeface="Times New Roman" pitchFamily="18" charset="0"/>
              <a:cs typeface="Times New Roman" pitchFamily="18" charset="0"/>
            </a:endParaRPr>
          </a:p>
          <a:p>
            <a:pPr algn="just"/>
            <a:r>
              <a:rPr lang="en-US" sz="2800" b="1" dirty="0" smtClean="0">
                <a:solidFill>
                  <a:schemeClr val="tx1"/>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Tránh</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dùng</a:t>
            </a:r>
            <a:r>
              <a:rPr lang="en-US" sz="2800" b="1" dirty="0" smtClean="0">
                <a:solidFill>
                  <a:srgbClr val="FF0000"/>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từ</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khẩu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ngữ</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từ</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địa</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phương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tiếng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lóng</a:t>
            </a:r>
            <a:r>
              <a:rPr lang="en-US" sz="2800" b="1" dirty="0" smtClean="0">
                <a:solidFill>
                  <a:schemeClr val="tx1"/>
                </a:solidFill>
                <a:latin typeface="Times New Roman" pitchFamily="18" charset="0"/>
                <a:cs typeface="Times New Roman" pitchFamily="18" charset="0"/>
              </a:rPr>
              <a:t>…</a:t>
            </a:r>
          </a:p>
          <a:p>
            <a:pPr algn="just"/>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Dùng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từ</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hợp</a:t>
            </a:r>
            <a:r>
              <a:rPr lang="en-US" sz="2800" b="1" dirty="0" smtClean="0">
                <a:solidFill>
                  <a:schemeClr val="tx1"/>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phong</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cách</a:t>
            </a:r>
            <a:r>
              <a:rPr lang="en-US" sz="2800" b="1" dirty="0">
                <a:solidFill>
                  <a:schemeClr val="tx1"/>
                </a:solidFill>
                <a:latin typeface="Times New Roman" pitchFamily="18" charset="0"/>
                <a:cs typeface="Times New Roman" pitchFamily="18" charset="0"/>
              </a:rPr>
              <a:t>.</a:t>
            </a:r>
            <a:endParaRPr lang="en-US" sz="2800" b="1" dirty="0" smtClean="0">
              <a:solidFill>
                <a:schemeClr val="tx1"/>
              </a:solidFill>
              <a:latin typeface="Times New Roman" pitchFamily="18" charset="0"/>
              <a:cs typeface="Times New Roman" pitchFamily="18" charset="0"/>
            </a:endParaRPr>
          </a:p>
          <a:p>
            <a:pPr marL="342900" indent="-342900" algn="just">
              <a:buFontTx/>
              <a:buChar char="-"/>
            </a:pPr>
            <a:r>
              <a:rPr lang="en-US" sz="2800" b="1" dirty="0" err="1" smtClean="0">
                <a:solidFill>
                  <a:schemeClr val="tx1"/>
                </a:solidFill>
                <a:latin typeface="Times New Roman" pitchFamily="18" charset="0"/>
                <a:cs typeface="Times New Roman" pitchFamily="18" charset="0"/>
              </a:rPr>
              <a:t>Câu</a:t>
            </a:r>
            <a:r>
              <a:rPr lang="en-US" sz="2800" b="1" dirty="0" smtClean="0">
                <a:solidFill>
                  <a:schemeClr val="tx1"/>
                </a:solidFill>
                <a:latin typeface="Times New Roman" pitchFamily="18" charset="0"/>
                <a:cs typeface="Times New Roman" pitchFamily="18" charset="0"/>
              </a:rPr>
              <a:t>: </a:t>
            </a:r>
          </a:p>
          <a:p>
            <a:pPr algn="just"/>
            <a:r>
              <a:rPr lang="en-US" sz="2800" b="1" dirty="0" err="1" smtClean="0">
                <a:solidFill>
                  <a:schemeClr val="tx1"/>
                </a:solidFill>
                <a:latin typeface="Times New Roman" pitchFamily="18" charset="0"/>
                <a:cs typeface="Times New Roman" pitchFamily="18" charset="0"/>
              </a:rPr>
              <a:t>Câu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có</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kết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cấu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chuẩn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mực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thường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là</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câu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dài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nhiều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thành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phần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tổ</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chức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hợp</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lí</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chặt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chẽ</a:t>
            </a:r>
            <a:r>
              <a:rPr lang="en-US" sz="2800" b="1" dirty="0" smtClean="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p:txBody>
      </p:sp>
      <p:pic>
        <p:nvPicPr>
          <p:cNvPr id="2" name="Picture 2" descr="Kết quả hình ảnh cho SÁCH BÚ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 y="4509120"/>
            <a:ext cx="2619375" cy="23158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681"/>
            <a:ext cx="2699792" cy="2531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5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down)">
                                      <p:cBhvr>
                                        <p:cTn id="14" dur="500"/>
                                        <p:tgtEl>
                                          <p:spTgt spid="4">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down)">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down)">
                                      <p:cBhvr>
                                        <p:cTn id="25" dur="500"/>
                                        <p:tgtEl>
                                          <p:spTgt spid="4">
                                            <p:txEl>
                                              <p:pRg st="4" end="4"/>
                                            </p:txEl>
                                          </p:spTgt>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ipe(down)">
                                      <p:cBhvr>
                                        <p:cTn id="2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44624"/>
            <a:ext cx="9036496" cy="3477875"/>
          </a:xfrm>
          <a:prstGeom prst="rect">
            <a:avLst/>
          </a:prstGeom>
        </p:spPr>
        <p:txBody>
          <a:bodyPr wrap="square">
            <a:spAutoFit/>
          </a:bodyPr>
          <a:lstStyle/>
          <a:p>
            <a:pPr algn="just"/>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Họ</a:t>
            </a:r>
            <a:r>
              <a:rPr lang="en-US" sz="3200" dirty="0" smtClean="0">
                <a:latin typeface="Times New Roman" pitchFamily="18" charset="0"/>
                <a:cs typeface="Times New Roman" pitchFamily="18" charset="0"/>
              </a:rPr>
              <a:t> / </a:t>
            </a:r>
            <a:r>
              <a:rPr lang="vi-VN" sz="3200" dirty="0" smtClean="0">
                <a:latin typeface="Times New Roman" pitchFamily="18" charset="0"/>
                <a:cs typeface="Times New Roman" pitchFamily="18" charset="0"/>
              </a:rPr>
              <a:t>như </a:t>
            </a:r>
            <a:r>
              <a:rPr lang="vi-VN" sz="3200" dirty="0">
                <a:solidFill>
                  <a:srgbClr val="FF0000"/>
                </a:solidFill>
                <a:latin typeface="Times New Roman" pitchFamily="18" charset="0"/>
                <a:cs typeface="Times New Roman" pitchFamily="18" charset="0"/>
              </a:rPr>
              <a:t>con chim </a:t>
            </a:r>
            <a:r>
              <a:rPr lang="vi-VN" sz="3200" dirty="0" smtClean="0">
                <a:solidFill>
                  <a:srgbClr val="FF0000"/>
                </a:solidFill>
                <a:latin typeface="Times New Roman" pitchFamily="18" charset="0"/>
                <a:cs typeface="Times New Roman" pitchFamily="18" charset="0"/>
              </a:rPr>
              <a:t>con</a:t>
            </a:r>
            <a:r>
              <a:rPr lang="en-US" sz="3200" dirty="0" smtClean="0">
                <a:solidFill>
                  <a:srgbClr val="FF000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đứng trên bờ tổ</a:t>
            </a:r>
            <a:r>
              <a:rPr lang="vi-VN"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CN                     </a:t>
            </a:r>
            <a:r>
              <a:rPr lang="en-US" sz="3200" dirty="0" err="1" smtClean="0">
                <a:latin typeface="Times New Roman" pitchFamily="18" charset="0"/>
                <a:cs typeface="Times New Roman" pitchFamily="18" charset="0"/>
              </a:rPr>
              <a:t>cn</a:t>
            </a:r>
            <a:r>
              <a:rPr lang="en-US" sz="3200" dirty="0" smtClean="0">
                <a:latin typeface="Times New Roman" pitchFamily="18" charset="0"/>
                <a:cs typeface="Times New Roman" pitchFamily="18" charset="0"/>
              </a:rPr>
              <a:t>            VN    vn1</a:t>
            </a:r>
          </a:p>
          <a:p>
            <a:pPr algn="just"/>
            <a:r>
              <a:rPr lang="vi-VN" sz="3200" dirty="0" smtClean="0">
                <a:solidFill>
                  <a:srgbClr val="FF0000"/>
                </a:solidFill>
                <a:latin typeface="Times New Roman" pitchFamily="18" charset="0"/>
                <a:cs typeface="Times New Roman" pitchFamily="18" charset="0"/>
              </a:rPr>
              <a:t>nhìn quãng</a:t>
            </a:r>
            <a:r>
              <a:rPr lang="en-US" sz="3200" dirty="0" smtClean="0">
                <a:solidFill>
                  <a:srgbClr val="FF0000"/>
                </a:solidFill>
                <a:latin typeface="Times New Roman" pitchFamily="18" charset="0"/>
                <a:cs typeface="Times New Roman" pitchFamily="18" charset="0"/>
              </a:rPr>
              <a:t> </a:t>
            </a:r>
            <a:r>
              <a:rPr lang="vi-VN" sz="3200" dirty="0" smtClean="0">
                <a:solidFill>
                  <a:srgbClr val="FF0000"/>
                </a:solidFill>
                <a:latin typeface="Times New Roman" pitchFamily="18" charset="0"/>
                <a:cs typeface="Times New Roman" pitchFamily="18" charset="0"/>
              </a:rPr>
              <a:t>trời rộng muốn bay</a:t>
            </a:r>
            <a:r>
              <a:rPr lang="vi-VN" sz="3200"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vn2</a:t>
            </a:r>
          </a:p>
          <a:p>
            <a:pPr algn="just"/>
            <a:r>
              <a:rPr lang="vi-VN" sz="3200" dirty="0" smtClean="0">
                <a:latin typeface="Times New Roman" pitchFamily="18" charset="0"/>
                <a:cs typeface="Times New Roman" pitchFamily="18" charset="0"/>
              </a:rPr>
              <a:t>nhưng </a:t>
            </a:r>
            <a:r>
              <a:rPr lang="vi-VN" sz="3200" dirty="0">
                <a:solidFill>
                  <a:srgbClr val="FF0000"/>
                </a:solidFill>
                <a:latin typeface="Times New Roman" pitchFamily="18" charset="0"/>
                <a:cs typeface="Times New Roman" pitchFamily="18" charset="0"/>
              </a:rPr>
              <a:t>còn ngập ngừng e sợ</a:t>
            </a:r>
            <a:r>
              <a:rPr lang="vi-V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a:t>
            </a:r>
          </a:p>
          <a:p>
            <a:r>
              <a:rPr lang="en-US" sz="3200" dirty="0" smtClean="0">
                <a:latin typeface="+mj-lt"/>
              </a:rPr>
              <a:t>                         </a:t>
            </a:r>
            <a:r>
              <a:rPr lang="en-US" sz="3200" dirty="0" smtClean="0">
                <a:latin typeface="Times New Roman" pitchFamily="18" charset="0"/>
                <a:cs typeface="Times New Roman" pitchFamily="18" charset="0"/>
              </a:rPr>
              <a:t>vn3</a:t>
            </a:r>
          </a:p>
          <a:p>
            <a:r>
              <a:rPr lang="en-US" sz="2800" dirty="0" smtClean="0">
                <a:latin typeface="Times New Roman" pitchFamily="18" charset="0"/>
                <a:cs typeface="Times New Roman" pitchFamily="18" charset="0"/>
              </a:rPr>
              <a:t>(</a:t>
            </a:r>
            <a:r>
              <a:rPr lang="en-US" sz="2800" b="1" i="1" dirty="0" err="1" smtClean="0">
                <a:latin typeface="Times New Roman" pitchFamily="18" charset="0"/>
                <a:cs typeface="Times New Roman" pitchFamily="18" charset="0"/>
              </a:rPr>
              <a:t>Tôi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học</a:t>
            </a:r>
            <a:r>
              <a:rPr lang="en-US" sz="2800" b="1"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Tịnh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2050" name="Picture 2" descr="Kết quả hình ảnh cho tôi đi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153167"/>
            <a:ext cx="4625752" cy="372632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835696" y="620688"/>
            <a:ext cx="2232248"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4625752" y="620688"/>
            <a:ext cx="2250504"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251520" y="1556792"/>
            <a:ext cx="4824536"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251520" y="2564904"/>
            <a:ext cx="4374232" cy="0"/>
          </a:xfrm>
          <a:prstGeom prst="line">
            <a:avLst/>
          </a:prstGeom>
        </p:spPr>
        <p:style>
          <a:lnRef idx="3">
            <a:schemeClr val="dk1"/>
          </a:lnRef>
          <a:fillRef idx="0">
            <a:schemeClr val="dk1"/>
          </a:fillRef>
          <a:effectRef idx="2">
            <a:schemeClr val="dk1"/>
          </a:effectRef>
          <a:fontRef idx="minor">
            <a:schemeClr val="tx1"/>
          </a:fontRef>
        </p:style>
      </p:cxnSp>
      <p:pic>
        <p:nvPicPr>
          <p:cNvPr id="4098" name="Picture 2" descr="Kết quả hình ảnh cho tôi đi họ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 y="3645024"/>
            <a:ext cx="4357286" cy="329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10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0" y="548680"/>
            <a:ext cx="6876256" cy="518457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smtClean="0">
                <a:solidFill>
                  <a:schemeClr val="tx1"/>
                </a:solidFill>
                <a:latin typeface="Times New Roman" pitchFamily="18" charset="0"/>
                <a:cs typeface="Times New Roman" pitchFamily="18" charset="0"/>
              </a:rPr>
              <a:t>Ngôn</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ngữ</a:t>
            </a:r>
            <a:r>
              <a:rPr lang="en-US" sz="3600" b="1" dirty="0" smtClean="0">
                <a:solidFill>
                  <a:schemeClr val="tx1"/>
                </a:solidFill>
                <a:latin typeface="Times New Roman" pitchFamily="18" charset="0"/>
                <a:cs typeface="Times New Roman" pitchFamily="18" charset="0"/>
              </a:rPr>
              <a:t> </a:t>
            </a:r>
          </a:p>
          <a:p>
            <a:r>
              <a:rPr lang="en-US" sz="3600" b="1" dirty="0" err="1" smtClean="0">
                <a:solidFill>
                  <a:schemeClr val="tx1"/>
                </a:solidFill>
                <a:latin typeface="Times New Roman" pitchFamily="18" charset="0"/>
                <a:cs typeface="Times New Roman" pitchFamily="18" charset="0"/>
              </a:rPr>
              <a:t>nói</a:t>
            </a:r>
            <a:endParaRPr lang="en-US" sz="3600" dirty="0">
              <a:solidFill>
                <a:schemeClr val="tx1"/>
              </a:solidFill>
            </a:endParaRPr>
          </a:p>
        </p:txBody>
      </p:sp>
      <p:sp>
        <p:nvSpPr>
          <p:cNvPr id="7" name="Oval 6"/>
          <p:cNvSpPr/>
          <p:nvPr/>
        </p:nvSpPr>
        <p:spPr>
          <a:xfrm>
            <a:off x="3131840" y="548680"/>
            <a:ext cx="6120680" cy="51845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b="1" dirty="0" err="1">
                <a:solidFill>
                  <a:schemeClr val="tx1"/>
                </a:solidFill>
                <a:latin typeface="Times New Roman" pitchFamily="18" charset="0"/>
                <a:cs typeface="Times New Roman" pitchFamily="18" charset="0"/>
              </a:rPr>
              <a:t>Ngôn</a:t>
            </a:r>
            <a:r>
              <a:rPr lang="en-US" sz="3600" b="1" dirty="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ngữ</a:t>
            </a:r>
            <a:endParaRPr lang="en-US" sz="3600" b="1" dirty="0" smtClean="0">
              <a:solidFill>
                <a:schemeClr val="tx1"/>
              </a:solidFill>
              <a:latin typeface="Times New Roman" pitchFamily="18" charset="0"/>
              <a:cs typeface="Times New Roman" pitchFamily="18" charset="0"/>
            </a:endParaRPr>
          </a:p>
          <a:p>
            <a:pPr algn="r"/>
            <a:r>
              <a:rPr lang="en-US" sz="3600" b="1" dirty="0" smtClean="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viết</a:t>
            </a:r>
            <a:endParaRPr lang="en-US" sz="3600" dirty="0">
              <a:solidFill>
                <a:schemeClr val="tx1"/>
              </a:solidFill>
            </a:endParaRPr>
          </a:p>
        </p:txBody>
      </p:sp>
      <p:sp>
        <p:nvSpPr>
          <p:cNvPr id="11" name="Oval 10"/>
          <p:cNvSpPr/>
          <p:nvPr/>
        </p:nvSpPr>
        <p:spPr>
          <a:xfrm>
            <a:off x="3131840" y="980728"/>
            <a:ext cx="2880320" cy="432048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smtClean="0">
                <a:solidFill>
                  <a:srgbClr val="FFFF00"/>
                </a:solidFill>
                <a:latin typeface="Times New Roman" pitchFamily="18" charset="0"/>
                <a:cs typeface="Times New Roman" pitchFamily="18" charset="0"/>
              </a:rPr>
              <a:t>- </a:t>
            </a:r>
            <a:r>
              <a:rPr lang="en-US" sz="3600" b="1" i="1" dirty="0" err="1" smtClean="0">
                <a:solidFill>
                  <a:srgbClr val="FFFF00"/>
                </a:solidFill>
                <a:latin typeface="Times New Roman" pitchFamily="18" charset="0"/>
                <a:cs typeface="Times New Roman" pitchFamily="18" charset="0"/>
              </a:rPr>
              <a:t>Lời</a:t>
            </a:r>
            <a:r>
              <a:rPr lang="en-US" sz="3600" b="1" i="1" dirty="0" smtClean="0">
                <a:solidFill>
                  <a:srgbClr val="FFFF00"/>
                </a:solidFill>
                <a:latin typeface="Times New Roman" pitchFamily="18" charset="0"/>
                <a:cs typeface="Times New Roman" pitchFamily="18" charset="0"/>
              </a:rPr>
              <a:t> </a:t>
            </a:r>
            <a:r>
              <a:rPr lang="en-US" sz="3600" b="1" i="1" dirty="0" err="1" smtClean="0">
                <a:solidFill>
                  <a:srgbClr val="FFFF00"/>
                </a:solidFill>
                <a:latin typeface="Times New Roman" pitchFamily="18" charset="0"/>
                <a:cs typeface="Times New Roman" pitchFamily="18" charset="0"/>
              </a:rPr>
              <a:t>nói</a:t>
            </a:r>
            <a:r>
              <a:rPr lang="en-US" sz="3600" b="1" i="1" dirty="0" smtClean="0">
                <a:solidFill>
                  <a:srgbClr val="FFFF00"/>
                </a:solidFill>
                <a:latin typeface="Times New Roman" pitchFamily="18" charset="0"/>
                <a:cs typeface="Times New Roman" pitchFamily="18" charset="0"/>
              </a:rPr>
              <a:t> </a:t>
            </a:r>
            <a:r>
              <a:rPr lang="en-US" sz="3600" b="1" i="1" dirty="0" err="1" smtClean="0">
                <a:solidFill>
                  <a:srgbClr val="FFFF00"/>
                </a:solidFill>
                <a:latin typeface="Times New Roman" pitchFamily="18" charset="0"/>
                <a:cs typeface="Times New Roman" pitchFamily="18" charset="0"/>
              </a:rPr>
              <a:t>được</a:t>
            </a:r>
            <a:r>
              <a:rPr lang="en-US" sz="3600" b="1" i="1" dirty="0" smtClean="0">
                <a:solidFill>
                  <a:srgbClr val="FFFF00"/>
                </a:solidFill>
                <a:latin typeface="Times New Roman" pitchFamily="18" charset="0"/>
                <a:cs typeface="Times New Roman" pitchFamily="18" charset="0"/>
              </a:rPr>
              <a:t> </a:t>
            </a:r>
            <a:r>
              <a:rPr lang="en-US" sz="3600" b="1" i="1" dirty="0" err="1" smtClean="0">
                <a:solidFill>
                  <a:srgbClr val="FFFF00"/>
                </a:solidFill>
                <a:latin typeface="Times New Roman" pitchFamily="18" charset="0"/>
                <a:cs typeface="Times New Roman" pitchFamily="18" charset="0"/>
              </a:rPr>
              <a:t>viết</a:t>
            </a:r>
            <a:r>
              <a:rPr lang="en-US" sz="3600" b="1" i="1" dirty="0" smtClean="0">
                <a:solidFill>
                  <a:srgbClr val="FFFF00"/>
                </a:solidFill>
                <a:latin typeface="Times New Roman" pitchFamily="18" charset="0"/>
                <a:cs typeface="Times New Roman" pitchFamily="18" charset="0"/>
              </a:rPr>
              <a:t> </a:t>
            </a:r>
            <a:r>
              <a:rPr lang="en-US" sz="3600" b="1" i="1" dirty="0" err="1" smtClean="0">
                <a:solidFill>
                  <a:srgbClr val="FFFF00"/>
                </a:solidFill>
                <a:latin typeface="Times New Roman" pitchFamily="18" charset="0"/>
                <a:cs typeface="Times New Roman" pitchFamily="18" charset="0"/>
              </a:rPr>
              <a:t>lại</a:t>
            </a:r>
            <a:endParaRPr lang="en-US" sz="3600" b="1" i="1" dirty="0" smtClean="0">
              <a:solidFill>
                <a:srgbClr val="FFFF00"/>
              </a:solidFill>
              <a:latin typeface="Times New Roman" pitchFamily="18" charset="0"/>
              <a:cs typeface="Times New Roman" pitchFamily="18" charset="0"/>
            </a:endParaRPr>
          </a:p>
          <a:p>
            <a:pPr algn="ctr"/>
            <a:r>
              <a:rPr lang="en-US" sz="3600" b="1" dirty="0" smtClean="0">
                <a:solidFill>
                  <a:srgbClr val="00B0F0"/>
                </a:solidFill>
                <a:latin typeface="Times New Roman" pitchFamily="18" charset="0"/>
                <a:cs typeface="Times New Roman" pitchFamily="18" charset="0"/>
              </a:rPr>
              <a:t>- </a:t>
            </a:r>
            <a:r>
              <a:rPr lang="en-US" sz="3600" b="1" dirty="0" err="1" smtClean="0">
                <a:solidFill>
                  <a:srgbClr val="00B0F0"/>
                </a:solidFill>
                <a:latin typeface="Times New Roman" pitchFamily="18" charset="0"/>
                <a:cs typeface="Times New Roman" pitchFamily="18" charset="0"/>
              </a:rPr>
              <a:t>Văn</a:t>
            </a:r>
            <a:r>
              <a:rPr lang="en-US" sz="3600" b="1" dirty="0" smtClean="0">
                <a:solidFill>
                  <a:srgbClr val="00B0F0"/>
                </a:solidFill>
                <a:latin typeface="Times New Roman" pitchFamily="18" charset="0"/>
                <a:cs typeface="Times New Roman" pitchFamily="18" charset="0"/>
              </a:rPr>
              <a:t> </a:t>
            </a:r>
            <a:r>
              <a:rPr lang="en-US" sz="3600" b="1" dirty="0" err="1" smtClean="0">
                <a:solidFill>
                  <a:srgbClr val="00B0F0"/>
                </a:solidFill>
                <a:latin typeface="Times New Roman" pitchFamily="18" charset="0"/>
                <a:cs typeface="Times New Roman" pitchFamily="18" charset="0"/>
              </a:rPr>
              <a:t>bản</a:t>
            </a:r>
            <a:r>
              <a:rPr lang="en-US" sz="3600" b="1" dirty="0" smtClean="0">
                <a:solidFill>
                  <a:srgbClr val="00B0F0"/>
                </a:solidFill>
                <a:latin typeface="Times New Roman" pitchFamily="18" charset="0"/>
                <a:cs typeface="Times New Roman" pitchFamily="18" charset="0"/>
              </a:rPr>
              <a:t> </a:t>
            </a:r>
            <a:r>
              <a:rPr lang="en-US" sz="3600" b="1" dirty="0" err="1" smtClean="0">
                <a:solidFill>
                  <a:srgbClr val="00B0F0"/>
                </a:solidFill>
                <a:latin typeface="Times New Roman" pitchFamily="18" charset="0"/>
                <a:cs typeface="Times New Roman" pitchFamily="18" charset="0"/>
              </a:rPr>
              <a:t>viết</a:t>
            </a:r>
            <a:r>
              <a:rPr lang="en-US" sz="3600" b="1" dirty="0" smtClean="0">
                <a:solidFill>
                  <a:srgbClr val="00B0F0"/>
                </a:solidFill>
                <a:latin typeface="Times New Roman" pitchFamily="18" charset="0"/>
                <a:cs typeface="Times New Roman" pitchFamily="18" charset="0"/>
              </a:rPr>
              <a:t> </a:t>
            </a:r>
            <a:r>
              <a:rPr lang="en-US" sz="3600" b="1" dirty="0" err="1" smtClean="0">
                <a:solidFill>
                  <a:srgbClr val="00B0F0"/>
                </a:solidFill>
                <a:latin typeface="Times New Roman" pitchFamily="18" charset="0"/>
                <a:cs typeface="Times New Roman" pitchFamily="18" charset="0"/>
              </a:rPr>
              <a:t>được</a:t>
            </a:r>
            <a:r>
              <a:rPr lang="en-US" sz="3600" b="1" dirty="0" smtClean="0">
                <a:solidFill>
                  <a:srgbClr val="00B0F0"/>
                </a:solidFill>
                <a:latin typeface="Times New Roman" pitchFamily="18" charset="0"/>
                <a:cs typeface="Times New Roman" pitchFamily="18" charset="0"/>
              </a:rPr>
              <a:t> </a:t>
            </a:r>
            <a:r>
              <a:rPr lang="en-US" sz="3600" b="1" dirty="0" err="1" smtClean="0">
                <a:solidFill>
                  <a:srgbClr val="00B0F0"/>
                </a:solidFill>
                <a:latin typeface="Times New Roman" pitchFamily="18" charset="0"/>
                <a:cs typeface="Times New Roman" pitchFamily="18" charset="0"/>
              </a:rPr>
              <a:t>đọc</a:t>
            </a:r>
            <a:r>
              <a:rPr lang="en-US" sz="3600" b="1" dirty="0" smtClean="0">
                <a:solidFill>
                  <a:srgbClr val="00B0F0"/>
                </a:solidFill>
                <a:latin typeface="Times New Roman" pitchFamily="18" charset="0"/>
                <a:cs typeface="Times New Roman" pitchFamily="18" charset="0"/>
              </a:rPr>
              <a:t> </a:t>
            </a:r>
            <a:r>
              <a:rPr lang="en-US" sz="3600" b="1" dirty="0" err="1" smtClean="0">
                <a:solidFill>
                  <a:srgbClr val="00B0F0"/>
                </a:solidFill>
                <a:latin typeface="Times New Roman" pitchFamily="18" charset="0"/>
                <a:cs typeface="Times New Roman" pitchFamily="18" charset="0"/>
              </a:rPr>
              <a:t>lại</a:t>
            </a:r>
            <a:endParaRPr lang="en-US" sz="3600" b="1"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219753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down)">
                                      <p:cBhvr>
                                        <p:cTn id="2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7384"/>
            <a:ext cx="9144000" cy="3539430"/>
          </a:xfrm>
          <a:prstGeom prst="rect">
            <a:avLst/>
          </a:prstGeom>
        </p:spPr>
        <p:txBody>
          <a:bodyPr wrap="square">
            <a:spAutoFit/>
          </a:bodyPr>
          <a:lstStyle/>
          <a:p>
            <a:pPr algn="just" fontAlgn="base"/>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Khốn nạn... Ông giáo ơi! Nó có biết gì đâu! Nó thấy tôi gọi về thì chạy ngay về. Tôi cho nó ăn cơm. Nó đang ăn thì thằng Mục nấp trong nhà, tóm lấy hai cẳng sau nó dốc ngược nó lên</a:t>
            </a:r>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Nó cứ làm in như nó trách tôi; nó nhìn tôi như muốn bảo tôi rằng: “A! Lão già tệ lắm! Tôi ăn ở với lão như thế mà lão xử với tôi như thế này?”. Thì ra tôi già bằng này tuổi đầu rồi còn đánh lừa một con chó, nó không ngờ tôi nỡ tâm lừa nó!</a:t>
            </a:r>
            <a:r>
              <a:rPr lang="en-US" sz="2800" dirty="0">
                <a:latin typeface="Times New Roman" pitchFamily="18" charset="0"/>
                <a:cs typeface="Times New Roman" pitchFamily="18" charset="0"/>
              </a:rPr>
              <a:t>”</a:t>
            </a:r>
          </a:p>
          <a:p>
            <a:pPr algn="just" fontAlgn="base"/>
            <a:r>
              <a:rPr lang="en-US" sz="2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Lão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Hạc</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Nam Cao)</a:t>
            </a:r>
            <a:endParaRPr lang="vi-VN" sz="2800" dirty="0">
              <a:latin typeface="Times New Roman" pitchFamily="18" charset="0"/>
              <a:cs typeface="Times New Roman" pitchFamily="18" charset="0"/>
            </a:endParaRPr>
          </a:p>
        </p:txBody>
      </p:sp>
      <p:pic>
        <p:nvPicPr>
          <p:cNvPr id="6" name="Picture 2" descr="Kết quả hình ảnh cho lão hạ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3512047"/>
            <a:ext cx="3563888" cy="33113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512047"/>
            <a:ext cx="5580112" cy="331134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u="sng" dirty="0" err="1" smtClean="0">
                <a:solidFill>
                  <a:srgbClr val="FF0000"/>
                </a:solidFill>
                <a:latin typeface="Times New Roman" pitchFamily="18" charset="0"/>
                <a:cs typeface="Times New Roman" pitchFamily="18" charset="0"/>
              </a:rPr>
              <a:t>Lời</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nói</a:t>
            </a:r>
            <a:r>
              <a:rPr lang="en-US" sz="3600" b="1" u="sng" dirty="0" smtClean="0">
                <a:solidFill>
                  <a:srgbClr val="FF0000"/>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nhân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vật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được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ghi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lại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bằng</a:t>
            </a:r>
            <a:r>
              <a:rPr lang="en-US" sz="3600" dirty="0" smtClean="0">
                <a:solidFill>
                  <a:schemeClr val="tx1"/>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chữ</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viết</a:t>
            </a:r>
            <a:endParaRPr lang="en-US" sz="3600"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67791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5445224"/>
            <a:ext cx="8964488" cy="139331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itchFamily="18" charset="0"/>
                <a:cs typeface="Times New Roman" pitchFamily="18" charset="0"/>
              </a:rPr>
              <a:t>Cô</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Phạm</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Thị</a:t>
            </a:r>
            <a:r>
              <a:rPr lang="en-US" sz="2800" b="1" dirty="0" smtClean="0">
                <a:solidFill>
                  <a:schemeClr val="tx1"/>
                </a:solidFill>
                <a:latin typeface="Times New Roman" pitchFamily="18" charset="0"/>
                <a:cs typeface="Times New Roman" pitchFamily="18" charset="0"/>
              </a:rPr>
              <a:t> Thu </a:t>
            </a:r>
            <a:r>
              <a:rPr lang="en-US" sz="2800" b="1" dirty="0" err="1" smtClean="0">
                <a:solidFill>
                  <a:schemeClr val="tx1"/>
                </a:solidFill>
                <a:latin typeface="Times New Roman" pitchFamily="18" charset="0"/>
                <a:cs typeface="Times New Roman" pitchFamily="18" charset="0"/>
              </a:rPr>
              <a:t>Hằng</a:t>
            </a:r>
            <a:r>
              <a:rPr lang="en-US" sz="2800" b="1" dirty="0" smtClean="0">
                <a:solidFill>
                  <a:schemeClr val="tx1"/>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phát</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biểu</a:t>
            </a:r>
            <a:r>
              <a:rPr lang="en-US" sz="2800" b="1" u="sng" dirty="0" smtClean="0">
                <a:solidFill>
                  <a:srgbClr val="FF0000"/>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tham</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luận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trong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Đại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hội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Công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đoàn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trường</a:t>
            </a:r>
            <a:r>
              <a:rPr lang="en-US" sz="2800" b="1" dirty="0" smtClean="0">
                <a:solidFill>
                  <a:schemeClr val="tx1"/>
                </a:solidFill>
                <a:latin typeface="Times New Roman" pitchFamily="18" charset="0"/>
                <a:cs typeface="Times New Roman" pitchFamily="18" charset="0"/>
              </a:rPr>
              <a:t> THPT </a:t>
            </a:r>
            <a:r>
              <a:rPr lang="en-US" sz="2800" b="1" dirty="0" err="1" smtClean="0">
                <a:solidFill>
                  <a:schemeClr val="tx1"/>
                </a:solidFill>
                <a:latin typeface="Times New Roman" pitchFamily="18" charset="0"/>
                <a:cs typeface="Times New Roman" pitchFamily="18" charset="0"/>
              </a:rPr>
              <a:t>Ngô</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Quyền</a:t>
            </a:r>
            <a:endParaRPr lang="en-US" sz="2800" b="1" dirty="0">
              <a:solidFill>
                <a:schemeClr val="tx1"/>
              </a:solidFill>
              <a:latin typeface="Times New Roman" pitchFamily="18" charset="0"/>
              <a:cs typeface="Times New Roman" pitchFamily="18" charset="0"/>
            </a:endParaRPr>
          </a:p>
        </p:txBody>
      </p:sp>
      <p:pic>
        <p:nvPicPr>
          <p:cNvPr id="5126" name="Picture 6"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4" y="9306"/>
            <a:ext cx="9128836" cy="5314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12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descr="Kết quả hình ảnh cho hình ảnh cờ đỏ búa liềm"/>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3" name="AutoShape 3" descr="Kết quả hình ảnh cho hình ảnh cờ đỏ búa liềm"/>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4" name="Rectangle 4"/>
          <p:cNvSpPr>
            <a:spLocks noChangeArrowheads="1"/>
          </p:cNvSpPr>
          <p:nvPr/>
        </p:nvSpPr>
        <p:spPr bwMode="auto">
          <a:xfrm>
            <a:off x="0" y="0"/>
            <a:ext cx="716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7200" b="1">
              <a:latin typeface="Times New Roman" pitchFamily="18" charset="0"/>
            </a:endParaRPr>
          </a:p>
        </p:txBody>
      </p:sp>
      <p:sp>
        <p:nvSpPr>
          <p:cNvPr id="20494" name="Rectangle 14"/>
          <p:cNvSpPr>
            <a:spLocks noChangeArrowheads="1"/>
          </p:cNvSpPr>
          <p:nvPr/>
        </p:nvSpPr>
        <p:spPr bwMode="auto">
          <a:xfrm>
            <a:off x="914400" y="76200"/>
            <a:ext cx="7315200" cy="9144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dirty="0" err="1" smtClean="0">
                <a:latin typeface="Times New Roman" pitchFamily="18" charset="0"/>
              </a:rPr>
              <a:t>Đặc</a:t>
            </a:r>
            <a:r>
              <a:rPr lang="en-US" sz="3200" b="1" dirty="0" smtClean="0">
                <a:latin typeface="Times New Roman" pitchFamily="18" charset="0"/>
              </a:rPr>
              <a:t> </a:t>
            </a:r>
            <a:r>
              <a:rPr lang="en-US" sz="3200" b="1" dirty="0" err="1" smtClean="0">
                <a:latin typeface="Times New Roman" pitchFamily="18" charset="0"/>
              </a:rPr>
              <a:t>điểm</a:t>
            </a:r>
            <a:r>
              <a:rPr lang="en-US" sz="3200" b="1" dirty="0" smtClean="0">
                <a:latin typeface="Times New Roman" pitchFamily="18" charset="0"/>
              </a:rPr>
              <a:t> </a:t>
            </a:r>
            <a:r>
              <a:rPr lang="en-US" sz="3200" b="1" dirty="0" err="1" smtClean="0">
                <a:latin typeface="Times New Roman" pitchFamily="18" charset="0"/>
              </a:rPr>
              <a:t>ngôn</a:t>
            </a:r>
            <a:r>
              <a:rPr lang="en-US" sz="3200" b="1" dirty="0" smtClean="0">
                <a:latin typeface="Times New Roman" pitchFamily="18" charset="0"/>
              </a:rPr>
              <a:t> </a:t>
            </a:r>
            <a:r>
              <a:rPr lang="en-US" sz="3200" b="1" dirty="0" err="1" smtClean="0">
                <a:latin typeface="Times New Roman" pitchFamily="18" charset="0"/>
              </a:rPr>
              <a:t>ngữ</a:t>
            </a:r>
            <a:r>
              <a:rPr lang="en-US" sz="3200" b="1" dirty="0" smtClean="0">
                <a:latin typeface="Times New Roman" pitchFamily="18" charset="0"/>
              </a:rPr>
              <a:t> </a:t>
            </a:r>
            <a:r>
              <a:rPr lang="en-US" sz="3200" b="1" dirty="0" err="1" smtClean="0">
                <a:latin typeface="Times New Roman" pitchFamily="18" charset="0"/>
              </a:rPr>
              <a:t>nói</a:t>
            </a:r>
            <a:r>
              <a:rPr lang="en-US" sz="3200" b="1" dirty="0" smtClean="0">
                <a:latin typeface="Times New Roman" pitchFamily="18" charset="0"/>
              </a:rPr>
              <a:t> </a:t>
            </a:r>
            <a:r>
              <a:rPr lang="en-US" sz="3200" b="1" dirty="0" err="1" smtClean="0">
                <a:latin typeface="Times New Roman" pitchFamily="18" charset="0"/>
              </a:rPr>
              <a:t>và</a:t>
            </a:r>
            <a:r>
              <a:rPr lang="en-US" sz="3200" b="1" dirty="0" smtClean="0">
                <a:latin typeface="Times New Roman" pitchFamily="18" charset="0"/>
              </a:rPr>
              <a:t> </a:t>
            </a:r>
            <a:r>
              <a:rPr lang="en-US" sz="3200" b="1" dirty="0" err="1" smtClean="0">
                <a:latin typeface="Times New Roman" pitchFamily="18" charset="0"/>
              </a:rPr>
              <a:t>ngôn</a:t>
            </a:r>
            <a:r>
              <a:rPr lang="en-US" sz="3200" b="1" dirty="0" smtClean="0">
                <a:latin typeface="Times New Roman" pitchFamily="18" charset="0"/>
              </a:rPr>
              <a:t> </a:t>
            </a:r>
            <a:r>
              <a:rPr lang="en-US" sz="3200" b="1" dirty="0" err="1" smtClean="0">
                <a:latin typeface="Times New Roman" pitchFamily="18" charset="0"/>
              </a:rPr>
              <a:t>ngữ</a:t>
            </a:r>
            <a:r>
              <a:rPr lang="en-US" sz="3200" b="1" dirty="0" smtClean="0">
                <a:latin typeface="Times New Roman" pitchFamily="18" charset="0"/>
              </a:rPr>
              <a:t> </a:t>
            </a:r>
            <a:r>
              <a:rPr lang="en-US" sz="3200" b="1" dirty="0" err="1" smtClean="0">
                <a:latin typeface="Times New Roman" pitchFamily="18" charset="0"/>
              </a:rPr>
              <a:t>viết</a:t>
            </a:r>
            <a:endParaRPr lang="en-US" sz="3200" b="1" dirty="0">
              <a:latin typeface="Times New Roman" pitchFamily="18" charset="0"/>
            </a:endParaRPr>
          </a:p>
        </p:txBody>
      </p:sp>
      <p:sp>
        <p:nvSpPr>
          <p:cNvPr id="20495" name="AutoShape 15"/>
          <p:cNvSpPr>
            <a:spLocks noChangeArrowheads="1"/>
          </p:cNvSpPr>
          <p:nvPr/>
        </p:nvSpPr>
        <p:spPr bwMode="auto">
          <a:xfrm>
            <a:off x="0" y="476672"/>
            <a:ext cx="914400" cy="3171056"/>
          </a:xfrm>
          <a:prstGeom prst="curvedRightArrow">
            <a:avLst>
              <a:gd name="adj1" fmla="val 90000"/>
              <a:gd name="adj2" fmla="val 180000"/>
              <a:gd name="adj3" fmla="val 23593"/>
            </a:avLst>
          </a:prstGeom>
          <a:solidFill>
            <a:srgbClr val="F5ABA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0496" name="AutoShape 16"/>
          <p:cNvSpPr>
            <a:spLocks noChangeArrowheads="1"/>
          </p:cNvSpPr>
          <p:nvPr/>
        </p:nvSpPr>
        <p:spPr bwMode="auto">
          <a:xfrm>
            <a:off x="8258175" y="476672"/>
            <a:ext cx="885825" cy="3238872"/>
          </a:xfrm>
          <a:prstGeom prst="curvedLeftArrow">
            <a:avLst>
              <a:gd name="adj1" fmla="val 91183"/>
              <a:gd name="adj2" fmla="val 182366"/>
              <a:gd name="adj3" fmla="val 33333"/>
            </a:avLst>
          </a:prstGeom>
          <a:solidFill>
            <a:srgbClr val="F5ABA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8" name="Rectangle 18"/>
          <p:cNvSpPr>
            <a:spLocks noChangeArrowheads="1"/>
          </p:cNvSpPr>
          <p:nvPr/>
        </p:nvSpPr>
        <p:spPr bwMode="auto">
          <a:xfrm>
            <a:off x="914400" y="2132856"/>
            <a:ext cx="1713384" cy="1447800"/>
          </a:xfrm>
          <a:prstGeom prst="rect">
            <a:avLst/>
          </a:prstGeom>
          <a:solidFill>
            <a:srgbClr val="F51EF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dirty="0" err="1" smtClean="0">
                <a:latin typeface="Times New Roman" pitchFamily="18" charset="0"/>
              </a:rPr>
              <a:t>Ngôn</a:t>
            </a:r>
            <a:r>
              <a:rPr lang="en-US" sz="2800" b="1" dirty="0" smtClean="0">
                <a:latin typeface="Times New Roman" pitchFamily="18" charset="0"/>
              </a:rPr>
              <a:t> </a:t>
            </a:r>
            <a:r>
              <a:rPr lang="en-US" sz="2800" b="1" dirty="0" err="1" smtClean="0">
                <a:latin typeface="Times New Roman" pitchFamily="18" charset="0"/>
              </a:rPr>
              <a:t>ngữ</a:t>
            </a:r>
            <a:endParaRPr lang="en-US" sz="2800" b="1" dirty="0" smtClean="0">
              <a:latin typeface="Times New Roman" pitchFamily="18" charset="0"/>
            </a:endParaRPr>
          </a:p>
          <a:p>
            <a:pPr algn="ctr"/>
            <a:r>
              <a:rPr lang="en-US" sz="2800" b="1" dirty="0" smtClean="0">
                <a:latin typeface="Times New Roman" pitchFamily="18" charset="0"/>
              </a:rPr>
              <a:t> </a:t>
            </a:r>
            <a:r>
              <a:rPr lang="en-US" sz="2800" b="1" dirty="0" err="1" smtClean="0">
                <a:latin typeface="Times New Roman" pitchFamily="18" charset="0"/>
              </a:rPr>
              <a:t>nói</a:t>
            </a:r>
            <a:endParaRPr lang="en-US" sz="2800" b="1" dirty="0">
              <a:latin typeface="Times New Roman" pitchFamily="18" charset="0"/>
            </a:endParaRPr>
          </a:p>
        </p:txBody>
      </p:sp>
      <p:sp>
        <p:nvSpPr>
          <p:cNvPr id="20499" name="Rectangle 19"/>
          <p:cNvSpPr>
            <a:spLocks noChangeArrowheads="1"/>
          </p:cNvSpPr>
          <p:nvPr/>
        </p:nvSpPr>
        <p:spPr bwMode="auto">
          <a:xfrm>
            <a:off x="6516216" y="2132856"/>
            <a:ext cx="1713384" cy="1447800"/>
          </a:xfrm>
          <a:prstGeom prst="rect">
            <a:avLst/>
          </a:prstGeom>
          <a:solidFill>
            <a:schemeClr val="accent6">
              <a:lumMod val="60000"/>
              <a:lumOff val="40000"/>
            </a:schemeClr>
          </a:solidFill>
          <a:ln w="9525">
            <a:solidFill>
              <a:schemeClr val="tx1"/>
            </a:solidFill>
            <a:miter lim="800000"/>
            <a:headEnd/>
            <a:tailEnd/>
          </a:ln>
          <a:effectLst/>
          <a:extLst/>
        </p:spPr>
        <p:txBody>
          <a:bodyPr wrap="none" anchor="ctr"/>
          <a:lstStyle/>
          <a:p>
            <a:pPr algn="ctr"/>
            <a:r>
              <a:rPr lang="en-US" sz="2800" b="1" dirty="0" err="1" smtClean="0">
                <a:latin typeface="Times New Roman" pitchFamily="18" charset="0"/>
              </a:rPr>
              <a:t>Ngôn</a:t>
            </a:r>
            <a:r>
              <a:rPr lang="en-US" sz="2800" b="1" dirty="0" smtClean="0">
                <a:latin typeface="Times New Roman" pitchFamily="18" charset="0"/>
              </a:rPr>
              <a:t> </a:t>
            </a:r>
            <a:r>
              <a:rPr lang="en-US" sz="2800" b="1" dirty="0" err="1" smtClean="0">
                <a:latin typeface="Times New Roman" pitchFamily="18" charset="0"/>
              </a:rPr>
              <a:t>ngữ</a:t>
            </a:r>
            <a:endParaRPr lang="en-US" sz="2800" b="1" dirty="0" smtClean="0">
              <a:latin typeface="Times New Roman" pitchFamily="18" charset="0"/>
            </a:endParaRPr>
          </a:p>
          <a:p>
            <a:pPr algn="ctr"/>
            <a:r>
              <a:rPr lang="en-US" sz="2800" b="1" dirty="0" smtClean="0">
                <a:latin typeface="Times New Roman" pitchFamily="18" charset="0"/>
              </a:rPr>
              <a:t> </a:t>
            </a:r>
            <a:r>
              <a:rPr lang="en-US" sz="2800" b="1" dirty="0" err="1" smtClean="0">
                <a:latin typeface="Times New Roman" pitchFamily="18" charset="0"/>
              </a:rPr>
              <a:t>viết</a:t>
            </a:r>
            <a:endParaRPr lang="en-US" sz="2800" b="1" dirty="0">
              <a:latin typeface="Times New Roman" pitchFamily="18" charset="0"/>
            </a:endParaRPr>
          </a:p>
        </p:txBody>
      </p:sp>
      <p:sp>
        <p:nvSpPr>
          <p:cNvPr id="2" name="Rounded Rectangle 1"/>
          <p:cNvSpPr/>
          <p:nvPr/>
        </p:nvSpPr>
        <p:spPr>
          <a:xfrm>
            <a:off x="2627784" y="1556792"/>
            <a:ext cx="3888432" cy="24765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dirty="0" smtClean="0">
                <a:solidFill>
                  <a:schemeClr val="tx1"/>
                </a:solidFill>
                <a:latin typeface="Times New Roman" pitchFamily="18" charset="0"/>
                <a:cs typeface="Times New Roman" pitchFamily="18" charset="0"/>
              </a:rPr>
              <a:t>1.Phương </a:t>
            </a:r>
            <a:r>
              <a:rPr lang="en-US" sz="2800" dirty="0" err="1" smtClean="0">
                <a:solidFill>
                  <a:schemeClr val="tx1"/>
                </a:solidFill>
                <a:latin typeface="Times New Roman" pitchFamily="18" charset="0"/>
                <a:cs typeface="Times New Roman" pitchFamily="18" charset="0"/>
              </a:rPr>
              <a:t>tiện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dụng</a:t>
            </a:r>
            <a:r>
              <a:rPr lang="en-US" sz="2800" dirty="0" smtClean="0">
                <a:solidFill>
                  <a:schemeClr val="tx1"/>
                </a:solidFill>
                <a:latin typeface="Times New Roman" pitchFamily="18" charset="0"/>
                <a:cs typeface="Times New Roman" pitchFamily="18" charset="0"/>
              </a:rPr>
              <a:t>.</a:t>
            </a:r>
          </a:p>
          <a:p>
            <a:pPr algn="just">
              <a:lnSpc>
                <a:spcPct val="150000"/>
              </a:lnSpc>
            </a:pPr>
            <a:r>
              <a:rPr lang="en-US" sz="2800" dirty="0" smtClean="0">
                <a:solidFill>
                  <a:schemeClr val="tx1"/>
                </a:solidFill>
                <a:latin typeface="Times New Roman" pitchFamily="18" charset="0"/>
                <a:cs typeface="Times New Roman" pitchFamily="18" charset="0"/>
              </a:rPr>
              <a:t>2.Điều </a:t>
            </a:r>
            <a:r>
              <a:rPr lang="en-US" sz="2800" dirty="0" err="1" smtClean="0">
                <a:solidFill>
                  <a:schemeClr val="tx1"/>
                </a:solidFill>
                <a:latin typeface="Times New Roman" pitchFamily="18" charset="0"/>
                <a:cs typeface="Times New Roman" pitchFamily="18" charset="0"/>
              </a:rPr>
              <a:t>kiện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dụng</a:t>
            </a:r>
            <a:r>
              <a:rPr lang="en-US" sz="2800" dirty="0" smtClean="0">
                <a:solidFill>
                  <a:schemeClr val="tx1"/>
                </a:solidFill>
                <a:latin typeface="Times New Roman" pitchFamily="18" charset="0"/>
                <a:cs typeface="Times New Roman" pitchFamily="18" charset="0"/>
              </a:rPr>
              <a:t>.</a:t>
            </a:r>
          </a:p>
          <a:p>
            <a:pPr algn="just">
              <a:lnSpc>
                <a:spcPct val="150000"/>
              </a:lnSpc>
            </a:pPr>
            <a:r>
              <a:rPr lang="en-US" sz="2800" dirty="0" smtClean="0">
                <a:solidFill>
                  <a:schemeClr val="tx1"/>
                </a:solidFill>
                <a:latin typeface="Times New Roman" pitchFamily="18" charset="0"/>
                <a:cs typeface="Times New Roman" pitchFamily="18" charset="0"/>
              </a:rPr>
              <a:t>3.Đặc </a:t>
            </a:r>
            <a:r>
              <a:rPr lang="en-US" sz="2800" dirty="0" err="1" smtClean="0">
                <a:solidFill>
                  <a:schemeClr val="tx1"/>
                </a:solidFill>
                <a:latin typeface="Times New Roman" pitchFamily="18" charset="0"/>
                <a:cs typeface="Times New Roman" pitchFamily="18" charset="0"/>
              </a:rPr>
              <a:t>điểm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ngôn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ngữ</a:t>
            </a:r>
            <a:r>
              <a:rPr lang="en-US" sz="2800" dirty="0" smtClean="0">
                <a:solidFill>
                  <a:schemeClr val="tx1"/>
                </a:solidFill>
                <a:latin typeface="Times New Roman" pitchFamily="18" charset="0"/>
                <a:cs typeface="Times New Roman" pitchFamily="18" charset="0"/>
              </a:rPr>
              <a:t>.</a:t>
            </a:r>
          </a:p>
        </p:txBody>
      </p:sp>
      <p:sp>
        <p:nvSpPr>
          <p:cNvPr id="3" name="Sun 2"/>
          <p:cNvSpPr/>
          <p:nvPr/>
        </p:nvSpPr>
        <p:spPr>
          <a:xfrm>
            <a:off x="1079612" y="4033292"/>
            <a:ext cx="6984776" cy="2824708"/>
          </a:xfrm>
          <a:prstGeom prst="sun">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Times New Roman" pitchFamily="18" charset="0"/>
                <a:cs typeface="Times New Roman" pitchFamily="18" charset="0"/>
              </a:rPr>
              <a:t>Ngôn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ngữ</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có</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thể</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thay</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đổi</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cả</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thế</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giới</a:t>
            </a:r>
            <a:endParaRPr lang="en-US" sz="2800" b="1" dirty="0">
              <a:solidFill>
                <a:schemeClr val="bg1"/>
              </a:solidFill>
              <a:latin typeface="Times New Roman" pitchFamily="18" charset="0"/>
              <a:cs typeface="Times New Roman" pitchFamily="18" charset="0"/>
            </a:endParaRPr>
          </a:p>
        </p:txBody>
      </p:sp>
      <p:sp>
        <p:nvSpPr>
          <p:cNvPr id="4" name="Action Button: Movie 3">
            <a:hlinkClick r:id="rId2" action="ppaction://hlinkfile" highlightClick="1"/>
          </p:cNvPr>
          <p:cNvSpPr/>
          <p:nvPr/>
        </p:nvSpPr>
        <p:spPr>
          <a:xfrm>
            <a:off x="8388424" y="4800600"/>
            <a:ext cx="521208" cy="33946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239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94"/>
                                        </p:tgtEl>
                                        <p:attrNameLst>
                                          <p:attrName>style.visibility</p:attrName>
                                        </p:attrNameLst>
                                      </p:cBhvr>
                                      <p:to>
                                        <p:strVal val="visible"/>
                                      </p:to>
                                    </p:set>
                                    <p:animEffect transition="in" filter="circle(in)">
                                      <p:cBhvr>
                                        <p:cTn id="7" dur="2000"/>
                                        <p:tgtEl>
                                          <p:spTgt spid="2049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495"/>
                                        </p:tgtEl>
                                        <p:attrNameLst>
                                          <p:attrName>style.visibility</p:attrName>
                                        </p:attrNameLst>
                                      </p:cBhvr>
                                      <p:to>
                                        <p:strVal val="visible"/>
                                      </p:to>
                                    </p:set>
                                    <p:animEffect transition="in" filter="circle(in)">
                                      <p:cBhvr>
                                        <p:cTn id="10" dur="2000"/>
                                        <p:tgtEl>
                                          <p:spTgt spid="2049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0496"/>
                                        </p:tgtEl>
                                        <p:attrNameLst>
                                          <p:attrName>style.visibility</p:attrName>
                                        </p:attrNameLst>
                                      </p:cBhvr>
                                      <p:to>
                                        <p:strVal val="visible"/>
                                      </p:to>
                                    </p:set>
                                    <p:animEffect transition="in" filter="circle(in)">
                                      <p:cBhvr>
                                        <p:cTn id="13" dur="2000"/>
                                        <p:tgtEl>
                                          <p:spTgt spid="2049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0498"/>
                                        </p:tgtEl>
                                        <p:attrNameLst>
                                          <p:attrName>style.visibility</p:attrName>
                                        </p:attrNameLst>
                                      </p:cBhvr>
                                      <p:to>
                                        <p:strVal val="visible"/>
                                      </p:to>
                                    </p:set>
                                    <p:animEffect transition="in" filter="circle(in)">
                                      <p:cBhvr>
                                        <p:cTn id="16" dur="2000"/>
                                        <p:tgtEl>
                                          <p:spTgt spid="2049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0499"/>
                                        </p:tgtEl>
                                        <p:attrNameLst>
                                          <p:attrName>style.visibility</p:attrName>
                                        </p:attrNameLst>
                                      </p:cBhvr>
                                      <p:to>
                                        <p:strVal val="visible"/>
                                      </p:to>
                                    </p:set>
                                    <p:animEffect transition="in" filter="circle(in)">
                                      <p:cBhvr>
                                        <p:cTn id="19" dur="2000"/>
                                        <p:tgtEl>
                                          <p:spTgt spid="20499"/>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2">
                                            <p:txEl>
                                              <p:pRg st="0" end="0"/>
                                            </p:txEl>
                                          </p:spTgt>
                                        </p:tgtEl>
                                      </p:cBhvr>
                                      <p:by x="150000" y="150000"/>
                                    </p:animScale>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nodeType="clickEffect">
                                  <p:stCondLst>
                                    <p:cond delay="0"/>
                                  </p:stCondLst>
                                  <p:childTnLst>
                                    <p:animScale>
                                      <p:cBhvr>
                                        <p:cTn id="31" dur="2000" fill="hold"/>
                                        <p:tgtEl>
                                          <p:spTgt spid="2">
                                            <p:txEl>
                                              <p:pRg st="2" end="2"/>
                                            </p:txEl>
                                          </p:spTgt>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fltVal val="0"/>
                                          </p:val>
                                        </p:tav>
                                        <p:tav tm="100000">
                                          <p:val>
                                            <p:strVal val="#ppt_w"/>
                                          </p:val>
                                        </p:tav>
                                      </p:tavLst>
                                    </p:anim>
                                    <p:anim calcmode="lin" valueType="num">
                                      <p:cBhvr>
                                        <p:cTn id="37" dur="1000" fill="hold"/>
                                        <p:tgtEl>
                                          <p:spTgt spid="3"/>
                                        </p:tgtEl>
                                        <p:attrNameLst>
                                          <p:attrName>ppt_h</p:attrName>
                                        </p:attrNameLst>
                                      </p:cBhvr>
                                      <p:tavLst>
                                        <p:tav tm="0">
                                          <p:val>
                                            <p:fltVal val="0"/>
                                          </p:val>
                                        </p:tav>
                                        <p:tav tm="100000">
                                          <p:val>
                                            <p:strVal val="#ppt_h"/>
                                          </p:val>
                                        </p:tav>
                                      </p:tavLst>
                                    </p:anim>
                                    <p:anim calcmode="lin" valueType="num">
                                      <p:cBhvr>
                                        <p:cTn id="38" dur="1000" fill="hold"/>
                                        <p:tgtEl>
                                          <p:spTgt spid="3"/>
                                        </p:tgtEl>
                                        <p:attrNameLst>
                                          <p:attrName>style.rotation</p:attrName>
                                        </p:attrNameLst>
                                      </p:cBhvr>
                                      <p:tavLst>
                                        <p:tav tm="0">
                                          <p:val>
                                            <p:fltVal val="90"/>
                                          </p:val>
                                        </p:tav>
                                        <p:tav tm="100000">
                                          <p:val>
                                            <p:fltVal val="0"/>
                                          </p:val>
                                        </p:tav>
                                      </p:tavLst>
                                    </p:anim>
                                    <p:animEffect transition="in" filter="fade">
                                      <p:cBhvr>
                                        <p:cTn id="3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animBg="1"/>
      <p:bldP spid="20495" grpId="0" animBg="1"/>
      <p:bldP spid="20496" grpId="0" animBg="1"/>
      <p:bldP spid="20498" grpId="0" animBg="1"/>
      <p:bldP spid="20499" grpId="0" animBg="1"/>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74996853"/>
              </p:ext>
            </p:extLst>
          </p:nvPr>
        </p:nvGraphicFramePr>
        <p:xfrm>
          <a:off x="107504" y="1902590"/>
          <a:ext cx="8856984" cy="4838778"/>
        </p:xfrm>
        <a:graphic>
          <a:graphicData uri="http://schemas.openxmlformats.org/drawingml/2006/table">
            <a:tbl>
              <a:tblPr firstRow="1" bandRow="1">
                <a:tableStyleId>{5C22544A-7EE6-4342-B048-85BDC9FD1C3A}</a:tableStyleId>
              </a:tblPr>
              <a:tblGrid>
                <a:gridCol w="4428492"/>
                <a:gridCol w="4428492"/>
              </a:tblGrid>
              <a:tr h="668046">
                <a:tc>
                  <a:txBody>
                    <a:bodyPr/>
                    <a:lstStyle/>
                    <a:p>
                      <a:r>
                        <a:rPr lang="en-US" sz="2800" dirty="0" err="1" smtClean="0">
                          <a:solidFill>
                            <a:schemeClr val="tx1"/>
                          </a:solidFill>
                          <a:latin typeface="Times New Roman" pitchFamily="18" charset="0"/>
                          <a:cs typeface="Times New Roman" pitchFamily="18" charset="0"/>
                        </a:rPr>
                        <a:t>Ngôn</a:t>
                      </a:r>
                      <a:r>
                        <a:rPr lang="en-US" sz="2800" baseline="0" dirty="0" smtClean="0">
                          <a:solidFill>
                            <a:schemeClr val="tx1"/>
                          </a:solidFill>
                          <a:latin typeface="Times New Roman" pitchFamily="18" charset="0"/>
                          <a:cs typeface="Times New Roman" pitchFamily="18" charset="0"/>
                        </a:rPr>
                        <a:t> </a:t>
                      </a:r>
                      <a:r>
                        <a:rPr lang="en-US" sz="2800" baseline="0" dirty="0" err="1" smtClean="0">
                          <a:solidFill>
                            <a:schemeClr val="tx1"/>
                          </a:solidFill>
                          <a:latin typeface="Times New Roman" pitchFamily="18" charset="0"/>
                          <a:cs typeface="Times New Roman" pitchFamily="18" charset="0"/>
                        </a:rPr>
                        <a:t>ngữ</a:t>
                      </a:r>
                      <a:r>
                        <a:rPr lang="en-US" sz="2800" baseline="0" dirty="0" smtClean="0">
                          <a:solidFill>
                            <a:schemeClr val="tx1"/>
                          </a:solidFill>
                          <a:latin typeface="Times New Roman" pitchFamily="18" charset="0"/>
                          <a:cs typeface="Times New Roman" pitchFamily="18" charset="0"/>
                        </a:rPr>
                        <a:t> </a:t>
                      </a:r>
                      <a:r>
                        <a:rPr lang="en-US" sz="2800" baseline="0" dirty="0" err="1" smtClean="0">
                          <a:solidFill>
                            <a:schemeClr val="tx1"/>
                          </a:solidFill>
                          <a:latin typeface="Times New Roman" pitchFamily="18" charset="0"/>
                          <a:cs typeface="Times New Roman" pitchFamily="18" charset="0"/>
                        </a:rPr>
                        <a:t>nói</a:t>
                      </a:r>
                      <a:endParaRPr lang="en-US" sz="2800" dirty="0">
                        <a:solidFill>
                          <a:schemeClr val="tx1"/>
                        </a:solidFill>
                        <a:latin typeface="Times New Roman" pitchFamily="18" charset="0"/>
                        <a:cs typeface="Times New Roman" pitchFamily="18" charset="0"/>
                      </a:endParaRPr>
                    </a:p>
                  </a:txBody>
                  <a:tcPr/>
                </a:tc>
                <a:tc>
                  <a:txBody>
                    <a:bodyPr/>
                    <a:lstStyle/>
                    <a:p>
                      <a:r>
                        <a:rPr lang="en-US" sz="2800" dirty="0" err="1" smtClean="0">
                          <a:solidFill>
                            <a:srgbClr val="FF0000"/>
                          </a:solidFill>
                          <a:latin typeface="Times New Roman" pitchFamily="18" charset="0"/>
                          <a:cs typeface="Times New Roman" pitchFamily="18" charset="0"/>
                        </a:rPr>
                        <a:t>Ngôn</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ngữ</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viết</a:t>
                      </a:r>
                      <a:endParaRPr lang="en-US" sz="2800" dirty="0">
                        <a:solidFill>
                          <a:srgbClr val="FF0000"/>
                        </a:solidFill>
                        <a:latin typeface="Times New Roman" pitchFamily="18" charset="0"/>
                        <a:cs typeface="Times New Roman" pitchFamily="18" charset="0"/>
                      </a:endParaRPr>
                    </a:p>
                  </a:txBody>
                  <a:tcPr/>
                </a:tc>
              </a:tr>
              <a:tr h="668046">
                <a:tc>
                  <a:txBody>
                    <a:bodyPr/>
                    <a:lstStyle/>
                    <a:p>
                      <a:r>
                        <a:rPr lang="en-US" sz="2800" b="1" dirty="0" smtClean="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err="1" smtClean="0">
                          <a:solidFill>
                            <a:srgbClr val="FF0000"/>
                          </a:solidFill>
                          <a:latin typeface="Times New Roman" pitchFamily="18" charset="0"/>
                          <a:cs typeface="Times New Roman" pitchFamily="18" charset="0"/>
                        </a:rPr>
                        <a:t>Sợ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hãi</a:t>
                      </a:r>
                      <a:endParaRPr lang="en-US" sz="2800" b="1" dirty="0" smtClean="0">
                        <a:solidFill>
                          <a:srgbClr val="FF0000"/>
                        </a:solidFill>
                        <a:latin typeface="Times New Roman" pitchFamily="18" charset="0"/>
                        <a:cs typeface="Times New Roman" pitchFamily="18" charset="0"/>
                      </a:endParaRPr>
                    </a:p>
                    <a:p>
                      <a:endParaRPr lang="en-US" sz="2800" b="1" dirty="0">
                        <a:solidFill>
                          <a:srgbClr val="FF0000"/>
                        </a:solidFill>
                        <a:latin typeface="Times New Roman" pitchFamily="18" charset="0"/>
                        <a:cs typeface="Times New Roman" pitchFamily="18" charset="0"/>
                      </a:endParaRPr>
                    </a:p>
                  </a:txBody>
                  <a:tcPr/>
                </a:tc>
              </a:tr>
              <a:tr h="668046">
                <a:tc>
                  <a:txBody>
                    <a:bodyPr/>
                    <a:lstStyle/>
                    <a:p>
                      <a:r>
                        <a:rPr lang="en-US" sz="2800" b="1" dirty="0" err="1" smtClean="0">
                          <a:solidFill>
                            <a:schemeClr val="tx1"/>
                          </a:solidFill>
                          <a:latin typeface="Times New Roman" pitchFamily="18" charset="0"/>
                          <a:cs typeface="Times New Roman" pitchFamily="18" charset="0"/>
                        </a:rPr>
                        <a:t>Lộn</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ruột</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điên</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tiết</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sôi</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máu</a:t>
                      </a:r>
                      <a:r>
                        <a:rPr lang="en-US" sz="2800" b="1" baseline="0" dirty="0" smtClean="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a:txBody>
                  <a:tcPr/>
                </a:tc>
                <a:tc>
                  <a:txBody>
                    <a:bodyPr/>
                    <a:lstStyle/>
                    <a:p>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a:txBody>
                  <a:tcPr/>
                </a:tc>
              </a:tr>
              <a:tr h="668046">
                <a:tc>
                  <a:txBody>
                    <a:bodyPr/>
                    <a:lstStyle/>
                    <a:p>
                      <a:r>
                        <a:rPr lang="en-US" sz="2800" b="1" dirty="0" smtClean="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a:txBody>
                  <a:tcPr/>
                </a:tc>
                <a:tc>
                  <a:txBody>
                    <a:bodyPr/>
                    <a:lstStyle/>
                    <a:p>
                      <a:r>
                        <a:rPr lang="en-US" sz="2800" b="1" dirty="0" err="1" smtClean="0">
                          <a:solidFill>
                            <a:srgbClr val="FF0000"/>
                          </a:solidFill>
                          <a:latin typeface="Times New Roman" pitchFamily="18" charset="0"/>
                          <a:cs typeface="Times New Roman" pitchFamily="18" charset="0"/>
                        </a:rPr>
                        <a:t>Rất</a:t>
                      </a:r>
                      <a:r>
                        <a:rPr lang="en-US" sz="2800" b="1" baseline="0" dirty="0" smtClean="0">
                          <a:solidFill>
                            <a:srgbClr val="FF0000"/>
                          </a:solidFill>
                          <a:latin typeface="Times New Roman" pitchFamily="18" charset="0"/>
                          <a:cs typeface="Times New Roman" pitchFamily="18" charset="0"/>
                        </a:rPr>
                        <a:t> </a:t>
                      </a:r>
                      <a:r>
                        <a:rPr lang="en-US" sz="2800" b="1" baseline="0" dirty="0" err="1" smtClean="0">
                          <a:solidFill>
                            <a:srgbClr val="FF0000"/>
                          </a:solidFill>
                          <a:latin typeface="Times New Roman" pitchFamily="18" charset="0"/>
                          <a:cs typeface="Times New Roman" pitchFamily="18" charset="0"/>
                        </a:rPr>
                        <a:t>đẹp</a:t>
                      </a:r>
                      <a:endParaRPr lang="en-US" sz="2800" b="1" dirty="0">
                        <a:solidFill>
                          <a:srgbClr val="FF0000"/>
                        </a:solidFill>
                        <a:latin typeface="Times New Roman" pitchFamily="18" charset="0"/>
                        <a:cs typeface="Times New Roman" pitchFamily="18" charset="0"/>
                      </a:endParaRPr>
                    </a:p>
                  </a:txBody>
                  <a:tcPr/>
                </a:tc>
              </a:tr>
              <a:tr h="668046">
                <a:tc>
                  <a:txBody>
                    <a:bodyPr/>
                    <a:lstStyle/>
                    <a:p>
                      <a:r>
                        <a:rPr lang="en-US" sz="2800" b="1" dirty="0" err="1" smtClean="0">
                          <a:solidFill>
                            <a:schemeClr val="tx1"/>
                          </a:solidFill>
                          <a:latin typeface="Times New Roman" pitchFamily="18" charset="0"/>
                          <a:cs typeface="Times New Roman" pitchFamily="18" charset="0"/>
                        </a:rPr>
                        <a:t>Lười</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chảy</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thây</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lười</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thối</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thây</a:t>
                      </a:r>
                      <a:r>
                        <a:rPr lang="en-US" sz="2800" b="1" baseline="0" dirty="0" smtClean="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a:txBody>
                  <a:tcPr/>
                </a:tc>
                <a:tc>
                  <a:txBody>
                    <a:bodyPr/>
                    <a:lstStyle/>
                    <a:p>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a:txBody>
                  <a:tcPr/>
                </a:tc>
              </a:tr>
              <a:tr h="668046">
                <a:tc>
                  <a:txBody>
                    <a:bodyPr/>
                    <a:lstStyle/>
                    <a:p>
                      <a:r>
                        <a:rPr lang="en-US" sz="2800" b="1" dirty="0" smtClean="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a:txBody>
                  <a:tcPr/>
                </a:tc>
                <a:tc>
                  <a:txBody>
                    <a:bodyPr/>
                    <a:lstStyle/>
                    <a:p>
                      <a:r>
                        <a:rPr lang="en-US" sz="2800" b="1" dirty="0" err="1" smtClean="0">
                          <a:solidFill>
                            <a:srgbClr val="FF0000"/>
                          </a:solidFill>
                          <a:latin typeface="Times New Roman" pitchFamily="18" charset="0"/>
                          <a:cs typeface="Times New Roman" pitchFamily="18" charset="0"/>
                        </a:rPr>
                        <a:t>Vui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mừng</a:t>
                      </a:r>
                      <a:endParaRPr lang="en-US" sz="2800" b="1" dirty="0">
                        <a:solidFill>
                          <a:srgbClr val="FF0000"/>
                        </a:solidFill>
                        <a:latin typeface="Times New Roman" pitchFamily="18" charset="0"/>
                        <a:cs typeface="Times New Roman" pitchFamily="18" charset="0"/>
                      </a:endParaRPr>
                    </a:p>
                  </a:txBody>
                  <a:tcPr/>
                </a:tc>
              </a:tr>
            </a:tbl>
          </a:graphicData>
        </a:graphic>
      </p:graphicFrame>
      <p:sp>
        <p:nvSpPr>
          <p:cNvPr id="6" name="Rounded Rectangle 5"/>
          <p:cNvSpPr/>
          <p:nvPr/>
        </p:nvSpPr>
        <p:spPr>
          <a:xfrm>
            <a:off x="899592" y="1002432"/>
            <a:ext cx="7128792" cy="6263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itchFamily="18" charset="0"/>
                <a:cs typeface="Times New Roman" pitchFamily="18" charset="0"/>
              </a:rPr>
              <a:t>Tìm</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từ</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ngữ</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thích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hợp</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điền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vào</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cột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tương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ứng</a:t>
            </a:r>
            <a:endParaRPr lang="en-US" sz="2800" b="1" dirty="0">
              <a:solidFill>
                <a:schemeClr val="tx1"/>
              </a:solidFill>
              <a:latin typeface="Times New Roman" pitchFamily="18" charset="0"/>
              <a:cs typeface="Times New Roman" pitchFamily="18" charset="0"/>
            </a:endParaRPr>
          </a:p>
        </p:txBody>
      </p:sp>
      <p:sp>
        <p:nvSpPr>
          <p:cNvPr id="7" name="Rounded Rectangle 6"/>
          <p:cNvSpPr/>
          <p:nvPr/>
        </p:nvSpPr>
        <p:spPr>
          <a:xfrm>
            <a:off x="35496" y="-27384"/>
            <a:ext cx="3384376" cy="914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itchFamily="18" charset="0"/>
                <a:cs typeface="Times New Roman" pitchFamily="18" charset="0"/>
              </a:rPr>
              <a:t>Luyện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tập</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củng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cố</a:t>
            </a:r>
            <a:r>
              <a:rPr lang="en-US" sz="2800" b="1" dirty="0" smtClean="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p:txBody>
      </p:sp>
      <p:sp>
        <p:nvSpPr>
          <p:cNvPr id="8" name="Rounded Rectangle 7"/>
          <p:cNvSpPr/>
          <p:nvPr/>
        </p:nvSpPr>
        <p:spPr>
          <a:xfrm>
            <a:off x="3707904" y="188640"/>
            <a:ext cx="1728192" cy="698376"/>
          </a:xfrm>
          <a:prstGeom prst="roundRect">
            <a:avLst/>
          </a:prstGeom>
          <a:solidFill>
            <a:srgbClr val="1EA4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64259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7384"/>
            <a:ext cx="9036496" cy="3539430"/>
          </a:xfrm>
          <a:prstGeom prst="rect">
            <a:avLst/>
          </a:prstGeom>
        </p:spPr>
        <p:txBody>
          <a:bodyPr wrap="square">
            <a:spAutoFit/>
          </a:bodyPr>
          <a:lstStyle/>
          <a:p>
            <a:pPr algn="just" fontAlgn="base"/>
            <a:r>
              <a:rPr lang="en-US" sz="2800" dirty="0" smtClean="0">
                <a:latin typeface="+mj-lt"/>
              </a:rPr>
              <a:t>“</a:t>
            </a:r>
            <a:r>
              <a:rPr lang="vi-VN" sz="2800" dirty="0" smtClean="0">
                <a:latin typeface="+mj-lt"/>
              </a:rPr>
              <a:t>- Khốn nạn... Ông giáo ơi! Nó có biết gì đâu! Nó thấy tôi gọi về thì chạy ngay về. Tôi cho nó ăn cơm. Nó đang ăn thì thằng Mục nấp trong nhà, tóm lấy hai cẳng sau nó dốc ngược nó lên</a:t>
            </a:r>
            <a:r>
              <a:rPr lang="en-US" sz="2800" dirty="0" smtClean="0">
                <a:latin typeface="+mj-lt"/>
              </a:rPr>
              <a:t>…</a:t>
            </a:r>
            <a:r>
              <a:rPr lang="vi-VN" sz="2800" dirty="0" smtClean="0">
                <a:latin typeface="+mj-lt"/>
              </a:rPr>
              <a:t> Nó cứ làm in như nó trách tôi; nó nhìn tôi như muốn bảo tôi rằng: “A! Lão già tệ lắm! Tôi ăn ở với lão như thế mà lão xử với tôi như thế này?”. Thì ra tôi già bằng này tuổi đầu rồi còn đánh lừa một con </a:t>
            </a:r>
            <a:r>
              <a:rPr lang="vi-VN" sz="2800" dirty="0" smtClean="0">
                <a:latin typeface="+mj-lt"/>
              </a:rPr>
              <a:t>chó!</a:t>
            </a:r>
            <a:r>
              <a:rPr lang="en-US" sz="2800" dirty="0" smtClean="0">
                <a:latin typeface="+mj-lt"/>
              </a:rPr>
              <a:t>”</a:t>
            </a:r>
          </a:p>
          <a:p>
            <a:pPr algn="just" fontAlgn="base"/>
            <a:r>
              <a:rPr lang="en-US" sz="2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Lão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Hạc</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Nam Cao)</a:t>
            </a:r>
            <a:endParaRPr lang="vi-VN" sz="2800" dirty="0">
              <a:latin typeface="Times New Roman" pitchFamily="18" charset="0"/>
              <a:cs typeface="Times New Roman" pitchFamily="18" charset="0"/>
            </a:endParaRPr>
          </a:p>
        </p:txBody>
      </p:sp>
      <p:pic>
        <p:nvPicPr>
          <p:cNvPr id="6" name="Picture 2" descr="Kết quả hình ảnh cho lão hạ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3512046"/>
            <a:ext cx="2627784" cy="33113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83768" y="3942935"/>
            <a:ext cx="4032448" cy="288046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smtClean="0">
                <a:solidFill>
                  <a:schemeClr val="tx1"/>
                </a:solidFill>
                <a:latin typeface="Times New Roman" pitchFamily="18" charset="0"/>
                <a:cs typeface="Times New Roman" pitchFamily="18" charset="0"/>
              </a:rPr>
              <a:t>Nhận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xét</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về</a:t>
            </a:r>
            <a:r>
              <a:rPr lang="en-US" sz="3200" b="1" dirty="0" smtClean="0">
                <a:solidFill>
                  <a:schemeClr val="tx1"/>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nội</a:t>
            </a:r>
            <a:r>
              <a:rPr lang="en-US" sz="3200" b="1" u="sng" dirty="0" smtClean="0">
                <a:solidFill>
                  <a:srgbClr val="FF0000"/>
                </a:solidFill>
                <a:latin typeface="Times New Roman" pitchFamily="18" charset="0"/>
                <a:cs typeface="Times New Roman" pitchFamily="18" charset="0"/>
              </a:rPr>
              <a:t> dung,</a:t>
            </a:r>
            <a:r>
              <a:rPr lang="en-US" sz="3200" b="1" dirty="0" smtClean="0">
                <a:solidFill>
                  <a:schemeClr val="tx1"/>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cách</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sử</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dụng</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từ</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ngữ</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và</a:t>
            </a:r>
            <a:r>
              <a:rPr lang="en-US" sz="3200" b="1" dirty="0" smtClean="0">
                <a:solidFill>
                  <a:schemeClr val="tx1"/>
                </a:solidFill>
                <a:latin typeface="Times New Roman" pitchFamily="18" charset="0"/>
                <a:cs typeface="Times New Roman" pitchFamily="18" charset="0"/>
              </a:rPr>
              <a:t> </a:t>
            </a:r>
            <a:r>
              <a:rPr lang="en-US" sz="3200" b="1" u="sng" dirty="0" err="1" smtClean="0">
                <a:solidFill>
                  <a:srgbClr val="0070C0"/>
                </a:solidFill>
                <a:latin typeface="Times New Roman" pitchFamily="18" charset="0"/>
                <a:cs typeface="Times New Roman" pitchFamily="18" charset="0"/>
              </a:rPr>
              <a:t>cảm</a:t>
            </a:r>
            <a:r>
              <a:rPr lang="en-US" sz="3200" b="1" u="sng" dirty="0" smtClean="0">
                <a:solidFill>
                  <a:srgbClr val="0070C0"/>
                </a:solidFill>
                <a:latin typeface="Times New Roman" pitchFamily="18" charset="0"/>
                <a:cs typeface="Times New Roman" pitchFamily="18" charset="0"/>
              </a:rPr>
              <a:t> </a:t>
            </a:r>
            <a:r>
              <a:rPr lang="en-US" sz="3200" b="1" u="sng" dirty="0" err="1" smtClean="0">
                <a:solidFill>
                  <a:srgbClr val="0070C0"/>
                </a:solidFill>
                <a:latin typeface="Times New Roman" pitchFamily="18" charset="0"/>
                <a:cs typeface="Times New Roman" pitchFamily="18" charset="0"/>
              </a:rPr>
              <a:t>nhận</a:t>
            </a:r>
            <a:r>
              <a:rPr lang="en-US" sz="3200" b="1" dirty="0" smtClean="0">
                <a:solidFill>
                  <a:srgbClr val="0070C0"/>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về</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đoạn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văn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trên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với</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đoạn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hội</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thoại</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em</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vừa</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xem</a:t>
            </a:r>
            <a:r>
              <a:rPr lang="en-US" sz="3200" b="1" dirty="0" smtClean="0">
                <a:solidFill>
                  <a:schemeClr val="tx1"/>
                </a:solidFill>
                <a:latin typeface="Times New Roman" pitchFamily="18" charset="0"/>
                <a:cs typeface="Times New Roman" pitchFamily="18" charset="0"/>
              </a:rPr>
              <a:t>?</a:t>
            </a:r>
            <a:endParaRPr lang="en-US" sz="3200" b="1" dirty="0">
              <a:solidFill>
                <a:schemeClr val="tx1"/>
              </a:solidFill>
              <a:latin typeface="Times New Roman" pitchFamily="18" charset="0"/>
              <a:cs typeface="Times New Roman" pitchFamily="18" charset="0"/>
            </a:endParaRPr>
          </a:p>
        </p:txBody>
      </p:sp>
      <p:grpSp>
        <p:nvGrpSpPr>
          <p:cNvPr id="7" name="Group 7"/>
          <p:cNvGrpSpPr>
            <a:grpSpLocks/>
          </p:cNvGrpSpPr>
          <p:nvPr/>
        </p:nvGrpSpPr>
        <p:grpSpPr bwMode="auto">
          <a:xfrm>
            <a:off x="107504" y="3429000"/>
            <a:ext cx="2376264" cy="3312367"/>
            <a:chOff x="192" y="576"/>
            <a:chExt cx="1104" cy="1944"/>
          </a:xfrm>
        </p:grpSpPr>
        <p:pic>
          <p:nvPicPr>
            <p:cNvPr id="8" name="Picture 8" descr="ag0031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2" y="1056"/>
              <a:ext cx="1104" cy="14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QUANIMA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2" y="576"/>
              <a:ext cx="466" cy="6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324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25257362"/>
              </p:ext>
            </p:extLst>
          </p:nvPr>
        </p:nvGraphicFramePr>
        <p:xfrm>
          <a:off x="179512" y="1902590"/>
          <a:ext cx="8856984" cy="4838778"/>
        </p:xfrm>
        <a:graphic>
          <a:graphicData uri="http://schemas.openxmlformats.org/drawingml/2006/table">
            <a:tbl>
              <a:tblPr firstRow="1" bandRow="1">
                <a:tableStyleId>{5C22544A-7EE6-4342-B048-85BDC9FD1C3A}</a:tableStyleId>
              </a:tblPr>
              <a:tblGrid>
                <a:gridCol w="4680520"/>
                <a:gridCol w="4176464"/>
              </a:tblGrid>
              <a:tr h="668046">
                <a:tc>
                  <a:txBody>
                    <a:bodyPr/>
                    <a:lstStyle/>
                    <a:p>
                      <a:r>
                        <a:rPr lang="en-US" sz="2800" dirty="0" err="1" smtClean="0">
                          <a:solidFill>
                            <a:schemeClr val="tx1"/>
                          </a:solidFill>
                          <a:latin typeface="Times New Roman" pitchFamily="18" charset="0"/>
                          <a:cs typeface="Times New Roman" pitchFamily="18" charset="0"/>
                        </a:rPr>
                        <a:t>Ngôn</a:t>
                      </a:r>
                      <a:r>
                        <a:rPr lang="en-US" sz="2800" baseline="0" dirty="0" smtClean="0">
                          <a:solidFill>
                            <a:schemeClr val="tx1"/>
                          </a:solidFill>
                          <a:latin typeface="Times New Roman" pitchFamily="18" charset="0"/>
                          <a:cs typeface="Times New Roman" pitchFamily="18" charset="0"/>
                        </a:rPr>
                        <a:t> </a:t>
                      </a:r>
                      <a:r>
                        <a:rPr lang="en-US" sz="2800" baseline="0" dirty="0" err="1" smtClean="0">
                          <a:solidFill>
                            <a:schemeClr val="tx1"/>
                          </a:solidFill>
                          <a:latin typeface="Times New Roman" pitchFamily="18" charset="0"/>
                          <a:cs typeface="Times New Roman" pitchFamily="18" charset="0"/>
                        </a:rPr>
                        <a:t>ngữ</a:t>
                      </a:r>
                      <a:r>
                        <a:rPr lang="en-US" sz="2800" baseline="0" dirty="0" smtClean="0">
                          <a:solidFill>
                            <a:schemeClr val="tx1"/>
                          </a:solidFill>
                          <a:latin typeface="Times New Roman" pitchFamily="18" charset="0"/>
                          <a:cs typeface="Times New Roman" pitchFamily="18" charset="0"/>
                        </a:rPr>
                        <a:t> </a:t>
                      </a:r>
                      <a:r>
                        <a:rPr lang="en-US" sz="2800" baseline="0" dirty="0" err="1" smtClean="0">
                          <a:solidFill>
                            <a:schemeClr val="tx1"/>
                          </a:solidFill>
                          <a:latin typeface="Times New Roman" pitchFamily="18" charset="0"/>
                          <a:cs typeface="Times New Roman" pitchFamily="18" charset="0"/>
                        </a:rPr>
                        <a:t>nói</a:t>
                      </a:r>
                      <a:endParaRPr lang="en-US" sz="2800" dirty="0">
                        <a:solidFill>
                          <a:schemeClr val="tx1"/>
                        </a:solidFill>
                        <a:latin typeface="Times New Roman" pitchFamily="18" charset="0"/>
                        <a:cs typeface="Times New Roman" pitchFamily="18" charset="0"/>
                      </a:endParaRPr>
                    </a:p>
                  </a:txBody>
                  <a:tcPr/>
                </a:tc>
                <a:tc>
                  <a:txBody>
                    <a:bodyPr/>
                    <a:lstStyle/>
                    <a:p>
                      <a:r>
                        <a:rPr lang="en-US" sz="2800" dirty="0" err="1" smtClean="0">
                          <a:solidFill>
                            <a:srgbClr val="FF0000"/>
                          </a:solidFill>
                          <a:latin typeface="Times New Roman" pitchFamily="18" charset="0"/>
                          <a:cs typeface="Times New Roman" pitchFamily="18" charset="0"/>
                        </a:rPr>
                        <a:t>Ngôn</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ngữ</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viết</a:t>
                      </a:r>
                      <a:endParaRPr lang="en-US" sz="2800" dirty="0">
                        <a:solidFill>
                          <a:srgbClr val="FF0000"/>
                        </a:solidFill>
                        <a:latin typeface="Times New Roman" pitchFamily="18" charset="0"/>
                        <a:cs typeface="Times New Roman" pitchFamily="18" charset="0"/>
                      </a:endParaRPr>
                    </a:p>
                  </a:txBody>
                  <a:tcPr/>
                </a:tc>
              </a:tr>
              <a:tr h="668046">
                <a:tc>
                  <a:txBody>
                    <a:bodyPr/>
                    <a:lstStyle/>
                    <a:p>
                      <a:r>
                        <a:rPr lang="en-US" sz="2800" b="1" dirty="0" err="1" smtClean="0">
                          <a:solidFill>
                            <a:schemeClr val="tx1"/>
                          </a:solidFill>
                          <a:latin typeface="Times New Roman" pitchFamily="18" charset="0"/>
                          <a:cs typeface="Times New Roman" pitchFamily="18" charset="0"/>
                        </a:rPr>
                        <a:t>Đứng</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tim</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lạnh</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xương</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sống</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hết</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hồn</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hú</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vía</a:t>
                      </a:r>
                      <a:r>
                        <a:rPr lang="en-US" sz="2800" b="1" baseline="0" dirty="0" smtClean="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err="1" smtClean="0">
                          <a:solidFill>
                            <a:srgbClr val="FF0000"/>
                          </a:solidFill>
                          <a:latin typeface="Times New Roman" pitchFamily="18" charset="0"/>
                          <a:cs typeface="Times New Roman" pitchFamily="18" charset="0"/>
                        </a:rPr>
                        <a:t>Sợ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hãi</a:t>
                      </a:r>
                      <a:endParaRPr lang="en-US" sz="2800" b="1" dirty="0" smtClean="0">
                        <a:solidFill>
                          <a:srgbClr val="FF0000"/>
                        </a:solidFill>
                        <a:latin typeface="Times New Roman" pitchFamily="18" charset="0"/>
                        <a:cs typeface="Times New Roman" pitchFamily="18" charset="0"/>
                      </a:endParaRPr>
                    </a:p>
                    <a:p>
                      <a:endParaRPr lang="en-US" sz="2800" b="1" dirty="0">
                        <a:solidFill>
                          <a:srgbClr val="FF0000"/>
                        </a:solidFill>
                        <a:latin typeface="Times New Roman" pitchFamily="18" charset="0"/>
                        <a:cs typeface="Times New Roman" pitchFamily="18" charset="0"/>
                      </a:endParaRPr>
                    </a:p>
                  </a:txBody>
                  <a:tcPr/>
                </a:tc>
              </a:tr>
              <a:tr h="668046">
                <a:tc>
                  <a:txBody>
                    <a:bodyPr/>
                    <a:lstStyle/>
                    <a:p>
                      <a:r>
                        <a:rPr lang="en-US" sz="2800" b="1" dirty="0" err="1" smtClean="0">
                          <a:solidFill>
                            <a:schemeClr val="tx1"/>
                          </a:solidFill>
                          <a:latin typeface="Times New Roman" pitchFamily="18" charset="0"/>
                          <a:cs typeface="Times New Roman" pitchFamily="18" charset="0"/>
                        </a:rPr>
                        <a:t>Lộn</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ruột</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điên</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tiết</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sôi</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máu</a:t>
                      </a:r>
                      <a:r>
                        <a:rPr lang="en-US" sz="2800" b="1" baseline="0" dirty="0" smtClean="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a:txBody>
                  <a:tcPr/>
                </a:tc>
                <a:tc>
                  <a:txBody>
                    <a:bodyPr/>
                    <a:lstStyle/>
                    <a:p>
                      <a:r>
                        <a:rPr lang="en-US" sz="2800" b="1" dirty="0" err="1" smtClean="0">
                          <a:solidFill>
                            <a:srgbClr val="FF0000"/>
                          </a:solidFill>
                          <a:latin typeface="Times New Roman" pitchFamily="18" charset="0"/>
                          <a:cs typeface="Times New Roman" pitchFamily="18" charset="0"/>
                        </a:rPr>
                        <a:t>Bực</a:t>
                      </a:r>
                      <a:r>
                        <a:rPr lang="en-US" sz="2800" b="1" baseline="0" dirty="0" smtClean="0">
                          <a:solidFill>
                            <a:srgbClr val="FF0000"/>
                          </a:solidFill>
                          <a:latin typeface="Times New Roman" pitchFamily="18" charset="0"/>
                          <a:cs typeface="Times New Roman" pitchFamily="18" charset="0"/>
                        </a:rPr>
                        <a:t> </a:t>
                      </a:r>
                      <a:r>
                        <a:rPr lang="en-US" sz="2800" b="1" baseline="0" dirty="0" err="1" smtClean="0">
                          <a:solidFill>
                            <a:srgbClr val="FF0000"/>
                          </a:solidFill>
                          <a:latin typeface="Times New Roman" pitchFamily="18" charset="0"/>
                          <a:cs typeface="Times New Roman" pitchFamily="18" charset="0"/>
                        </a:rPr>
                        <a:t>tức</a:t>
                      </a:r>
                      <a:endParaRPr lang="en-US" sz="2800" b="1" dirty="0">
                        <a:solidFill>
                          <a:srgbClr val="FF0000"/>
                        </a:solidFill>
                        <a:latin typeface="Times New Roman" pitchFamily="18" charset="0"/>
                        <a:cs typeface="Times New Roman" pitchFamily="18" charset="0"/>
                      </a:endParaRPr>
                    </a:p>
                  </a:txBody>
                  <a:tcPr/>
                </a:tc>
              </a:tr>
              <a:tr h="668046">
                <a:tc>
                  <a:txBody>
                    <a:bodyPr/>
                    <a:lstStyle/>
                    <a:p>
                      <a:r>
                        <a:rPr lang="en-US" sz="2800" b="1" dirty="0" err="1" smtClean="0">
                          <a:solidFill>
                            <a:schemeClr val="tx1"/>
                          </a:solidFill>
                          <a:latin typeface="Times New Roman" pitchFamily="18" charset="0"/>
                          <a:cs typeface="Times New Roman" pitchFamily="18" charset="0"/>
                        </a:rPr>
                        <a:t>Đẹp</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mê</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hồn</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đẹp</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ngất</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ngây</a:t>
                      </a:r>
                      <a:r>
                        <a:rPr lang="en-US" sz="2800" b="1" baseline="0" dirty="0" smtClean="0">
                          <a:solidFill>
                            <a:schemeClr val="tx1"/>
                          </a:solidFill>
                          <a:latin typeface="Times New Roman" pitchFamily="18" charset="0"/>
                          <a:cs typeface="Times New Roman" pitchFamily="18" charset="0"/>
                        </a:rPr>
                        <a:t>, …</a:t>
                      </a:r>
                      <a:endParaRPr lang="en-US" sz="2800" b="1" dirty="0">
                        <a:solidFill>
                          <a:schemeClr val="tx1"/>
                        </a:solidFill>
                        <a:latin typeface="Times New Roman" pitchFamily="18" charset="0"/>
                        <a:cs typeface="Times New Roman" pitchFamily="18" charset="0"/>
                      </a:endParaRPr>
                    </a:p>
                  </a:txBody>
                  <a:tcPr/>
                </a:tc>
                <a:tc>
                  <a:txBody>
                    <a:bodyPr/>
                    <a:lstStyle/>
                    <a:p>
                      <a:r>
                        <a:rPr lang="en-US" sz="2800" b="1" dirty="0" err="1" smtClean="0">
                          <a:solidFill>
                            <a:srgbClr val="FF0000"/>
                          </a:solidFill>
                          <a:latin typeface="Times New Roman" pitchFamily="18" charset="0"/>
                          <a:cs typeface="Times New Roman" pitchFamily="18" charset="0"/>
                        </a:rPr>
                        <a:t>Rất</a:t>
                      </a:r>
                      <a:r>
                        <a:rPr lang="en-US" sz="2800" b="1" baseline="0" dirty="0" smtClean="0">
                          <a:solidFill>
                            <a:srgbClr val="FF0000"/>
                          </a:solidFill>
                          <a:latin typeface="Times New Roman" pitchFamily="18" charset="0"/>
                          <a:cs typeface="Times New Roman" pitchFamily="18" charset="0"/>
                        </a:rPr>
                        <a:t> </a:t>
                      </a:r>
                      <a:r>
                        <a:rPr lang="en-US" sz="2800" b="1" baseline="0" dirty="0" err="1" smtClean="0">
                          <a:solidFill>
                            <a:srgbClr val="FF0000"/>
                          </a:solidFill>
                          <a:latin typeface="Times New Roman" pitchFamily="18" charset="0"/>
                          <a:cs typeface="Times New Roman" pitchFamily="18" charset="0"/>
                        </a:rPr>
                        <a:t>đẹp</a:t>
                      </a:r>
                      <a:endParaRPr lang="en-US" sz="2800" b="1" dirty="0">
                        <a:solidFill>
                          <a:srgbClr val="FF0000"/>
                        </a:solidFill>
                        <a:latin typeface="Times New Roman" pitchFamily="18" charset="0"/>
                        <a:cs typeface="Times New Roman" pitchFamily="18" charset="0"/>
                      </a:endParaRPr>
                    </a:p>
                  </a:txBody>
                  <a:tcPr/>
                </a:tc>
              </a:tr>
              <a:tr h="668046">
                <a:tc>
                  <a:txBody>
                    <a:bodyPr/>
                    <a:lstStyle/>
                    <a:p>
                      <a:r>
                        <a:rPr lang="en-US" sz="2800" b="1" dirty="0" err="1" smtClean="0">
                          <a:solidFill>
                            <a:schemeClr val="tx1"/>
                          </a:solidFill>
                          <a:latin typeface="Times New Roman" pitchFamily="18" charset="0"/>
                          <a:cs typeface="Times New Roman" pitchFamily="18" charset="0"/>
                        </a:rPr>
                        <a:t>Lười</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chảy</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thây</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lười</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thối</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thây</a:t>
                      </a:r>
                      <a:r>
                        <a:rPr lang="en-US" sz="2800" b="1" baseline="0" dirty="0" smtClean="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a:txBody>
                  <a:tcPr/>
                </a:tc>
                <a:tc>
                  <a:txBody>
                    <a:bodyPr/>
                    <a:lstStyle/>
                    <a:p>
                      <a:r>
                        <a:rPr lang="en-US" sz="2800" b="1" dirty="0" err="1" smtClean="0">
                          <a:solidFill>
                            <a:srgbClr val="FF0000"/>
                          </a:solidFill>
                          <a:latin typeface="Times New Roman" pitchFamily="18" charset="0"/>
                          <a:cs typeface="Times New Roman" pitchFamily="18" charset="0"/>
                        </a:rPr>
                        <a:t>Lười</a:t>
                      </a:r>
                      <a:r>
                        <a:rPr lang="en-US" sz="2800" b="1" baseline="0" dirty="0" smtClean="0">
                          <a:solidFill>
                            <a:srgbClr val="FF0000"/>
                          </a:solidFill>
                          <a:latin typeface="Times New Roman" pitchFamily="18" charset="0"/>
                          <a:cs typeface="Times New Roman" pitchFamily="18" charset="0"/>
                        </a:rPr>
                        <a:t> </a:t>
                      </a:r>
                      <a:r>
                        <a:rPr lang="en-US" sz="2800" b="1" baseline="0" dirty="0" err="1" smtClean="0">
                          <a:solidFill>
                            <a:srgbClr val="FF0000"/>
                          </a:solidFill>
                          <a:latin typeface="Times New Roman" pitchFamily="18" charset="0"/>
                          <a:cs typeface="Times New Roman" pitchFamily="18" charset="0"/>
                        </a:rPr>
                        <a:t>biếng</a:t>
                      </a:r>
                      <a:endParaRPr lang="en-US" sz="2800" b="1" dirty="0">
                        <a:solidFill>
                          <a:srgbClr val="FF0000"/>
                        </a:solidFill>
                        <a:latin typeface="Times New Roman" pitchFamily="18" charset="0"/>
                        <a:cs typeface="Times New Roman" pitchFamily="18" charset="0"/>
                      </a:endParaRPr>
                    </a:p>
                  </a:txBody>
                  <a:tcPr/>
                </a:tc>
              </a:tr>
              <a:tr h="668046">
                <a:tc>
                  <a:txBody>
                    <a:bodyPr/>
                    <a:lstStyle/>
                    <a:p>
                      <a:r>
                        <a:rPr lang="en-US" sz="2800" b="1" dirty="0" err="1" smtClean="0">
                          <a:solidFill>
                            <a:schemeClr val="tx1"/>
                          </a:solidFill>
                          <a:latin typeface="Times New Roman" pitchFamily="18" charset="0"/>
                          <a:cs typeface="Times New Roman" pitchFamily="18" charset="0"/>
                        </a:rPr>
                        <a:t>Vui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hết</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nấc</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vui</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bốc</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giời</a:t>
                      </a:r>
                      <a:r>
                        <a:rPr lang="en-US" sz="2800" b="1" baseline="0" dirty="0" smtClean="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a:txBody>
                  <a:tcPr/>
                </a:tc>
                <a:tc>
                  <a:txBody>
                    <a:bodyPr/>
                    <a:lstStyle/>
                    <a:p>
                      <a:r>
                        <a:rPr lang="en-US" sz="2800" b="1" dirty="0" err="1" smtClean="0">
                          <a:solidFill>
                            <a:srgbClr val="FF0000"/>
                          </a:solidFill>
                          <a:latin typeface="Times New Roman" pitchFamily="18" charset="0"/>
                          <a:cs typeface="Times New Roman" pitchFamily="18" charset="0"/>
                        </a:rPr>
                        <a:t>Vui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mừng</a:t>
                      </a:r>
                      <a:endParaRPr lang="en-US" sz="2800" b="1" dirty="0">
                        <a:solidFill>
                          <a:srgbClr val="FF0000"/>
                        </a:solidFill>
                        <a:latin typeface="Times New Roman" pitchFamily="18" charset="0"/>
                        <a:cs typeface="Times New Roman" pitchFamily="18" charset="0"/>
                      </a:endParaRPr>
                    </a:p>
                  </a:txBody>
                  <a:tcPr/>
                </a:tc>
              </a:tr>
            </a:tbl>
          </a:graphicData>
        </a:graphic>
      </p:graphicFrame>
      <p:sp>
        <p:nvSpPr>
          <p:cNvPr id="6" name="Rounded Rectangle 5"/>
          <p:cNvSpPr/>
          <p:nvPr/>
        </p:nvSpPr>
        <p:spPr>
          <a:xfrm>
            <a:off x="3779912" y="332656"/>
            <a:ext cx="1728192" cy="698376"/>
          </a:xfrm>
          <a:prstGeom prst="roundRect">
            <a:avLst/>
          </a:prstGeom>
          <a:solidFill>
            <a:srgbClr val="1EA4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p:txBody>
      </p:sp>
      <p:pic>
        <p:nvPicPr>
          <p:cNvPr id="6146" name="Picture 2" descr="Kết quả hình ảnh cho hình ảnh papoi độ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027"/>
            <a:ext cx="3600400"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71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779912" y="44624"/>
            <a:ext cx="1728192" cy="698376"/>
          </a:xfrm>
          <a:prstGeom prst="roundRect">
            <a:avLst/>
          </a:prstGeom>
          <a:solidFill>
            <a:srgbClr val="1EA4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2:</a:t>
            </a:r>
            <a:endParaRPr lang="en-US" sz="2800" b="1" dirty="0">
              <a:latin typeface="Times New Roman" pitchFamily="18" charset="0"/>
              <a:cs typeface="Times New Roman" pitchFamily="18" charset="0"/>
            </a:endParaRPr>
          </a:p>
        </p:txBody>
      </p:sp>
      <p:sp>
        <p:nvSpPr>
          <p:cNvPr id="7" name="Horizontal Scroll 6"/>
          <p:cNvSpPr/>
          <p:nvPr/>
        </p:nvSpPr>
        <p:spPr>
          <a:xfrm>
            <a:off x="683568" y="1268760"/>
            <a:ext cx="7992888" cy="403244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800" dirty="0" smtClean="0">
              <a:solidFill>
                <a:schemeClr val="tx1"/>
              </a:solidFill>
              <a:latin typeface="Times New Roman" pitchFamily="18" charset="0"/>
              <a:cs typeface="Times New Roman" pitchFamily="18" charset="0"/>
            </a:endParaRPr>
          </a:p>
          <a:p>
            <a:pPr algn="just">
              <a:lnSpc>
                <a:spcPct val="150000"/>
              </a:lnSpc>
            </a:pPr>
            <a:r>
              <a:rPr lang="en-US" sz="2800" dirty="0" smtClean="0">
                <a:solidFill>
                  <a:schemeClr val="tx1"/>
                </a:solidFill>
                <a:latin typeface="Times New Roman" pitchFamily="18" charset="0"/>
                <a:cs typeface="Times New Roman" pitchFamily="18" charset="0"/>
              </a:rPr>
              <a:t>1, Sao </a:t>
            </a:r>
            <a:r>
              <a:rPr lang="en-US" sz="2800" dirty="0" err="1" smtClean="0">
                <a:solidFill>
                  <a:schemeClr val="tx1"/>
                </a:solidFill>
                <a:latin typeface="Times New Roman" pitchFamily="18" charset="0"/>
                <a:cs typeface="Times New Roman" pitchFamily="18" charset="0"/>
              </a:rPr>
              <a:t>không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cưỡi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ngựa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chạy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nhanh</a:t>
            </a:r>
            <a:r>
              <a:rPr lang="en-US" sz="2800" dirty="0" smtClean="0">
                <a:solidFill>
                  <a:schemeClr val="tx1"/>
                </a:solidFill>
                <a:latin typeface="Times New Roman" pitchFamily="18" charset="0"/>
                <a:cs typeface="Times New Roman" pitchFamily="18" charset="0"/>
              </a:rPr>
              <a:t>?</a:t>
            </a:r>
          </a:p>
          <a:p>
            <a:pPr algn="just">
              <a:lnSpc>
                <a:spcPct val="150000"/>
              </a:lnSpc>
            </a:pPr>
            <a:r>
              <a:rPr lang="en-US" sz="2800" dirty="0" smtClean="0">
                <a:solidFill>
                  <a:schemeClr val="tx1"/>
                </a:solidFill>
                <a:latin typeface="Times New Roman" pitchFamily="18" charset="0"/>
                <a:cs typeface="Times New Roman" pitchFamily="18" charset="0"/>
              </a:rPr>
              <a:t>2, </a:t>
            </a:r>
            <a:r>
              <a:rPr lang="en-US" sz="2800" dirty="0" err="1" smtClean="0">
                <a:solidFill>
                  <a:schemeClr val="tx1"/>
                </a:solidFill>
                <a:latin typeface="Times New Roman" pitchFamily="18" charset="0"/>
                <a:cs typeface="Times New Roman" pitchFamily="18" charset="0"/>
              </a:rPr>
              <a:t>Rõ</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khéo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anh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Bốn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chạy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nhanh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sáu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chân</a:t>
            </a:r>
            <a:r>
              <a:rPr lang="en-US" sz="2800" dirty="0" smtClean="0">
                <a:solidFill>
                  <a:schemeClr val="tx1"/>
                </a:solidFill>
                <a:latin typeface="Times New Roman" pitchFamily="18" charset="0"/>
                <a:cs typeface="Times New Roman" pitchFamily="18" charset="0"/>
              </a:rPr>
              <a:t> à?</a:t>
            </a:r>
          </a:p>
          <a:p>
            <a:pPr algn="just">
              <a:lnSpc>
                <a:spcPct val="150000"/>
              </a:lnSpc>
            </a:pPr>
            <a:r>
              <a:rPr lang="en-US" sz="2800" dirty="0" smtClean="0">
                <a:solidFill>
                  <a:schemeClr val="tx1"/>
                </a:solidFill>
                <a:latin typeface="Times New Roman" pitchFamily="18" charset="0"/>
                <a:cs typeface="Times New Roman" pitchFamily="18" charset="0"/>
              </a:rPr>
              <a:t>(</a:t>
            </a:r>
            <a:r>
              <a:rPr lang="en-US" sz="2800" dirty="0" err="1" smtClean="0">
                <a:solidFill>
                  <a:schemeClr val="tx1"/>
                </a:solidFill>
                <a:latin typeface="Times New Roman" pitchFamily="18" charset="0"/>
                <a:cs typeface="Times New Roman" pitchFamily="18" charset="0"/>
              </a:rPr>
              <a:t>Truyện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cười</a:t>
            </a:r>
            <a:r>
              <a:rPr lang="en-US" sz="2800" dirty="0" smtClean="0">
                <a:solidFill>
                  <a:schemeClr val="tx1"/>
                </a:solidFill>
                <a:latin typeface="Times New Roman" pitchFamily="18" charset="0"/>
                <a:cs typeface="Times New Roman" pitchFamily="18" charset="0"/>
              </a:rPr>
              <a:t>)</a:t>
            </a:r>
          </a:p>
          <a:p>
            <a:pPr algn="just"/>
            <a:endParaRPr lang="en-US" sz="2800" dirty="0">
              <a:solidFill>
                <a:schemeClr val="tx1"/>
              </a:solidFill>
              <a:latin typeface="Times New Roman" pitchFamily="18" charset="0"/>
              <a:cs typeface="Times New Roman" pitchFamily="18" charset="0"/>
            </a:endParaRPr>
          </a:p>
        </p:txBody>
      </p:sp>
      <p:sp>
        <p:nvSpPr>
          <p:cNvPr id="8" name="Cloud Callout 7"/>
          <p:cNvSpPr/>
          <p:nvPr/>
        </p:nvSpPr>
        <p:spPr>
          <a:xfrm>
            <a:off x="611560" y="836712"/>
            <a:ext cx="8064896" cy="3888432"/>
          </a:xfrm>
          <a:prstGeom prst="cloudCallout">
            <a:avLst>
              <a:gd name="adj1" fmla="val -38910"/>
              <a:gd name="adj2" fmla="val 79220"/>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solidFill>
                  <a:schemeClr val="tx1"/>
                </a:solidFill>
                <a:latin typeface="Times New Roman" pitchFamily="18" charset="0"/>
                <a:cs typeface="Times New Roman" pitchFamily="18" charset="0"/>
              </a:rPr>
              <a:t>Em</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hãy</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cho</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biết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đoạn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trích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sau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mang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đặc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điểm</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ngôn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ngữ</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nói</a:t>
            </a:r>
            <a:r>
              <a:rPr lang="en-US" sz="2800" b="1" dirty="0" smtClean="0">
                <a:solidFill>
                  <a:schemeClr val="tx1"/>
                </a:solidFill>
                <a:latin typeface="Times New Roman" pitchFamily="18" charset="0"/>
                <a:cs typeface="Times New Roman" pitchFamily="18" charset="0"/>
              </a:rPr>
              <a:t> hay </a:t>
            </a:r>
            <a:r>
              <a:rPr lang="en-US" sz="2800" b="1" dirty="0" err="1" smtClean="0">
                <a:solidFill>
                  <a:schemeClr val="tx1"/>
                </a:solidFill>
                <a:latin typeface="Times New Roman" pitchFamily="18" charset="0"/>
                <a:cs typeface="Times New Roman" pitchFamily="18" charset="0"/>
              </a:rPr>
              <a:t>ngôn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ngữ</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viết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Vì</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sao</a:t>
            </a:r>
            <a:r>
              <a:rPr lang="en-US" sz="2800" b="1" dirty="0" smtClean="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79500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J02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0" y="-23813"/>
            <a:ext cx="9175750" cy="685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WordArt 4"/>
          <p:cNvSpPr>
            <a:spLocks noChangeArrowheads="1" noChangeShapeType="1"/>
          </p:cNvSpPr>
          <p:nvPr/>
        </p:nvSpPr>
        <p:spPr bwMode="auto">
          <a:xfrm>
            <a:off x="1835150" y="1628775"/>
            <a:ext cx="5599113" cy="3241675"/>
          </a:xfrm>
          <a:prstGeom prst="rect">
            <a:avLst/>
          </a:prstGeom>
        </p:spPr>
        <p:txBody>
          <a:bodyPr wrap="none" fromWordArt="1">
            <a:prstTxWarp prst="textPlain">
              <a:avLst>
                <a:gd name="adj" fmla="val 50000"/>
              </a:avLst>
            </a:prstTxWarp>
          </a:bodyPr>
          <a:lstStyle/>
          <a:p>
            <a:pPr algn="ctr"/>
            <a:r>
              <a:rPr lang="pt-BR" sz="5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8998"/>
                    </a:srgbClr>
                  </a:prstShdw>
                </a:effectLst>
                <a:latin typeface="Times New Roman"/>
                <a:cs typeface="Times New Roman"/>
              </a:rPr>
              <a:t>Chúc các em học tốt !</a:t>
            </a:r>
            <a:endParaRPr lang="en-US" sz="5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8998"/>
                  </a:srgbClr>
                </a:prstShdw>
              </a:effectLst>
              <a:latin typeface="Times New Roman"/>
              <a:cs typeface="Times New Roman"/>
            </a:endParaRPr>
          </a:p>
        </p:txBody>
      </p:sp>
    </p:spTree>
    <p:extLst>
      <p:ext uri="{BB962C8B-B14F-4D97-AF65-F5344CB8AC3E}">
        <p14:creationId xmlns:p14="http://schemas.microsoft.com/office/powerpoint/2010/main" val="861606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63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Rectangle 5"/>
          <p:cNvSpPr>
            <a:spLocks noChangeArrowheads="1"/>
          </p:cNvSpPr>
          <p:nvPr/>
        </p:nvSpPr>
        <p:spPr bwMode="auto">
          <a:xfrm>
            <a:off x="533400" y="255588"/>
            <a:ext cx="1699824" cy="707886"/>
          </a:xfrm>
          <a:prstGeom prst="rect">
            <a:avLst/>
          </a:prstGeom>
          <a:solidFill>
            <a:srgbClr val="FFFF00"/>
          </a:solidFill>
          <a:ln w="9525">
            <a:noFill/>
            <a:miter lim="800000"/>
            <a:headEnd/>
            <a:tailEnd/>
          </a:ln>
          <a:effectLst/>
        </p:spPr>
        <p:txBody>
          <a:bodyPr wrap="none">
            <a:spAutoFit/>
          </a:bodyPr>
          <a:lstStyle/>
          <a:p>
            <a:pPr eaLnBrk="0" hangingPunct="0"/>
            <a:r>
              <a:rPr lang="en-US" sz="4000" b="1" dirty="0" err="1" smtClean="0">
                <a:effectLst>
                  <a:outerShdw blurRad="38100" dist="38100" dir="2700000" algn="tl">
                    <a:srgbClr val="C0C0C0"/>
                  </a:outerShdw>
                </a:effectLst>
                <a:latin typeface="Times New Roman" pitchFamily="18" charset="0"/>
                <a:cs typeface="Times New Roman" pitchFamily="18" charset="0"/>
              </a:rPr>
              <a:t>Tiết</a:t>
            </a:r>
            <a:r>
              <a:rPr lang="en-US" sz="4000" b="1" dirty="0" smtClean="0">
                <a:effectLst>
                  <a:outerShdw blurRad="38100" dist="38100" dir="2700000" algn="tl">
                    <a:srgbClr val="C0C0C0"/>
                  </a:outerShdw>
                </a:effectLst>
                <a:latin typeface="Times New Roman" pitchFamily="18" charset="0"/>
                <a:cs typeface="Times New Roman" pitchFamily="18" charset="0"/>
              </a:rPr>
              <a:t> 26</a:t>
            </a:r>
            <a:endParaRPr lang="en-US" sz="4000" b="1" dirty="0">
              <a:effectLst>
                <a:outerShdw blurRad="38100" dist="38100" dir="2700000" algn="tl">
                  <a:srgbClr val="C0C0C0"/>
                </a:outerShdw>
              </a:effectLst>
              <a:latin typeface="Times New Roman" pitchFamily="18" charset="0"/>
              <a:cs typeface="Times New Roman" pitchFamily="18" charset="0"/>
            </a:endParaRPr>
          </a:p>
        </p:txBody>
      </p:sp>
      <p:sp>
        <p:nvSpPr>
          <p:cNvPr id="117766" name="WordArt 6"/>
          <p:cNvSpPr>
            <a:spLocks noChangeArrowheads="1" noChangeShapeType="1" noTextEdit="1"/>
          </p:cNvSpPr>
          <p:nvPr/>
        </p:nvSpPr>
        <p:spPr bwMode="auto">
          <a:xfrm>
            <a:off x="395536" y="1066800"/>
            <a:ext cx="8568952" cy="5314528"/>
          </a:xfrm>
          <a:prstGeom prst="rect">
            <a:avLst/>
          </a:prstGeom>
        </p:spPr>
        <p:txBody>
          <a:bodyPr wrap="none" fromWordArt="1">
            <a:prstTxWarp prst="textSlantUp">
              <a:avLst>
                <a:gd name="adj" fmla="val 32056"/>
              </a:avLst>
            </a:prstTxWarp>
          </a:bodyPr>
          <a:lstStyle/>
          <a:p>
            <a:pPr algn="ctr"/>
            <a:r>
              <a:rPr lang="en-US" sz="3600" b="1" kern="10" dirty="0" smtClean="0">
                <a:ln w="9525">
                  <a:solidFill>
                    <a:srgbClr val="CC99FF"/>
                  </a:solidFill>
                  <a:round/>
                  <a:headEnd/>
                  <a:tailEnd/>
                </a:ln>
                <a:solidFill>
                  <a:srgbClr val="FF0000"/>
                </a:solidFill>
                <a:effectLst>
                  <a:outerShdw dist="53882" dir="2700000" algn="ctr" rotWithShape="0">
                    <a:srgbClr val="9999FF">
                      <a:alpha val="79999"/>
                    </a:srgbClr>
                  </a:outerShdw>
                </a:effectLst>
                <a:latin typeface="Times New Roman"/>
                <a:cs typeface="Times New Roman"/>
              </a:rPr>
              <a:t>ĐẶC ĐIỂM NGÔN NGỮ NÓI </a:t>
            </a:r>
          </a:p>
          <a:p>
            <a:pPr algn="ctr"/>
            <a:r>
              <a:rPr lang="en-US" sz="3600" b="1" kern="10" dirty="0" smtClean="0">
                <a:ln w="9525">
                  <a:solidFill>
                    <a:srgbClr val="CC99FF"/>
                  </a:solidFill>
                  <a:round/>
                  <a:headEnd/>
                  <a:tailEnd/>
                </a:ln>
                <a:solidFill>
                  <a:srgbClr val="FF0000"/>
                </a:solidFill>
                <a:effectLst>
                  <a:outerShdw dist="53882" dir="2700000" algn="ctr" rotWithShape="0">
                    <a:srgbClr val="9999FF">
                      <a:alpha val="79999"/>
                    </a:srgbClr>
                  </a:outerShdw>
                </a:effectLst>
                <a:latin typeface="Times New Roman"/>
                <a:cs typeface="Times New Roman"/>
              </a:rPr>
              <a:t>VÀ NGÔN NGỮ VIẾT</a:t>
            </a:r>
            <a:endParaRPr lang="en-US" sz="3600" b="1" kern="10" dirty="0">
              <a:ln w="9525">
                <a:solidFill>
                  <a:srgbClr val="CC99FF"/>
                </a:solidFill>
                <a:round/>
                <a:headEnd/>
                <a:tailEnd/>
              </a:ln>
              <a:solidFill>
                <a:srgbClr val="FF0000"/>
              </a:solidFill>
              <a:effectLst>
                <a:outerShdw dist="53882" dir="2700000" algn="ctr" rotWithShape="0">
                  <a:srgbClr val="9999FF">
                    <a:alpha val="79999"/>
                  </a:srgbClr>
                </a:outerShdw>
              </a:effectLst>
              <a:latin typeface="Times New Roman"/>
              <a:cs typeface="Times New Roman"/>
            </a:endParaRPr>
          </a:p>
        </p:txBody>
      </p:sp>
    </p:spTree>
    <p:extLst>
      <p:ext uri="{BB962C8B-B14F-4D97-AF65-F5344CB8AC3E}">
        <p14:creationId xmlns:p14="http://schemas.microsoft.com/office/powerpoint/2010/main" val="923319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17765"/>
                                        </p:tgtEl>
                                        <p:attrNameLst>
                                          <p:attrName>style.visibility</p:attrName>
                                        </p:attrNameLst>
                                      </p:cBhvr>
                                      <p:to>
                                        <p:strVal val="visible"/>
                                      </p:to>
                                    </p:set>
                                    <p:anim to="" calcmode="lin" valueType="num">
                                      <p:cBhvr>
                                        <p:cTn id="7" dur="1" fill="hold"/>
                                        <p:tgtEl>
                                          <p:spTgt spid="117765"/>
                                        </p:tgtEl>
                                        <p:attrNameLst>
                                          <p:attrName/>
                                        </p:attrNameLst>
                                      </p:cBhvr>
                                    </p:anim>
                                  </p:childTnLst>
                                </p:cTn>
                              </p:par>
                            </p:childTnLst>
                          </p:cTn>
                        </p:par>
                        <p:par>
                          <p:cTn id="8" fill="hold" nodeType="withGroup">
                            <p:stCondLst>
                              <p:cond delay="0"/>
                            </p:stCondLst>
                            <p:childTnLst>
                              <p:par>
                                <p:cTn id="9" presetID="7" presetClass="entr" presetSubtype="4" fill="hold" grpId="0" nodeType="afterEffect">
                                  <p:stCondLst>
                                    <p:cond delay="0"/>
                                  </p:stCondLst>
                                  <p:childTnLst>
                                    <p:set>
                                      <p:cBhvr>
                                        <p:cTn id="10" dur="1" fill="hold">
                                          <p:stCondLst>
                                            <p:cond delay="0"/>
                                          </p:stCondLst>
                                        </p:cTn>
                                        <p:tgtEl>
                                          <p:spTgt spid="117766"/>
                                        </p:tgtEl>
                                        <p:attrNameLst>
                                          <p:attrName>style.visibility</p:attrName>
                                        </p:attrNameLst>
                                      </p:cBhvr>
                                      <p:to>
                                        <p:strVal val="visible"/>
                                      </p:to>
                                    </p:set>
                                    <p:anim calcmode="lin" valueType="num">
                                      <p:cBhvr additive="base">
                                        <p:cTn id="11" dur="5000" fill="hold"/>
                                        <p:tgtEl>
                                          <p:spTgt spid="117766"/>
                                        </p:tgtEl>
                                        <p:attrNameLst>
                                          <p:attrName>ppt_x</p:attrName>
                                        </p:attrNameLst>
                                      </p:cBhvr>
                                      <p:tavLst>
                                        <p:tav tm="0">
                                          <p:val>
                                            <p:strVal val="#ppt_x"/>
                                          </p:val>
                                        </p:tav>
                                        <p:tav tm="100000">
                                          <p:val>
                                            <p:strVal val="#ppt_x"/>
                                          </p:val>
                                        </p:tav>
                                      </p:tavLst>
                                    </p:anim>
                                    <p:anim calcmode="lin" valueType="num">
                                      <p:cBhvr additive="base">
                                        <p:cTn id="12" dur="5000" fill="hold"/>
                                        <p:tgtEl>
                                          <p:spTgt spid="1177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animBg="1"/>
      <p:bldP spid="1177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p Ribbon 4"/>
          <p:cNvSpPr/>
          <p:nvPr/>
        </p:nvSpPr>
        <p:spPr>
          <a:xfrm>
            <a:off x="0" y="116632"/>
            <a:ext cx="9144000" cy="972688"/>
          </a:xfrm>
          <a:prstGeom prst="ribbon2">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I. ĐẶC ĐIỂM NGÔN NGỮ NÓI</a:t>
            </a:r>
            <a:endParaRPr lang="en-US" sz="2400" b="1" dirty="0">
              <a:solidFill>
                <a:srgbClr val="FF0000"/>
              </a:solidFill>
              <a:latin typeface="Times New Roman" pitchFamily="18" charset="0"/>
              <a:cs typeface="Times New Roman" pitchFamily="18" charset="0"/>
            </a:endParaRPr>
          </a:p>
        </p:txBody>
      </p:sp>
      <p:sp>
        <p:nvSpPr>
          <p:cNvPr id="6" name="Action Button: Movie 5">
            <a:hlinkClick r:id="rId2" action="ppaction://hlinkfile" highlightClick="1"/>
          </p:cNvPr>
          <p:cNvSpPr/>
          <p:nvPr/>
        </p:nvSpPr>
        <p:spPr>
          <a:xfrm>
            <a:off x="29669" y="5373216"/>
            <a:ext cx="683568" cy="368840"/>
          </a:xfrm>
          <a:prstGeom prst="actionButtonMovi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ình ảnh có liên qu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0528" y="5790008"/>
            <a:ext cx="419100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có liên qu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33528" y="5805264"/>
            <a:ext cx="4191000" cy="109537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Kết quả hình ảnh cho đối thoạ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6" name="Picture 8" descr="Hình ảnh có liên qua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1452" y="1628800"/>
            <a:ext cx="3639020" cy="36004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Kết quả hình ảnh cho mặt cười hình độ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1916832"/>
            <a:ext cx="4032447"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623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Kết quả hình ảnh cho hình ảnh cờ đỏ búa liềm"/>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39" name="AutoShape 3" descr="Kết quả hình ảnh cho hình ảnh cờ đỏ búa liềm"/>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0" name="Rectangle 4"/>
          <p:cNvSpPr>
            <a:spLocks noChangeArrowheads="1"/>
          </p:cNvSpPr>
          <p:nvPr/>
        </p:nvSpPr>
        <p:spPr bwMode="auto">
          <a:xfrm>
            <a:off x="0" y="0"/>
            <a:ext cx="716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7200" b="1">
              <a:latin typeface="Times New Roman" pitchFamily="18" charset="0"/>
            </a:endParaRPr>
          </a:p>
        </p:txBody>
      </p:sp>
      <p:sp>
        <p:nvSpPr>
          <p:cNvPr id="15370" name="AutoShape 10"/>
          <p:cNvSpPr>
            <a:spLocks noChangeArrowheads="1"/>
          </p:cNvSpPr>
          <p:nvPr/>
        </p:nvSpPr>
        <p:spPr bwMode="auto">
          <a:xfrm>
            <a:off x="323528" y="2849488"/>
            <a:ext cx="2877362" cy="3603848"/>
          </a:xfrm>
          <a:prstGeom prst="verticalScroll">
            <a:avLst>
              <a:gd name="adj" fmla="val 12500"/>
            </a:avLst>
          </a:prstGeom>
          <a:solidFill>
            <a:srgbClr val="FFFF00"/>
          </a:solidFill>
          <a:ln w="9525">
            <a:solidFill>
              <a:schemeClr val="tx1"/>
            </a:solidFill>
            <a:round/>
            <a:headEnd/>
            <a:tailEnd/>
          </a:ln>
          <a:effectLst/>
        </p:spPr>
        <p:txBody>
          <a:bodyPr wrap="none" anchor="ctr"/>
          <a:lstStyle/>
          <a:p>
            <a:pPr algn="ctr">
              <a:lnSpc>
                <a:spcPct val="150000"/>
              </a:lnSpc>
            </a:pPr>
            <a:r>
              <a:rPr lang="en-US" sz="2800" b="1" dirty="0" smtClean="0">
                <a:latin typeface="Times New Roman" pitchFamily="18" charset="0"/>
              </a:rPr>
              <a:t>1.</a:t>
            </a:r>
          </a:p>
          <a:p>
            <a:pPr algn="ctr">
              <a:lnSpc>
                <a:spcPct val="150000"/>
              </a:lnSpc>
            </a:pPr>
            <a:r>
              <a:rPr lang="en-US" sz="2800" b="1" dirty="0" err="1" smtClean="0">
                <a:latin typeface="Times New Roman" pitchFamily="18" charset="0"/>
              </a:rPr>
              <a:t>Tìm</a:t>
            </a:r>
            <a:r>
              <a:rPr lang="en-US" sz="2800" b="1" dirty="0" smtClean="0">
                <a:latin typeface="Times New Roman" pitchFamily="18" charset="0"/>
              </a:rPr>
              <a:t> </a:t>
            </a:r>
            <a:r>
              <a:rPr lang="en-US" sz="2800" b="1" dirty="0" err="1" smtClean="0">
                <a:latin typeface="Times New Roman" pitchFamily="18" charset="0"/>
              </a:rPr>
              <a:t>hiểu</a:t>
            </a:r>
            <a:r>
              <a:rPr lang="en-US" sz="2800" b="1" dirty="0" smtClean="0">
                <a:latin typeface="Times New Roman" pitchFamily="18" charset="0"/>
              </a:rPr>
              <a:t> </a:t>
            </a:r>
          </a:p>
          <a:p>
            <a:pPr algn="ctr">
              <a:lnSpc>
                <a:spcPct val="150000"/>
              </a:lnSpc>
            </a:pPr>
            <a:r>
              <a:rPr lang="en-US" sz="2800" b="1" dirty="0" err="1">
                <a:latin typeface="Times New Roman" pitchFamily="18" charset="0"/>
              </a:rPr>
              <a:t>p</a:t>
            </a:r>
            <a:r>
              <a:rPr lang="en-US" sz="2800" b="1" dirty="0" err="1" smtClean="0">
                <a:latin typeface="Times New Roman" pitchFamily="18" charset="0"/>
              </a:rPr>
              <a:t>hương</a:t>
            </a:r>
            <a:r>
              <a:rPr lang="en-US" sz="2800" b="1" dirty="0" smtClean="0">
                <a:latin typeface="Times New Roman" pitchFamily="18" charset="0"/>
              </a:rPr>
              <a:t> </a:t>
            </a:r>
            <a:r>
              <a:rPr lang="en-US" sz="2800" b="1" dirty="0" err="1" smtClean="0">
                <a:latin typeface="Times New Roman" pitchFamily="18" charset="0"/>
              </a:rPr>
              <a:t>tiện</a:t>
            </a:r>
            <a:endParaRPr lang="en-US" sz="2800" b="1" dirty="0" smtClean="0">
              <a:latin typeface="Times New Roman" pitchFamily="18" charset="0"/>
            </a:endParaRPr>
          </a:p>
          <a:p>
            <a:pPr algn="ctr">
              <a:lnSpc>
                <a:spcPct val="150000"/>
              </a:lnSpc>
            </a:pPr>
            <a:r>
              <a:rPr lang="en-US" sz="2800" b="1" dirty="0" err="1">
                <a:latin typeface="Times New Roman" pitchFamily="18" charset="0"/>
              </a:rPr>
              <a:t>t</a:t>
            </a:r>
            <a:r>
              <a:rPr lang="en-US" sz="2800" b="1" dirty="0" err="1" smtClean="0">
                <a:latin typeface="Times New Roman" pitchFamily="18" charset="0"/>
              </a:rPr>
              <a:t>hể</a:t>
            </a:r>
            <a:r>
              <a:rPr lang="en-US" sz="2800" b="1" dirty="0" smtClean="0">
                <a:latin typeface="Times New Roman" pitchFamily="18" charset="0"/>
              </a:rPr>
              <a:t> </a:t>
            </a:r>
            <a:r>
              <a:rPr lang="en-US" sz="2800" b="1" dirty="0" err="1" smtClean="0">
                <a:latin typeface="Times New Roman" pitchFamily="18" charset="0"/>
              </a:rPr>
              <a:t>hiện</a:t>
            </a:r>
            <a:r>
              <a:rPr lang="en-US" sz="2800" b="1" dirty="0" smtClean="0">
                <a:latin typeface="Times New Roman" pitchFamily="18" charset="0"/>
              </a:rPr>
              <a:t> </a:t>
            </a:r>
            <a:r>
              <a:rPr lang="en-US" sz="2800" b="1" dirty="0" err="1" smtClean="0">
                <a:latin typeface="Times New Roman" pitchFamily="18" charset="0"/>
              </a:rPr>
              <a:t>của</a:t>
            </a:r>
            <a:endParaRPr lang="en-US" sz="2800" b="1" dirty="0" smtClean="0">
              <a:latin typeface="Times New Roman" pitchFamily="18" charset="0"/>
            </a:endParaRPr>
          </a:p>
          <a:p>
            <a:pPr algn="ctr">
              <a:lnSpc>
                <a:spcPct val="150000"/>
              </a:lnSpc>
            </a:pPr>
            <a:r>
              <a:rPr lang="en-US" sz="2800" b="1" dirty="0" smtClean="0">
                <a:latin typeface="Times New Roman" pitchFamily="18" charset="0"/>
              </a:rPr>
              <a:t> </a:t>
            </a:r>
            <a:r>
              <a:rPr lang="en-US" sz="2800" b="1" dirty="0" err="1" smtClean="0">
                <a:latin typeface="Times New Roman" pitchFamily="18" charset="0"/>
              </a:rPr>
              <a:t>ngôn</a:t>
            </a:r>
            <a:r>
              <a:rPr lang="en-US" sz="2800" b="1" dirty="0" smtClean="0">
                <a:latin typeface="Times New Roman" pitchFamily="18" charset="0"/>
              </a:rPr>
              <a:t> </a:t>
            </a:r>
            <a:r>
              <a:rPr lang="en-US" sz="2800" b="1" dirty="0" err="1" smtClean="0">
                <a:latin typeface="Times New Roman" pitchFamily="18" charset="0"/>
              </a:rPr>
              <a:t>ngữ</a:t>
            </a:r>
            <a:r>
              <a:rPr lang="en-US" sz="2800" b="1" dirty="0" smtClean="0">
                <a:latin typeface="Times New Roman" pitchFamily="18" charset="0"/>
              </a:rPr>
              <a:t> </a:t>
            </a:r>
            <a:r>
              <a:rPr lang="en-US" sz="2800" b="1" dirty="0" err="1" smtClean="0">
                <a:latin typeface="Times New Roman" pitchFamily="18" charset="0"/>
              </a:rPr>
              <a:t>nói</a:t>
            </a:r>
            <a:endParaRPr lang="en-US" sz="2800" b="1" dirty="0">
              <a:latin typeface="Times New Roman" pitchFamily="18" charset="0"/>
            </a:endParaRPr>
          </a:p>
        </p:txBody>
      </p:sp>
      <p:sp>
        <p:nvSpPr>
          <p:cNvPr id="15371" name="AutoShape 11"/>
          <p:cNvSpPr>
            <a:spLocks noChangeArrowheads="1"/>
          </p:cNvSpPr>
          <p:nvPr/>
        </p:nvSpPr>
        <p:spPr bwMode="auto">
          <a:xfrm>
            <a:off x="3275856" y="2849488"/>
            <a:ext cx="2736304" cy="3603848"/>
          </a:xfrm>
          <a:prstGeom prst="verticalScroll">
            <a:avLst>
              <a:gd name="adj" fmla="val 12500"/>
            </a:avLst>
          </a:prstGeom>
          <a:solidFill>
            <a:srgbClr val="FFFF00"/>
          </a:solidFill>
          <a:ln w="9525">
            <a:solidFill>
              <a:schemeClr val="tx1"/>
            </a:solidFill>
            <a:round/>
            <a:headEnd/>
            <a:tailEnd/>
          </a:ln>
          <a:effectLst/>
        </p:spPr>
        <p:txBody>
          <a:bodyPr wrap="none" anchor="ctr"/>
          <a:lstStyle/>
          <a:p>
            <a:pPr algn="ctr">
              <a:lnSpc>
                <a:spcPct val="150000"/>
              </a:lnSpc>
            </a:pPr>
            <a:r>
              <a:rPr lang="en-US" sz="2800" b="1" dirty="0">
                <a:latin typeface="Times New Roman" pitchFamily="18" charset="0"/>
              </a:rPr>
              <a:t>2. </a:t>
            </a:r>
          </a:p>
          <a:p>
            <a:pPr algn="ctr">
              <a:lnSpc>
                <a:spcPct val="150000"/>
              </a:lnSpc>
            </a:pPr>
            <a:r>
              <a:rPr lang="en-US" sz="2800" b="1" dirty="0" err="1" smtClean="0">
                <a:latin typeface="Times New Roman" pitchFamily="18" charset="0"/>
              </a:rPr>
              <a:t>Điều</a:t>
            </a:r>
            <a:r>
              <a:rPr lang="en-US" sz="2800" b="1" dirty="0" smtClean="0">
                <a:latin typeface="Times New Roman" pitchFamily="18" charset="0"/>
              </a:rPr>
              <a:t> </a:t>
            </a:r>
            <a:r>
              <a:rPr lang="en-US" sz="2800" b="1" dirty="0" err="1" smtClean="0">
                <a:latin typeface="Times New Roman" pitchFamily="18" charset="0"/>
              </a:rPr>
              <a:t>kiện</a:t>
            </a:r>
            <a:endParaRPr lang="en-US" sz="2800" b="1" dirty="0">
              <a:latin typeface="Times New Roman" pitchFamily="18" charset="0"/>
            </a:endParaRPr>
          </a:p>
          <a:p>
            <a:pPr algn="ctr">
              <a:lnSpc>
                <a:spcPct val="150000"/>
              </a:lnSpc>
            </a:pPr>
            <a:r>
              <a:rPr lang="en-US" sz="2800" b="1" dirty="0" err="1">
                <a:latin typeface="Times New Roman" pitchFamily="18" charset="0"/>
              </a:rPr>
              <a:t>sử</a:t>
            </a:r>
            <a:r>
              <a:rPr lang="en-US" sz="2800" b="1" dirty="0">
                <a:latin typeface="Times New Roman" pitchFamily="18" charset="0"/>
              </a:rPr>
              <a:t> </a:t>
            </a:r>
            <a:r>
              <a:rPr lang="en-US" sz="2800" b="1" dirty="0" err="1" smtClean="0">
                <a:latin typeface="Times New Roman" pitchFamily="18" charset="0"/>
              </a:rPr>
              <a:t>dụng</a:t>
            </a:r>
            <a:endParaRPr lang="en-US" sz="2800" b="1" dirty="0" smtClean="0">
              <a:latin typeface="Times New Roman" pitchFamily="18" charset="0"/>
            </a:endParaRPr>
          </a:p>
          <a:p>
            <a:pPr algn="ctr">
              <a:lnSpc>
                <a:spcPct val="150000"/>
              </a:lnSpc>
            </a:pPr>
            <a:r>
              <a:rPr lang="en-US" sz="2800" b="1" dirty="0" err="1" smtClean="0">
                <a:latin typeface="Times New Roman" pitchFamily="18" charset="0"/>
              </a:rPr>
              <a:t>của</a:t>
            </a:r>
            <a:r>
              <a:rPr lang="en-US" sz="2800" b="1" dirty="0" smtClean="0">
                <a:latin typeface="Times New Roman" pitchFamily="18" charset="0"/>
              </a:rPr>
              <a:t> </a:t>
            </a:r>
            <a:r>
              <a:rPr lang="en-US" sz="2800" b="1" dirty="0" err="1" smtClean="0">
                <a:latin typeface="Times New Roman" pitchFamily="18" charset="0"/>
              </a:rPr>
              <a:t>ngôn</a:t>
            </a:r>
            <a:endParaRPr lang="en-US" sz="2800" b="1" dirty="0" smtClean="0">
              <a:latin typeface="Times New Roman" pitchFamily="18" charset="0"/>
            </a:endParaRPr>
          </a:p>
          <a:p>
            <a:pPr algn="ctr">
              <a:lnSpc>
                <a:spcPct val="150000"/>
              </a:lnSpc>
            </a:pPr>
            <a:r>
              <a:rPr lang="en-US" sz="2800" b="1" dirty="0" smtClean="0">
                <a:latin typeface="Times New Roman" pitchFamily="18" charset="0"/>
              </a:rPr>
              <a:t> </a:t>
            </a:r>
            <a:r>
              <a:rPr lang="en-US" sz="2800" b="1" dirty="0" err="1" smtClean="0">
                <a:latin typeface="Times New Roman" pitchFamily="18" charset="0"/>
              </a:rPr>
              <a:t>ngữ</a:t>
            </a:r>
            <a:r>
              <a:rPr lang="en-US" sz="2800" b="1" dirty="0" smtClean="0">
                <a:latin typeface="Times New Roman" pitchFamily="18" charset="0"/>
              </a:rPr>
              <a:t> </a:t>
            </a:r>
            <a:r>
              <a:rPr lang="en-US" sz="2800" b="1" dirty="0" err="1" smtClean="0">
                <a:latin typeface="Times New Roman" pitchFamily="18" charset="0"/>
              </a:rPr>
              <a:t>nói</a:t>
            </a:r>
            <a:endParaRPr lang="en-US" sz="2800" b="1" dirty="0">
              <a:latin typeface="Times New Roman" pitchFamily="18" charset="0"/>
            </a:endParaRPr>
          </a:p>
        </p:txBody>
      </p:sp>
      <p:sp>
        <p:nvSpPr>
          <p:cNvPr id="15372" name="AutoShape 12"/>
          <p:cNvSpPr>
            <a:spLocks noChangeArrowheads="1"/>
          </p:cNvSpPr>
          <p:nvPr/>
        </p:nvSpPr>
        <p:spPr bwMode="auto">
          <a:xfrm>
            <a:off x="6012160" y="2993504"/>
            <a:ext cx="2952328" cy="3459832"/>
          </a:xfrm>
          <a:prstGeom prst="verticalScroll">
            <a:avLst>
              <a:gd name="adj" fmla="val 12500"/>
            </a:avLst>
          </a:prstGeom>
          <a:solidFill>
            <a:srgbClr val="FFFF00"/>
          </a:solidFill>
          <a:ln w="9525">
            <a:solidFill>
              <a:schemeClr val="tx1"/>
            </a:solidFill>
            <a:round/>
            <a:headEnd/>
            <a:tailEnd/>
          </a:ln>
          <a:effectLst/>
        </p:spPr>
        <p:txBody>
          <a:bodyPr wrap="none" anchor="ctr"/>
          <a:lstStyle/>
          <a:p>
            <a:pPr algn="ctr">
              <a:lnSpc>
                <a:spcPct val="150000"/>
              </a:lnSpc>
            </a:pPr>
            <a:r>
              <a:rPr lang="en-US" sz="2800" b="1" dirty="0">
                <a:latin typeface="Times New Roman" pitchFamily="18" charset="0"/>
              </a:rPr>
              <a:t>3. </a:t>
            </a:r>
          </a:p>
          <a:p>
            <a:pPr algn="ctr">
              <a:lnSpc>
                <a:spcPct val="150000"/>
              </a:lnSpc>
            </a:pPr>
            <a:r>
              <a:rPr lang="en-US" sz="2800" b="1" dirty="0" err="1" smtClean="0">
                <a:latin typeface="Times New Roman" pitchFamily="18" charset="0"/>
              </a:rPr>
              <a:t>Đặc</a:t>
            </a:r>
            <a:r>
              <a:rPr lang="en-US" sz="2800" b="1" dirty="0" smtClean="0">
                <a:latin typeface="Times New Roman" pitchFamily="18" charset="0"/>
              </a:rPr>
              <a:t> </a:t>
            </a:r>
            <a:r>
              <a:rPr lang="en-US" sz="2800" b="1" dirty="0" err="1" smtClean="0">
                <a:latin typeface="Times New Roman" pitchFamily="18" charset="0"/>
              </a:rPr>
              <a:t>điểm</a:t>
            </a:r>
            <a:r>
              <a:rPr lang="en-US" sz="2800" b="1" dirty="0" smtClean="0">
                <a:latin typeface="Times New Roman" pitchFamily="18" charset="0"/>
              </a:rPr>
              <a:t> </a:t>
            </a:r>
            <a:r>
              <a:rPr lang="en-US" sz="2800" b="1" dirty="0" err="1" smtClean="0">
                <a:latin typeface="Times New Roman" pitchFamily="18" charset="0"/>
              </a:rPr>
              <a:t>về</a:t>
            </a:r>
            <a:r>
              <a:rPr lang="en-US" sz="2800" b="1" dirty="0" smtClean="0">
                <a:latin typeface="Times New Roman" pitchFamily="18" charset="0"/>
              </a:rPr>
              <a:t> </a:t>
            </a:r>
          </a:p>
          <a:p>
            <a:pPr algn="ctr">
              <a:lnSpc>
                <a:spcPct val="150000"/>
              </a:lnSpc>
            </a:pPr>
            <a:r>
              <a:rPr lang="en-US" sz="2800" b="1" dirty="0" err="1" smtClean="0">
                <a:latin typeface="Times New Roman" pitchFamily="18" charset="0"/>
              </a:rPr>
              <a:t>ngôn</a:t>
            </a:r>
            <a:r>
              <a:rPr lang="en-US" sz="2800" b="1" dirty="0" smtClean="0">
                <a:latin typeface="Times New Roman" pitchFamily="18" charset="0"/>
              </a:rPr>
              <a:t> </a:t>
            </a:r>
            <a:r>
              <a:rPr lang="en-US" sz="2800" b="1" dirty="0" err="1" smtClean="0">
                <a:latin typeface="Times New Roman" pitchFamily="18" charset="0"/>
              </a:rPr>
              <a:t>ngữ</a:t>
            </a:r>
            <a:endParaRPr lang="en-US" sz="2800" b="1" dirty="0" smtClean="0">
              <a:latin typeface="Times New Roman" pitchFamily="18" charset="0"/>
            </a:endParaRPr>
          </a:p>
          <a:p>
            <a:pPr algn="ctr">
              <a:lnSpc>
                <a:spcPct val="150000"/>
              </a:lnSpc>
            </a:pPr>
            <a:r>
              <a:rPr lang="en-US" sz="2800" b="1" dirty="0" smtClean="0">
                <a:latin typeface="Times New Roman" pitchFamily="18" charset="0"/>
              </a:rPr>
              <a:t> (</a:t>
            </a:r>
            <a:r>
              <a:rPr lang="en-US" sz="2800" b="1" u="sng" dirty="0" err="1" smtClean="0">
                <a:latin typeface="Times New Roman" pitchFamily="18" charset="0"/>
              </a:rPr>
              <a:t>từ</a:t>
            </a:r>
            <a:r>
              <a:rPr lang="en-US" sz="2800" b="1" u="sng" dirty="0" smtClean="0">
                <a:latin typeface="Times New Roman" pitchFamily="18" charset="0"/>
              </a:rPr>
              <a:t>, </a:t>
            </a:r>
            <a:r>
              <a:rPr lang="en-US" sz="2800" b="1" u="sng" dirty="0" err="1" smtClean="0">
                <a:latin typeface="Times New Roman" pitchFamily="18" charset="0"/>
              </a:rPr>
              <a:t>câu</a:t>
            </a:r>
            <a:r>
              <a:rPr lang="en-US" sz="2800" b="1" dirty="0" smtClean="0">
                <a:latin typeface="Times New Roman" pitchFamily="18" charset="0"/>
              </a:rPr>
              <a:t>) </a:t>
            </a:r>
            <a:r>
              <a:rPr lang="en-US" sz="2800" b="1" dirty="0" err="1" smtClean="0">
                <a:latin typeface="Times New Roman" pitchFamily="18" charset="0"/>
              </a:rPr>
              <a:t>của</a:t>
            </a:r>
            <a:endParaRPr lang="en-US" sz="2800" b="1" dirty="0" smtClean="0">
              <a:latin typeface="Times New Roman" pitchFamily="18" charset="0"/>
            </a:endParaRPr>
          </a:p>
          <a:p>
            <a:pPr algn="ctr">
              <a:lnSpc>
                <a:spcPct val="150000"/>
              </a:lnSpc>
            </a:pPr>
            <a:r>
              <a:rPr lang="en-US" sz="2800" b="1" dirty="0" smtClean="0">
                <a:latin typeface="Times New Roman" pitchFamily="18" charset="0"/>
              </a:rPr>
              <a:t> </a:t>
            </a:r>
            <a:r>
              <a:rPr lang="en-US" sz="2800" b="1" dirty="0" err="1" smtClean="0">
                <a:latin typeface="Times New Roman" pitchFamily="18" charset="0"/>
              </a:rPr>
              <a:t>ngôn</a:t>
            </a:r>
            <a:r>
              <a:rPr lang="en-US" sz="2800" b="1" dirty="0" smtClean="0">
                <a:latin typeface="Times New Roman" pitchFamily="18" charset="0"/>
              </a:rPr>
              <a:t> </a:t>
            </a:r>
            <a:r>
              <a:rPr lang="en-US" sz="2800" b="1" dirty="0" err="1" smtClean="0">
                <a:latin typeface="Times New Roman" pitchFamily="18" charset="0"/>
              </a:rPr>
              <a:t>ngữ</a:t>
            </a:r>
            <a:r>
              <a:rPr lang="en-US" sz="2800" b="1" dirty="0" smtClean="0">
                <a:latin typeface="Times New Roman" pitchFamily="18" charset="0"/>
              </a:rPr>
              <a:t> </a:t>
            </a:r>
            <a:r>
              <a:rPr lang="en-US" sz="2800" b="1" dirty="0" err="1" smtClean="0">
                <a:latin typeface="Times New Roman" pitchFamily="18" charset="0"/>
              </a:rPr>
              <a:t>nói</a:t>
            </a:r>
            <a:endParaRPr lang="en-US" sz="2800" b="1" dirty="0">
              <a:latin typeface="Times New Roman" pitchFamily="18" charset="0"/>
            </a:endParaRPr>
          </a:p>
        </p:txBody>
      </p:sp>
      <p:sp>
        <p:nvSpPr>
          <p:cNvPr id="15373" name="Line 13"/>
          <p:cNvSpPr>
            <a:spLocks noChangeShapeType="1"/>
          </p:cNvSpPr>
          <p:nvPr/>
        </p:nvSpPr>
        <p:spPr bwMode="auto">
          <a:xfrm flipH="1">
            <a:off x="1829780" y="2159496"/>
            <a:ext cx="2742220" cy="6934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4" name="Line 14"/>
          <p:cNvSpPr>
            <a:spLocks noChangeShapeType="1"/>
          </p:cNvSpPr>
          <p:nvPr/>
        </p:nvSpPr>
        <p:spPr bwMode="auto">
          <a:xfrm flipH="1">
            <a:off x="4552578" y="2204864"/>
            <a:ext cx="19422" cy="6934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5" name="Line 15"/>
          <p:cNvSpPr>
            <a:spLocks noChangeShapeType="1"/>
          </p:cNvSpPr>
          <p:nvPr/>
        </p:nvSpPr>
        <p:spPr bwMode="auto">
          <a:xfrm>
            <a:off x="4572000" y="2159496"/>
            <a:ext cx="2880320" cy="83745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6" name="Rectangle 16"/>
          <p:cNvSpPr>
            <a:spLocks noChangeArrowheads="1"/>
          </p:cNvSpPr>
          <p:nvPr/>
        </p:nvSpPr>
        <p:spPr bwMode="auto">
          <a:xfrm>
            <a:off x="2555776" y="1340768"/>
            <a:ext cx="4104456" cy="791344"/>
          </a:xfrm>
          <a:prstGeom prst="rect">
            <a:avLst/>
          </a:prstGeom>
          <a:solidFill>
            <a:schemeClr val="accent6">
              <a:lumMod val="60000"/>
              <a:lumOff val="40000"/>
            </a:schemeClr>
          </a:solidFill>
          <a:ln>
            <a:noFill/>
          </a:ln>
          <a:effectLst/>
          <a:extLst/>
        </p:spPr>
        <p:txBody>
          <a:bodyPr wrap="none" anchor="ctr"/>
          <a:lstStyle/>
          <a:p>
            <a:pPr algn="ctr"/>
            <a:r>
              <a:rPr lang="en-US" sz="3600" b="1" dirty="0" err="1" smtClean="0">
                <a:latin typeface="Times New Roman" pitchFamily="18" charset="0"/>
              </a:rPr>
              <a:t>Hoạt</a:t>
            </a:r>
            <a:r>
              <a:rPr lang="en-US" sz="3600" b="1" dirty="0" smtClean="0">
                <a:latin typeface="Times New Roman" pitchFamily="18" charset="0"/>
              </a:rPr>
              <a:t> </a:t>
            </a:r>
            <a:r>
              <a:rPr lang="en-US" sz="3600" b="1" dirty="0" err="1" smtClean="0">
                <a:latin typeface="Times New Roman" pitchFamily="18" charset="0"/>
              </a:rPr>
              <a:t>động</a:t>
            </a:r>
            <a:r>
              <a:rPr lang="en-US" sz="3600" b="1" dirty="0" smtClean="0">
                <a:latin typeface="Times New Roman" pitchFamily="18" charset="0"/>
              </a:rPr>
              <a:t> </a:t>
            </a:r>
            <a:r>
              <a:rPr lang="en-US" sz="3600" b="1" dirty="0" err="1" smtClean="0">
                <a:latin typeface="Times New Roman" pitchFamily="18" charset="0"/>
              </a:rPr>
              <a:t>nhóm</a:t>
            </a:r>
            <a:endParaRPr lang="en-US" sz="3600" b="1" dirty="0">
              <a:latin typeface="Times New Roman" pitchFamily="18" charset="0"/>
            </a:endParaRPr>
          </a:p>
        </p:txBody>
      </p:sp>
      <p:sp>
        <p:nvSpPr>
          <p:cNvPr id="2" name="10-Point Star 1"/>
          <p:cNvSpPr/>
          <p:nvPr/>
        </p:nvSpPr>
        <p:spPr>
          <a:xfrm>
            <a:off x="35496" y="1557164"/>
            <a:ext cx="2016224" cy="1295772"/>
          </a:xfrm>
          <a:prstGeom prst="star10">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itchFamily="18" charset="0"/>
                <a:cs typeface="Times New Roman" pitchFamily="18" charset="0"/>
              </a:rPr>
              <a:t>5 </a:t>
            </a:r>
            <a:r>
              <a:rPr lang="en-US" sz="3200" b="1" dirty="0" err="1" smtClean="0">
                <a:solidFill>
                  <a:schemeClr val="tx1"/>
                </a:solidFill>
                <a:latin typeface="Times New Roman" pitchFamily="18" charset="0"/>
                <a:cs typeface="Times New Roman" pitchFamily="18" charset="0"/>
              </a:rPr>
              <a:t>phút</a:t>
            </a:r>
            <a:endParaRPr lang="en-US" sz="3200" b="1" dirty="0">
              <a:solidFill>
                <a:schemeClr val="tx1"/>
              </a:solidFill>
              <a:latin typeface="Times New Roman" pitchFamily="18" charset="0"/>
              <a:cs typeface="Times New Roman" pitchFamily="18" charset="0"/>
            </a:endParaRPr>
          </a:p>
        </p:txBody>
      </p:sp>
      <p:sp>
        <p:nvSpPr>
          <p:cNvPr id="15" name="Up Ribbon 14"/>
          <p:cNvSpPr/>
          <p:nvPr/>
        </p:nvSpPr>
        <p:spPr>
          <a:xfrm>
            <a:off x="0" y="116632"/>
            <a:ext cx="9144000" cy="972688"/>
          </a:xfrm>
          <a:prstGeom prst="ribbon2">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I. ĐẶC ĐIỂM NGÔN NGỮ NÓI</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7752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376"/>
                                        </p:tgtEl>
                                        <p:attrNameLst>
                                          <p:attrName>style.visibility</p:attrName>
                                        </p:attrNameLst>
                                      </p:cBhvr>
                                      <p:to>
                                        <p:strVal val="visible"/>
                                      </p:to>
                                    </p:set>
                                    <p:anim calcmode="lin" valueType="num">
                                      <p:cBhvr>
                                        <p:cTn id="7" dur="1000" fill="hold"/>
                                        <p:tgtEl>
                                          <p:spTgt spid="15376"/>
                                        </p:tgtEl>
                                        <p:attrNameLst>
                                          <p:attrName>ppt_w</p:attrName>
                                        </p:attrNameLst>
                                      </p:cBhvr>
                                      <p:tavLst>
                                        <p:tav tm="0">
                                          <p:val>
                                            <p:fltVal val="0"/>
                                          </p:val>
                                        </p:tav>
                                        <p:tav tm="100000">
                                          <p:val>
                                            <p:strVal val="#ppt_w"/>
                                          </p:val>
                                        </p:tav>
                                      </p:tavLst>
                                    </p:anim>
                                    <p:anim calcmode="lin" valueType="num">
                                      <p:cBhvr>
                                        <p:cTn id="8" dur="1000" fill="hold"/>
                                        <p:tgtEl>
                                          <p:spTgt spid="15376"/>
                                        </p:tgtEl>
                                        <p:attrNameLst>
                                          <p:attrName>ppt_h</p:attrName>
                                        </p:attrNameLst>
                                      </p:cBhvr>
                                      <p:tavLst>
                                        <p:tav tm="0">
                                          <p:val>
                                            <p:fltVal val="0"/>
                                          </p:val>
                                        </p:tav>
                                        <p:tav tm="100000">
                                          <p:val>
                                            <p:strVal val="#ppt_h"/>
                                          </p:val>
                                        </p:tav>
                                      </p:tavLst>
                                    </p:anim>
                                    <p:anim calcmode="lin" valueType="num">
                                      <p:cBhvr>
                                        <p:cTn id="9" dur="1000" fill="hold"/>
                                        <p:tgtEl>
                                          <p:spTgt spid="15376"/>
                                        </p:tgtEl>
                                        <p:attrNameLst>
                                          <p:attrName>style.rotation</p:attrName>
                                        </p:attrNameLst>
                                      </p:cBhvr>
                                      <p:tavLst>
                                        <p:tav tm="0">
                                          <p:val>
                                            <p:fltVal val="90"/>
                                          </p:val>
                                        </p:tav>
                                        <p:tav tm="100000">
                                          <p:val>
                                            <p:fltVal val="0"/>
                                          </p:val>
                                        </p:tav>
                                      </p:tavLst>
                                    </p:anim>
                                    <p:animEffect transition="in" filter="fade">
                                      <p:cBhvr>
                                        <p:cTn id="10" dur="1000"/>
                                        <p:tgtEl>
                                          <p:spTgt spid="1537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5373"/>
                                        </p:tgtEl>
                                        <p:attrNameLst>
                                          <p:attrName>style.visibility</p:attrName>
                                        </p:attrNameLst>
                                      </p:cBhvr>
                                      <p:to>
                                        <p:strVal val="visible"/>
                                      </p:to>
                                    </p:set>
                                    <p:anim calcmode="lin" valueType="num">
                                      <p:cBhvr>
                                        <p:cTn id="13" dur="1000" fill="hold"/>
                                        <p:tgtEl>
                                          <p:spTgt spid="15373"/>
                                        </p:tgtEl>
                                        <p:attrNameLst>
                                          <p:attrName>ppt_w</p:attrName>
                                        </p:attrNameLst>
                                      </p:cBhvr>
                                      <p:tavLst>
                                        <p:tav tm="0">
                                          <p:val>
                                            <p:fltVal val="0"/>
                                          </p:val>
                                        </p:tav>
                                        <p:tav tm="100000">
                                          <p:val>
                                            <p:strVal val="#ppt_w"/>
                                          </p:val>
                                        </p:tav>
                                      </p:tavLst>
                                    </p:anim>
                                    <p:anim calcmode="lin" valueType="num">
                                      <p:cBhvr>
                                        <p:cTn id="14" dur="1000" fill="hold"/>
                                        <p:tgtEl>
                                          <p:spTgt spid="15373"/>
                                        </p:tgtEl>
                                        <p:attrNameLst>
                                          <p:attrName>ppt_h</p:attrName>
                                        </p:attrNameLst>
                                      </p:cBhvr>
                                      <p:tavLst>
                                        <p:tav tm="0">
                                          <p:val>
                                            <p:fltVal val="0"/>
                                          </p:val>
                                        </p:tav>
                                        <p:tav tm="100000">
                                          <p:val>
                                            <p:strVal val="#ppt_h"/>
                                          </p:val>
                                        </p:tav>
                                      </p:tavLst>
                                    </p:anim>
                                    <p:anim calcmode="lin" valueType="num">
                                      <p:cBhvr>
                                        <p:cTn id="15" dur="1000" fill="hold"/>
                                        <p:tgtEl>
                                          <p:spTgt spid="15373"/>
                                        </p:tgtEl>
                                        <p:attrNameLst>
                                          <p:attrName>style.rotation</p:attrName>
                                        </p:attrNameLst>
                                      </p:cBhvr>
                                      <p:tavLst>
                                        <p:tav tm="0">
                                          <p:val>
                                            <p:fltVal val="90"/>
                                          </p:val>
                                        </p:tav>
                                        <p:tav tm="100000">
                                          <p:val>
                                            <p:fltVal val="0"/>
                                          </p:val>
                                        </p:tav>
                                      </p:tavLst>
                                    </p:anim>
                                    <p:animEffect transition="in" filter="fade">
                                      <p:cBhvr>
                                        <p:cTn id="16" dur="1000"/>
                                        <p:tgtEl>
                                          <p:spTgt spid="1537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5370"/>
                                        </p:tgtEl>
                                        <p:attrNameLst>
                                          <p:attrName>style.visibility</p:attrName>
                                        </p:attrNameLst>
                                      </p:cBhvr>
                                      <p:to>
                                        <p:strVal val="visible"/>
                                      </p:to>
                                    </p:set>
                                    <p:anim calcmode="lin" valueType="num">
                                      <p:cBhvr>
                                        <p:cTn id="19" dur="1000" fill="hold"/>
                                        <p:tgtEl>
                                          <p:spTgt spid="15370"/>
                                        </p:tgtEl>
                                        <p:attrNameLst>
                                          <p:attrName>ppt_w</p:attrName>
                                        </p:attrNameLst>
                                      </p:cBhvr>
                                      <p:tavLst>
                                        <p:tav tm="0">
                                          <p:val>
                                            <p:fltVal val="0"/>
                                          </p:val>
                                        </p:tav>
                                        <p:tav tm="100000">
                                          <p:val>
                                            <p:strVal val="#ppt_w"/>
                                          </p:val>
                                        </p:tav>
                                      </p:tavLst>
                                    </p:anim>
                                    <p:anim calcmode="lin" valueType="num">
                                      <p:cBhvr>
                                        <p:cTn id="20" dur="1000" fill="hold"/>
                                        <p:tgtEl>
                                          <p:spTgt spid="15370"/>
                                        </p:tgtEl>
                                        <p:attrNameLst>
                                          <p:attrName>ppt_h</p:attrName>
                                        </p:attrNameLst>
                                      </p:cBhvr>
                                      <p:tavLst>
                                        <p:tav tm="0">
                                          <p:val>
                                            <p:fltVal val="0"/>
                                          </p:val>
                                        </p:tav>
                                        <p:tav tm="100000">
                                          <p:val>
                                            <p:strVal val="#ppt_h"/>
                                          </p:val>
                                        </p:tav>
                                      </p:tavLst>
                                    </p:anim>
                                    <p:anim calcmode="lin" valueType="num">
                                      <p:cBhvr>
                                        <p:cTn id="21" dur="1000" fill="hold"/>
                                        <p:tgtEl>
                                          <p:spTgt spid="15370"/>
                                        </p:tgtEl>
                                        <p:attrNameLst>
                                          <p:attrName>style.rotation</p:attrName>
                                        </p:attrNameLst>
                                      </p:cBhvr>
                                      <p:tavLst>
                                        <p:tav tm="0">
                                          <p:val>
                                            <p:fltVal val="90"/>
                                          </p:val>
                                        </p:tav>
                                        <p:tav tm="100000">
                                          <p:val>
                                            <p:fltVal val="0"/>
                                          </p:val>
                                        </p:tav>
                                      </p:tavLst>
                                    </p:anim>
                                    <p:animEffect transition="in" filter="fade">
                                      <p:cBhvr>
                                        <p:cTn id="22" dur="1000"/>
                                        <p:tgtEl>
                                          <p:spTgt spid="1537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5374"/>
                                        </p:tgtEl>
                                        <p:attrNameLst>
                                          <p:attrName>style.visibility</p:attrName>
                                        </p:attrNameLst>
                                      </p:cBhvr>
                                      <p:to>
                                        <p:strVal val="visible"/>
                                      </p:to>
                                    </p:set>
                                    <p:anim calcmode="lin" valueType="num">
                                      <p:cBhvr>
                                        <p:cTn id="25" dur="1000" fill="hold"/>
                                        <p:tgtEl>
                                          <p:spTgt spid="15374"/>
                                        </p:tgtEl>
                                        <p:attrNameLst>
                                          <p:attrName>ppt_w</p:attrName>
                                        </p:attrNameLst>
                                      </p:cBhvr>
                                      <p:tavLst>
                                        <p:tav tm="0">
                                          <p:val>
                                            <p:fltVal val="0"/>
                                          </p:val>
                                        </p:tav>
                                        <p:tav tm="100000">
                                          <p:val>
                                            <p:strVal val="#ppt_w"/>
                                          </p:val>
                                        </p:tav>
                                      </p:tavLst>
                                    </p:anim>
                                    <p:anim calcmode="lin" valueType="num">
                                      <p:cBhvr>
                                        <p:cTn id="26" dur="1000" fill="hold"/>
                                        <p:tgtEl>
                                          <p:spTgt spid="15374"/>
                                        </p:tgtEl>
                                        <p:attrNameLst>
                                          <p:attrName>ppt_h</p:attrName>
                                        </p:attrNameLst>
                                      </p:cBhvr>
                                      <p:tavLst>
                                        <p:tav tm="0">
                                          <p:val>
                                            <p:fltVal val="0"/>
                                          </p:val>
                                        </p:tav>
                                        <p:tav tm="100000">
                                          <p:val>
                                            <p:strVal val="#ppt_h"/>
                                          </p:val>
                                        </p:tav>
                                      </p:tavLst>
                                    </p:anim>
                                    <p:anim calcmode="lin" valueType="num">
                                      <p:cBhvr>
                                        <p:cTn id="27" dur="1000" fill="hold"/>
                                        <p:tgtEl>
                                          <p:spTgt spid="15374"/>
                                        </p:tgtEl>
                                        <p:attrNameLst>
                                          <p:attrName>style.rotation</p:attrName>
                                        </p:attrNameLst>
                                      </p:cBhvr>
                                      <p:tavLst>
                                        <p:tav tm="0">
                                          <p:val>
                                            <p:fltVal val="90"/>
                                          </p:val>
                                        </p:tav>
                                        <p:tav tm="100000">
                                          <p:val>
                                            <p:fltVal val="0"/>
                                          </p:val>
                                        </p:tav>
                                      </p:tavLst>
                                    </p:anim>
                                    <p:animEffect transition="in" filter="fade">
                                      <p:cBhvr>
                                        <p:cTn id="28" dur="1000"/>
                                        <p:tgtEl>
                                          <p:spTgt spid="1537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5371"/>
                                        </p:tgtEl>
                                        <p:attrNameLst>
                                          <p:attrName>style.visibility</p:attrName>
                                        </p:attrNameLst>
                                      </p:cBhvr>
                                      <p:to>
                                        <p:strVal val="visible"/>
                                      </p:to>
                                    </p:set>
                                    <p:anim calcmode="lin" valueType="num">
                                      <p:cBhvr>
                                        <p:cTn id="31" dur="1000" fill="hold"/>
                                        <p:tgtEl>
                                          <p:spTgt spid="15371"/>
                                        </p:tgtEl>
                                        <p:attrNameLst>
                                          <p:attrName>ppt_w</p:attrName>
                                        </p:attrNameLst>
                                      </p:cBhvr>
                                      <p:tavLst>
                                        <p:tav tm="0">
                                          <p:val>
                                            <p:fltVal val="0"/>
                                          </p:val>
                                        </p:tav>
                                        <p:tav tm="100000">
                                          <p:val>
                                            <p:strVal val="#ppt_w"/>
                                          </p:val>
                                        </p:tav>
                                      </p:tavLst>
                                    </p:anim>
                                    <p:anim calcmode="lin" valueType="num">
                                      <p:cBhvr>
                                        <p:cTn id="32" dur="1000" fill="hold"/>
                                        <p:tgtEl>
                                          <p:spTgt spid="15371"/>
                                        </p:tgtEl>
                                        <p:attrNameLst>
                                          <p:attrName>ppt_h</p:attrName>
                                        </p:attrNameLst>
                                      </p:cBhvr>
                                      <p:tavLst>
                                        <p:tav tm="0">
                                          <p:val>
                                            <p:fltVal val="0"/>
                                          </p:val>
                                        </p:tav>
                                        <p:tav tm="100000">
                                          <p:val>
                                            <p:strVal val="#ppt_h"/>
                                          </p:val>
                                        </p:tav>
                                      </p:tavLst>
                                    </p:anim>
                                    <p:anim calcmode="lin" valueType="num">
                                      <p:cBhvr>
                                        <p:cTn id="33" dur="1000" fill="hold"/>
                                        <p:tgtEl>
                                          <p:spTgt spid="15371"/>
                                        </p:tgtEl>
                                        <p:attrNameLst>
                                          <p:attrName>style.rotation</p:attrName>
                                        </p:attrNameLst>
                                      </p:cBhvr>
                                      <p:tavLst>
                                        <p:tav tm="0">
                                          <p:val>
                                            <p:fltVal val="90"/>
                                          </p:val>
                                        </p:tav>
                                        <p:tav tm="100000">
                                          <p:val>
                                            <p:fltVal val="0"/>
                                          </p:val>
                                        </p:tav>
                                      </p:tavLst>
                                    </p:anim>
                                    <p:animEffect transition="in" filter="fade">
                                      <p:cBhvr>
                                        <p:cTn id="34" dur="1000"/>
                                        <p:tgtEl>
                                          <p:spTgt spid="15371"/>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5375"/>
                                        </p:tgtEl>
                                        <p:attrNameLst>
                                          <p:attrName>style.visibility</p:attrName>
                                        </p:attrNameLst>
                                      </p:cBhvr>
                                      <p:to>
                                        <p:strVal val="visible"/>
                                      </p:to>
                                    </p:set>
                                    <p:anim calcmode="lin" valueType="num">
                                      <p:cBhvr>
                                        <p:cTn id="37" dur="1000" fill="hold"/>
                                        <p:tgtEl>
                                          <p:spTgt spid="15375"/>
                                        </p:tgtEl>
                                        <p:attrNameLst>
                                          <p:attrName>ppt_w</p:attrName>
                                        </p:attrNameLst>
                                      </p:cBhvr>
                                      <p:tavLst>
                                        <p:tav tm="0">
                                          <p:val>
                                            <p:fltVal val="0"/>
                                          </p:val>
                                        </p:tav>
                                        <p:tav tm="100000">
                                          <p:val>
                                            <p:strVal val="#ppt_w"/>
                                          </p:val>
                                        </p:tav>
                                      </p:tavLst>
                                    </p:anim>
                                    <p:anim calcmode="lin" valueType="num">
                                      <p:cBhvr>
                                        <p:cTn id="38" dur="1000" fill="hold"/>
                                        <p:tgtEl>
                                          <p:spTgt spid="15375"/>
                                        </p:tgtEl>
                                        <p:attrNameLst>
                                          <p:attrName>ppt_h</p:attrName>
                                        </p:attrNameLst>
                                      </p:cBhvr>
                                      <p:tavLst>
                                        <p:tav tm="0">
                                          <p:val>
                                            <p:fltVal val="0"/>
                                          </p:val>
                                        </p:tav>
                                        <p:tav tm="100000">
                                          <p:val>
                                            <p:strVal val="#ppt_h"/>
                                          </p:val>
                                        </p:tav>
                                      </p:tavLst>
                                    </p:anim>
                                    <p:anim calcmode="lin" valueType="num">
                                      <p:cBhvr>
                                        <p:cTn id="39" dur="1000" fill="hold"/>
                                        <p:tgtEl>
                                          <p:spTgt spid="15375"/>
                                        </p:tgtEl>
                                        <p:attrNameLst>
                                          <p:attrName>style.rotation</p:attrName>
                                        </p:attrNameLst>
                                      </p:cBhvr>
                                      <p:tavLst>
                                        <p:tav tm="0">
                                          <p:val>
                                            <p:fltVal val="90"/>
                                          </p:val>
                                        </p:tav>
                                        <p:tav tm="100000">
                                          <p:val>
                                            <p:fltVal val="0"/>
                                          </p:val>
                                        </p:tav>
                                      </p:tavLst>
                                    </p:anim>
                                    <p:animEffect transition="in" filter="fade">
                                      <p:cBhvr>
                                        <p:cTn id="40" dur="1000"/>
                                        <p:tgtEl>
                                          <p:spTgt spid="1537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372"/>
                                        </p:tgtEl>
                                        <p:attrNameLst>
                                          <p:attrName>style.visibility</p:attrName>
                                        </p:attrNameLst>
                                      </p:cBhvr>
                                      <p:to>
                                        <p:strVal val="visible"/>
                                      </p:to>
                                    </p:set>
                                    <p:anim calcmode="lin" valueType="num">
                                      <p:cBhvr>
                                        <p:cTn id="43" dur="1000" fill="hold"/>
                                        <p:tgtEl>
                                          <p:spTgt spid="15372"/>
                                        </p:tgtEl>
                                        <p:attrNameLst>
                                          <p:attrName>ppt_w</p:attrName>
                                        </p:attrNameLst>
                                      </p:cBhvr>
                                      <p:tavLst>
                                        <p:tav tm="0">
                                          <p:val>
                                            <p:fltVal val="0"/>
                                          </p:val>
                                        </p:tav>
                                        <p:tav tm="100000">
                                          <p:val>
                                            <p:strVal val="#ppt_w"/>
                                          </p:val>
                                        </p:tav>
                                      </p:tavLst>
                                    </p:anim>
                                    <p:anim calcmode="lin" valueType="num">
                                      <p:cBhvr>
                                        <p:cTn id="44" dur="1000" fill="hold"/>
                                        <p:tgtEl>
                                          <p:spTgt spid="15372"/>
                                        </p:tgtEl>
                                        <p:attrNameLst>
                                          <p:attrName>ppt_h</p:attrName>
                                        </p:attrNameLst>
                                      </p:cBhvr>
                                      <p:tavLst>
                                        <p:tav tm="0">
                                          <p:val>
                                            <p:fltVal val="0"/>
                                          </p:val>
                                        </p:tav>
                                        <p:tav tm="100000">
                                          <p:val>
                                            <p:strVal val="#ppt_h"/>
                                          </p:val>
                                        </p:tav>
                                      </p:tavLst>
                                    </p:anim>
                                    <p:anim calcmode="lin" valueType="num">
                                      <p:cBhvr>
                                        <p:cTn id="45" dur="1000" fill="hold"/>
                                        <p:tgtEl>
                                          <p:spTgt spid="15372"/>
                                        </p:tgtEl>
                                        <p:attrNameLst>
                                          <p:attrName>style.rotation</p:attrName>
                                        </p:attrNameLst>
                                      </p:cBhvr>
                                      <p:tavLst>
                                        <p:tav tm="0">
                                          <p:val>
                                            <p:fltVal val="90"/>
                                          </p:val>
                                        </p:tav>
                                        <p:tav tm="100000">
                                          <p:val>
                                            <p:fltVal val="0"/>
                                          </p:val>
                                        </p:tav>
                                      </p:tavLst>
                                    </p:anim>
                                    <p:animEffect transition="in" filter="fade">
                                      <p:cBhvr>
                                        <p:cTn id="46" dur="1000"/>
                                        <p:tgtEl>
                                          <p:spTgt spid="15372"/>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00" fill="hold"/>
                                        <p:tgtEl>
                                          <p:spTgt spid="2"/>
                                        </p:tgtEl>
                                        <p:attrNameLst>
                                          <p:attrName>ppt_w</p:attrName>
                                        </p:attrNameLst>
                                      </p:cBhvr>
                                      <p:tavLst>
                                        <p:tav tm="0">
                                          <p:val>
                                            <p:fltVal val="0"/>
                                          </p:val>
                                        </p:tav>
                                        <p:tav tm="100000">
                                          <p:val>
                                            <p:strVal val="#ppt_w"/>
                                          </p:val>
                                        </p:tav>
                                      </p:tavLst>
                                    </p:anim>
                                    <p:anim calcmode="lin" valueType="num">
                                      <p:cBhvr>
                                        <p:cTn id="50" dur="1000" fill="hold"/>
                                        <p:tgtEl>
                                          <p:spTgt spid="2"/>
                                        </p:tgtEl>
                                        <p:attrNameLst>
                                          <p:attrName>ppt_h</p:attrName>
                                        </p:attrNameLst>
                                      </p:cBhvr>
                                      <p:tavLst>
                                        <p:tav tm="0">
                                          <p:val>
                                            <p:fltVal val="0"/>
                                          </p:val>
                                        </p:tav>
                                        <p:tav tm="100000">
                                          <p:val>
                                            <p:strVal val="#ppt_h"/>
                                          </p:val>
                                        </p:tav>
                                      </p:tavLst>
                                    </p:anim>
                                    <p:anim calcmode="lin" valueType="num">
                                      <p:cBhvr>
                                        <p:cTn id="51" dur="1000" fill="hold"/>
                                        <p:tgtEl>
                                          <p:spTgt spid="2"/>
                                        </p:tgtEl>
                                        <p:attrNameLst>
                                          <p:attrName>style.rotation</p:attrName>
                                        </p:attrNameLst>
                                      </p:cBhvr>
                                      <p:tavLst>
                                        <p:tav tm="0">
                                          <p:val>
                                            <p:fltVal val="90"/>
                                          </p:val>
                                        </p:tav>
                                        <p:tav tm="100000">
                                          <p:val>
                                            <p:fltVal val="0"/>
                                          </p:val>
                                        </p:tav>
                                      </p:tavLst>
                                    </p:anim>
                                    <p:animEffect transition="in" filter="fade">
                                      <p:cBhvr>
                                        <p:cTn id="5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animBg="1"/>
      <p:bldP spid="15371" grpId="0" animBg="1"/>
      <p:bldP spid="15372" grpId="0" animBg="1"/>
      <p:bldP spid="15373" grpId="0" animBg="1"/>
      <p:bldP spid="15374" grpId="0" animBg="1"/>
      <p:bldP spid="15375" grpId="0" animBg="1"/>
      <p:bldP spid="15376"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p Ribbon 4"/>
          <p:cNvSpPr/>
          <p:nvPr/>
        </p:nvSpPr>
        <p:spPr>
          <a:xfrm>
            <a:off x="0" y="-27384"/>
            <a:ext cx="9144000" cy="972688"/>
          </a:xfrm>
          <a:prstGeom prst="ribbon2">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I. ĐẶC ĐIỂM NGÔN NGỮ NÓI</a:t>
            </a:r>
            <a:endParaRPr lang="en-US" sz="2400" b="1" dirty="0">
              <a:solidFill>
                <a:srgbClr val="FF0000"/>
              </a:solidFill>
              <a:latin typeface="Times New Roman" pitchFamily="18" charset="0"/>
              <a:cs typeface="Times New Roman" pitchFamily="18" charset="0"/>
            </a:endParaRPr>
          </a:p>
        </p:txBody>
      </p:sp>
      <p:sp>
        <p:nvSpPr>
          <p:cNvPr id="9" name="Smiley Face 8"/>
          <p:cNvSpPr/>
          <p:nvPr/>
        </p:nvSpPr>
        <p:spPr>
          <a:xfrm>
            <a:off x="0" y="764704"/>
            <a:ext cx="9144000" cy="583264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AutoNum type="arabicPeriod"/>
            </a:pPr>
            <a:endParaRPr lang="en-US" sz="3200" b="1" dirty="0" smtClean="0">
              <a:solidFill>
                <a:srgbClr val="FF0000"/>
              </a:solidFill>
              <a:latin typeface="Times New Roman" pitchFamily="18" charset="0"/>
              <a:cs typeface="Times New Roman" pitchFamily="18" charset="0"/>
            </a:endParaRPr>
          </a:p>
          <a:p>
            <a:pPr algn="ctr"/>
            <a:endParaRPr lang="en-US" sz="3200" b="1" dirty="0">
              <a:solidFill>
                <a:srgbClr val="FF0000"/>
              </a:solidFill>
              <a:latin typeface="Times New Roman" pitchFamily="18" charset="0"/>
              <a:cs typeface="Times New Roman" pitchFamily="18" charset="0"/>
            </a:endParaRPr>
          </a:p>
          <a:p>
            <a:pPr marL="514350" indent="-514350" algn="ctr">
              <a:buAutoNum type="arabicPeriod"/>
            </a:pPr>
            <a:endParaRPr lang="en-US" sz="3200" b="1" u="sng" dirty="0" smtClean="0">
              <a:solidFill>
                <a:schemeClr val="tx1"/>
              </a:solidFill>
              <a:latin typeface="Times New Roman" pitchFamily="18" charset="0"/>
              <a:cs typeface="Times New Roman" pitchFamily="18" charset="0"/>
            </a:endParaRPr>
          </a:p>
          <a:p>
            <a:pPr marL="514350" indent="-514350" algn="ctr">
              <a:buAutoNum type="arabicPeriod"/>
            </a:pPr>
            <a:r>
              <a:rPr lang="en-US" sz="3200" b="1" u="sng" dirty="0" err="1" smtClean="0">
                <a:solidFill>
                  <a:schemeClr val="tx1"/>
                </a:solidFill>
                <a:latin typeface="Times New Roman" pitchFamily="18" charset="0"/>
                <a:cs typeface="Times New Roman" pitchFamily="18" charset="0"/>
              </a:rPr>
              <a:t>Phương</a:t>
            </a:r>
            <a:r>
              <a:rPr lang="en-US" sz="3200" b="1" u="sng" dirty="0" smtClean="0">
                <a:solidFill>
                  <a:schemeClr val="tx1"/>
                </a:solidFill>
                <a:latin typeface="Times New Roman" pitchFamily="18" charset="0"/>
                <a:cs typeface="Times New Roman" pitchFamily="18" charset="0"/>
              </a:rPr>
              <a:t> </a:t>
            </a:r>
            <a:r>
              <a:rPr lang="en-US" sz="3200" b="1" u="sng" dirty="0" err="1" smtClean="0">
                <a:solidFill>
                  <a:schemeClr val="tx1"/>
                </a:solidFill>
                <a:latin typeface="Times New Roman" pitchFamily="18" charset="0"/>
                <a:cs typeface="Times New Roman" pitchFamily="18" charset="0"/>
              </a:rPr>
              <a:t>tiện</a:t>
            </a:r>
            <a:r>
              <a:rPr lang="en-US" sz="3200" b="1" u="sng" dirty="0" smtClean="0">
                <a:solidFill>
                  <a:schemeClr val="tx1"/>
                </a:solidFill>
                <a:latin typeface="Times New Roman" pitchFamily="18" charset="0"/>
                <a:cs typeface="Times New Roman" pitchFamily="18" charset="0"/>
              </a:rPr>
              <a:t> </a:t>
            </a:r>
            <a:r>
              <a:rPr lang="en-US" sz="3200" b="1" u="sng" dirty="0" err="1" smtClean="0">
                <a:solidFill>
                  <a:schemeClr val="tx1"/>
                </a:solidFill>
                <a:latin typeface="Times New Roman" pitchFamily="18" charset="0"/>
                <a:cs typeface="Times New Roman" pitchFamily="18" charset="0"/>
              </a:rPr>
              <a:t>sử</a:t>
            </a:r>
            <a:r>
              <a:rPr lang="en-US" sz="3200" b="1" u="sng" dirty="0" smtClean="0">
                <a:solidFill>
                  <a:schemeClr val="tx1"/>
                </a:solidFill>
                <a:latin typeface="Times New Roman" pitchFamily="18" charset="0"/>
                <a:cs typeface="Times New Roman" pitchFamily="18" charset="0"/>
              </a:rPr>
              <a:t> </a:t>
            </a:r>
            <a:r>
              <a:rPr lang="en-US" sz="3200" b="1" u="sng" dirty="0" err="1" smtClean="0">
                <a:solidFill>
                  <a:schemeClr val="tx1"/>
                </a:solidFill>
                <a:latin typeface="Times New Roman" pitchFamily="18" charset="0"/>
                <a:cs typeface="Times New Roman" pitchFamily="18" charset="0"/>
              </a:rPr>
              <a:t>dụng</a:t>
            </a:r>
            <a:r>
              <a:rPr lang="en-US" sz="3200" b="1" u="sng" dirty="0" smtClean="0">
                <a:solidFill>
                  <a:schemeClr val="tx1"/>
                </a:solidFill>
                <a:latin typeface="Times New Roman" pitchFamily="18" charset="0"/>
                <a:cs typeface="Times New Roman" pitchFamily="18" charset="0"/>
              </a:rPr>
              <a:t>: </a:t>
            </a:r>
          </a:p>
          <a:p>
            <a:pPr algn="ct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Phương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tiện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chính</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a:t>
            </a:r>
            <a:r>
              <a:rPr lang="en-US" sz="3200" b="1" dirty="0" err="1" smtClean="0">
                <a:solidFill>
                  <a:schemeClr val="tx1"/>
                </a:solidFill>
                <a:latin typeface="Times New Roman" pitchFamily="18" charset="0"/>
                <a:cs typeface="Times New Roman" pitchFamily="18" charset="0"/>
              </a:rPr>
              <a:t>à</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âm</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thanh</a:t>
            </a:r>
            <a:r>
              <a:rPr lang="en-US" sz="3200" b="1" dirty="0" smtClean="0">
                <a:solidFill>
                  <a:schemeClr val="tx1"/>
                </a:solidFill>
                <a:latin typeface="Times New Roman" pitchFamily="18" charset="0"/>
                <a:cs typeface="Times New Roman" pitchFamily="18" charset="0"/>
              </a:rPr>
              <a:t>.</a:t>
            </a:r>
          </a:p>
          <a:p>
            <a:pPr algn="ct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Phương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tiện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hỗ</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trợ</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a:t>
            </a:r>
            <a:r>
              <a:rPr lang="en-US" sz="3200" b="1" dirty="0" err="1" smtClean="0">
                <a:solidFill>
                  <a:schemeClr val="tx1"/>
                </a:solidFill>
                <a:latin typeface="Times New Roman" pitchFamily="18" charset="0"/>
                <a:cs typeface="Times New Roman" pitchFamily="18" charset="0"/>
              </a:rPr>
              <a:t>à</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nét</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mặt</a:t>
            </a:r>
            <a:r>
              <a:rPr lang="en-US" sz="3200" b="1" dirty="0" smtClean="0">
                <a:solidFill>
                  <a:schemeClr val="tx1"/>
                </a:solidFill>
                <a:latin typeface="Times New Roman" pitchFamily="18" charset="0"/>
                <a:cs typeface="Times New Roman" pitchFamily="18" charset="0"/>
              </a:rPr>
              <a:t>, </a:t>
            </a:r>
          </a:p>
          <a:p>
            <a:pPr algn="ctr"/>
            <a:r>
              <a:rPr lang="en-US" sz="3200" b="1" dirty="0" err="1" smtClean="0">
                <a:solidFill>
                  <a:schemeClr val="tx1"/>
                </a:solidFill>
                <a:latin typeface="Times New Roman" pitchFamily="18" charset="0"/>
                <a:cs typeface="Times New Roman" pitchFamily="18" charset="0"/>
              </a:rPr>
              <a:t>cử</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chỉ</a:t>
            </a:r>
            <a:r>
              <a:rPr lang="en-US" sz="3200" b="1" dirty="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ngữ</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điệu</a:t>
            </a:r>
            <a:r>
              <a:rPr lang="en-US" sz="3200" b="1" dirty="0">
                <a:solidFill>
                  <a:schemeClr val="tx1"/>
                </a:solidFill>
                <a:latin typeface="Times New Roman" pitchFamily="18" charset="0"/>
                <a:cs typeface="Times New Roman" pitchFamily="18" charset="0"/>
              </a:rPr>
              <a:t>…</a:t>
            </a:r>
          </a:p>
          <a:p>
            <a:pPr algn="ctr"/>
            <a:r>
              <a:rPr lang="en-US" sz="3200" b="1" dirty="0" smtClean="0">
                <a:solidFill>
                  <a:schemeClr val="tx1"/>
                </a:solidFill>
                <a:latin typeface="Times New Roman" pitchFamily="18" charset="0"/>
                <a:cs typeface="Times New Roman" pitchFamily="18" charset="0"/>
              </a:rPr>
              <a:t>                                                                        </a:t>
            </a:r>
            <a:endParaRPr lang="en-US" sz="3200" b="1" dirty="0">
              <a:solidFill>
                <a:schemeClr val="tx1"/>
              </a:solidFill>
              <a:latin typeface="Times New Roman" pitchFamily="18" charset="0"/>
              <a:cs typeface="Times New Roman" pitchFamily="18" charset="0"/>
            </a:endParaRPr>
          </a:p>
        </p:txBody>
      </p:sp>
      <p:pic>
        <p:nvPicPr>
          <p:cNvPr id="8194" name="Picture 2" descr="Hình ảnh có liên qu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0528" y="5790008"/>
            <a:ext cx="419100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có liên qu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33528" y="5805264"/>
            <a:ext cx="4191000" cy="109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06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p:cNvPicPr>
            <a:picLocks noGrp="1" noChangeAspect="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0" y="0"/>
            <a:ext cx="4419600" cy="6096000"/>
          </a:xfrm>
        </p:spPr>
      </p:pic>
      <p:pic>
        <p:nvPicPr>
          <p:cNvPr id="8195"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4419600" y="0"/>
            <a:ext cx="4724400" cy="6096000"/>
          </a:xfrm>
        </p:spPr>
      </p:pic>
      <p:sp>
        <p:nvSpPr>
          <p:cNvPr id="162820" name="Rectangle 4"/>
          <p:cNvSpPr>
            <a:spLocks noChangeArrowheads="1"/>
          </p:cNvSpPr>
          <p:nvPr/>
        </p:nvSpPr>
        <p:spPr bwMode="auto">
          <a:xfrm>
            <a:off x="990600" y="6172200"/>
            <a:ext cx="2133600" cy="457200"/>
          </a:xfrm>
          <a:prstGeom prst="rect">
            <a:avLst/>
          </a:prstGeom>
          <a:solidFill>
            <a:srgbClr val="FFFF00"/>
          </a:solidFill>
          <a:ln w="9525">
            <a:solidFill>
              <a:schemeClr val="tx1"/>
            </a:solidFill>
            <a:miter lim="800000"/>
            <a:headEnd/>
            <a:tailEnd/>
          </a:ln>
        </p:spPr>
        <p:txBody>
          <a:bodyPr wrap="none" anchor="ctr"/>
          <a:lstStyle/>
          <a:p>
            <a:pPr algn="ctr" eaLnBrk="0" hangingPunct="0"/>
            <a:r>
              <a:rPr lang="en-US" sz="3200" dirty="0">
                <a:solidFill>
                  <a:srgbClr val="0A0302"/>
                </a:solidFill>
                <a:latin typeface=".VnTimeH" pitchFamily="34" charset="0"/>
              </a:rPr>
              <a:t>¶</a:t>
            </a:r>
            <a:r>
              <a:rPr lang="en-US" sz="3200" dirty="0" err="1">
                <a:solidFill>
                  <a:srgbClr val="0A0302"/>
                </a:solidFill>
              </a:rPr>
              <a:t>nh</a:t>
            </a:r>
            <a:r>
              <a:rPr lang="en-US" sz="3200" dirty="0">
                <a:solidFill>
                  <a:srgbClr val="0A0302"/>
                </a:solidFill>
              </a:rPr>
              <a:t> </a:t>
            </a:r>
            <a:r>
              <a:rPr lang="en-US" sz="3200" dirty="0" smtClean="0">
                <a:solidFill>
                  <a:srgbClr val="0A0302"/>
                </a:solidFill>
              </a:rPr>
              <a:t>1</a:t>
            </a:r>
            <a:endParaRPr lang="en-US" sz="3200" dirty="0">
              <a:solidFill>
                <a:srgbClr val="0A0302"/>
              </a:solidFill>
            </a:endParaRPr>
          </a:p>
        </p:txBody>
      </p:sp>
      <p:sp>
        <p:nvSpPr>
          <p:cNvPr id="162821" name="Rectangle 5"/>
          <p:cNvSpPr>
            <a:spLocks noChangeArrowheads="1"/>
          </p:cNvSpPr>
          <p:nvPr/>
        </p:nvSpPr>
        <p:spPr bwMode="auto">
          <a:xfrm>
            <a:off x="5638800" y="6172200"/>
            <a:ext cx="2133600" cy="457200"/>
          </a:xfrm>
          <a:prstGeom prst="rect">
            <a:avLst/>
          </a:prstGeom>
          <a:solidFill>
            <a:srgbClr val="FFFF00"/>
          </a:solidFill>
          <a:ln w="9525">
            <a:solidFill>
              <a:schemeClr val="tx1"/>
            </a:solidFill>
            <a:miter lim="800000"/>
            <a:headEnd/>
            <a:tailEnd/>
          </a:ln>
        </p:spPr>
        <p:txBody>
          <a:bodyPr wrap="none" anchor="ctr"/>
          <a:lstStyle/>
          <a:p>
            <a:pPr algn="ctr" eaLnBrk="0" hangingPunct="0"/>
            <a:r>
              <a:rPr lang="en-US" sz="3200" dirty="0">
                <a:solidFill>
                  <a:srgbClr val="0A0302"/>
                </a:solidFill>
                <a:latin typeface=".VnTimeH" pitchFamily="34" charset="0"/>
              </a:rPr>
              <a:t>¶</a:t>
            </a:r>
            <a:r>
              <a:rPr lang="en-US" sz="3200" dirty="0" err="1">
                <a:solidFill>
                  <a:srgbClr val="0A0302"/>
                </a:solidFill>
              </a:rPr>
              <a:t>nh</a:t>
            </a:r>
            <a:r>
              <a:rPr lang="en-US" sz="3200" dirty="0">
                <a:solidFill>
                  <a:srgbClr val="0A0302"/>
                </a:solidFill>
              </a:rPr>
              <a:t> </a:t>
            </a:r>
            <a:r>
              <a:rPr lang="en-US" sz="3200" dirty="0" smtClean="0">
                <a:solidFill>
                  <a:srgbClr val="0A0302"/>
                </a:solidFill>
              </a:rPr>
              <a:t>2</a:t>
            </a:r>
            <a:endParaRPr lang="en-US" sz="3200" dirty="0">
              <a:solidFill>
                <a:srgbClr val="0A0302"/>
              </a:solidFill>
            </a:endParaRPr>
          </a:p>
        </p:txBody>
      </p:sp>
    </p:spTree>
    <p:extLst>
      <p:ext uri="{BB962C8B-B14F-4D97-AF65-F5344CB8AC3E}">
        <p14:creationId xmlns:p14="http://schemas.microsoft.com/office/powerpoint/2010/main" val="378386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2818"/>
                                        </p:tgtEl>
                                        <p:attrNameLst>
                                          <p:attrName>style.visibility</p:attrName>
                                        </p:attrNameLst>
                                      </p:cBhvr>
                                      <p:to>
                                        <p:strVal val="visible"/>
                                      </p:to>
                                    </p:set>
                                    <p:animEffect transition="in" filter="barn(inVertical)">
                                      <p:cBhvr>
                                        <p:cTn id="7" dur="500"/>
                                        <p:tgtEl>
                                          <p:spTgt spid="1628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2820"/>
                                        </p:tgtEl>
                                        <p:attrNameLst>
                                          <p:attrName>style.visibility</p:attrName>
                                        </p:attrNameLst>
                                      </p:cBhvr>
                                      <p:to>
                                        <p:strVal val="visible"/>
                                      </p:to>
                                    </p:set>
                                    <p:animEffect transition="in" filter="barn(inVertical)">
                                      <p:cBhvr>
                                        <p:cTn id="10" dur="500"/>
                                        <p:tgtEl>
                                          <p:spTgt spid="162820"/>
                                        </p:tgtEl>
                                      </p:cBhvr>
                                    </p:animEffect>
                                  </p:childTnLst>
                                </p:cTn>
                              </p:par>
                              <p:par>
                                <p:cTn id="11" presetID="16" presetClass="entr" presetSubtype="21" fill="hold" nodeType="with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barn(inVertical)">
                                      <p:cBhvr>
                                        <p:cTn id="13" dur="500"/>
                                        <p:tgtEl>
                                          <p:spTgt spid="819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2821"/>
                                        </p:tgtEl>
                                        <p:attrNameLst>
                                          <p:attrName>style.visibility</p:attrName>
                                        </p:attrNameLst>
                                      </p:cBhvr>
                                      <p:to>
                                        <p:strVal val="visible"/>
                                      </p:to>
                                    </p:set>
                                    <p:animEffect transition="in" filter="barn(inVertical)">
                                      <p:cBhvr>
                                        <p:cTn id="16" dur="500"/>
                                        <p:tgtEl>
                                          <p:spTgt spid="162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animBg="1"/>
      <p:bldP spid="1628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ChangeArrowheads="1"/>
          </p:cNvSpPr>
          <p:nvPr/>
        </p:nvSpPr>
        <p:spPr bwMode="auto">
          <a:xfrm>
            <a:off x="990600" y="6172200"/>
            <a:ext cx="2133600" cy="457200"/>
          </a:xfrm>
          <a:prstGeom prst="rect">
            <a:avLst/>
          </a:prstGeom>
          <a:solidFill>
            <a:srgbClr val="FFFF00"/>
          </a:solidFill>
          <a:ln w="9525">
            <a:solidFill>
              <a:schemeClr val="tx1"/>
            </a:solidFill>
            <a:miter lim="800000"/>
            <a:headEnd/>
            <a:tailEnd/>
          </a:ln>
        </p:spPr>
        <p:txBody>
          <a:bodyPr wrap="none" anchor="ctr"/>
          <a:lstStyle/>
          <a:p>
            <a:pPr algn="ctr" eaLnBrk="0" hangingPunct="0"/>
            <a:r>
              <a:rPr lang="en-US" sz="3200" dirty="0">
                <a:solidFill>
                  <a:srgbClr val="0A0302"/>
                </a:solidFill>
                <a:latin typeface=".VnTimeH" pitchFamily="34" charset="0"/>
              </a:rPr>
              <a:t>¶</a:t>
            </a:r>
            <a:r>
              <a:rPr lang="en-US" sz="3200" dirty="0" err="1">
                <a:solidFill>
                  <a:srgbClr val="0A0302"/>
                </a:solidFill>
              </a:rPr>
              <a:t>nh</a:t>
            </a:r>
            <a:r>
              <a:rPr lang="en-US" sz="3200" dirty="0">
                <a:solidFill>
                  <a:srgbClr val="0A0302"/>
                </a:solidFill>
              </a:rPr>
              <a:t> </a:t>
            </a:r>
            <a:r>
              <a:rPr lang="en-US" sz="3200" dirty="0" smtClean="0">
                <a:solidFill>
                  <a:srgbClr val="0A0302"/>
                </a:solidFill>
              </a:rPr>
              <a:t>3</a:t>
            </a:r>
            <a:endParaRPr lang="en-US" sz="3200" dirty="0">
              <a:solidFill>
                <a:srgbClr val="0A0302"/>
              </a:solidFill>
            </a:endParaRPr>
          </a:p>
        </p:txBody>
      </p:sp>
      <p:sp>
        <p:nvSpPr>
          <p:cNvPr id="162821" name="Rectangle 5"/>
          <p:cNvSpPr>
            <a:spLocks noChangeArrowheads="1"/>
          </p:cNvSpPr>
          <p:nvPr/>
        </p:nvSpPr>
        <p:spPr bwMode="auto">
          <a:xfrm>
            <a:off x="5638800" y="6172200"/>
            <a:ext cx="2133600" cy="457200"/>
          </a:xfrm>
          <a:prstGeom prst="rect">
            <a:avLst/>
          </a:prstGeom>
          <a:solidFill>
            <a:srgbClr val="FFFF00"/>
          </a:solidFill>
          <a:ln w="9525">
            <a:solidFill>
              <a:schemeClr val="tx1"/>
            </a:solidFill>
            <a:miter lim="800000"/>
            <a:headEnd/>
            <a:tailEnd/>
          </a:ln>
        </p:spPr>
        <p:txBody>
          <a:bodyPr wrap="none" anchor="ctr"/>
          <a:lstStyle/>
          <a:p>
            <a:pPr algn="ctr" eaLnBrk="0" hangingPunct="0"/>
            <a:r>
              <a:rPr lang="en-US" sz="3200" dirty="0">
                <a:solidFill>
                  <a:srgbClr val="0A0302"/>
                </a:solidFill>
                <a:latin typeface=".VnTimeH" pitchFamily="34" charset="0"/>
              </a:rPr>
              <a:t>¶</a:t>
            </a:r>
            <a:r>
              <a:rPr lang="en-US" sz="3200" dirty="0" err="1">
                <a:solidFill>
                  <a:srgbClr val="0A0302"/>
                </a:solidFill>
              </a:rPr>
              <a:t>nh</a:t>
            </a:r>
            <a:r>
              <a:rPr lang="en-US" sz="3200" dirty="0">
                <a:solidFill>
                  <a:srgbClr val="0A0302"/>
                </a:solidFill>
              </a:rPr>
              <a:t> </a:t>
            </a:r>
            <a:r>
              <a:rPr lang="en-US" sz="3200" dirty="0" smtClean="0">
                <a:solidFill>
                  <a:srgbClr val="0A0302"/>
                </a:solidFill>
              </a:rPr>
              <a:t>4</a:t>
            </a:r>
            <a:endParaRPr lang="en-US" sz="3200" dirty="0">
              <a:solidFill>
                <a:srgbClr val="0A0302"/>
              </a:solidFill>
            </a:endParaRPr>
          </a:p>
        </p:txBody>
      </p:sp>
      <p:sp>
        <p:nvSpPr>
          <p:cNvPr id="2" name="AutoShape 2" descr="Kết quả hình ảnh cho tức giậ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Kết quả hình ảnh cho tức giậ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1" y="0"/>
            <a:ext cx="4537929" cy="60212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ết quả hình ảnh cho tức giậ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937"/>
            <a:ext cx="4572000" cy="5991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92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2820"/>
                                        </p:tgtEl>
                                        <p:attrNameLst>
                                          <p:attrName>style.visibility</p:attrName>
                                        </p:attrNameLst>
                                      </p:cBhvr>
                                      <p:to>
                                        <p:strVal val="visible"/>
                                      </p:to>
                                    </p:set>
                                    <p:animEffect transition="in" filter="barn(inVertical)">
                                      <p:cBhvr>
                                        <p:cTn id="10" dur="500"/>
                                        <p:tgtEl>
                                          <p:spTgt spid="162820"/>
                                        </p:tgtEl>
                                      </p:cBhvr>
                                    </p:animEffect>
                                  </p:childTnLst>
                                </p:cTn>
                              </p:par>
                              <p:par>
                                <p:cTn id="11" presetID="16" presetClass="entr" presetSubtype="21"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barn(inVertical)">
                                      <p:cBhvr>
                                        <p:cTn id="13" dur="500"/>
                                        <p:tgtEl>
                                          <p:spTgt spid="103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2821"/>
                                        </p:tgtEl>
                                        <p:attrNameLst>
                                          <p:attrName>style.visibility</p:attrName>
                                        </p:attrNameLst>
                                      </p:cBhvr>
                                      <p:to>
                                        <p:strVal val="visible"/>
                                      </p:to>
                                    </p:set>
                                    <p:animEffect transition="in" filter="barn(inVertical)">
                                      <p:cBhvr>
                                        <p:cTn id="16" dur="500"/>
                                        <p:tgtEl>
                                          <p:spTgt spid="162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animBg="1"/>
      <p:bldP spid="1628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1295</TotalTime>
  <Words>1264</Words>
  <Application>Microsoft Office PowerPoint</Application>
  <PresentationFormat>On-screen Show (4:3)</PresentationFormat>
  <Paragraphs>173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333</cp:revision>
  <dcterms:created xsi:type="dcterms:W3CDTF">2017-10-04T12:17:46Z</dcterms:created>
  <dcterms:modified xsi:type="dcterms:W3CDTF">2017-10-09T01:27:10Z</dcterms:modified>
</cp:coreProperties>
</file>