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7"/>
    <p:restoredTop sz="94654"/>
  </p:normalViewPr>
  <p:slideViewPr>
    <p:cSldViewPr snapToGrid="0" snapToObjects="1">
      <p:cViewPr varScale="1">
        <p:scale>
          <a:sx n="104" d="100"/>
          <a:sy n="104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425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4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6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2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443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0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2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3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7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8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7/31/21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8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698" r:id="rId10"/>
    <p:sldLayoutId id="214748369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Rainbow abstract fiber optics">
            <a:extLst>
              <a:ext uri="{FF2B5EF4-FFF2-40B4-BE49-F238E27FC236}">
                <a16:creationId xmlns:a16="http://schemas.microsoft.com/office/drawing/2014/main" id="{D20C9E66-98FB-4E4D-A3B0-451A34521F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72" b="11659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DE8A7E9B-3161-4AE7-B85C-EE3D7786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10134600" cy="4800600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1B83EC-3668-DB4D-BFEB-4DF363660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9253" y="1360348"/>
            <a:ext cx="7113494" cy="2400301"/>
          </a:xfrm>
        </p:spPr>
        <p:txBody>
          <a:bodyPr>
            <a:noAutofit/>
          </a:bodyPr>
          <a:lstStyle/>
          <a:p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 MỞ RỘNG THEO THỂ LOẠI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F1CDB-1B92-7341-A4E3-9261312B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8989" y="4424305"/>
            <a:ext cx="5074022" cy="972222"/>
          </a:xfrm>
        </p:spPr>
        <p:txBody>
          <a:bodyPr>
            <a:normAutofit/>
          </a:bodyPr>
          <a:lstStyle/>
          <a:p>
            <a:r>
              <a:rPr lang="en-VN" dirty="0"/>
              <a:t>GIÁO VIÊN: …..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91005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945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3727D-B523-7746-A213-CED01FAF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0"/>
            <a:ext cx="10134600" cy="1288489"/>
          </a:xfrm>
        </p:spPr>
        <p:txBody>
          <a:bodyPr/>
          <a:lstStyle/>
          <a:p>
            <a:pPr algn="ctr"/>
            <a:r>
              <a:rPr lang="en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cốt truyện truyền thuyết qua truyện </a:t>
            </a:r>
            <a:br>
              <a:rPr lang="en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“Bánh chưng, bánh giầy”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4FD425-48EE-8F41-95F1-D94316098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74550"/>
              </p:ext>
            </p:extLst>
          </p:nvPr>
        </p:nvGraphicFramePr>
        <p:xfrm>
          <a:off x="410817" y="1455798"/>
          <a:ext cx="11370366" cy="516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183">
                  <a:extLst>
                    <a:ext uri="{9D8B030D-6E8A-4147-A177-3AD203B41FA5}">
                      <a16:colId xmlns:a16="http://schemas.microsoft.com/office/drawing/2014/main" val="1632932585"/>
                    </a:ext>
                  </a:extLst>
                </a:gridCol>
                <a:gridCol w="5685183">
                  <a:extLst>
                    <a:ext uri="{9D8B030D-6E8A-4147-A177-3AD203B41FA5}">
                      <a16:colId xmlns:a16="http://schemas.microsoft.com/office/drawing/2014/main" val="2258416486"/>
                    </a:ext>
                  </a:extLst>
                </a:gridCol>
              </a:tblGrid>
              <a:tr h="1211403">
                <a:tc>
                  <a:txBody>
                    <a:bodyPr/>
                    <a:lstStyle/>
                    <a:p>
                      <a:pPr algn="ctr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tiết biểu hiện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375902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Thường xoay quanh công trạng, kì tích của nhân vật mà cộng đồng truyền tụng, tôn thờ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170233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Thường sử dụng yếu tố kì ảo nhằm thể hiện tài năng, sức mạnh khác thường của nhân vật.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869083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Cuối truyện thường gợi nhắc các dấu tích xưa còn lưu lại đến ngày nay.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40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00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3727D-B523-7746-A213-CED01FAF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0"/>
            <a:ext cx="10134600" cy="1288489"/>
          </a:xfrm>
        </p:spPr>
        <p:txBody>
          <a:bodyPr/>
          <a:lstStyle/>
          <a:p>
            <a:pPr algn="ctr"/>
            <a:r>
              <a:rPr lang="en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nhân vật truyền thuyết qua truyện </a:t>
            </a:r>
            <a:br>
              <a:rPr lang="en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“Bánh chưng, bánh giầy”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4FD425-48EE-8F41-95F1-D94316098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708795"/>
              </p:ext>
            </p:extLst>
          </p:nvPr>
        </p:nvGraphicFramePr>
        <p:xfrm>
          <a:off x="410817" y="1455798"/>
          <a:ext cx="11370366" cy="5005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183">
                  <a:extLst>
                    <a:ext uri="{9D8B030D-6E8A-4147-A177-3AD203B41FA5}">
                      <a16:colId xmlns:a16="http://schemas.microsoft.com/office/drawing/2014/main" val="1632932585"/>
                    </a:ext>
                  </a:extLst>
                </a:gridCol>
                <a:gridCol w="5685183">
                  <a:extLst>
                    <a:ext uri="{9D8B030D-6E8A-4147-A177-3AD203B41FA5}">
                      <a16:colId xmlns:a16="http://schemas.microsoft.com/office/drawing/2014/main" val="2258416486"/>
                    </a:ext>
                  </a:extLst>
                </a:gridCol>
              </a:tblGrid>
              <a:tr h="1211403">
                <a:tc>
                  <a:txBody>
                    <a:bodyPr/>
                    <a:lstStyle/>
                    <a:p>
                      <a:pPr algn="ctr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tiết biểu hiện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375902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Thường có những điểm khác lạ về lai lịch, phẩm chất, tài năng, sức mạnh,…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170233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Thường gắn với sự kiện lịch sử và có công lớn đối với cộng đồng.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869083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en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Được cộng đồng truyền tụng, tôn thờ.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40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20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6 Cách nói CẢM ƠN và ĐÁP LẠI LỜI CẢM ƠN trong tiếng Anh">
            <a:extLst>
              <a:ext uri="{FF2B5EF4-FFF2-40B4-BE49-F238E27FC236}">
                <a16:creationId xmlns:a16="http://schemas.microsoft.com/office/drawing/2014/main" id="{F07F467D-B18F-9F46-A98F-64F0C3F39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663"/>
            <a:ext cx="12192000" cy="641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097961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C64A6B"/>
      </a:accent1>
      <a:accent2>
        <a:srgbClr val="B4388D"/>
      </a:accent2>
      <a:accent3>
        <a:srgbClr val="BA4AC6"/>
      </a:accent3>
      <a:accent4>
        <a:srgbClr val="7438B4"/>
      </a:accent4>
      <a:accent5>
        <a:srgbClr val="524AC6"/>
      </a:accent5>
      <a:accent6>
        <a:srgbClr val="3863B4"/>
      </a:accent6>
      <a:hlink>
        <a:srgbClr val="7055C6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Bembo</vt:lpstr>
      <vt:lpstr>Times New Roman</vt:lpstr>
      <vt:lpstr>AdornVTI</vt:lpstr>
      <vt:lpstr>ĐỌC MỞ RỘNG THEO THỂ LOẠI</vt:lpstr>
      <vt:lpstr>Đặc điểm cốt truyện truyền thuyết qua truyện  “Bánh chưng, bánh giầy”</vt:lpstr>
      <vt:lpstr>Đặc điểm nhân vật truyền thuyết qua truyện  “Bánh chưng, bánh giầy”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office014</dc:creator>
  <cp:lastModifiedBy>office014</cp:lastModifiedBy>
  <cp:revision>4</cp:revision>
  <dcterms:created xsi:type="dcterms:W3CDTF">2021-07-05T05:40:51Z</dcterms:created>
  <dcterms:modified xsi:type="dcterms:W3CDTF">2021-07-30T18:01:50Z</dcterms:modified>
</cp:coreProperties>
</file>