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4"/>
  </p:notesMasterIdLst>
  <p:sldIdLst>
    <p:sldId id="269" r:id="rId2"/>
    <p:sldId id="259" r:id="rId3"/>
    <p:sldId id="281" r:id="rId4"/>
    <p:sldId id="285" r:id="rId5"/>
    <p:sldId id="287" r:id="rId6"/>
    <p:sldId id="288" r:id="rId7"/>
    <p:sldId id="284" r:id="rId8"/>
    <p:sldId id="264" r:id="rId9"/>
    <p:sldId id="276" r:id="rId10"/>
    <p:sldId id="278" r:id="rId11"/>
    <p:sldId id="282" r:id="rId12"/>
    <p:sldId id="279" r:id="rId13"/>
  </p:sldIdLst>
  <p:sldSz cx="9144000" cy="6858000" type="screen4x3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ECB2CB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44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24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0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16005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HP001 4 hàng" pitchFamily="34" charset="0"/>
              </a:rPr>
              <a:t>Xin chào các em!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61135"/>
            <a:ext cx="278130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746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38100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Tập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viết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2" y="1600200"/>
            <a:ext cx="7953375" cy="1571625"/>
          </a:xfrm>
          <a:prstGeom prst="rect">
            <a:avLst/>
          </a:prstGeom>
        </p:spPr>
      </p:pic>
      <p:pic>
        <p:nvPicPr>
          <p:cNvPr id="3" name="CloudBoo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312" y="3352800"/>
            <a:ext cx="7953375" cy="2647950"/>
          </a:xfrm>
          <a:prstGeom prst="rect">
            <a:avLst/>
          </a:prstGeom>
        </p:spPr>
      </p:pic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19269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7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  <a:endParaRPr lang="en-US" sz="88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  <p:pic>
        <p:nvPicPr>
          <p:cNvPr id="11" name="Picture 10" descr="unnam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76200"/>
            <a:ext cx="119269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04800" y="2641705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800" y="3505200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err="1">
                <a:solidFill>
                  <a:srgbClr val="008000"/>
                </a:solidFill>
                <a:latin typeface=".VnAvant" pitchFamily="34" charset="0"/>
              </a:rPr>
              <a:t>i</a:t>
            </a:r>
            <a:endParaRPr lang="en-US" sz="130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76800" y="27432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36606" y="3581402"/>
            <a:ext cx="2792994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 err="1" smtClean="0">
                <a:solidFill>
                  <a:srgbClr val="008000"/>
                </a:solidFill>
                <a:latin typeface=".VnAvant" pitchFamily="34" charset="0"/>
              </a:rPr>
              <a:t>ia</a:t>
            </a:r>
            <a:endParaRPr lang="en-US" sz="13000" dirty="0">
              <a:solidFill>
                <a:srgbClr val="008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106740"/>
            <a:ext cx="76200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 ......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.....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HP001 4 hàng" pitchFamily="34" charset="0"/>
                <a:cs typeface="Times New Roman" pitchFamily="18" charset="0"/>
              </a:rPr>
              <a:t>.....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Tiếng</a:t>
            </a:r>
            <a:r>
              <a:rPr lang="en-US" sz="3200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cs typeface="Times New Roman" pitchFamily="18" charset="0"/>
              </a:rPr>
              <a:t>Việt</a:t>
            </a:r>
            <a:endParaRPr lang="en-US" sz="3200" b="1" dirty="0"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1531203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13: </a:t>
            </a:r>
            <a:r>
              <a:rPr lang="en-US" sz="4000" b="1" dirty="0">
                <a:solidFill>
                  <a:srgbClr val="7030A0"/>
                </a:solidFill>
                <a:latin typeface=".VnAvant" panose="020B7200000000000000" pitchFamily="34" charset="0"/>
                <a:cs typeface="Times New Roman" pitchFamily="18" charset="0"/>
              </a:rPr>
              <a:t>i</a:t>
            </a:r>
            <a:r>
              <a:rPr lang="en-US" sz="4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itchFamily="18" charset="0"/>
              </a:rPr>
              <a:t> - </a:t>
            </a:r>
            <a:r>
              <a:rPr lang="en-US" sz="4000" b="1" dirty="0" err="1" smtClean="0">
                <a:solidFill>
                  <a:srgbClr val="7030A0"/>
                </a:solidFill>
                <a:latin typeface=".VnAvant" panose="020B7200000000000000" pitchFamily="34" charset="0"/>
                <a:cs typeface="Times New Roman" pitchFamily="18" charset="0"/>
              </a:rPr>
              <a:t>ia</a:t>
            </a:r>
            <a:r>
              <a:rPr lang="en-US" sz="4000" b="1" dirty="0" smtClean="0">
                <a:solidFill>
                  <a:srgbClr val="7030A0"/>
                </a:solidFill>
                <a:latin typeface=".VnAvant" panose="020B7200000000000000" pitchFamily="34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7030A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pic>
        <p:nvPicPr>
          <p:cNvPr id="17" name="Picture 16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119269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0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066800" y="3220453"/>
            <a:ext cx="2514600" cy="1656347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  <a:latin typeface=".VnAvant" pitchFamily="34" charset="0"/>
                </a:rPr>
                <a:t>bi</a:t>
              </a: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8000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.VnAvant" pitchFamily="34" charset="0"/>
                </a:rPr>
                <a:t>i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301416" y="5105400"/>
            <a:ext cx="6928184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i	     </a:t>
            </a:r>
            <a:r>
              <a:rPr lang="en-US" sz="9600" b="1" dirty="0">
                <a:solidFill>
                  <a:schemeClr val="tx1"/>
                </a:solidFill>
                <a:latin typeface="HP001 4 hàng" pitchFamily="34" charset="0"/>
              </a:rPr>
              <a:t>i</a:t>
            </a:r>
            <a:r>
              <a:rPr lang="en-US" sz="96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9600" dirty="0">
                <a:solidFill>
                  <a:schemeClr val="tx1"/>
                </a:solidFill>
                <a:latin typeface=".VnAvant" pitchFamily="34" charset="0"/>
              </a:rPr>
              <a:t>			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43200" y="2286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Làm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0480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2971800" cy="2057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800" y="327660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.VnAvant" panose="020B7200000000000000" pitchFamily="34" charset="0"/>
              </a:rPr>
              <a:t> b</a:t>
            </a:r>
            <a:r>
              <a:rPr lang="en-US" sz="44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48400" y="3352800"/>
            <a:ext cx="114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.VnAvant" panose="020B7200000000000000" pitchFamily="34" charset="0"/>
              </a:rPr>
              <a:t>b</a:t>
            </a:r>
            <a:r>
              <a:rPr lang="en-US" sz="44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ia</a:t>
            </a:r>
            <a:endParaRPr lang="en-US" sz="4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676900" y="3276600"/>
            <a:ext cx="2552700" cy="1659756"/>
            <a:chOff x="5105400" y="4555356"/>
            <a:chExt cx="2552700" cy="1659756"/>
          </a:xfrm>
        </p:grpSpPr>
        <p:sp>
          <p:nvSpPr>
            <p:cNvPr id="29" name="Rectangle 28"/>
            <p:cNvSpPr/>
            <p:nvPr/>
          </p:nvSpPr>
          <p:spPr>
            <a:xfrm>
              <a:off x="5105400" y="4555356"/>
              <a:ext cx="2514600" cy="910991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.VnAvant" pitchFamily="34" charset="0"/>
                </a:rPr>
                <a:t>ia</a:t>
              </a: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105400" y="5469756"/>
              <a:ext cx="1257300" cy="74535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.VnAvant" pitchFamily="34" charset="0"/>
                </a:rPr>
                <a:t>i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400800" y="5469756"/>
              <a:ext cx="1257300" cy="745356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.VnAvant" pitchFamily="34" charset="0"/>
                </a:rPr>
                <a:t>a</a:t>
              </a:r>
              <a:endParaRPr lang="en-US" sz="3600" b="1" dirty="0">
                <a:solidFill>
                  <a:srgbClr val="FF0000"/>
                </a:solidFill>
                <a:latin typeface=".VnAvant" pitchFamily="34" charset="0"/>
              </a:endParaRPr>
            </a:p>
          </p:txBody>
        </p:sp>
      </p:grpSp>
      <p:pic>
        <p:nvPicPr>
          <p:cNvPr id="33" name="Picture 32" descr="unna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119269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7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76200" y="609600"/>
            <a:ext cx="3581400" cy="2674441"/>
            <a:chOff x="76200" y="609600"/>
            <a:chExt cx="3581400" cy="26744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609600"/>
              <a:ext cx="3581400" cy="21336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71600" y="2514600"/>
              <a:ext cx="914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.VnAvant" panose="020B7200000000000000" pitchFamily="34" charset="0"/>
                </a:rPr>
                <a:t> b</a:t>
              </a:r>
              <a:r>
                <a:rPr lang="en-US" sz="44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i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743200" y="762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Làm</a:t>
            </a:r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14800" y="1447800"/>
            <a:ext cx="4114800" cy="975718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b 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- i - bi </a:t>
            </a:r>
            <a:endParaRPr lang="en-US" sz="6600" dirty="0">
              <a:solidFill>
                <a:schemeClr val="tx1"/>
              </a:solidFill>
              <a:latin typeface=".VnAvant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85800" y="3733800"/>
            <a:ext cx="3048000" cy="2971800"/>
            <a:chOff x="685800" y="3733800"/>
            <a:chExt cx="3048000" cy="2971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3733800"/>
              <a:ext cx="3048000" cy="20574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19200" y="5936159"/>
              <a:ext cx="1295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.VnAvant" panose="020B7200000000000000" pitchFamily="34" charset="0"/>
                </a:rPr>
                <a:t> </a:t>
              </a:r>
              <a:r>
                <a:rPr lang="en-US" sz="4400" dirty="0" err="1" smtClean="0">
                  <a:latin typeface=".VnAvant" panose="020B7200000000000000" pitchFamily="34" charset="0"/>
                </a:rPr>
                <a:t>b</a:t>
              </a:r>
              <a:r>
                <a:rPr lang="en-US" sz="4400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ia</a:t>
              </a:r>
              <a:endParaRPr lang="en-US" sz="44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3886200" y="4282082"/>
            <a:ext cx="5181600" cy="975718"/>
          </a:xfrm>
          <a:prstGeom prst="roundRect">
            <a:avLst/>
          </a:prstGeom>
          <a:solidFill>
            <a:schemeClr val="bg1"/>
          </a:solidFill>
          <a:ln>
            <a:solidFill>
              <a:srgbClr val="DF3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b 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- </a:t>
            </a:r>
            <a:r>
              <a:rPr lang="en-US" sz="6600" dirty="0" err="1" smtClean="0">
                <a:solidFill>
                  <a:schemeClr val="tx1"/>
                </a:solidFill>
                <a:latin typeface=".VnAvant" pitchFamily="34" charset="0"/>
              </a:rPr>
              <a:t>ia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 - </a:t>
            </a:r>
            <a:r>
              <a:rPr lang="en-US" sz="6600" dirty="0" err="1" smtClean="0">
                <a:solidFill>
                  <a:schemeClr val="tx1"/>
                </a:solidFill>
                <a:latin typeface=".VnAvant" pitchFamily="34" charset="0"/>
              </a:rPr>
              <a:t>bia</a:t>
            </a:r>
            <a:r>
              <a:rPr lang="en-US" sz="6600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endParaRPr lang="en-US" sz="6600" dirty="0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29" name="Picture 28" descr="unna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76200"/>
            <a:ext cx="114300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36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1"/>
            <a:ext cx="5486400" cy="6040939"/>
          </a:xfrm>
          <a:prstGeom prst="rect">
            <a:avLst/>
          </a:prstGeom>
        </p:spPr>
      </p:pic>
      <p:pic>
        <p:nvPicPr>
          <p:cNvPr id="3" name="Picture 2" descr="unn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76200"/>
            <a:ext cx="119269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99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147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HP001 4 hàng" pitchFamily="34" charset="0"/>
              </a:rPr>
              <a:t>Thư giãn</a:t>
            </a:r>
            <a:endParaRPr lang="en-US" sz="54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152400"/>
            <a:ext cx="5867400" cy="1323431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Tiếng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nào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có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âm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Tiếng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nào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có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âm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.VnAvant" pitchFamily="34" charset="0"/>
              </a:rPr>
              <a:t>ia</a:t>
            </a:r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12" y="1600200"/>
            <a:ext cx="8839200" cy="5086350"/>
          </a:xfrm>
          <a:prstGeom prst="rect">
            <a:avLst/>
          </a:prstGeom>
        </p:spPr>
      </p:pic>
      <p:pic>
        <p:nvPicPr>
          <p:cNvPr id="9" name="Picture 8" descr="unn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76200"/>
            <a:ext cx="119269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4038600" y="2890026"/>
            <a:ext cx="870493" cy="66535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75306" y="2971800"/>
            <a:ext cx="1541888" cy="685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267200" y="2971800"/>
            <a:ext cx="2445834" cy="73234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496712" y="4400551"/>
            <a:ext cx="2265788" cy="7754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115236" y="4144541"/>
            <a:ext cx="2096719" cy="12656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909093" y="4560850"/>
            <a:ext cx="284182" cy="8493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08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762000"/>
            <a:ext cx="3810001" cy="1859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762000"/>
            <a:ext cx="3581399" cy="1828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3" y="3733800"/>
            <a:ext cx="3933825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99" y="3733800"/>
            <a:ext cx="400050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4600" y="-762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Bi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Li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5800" y="784086"/>
            <a:ext cx="685800" cy="585056"/>
            <a:chOff x="798543" y="781628"/>
            <a:chExt cx="685800" cy="587514"/>
          </a:xfrm>
        </p:grpSpPr>
        <p:sp>
          <p:nvSpPr>
            <p:cNvPr id="11" name="Oval 10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0600" y="8498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257800" y="838200"/>
            <a:ext cx="685800" cy="585056"/>
            <a:chOff x="798543" y="781628"/>
            <a:chExt cx="685800" cy="587514"/>
          </a:xfrm>
        </p:grpSpPr>
        <p:sp>
          <p:nvSpPr>
            <p:cNvPr id="21" name="Oval 20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90600" y="849868"/>
              <a:ext cx="301686" cy="37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3400" y="3758344"/>
            <a:ext cx="685800" cy="585056"/>
            <a:chOff x="798543" y="781628"/>
            <a:chExt cx="685800" cy="587514"/>
          </a:xfrm>
        </p:grpSpPr>
        <p:sp>
          <p:nvSpPr>
            <p:cNvPr id="24" name="Oval 23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90600" y="849868"/>
              <a:ext cx="301686" cy="37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53000" y="3733800"/>
            <a:ext cx="685800" cy="585056"/>
            <a:chOff x="798543" y="781628"/>
            <a:chExt cx="685800" cy="587514"/>
          </a:xfrm>
        </p:grpSpPr>
        <p:sp>
          <p:nvSpPr>
            <p:cNvPr id="27" name="Oval 26"/>
            <p:cNvSpPr/>
            <p:nvPr/>
          </p:nvSpPr>
          <p:spPr>
            <a:xfrm>
              <a:off x="798543" y="781628"/>
              <a:ext cx="685800" cy="5875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90600" y="849868"/>
              <a:ext cx="301686" cy="370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90600" y="26670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.VnAvant" panose="020B7200000000000000" pitchFamily="34" charset="0"/>
              </a:rPr>
              <a:t>Bé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smtClean="0">
                <a:latin typeface=".VnAvant" panose="020B7200000000000000" pitchFamily="34" charset="0"/>
              </a:rPr>
              <a:t>Li bi </a:t>
            </a:r>
            <a:r>
              <a:rPr lang="en-US" sz="3200" dirty="0" err="1" smtClean="0">
                <a:latin typeface=".VnAvant" panose="020B7200000000000000" pitchFamily="34" charset="0"/>
              </a:rPr>
              <a:t>bô</a:t>
            </a:r>
            <a:r>
              <a:rPr lang="en-US" sz="3200" dirty="0" smtClean="0">
                <a:latin typeface=".VnAvant" panose="020B7200000000000000" pitchFamily="34" charset="0"/>
              </a:rPr>
              <a:t>:</a:t>
            </a:r>
            <a:endParaRPr lang="en-US" sz="3200" dirty="0" smtClean="0">
              <a:latin typeface=".VnAvant" panose="020B7200000000000000" pitchFamily="34" charset="0"/>
            </a:endParaRPr>
          </a:p>
          <a:p>
            <a:r>
              <a:rPr lang="en-US" sz="3200" dirty="0">
                <a:latin typeface=".VnAvant" panose="020B7200000000000000" pitchFamily="34" charset="0"/>
              </a:rPr>
              <a:t>-</a:t>
            </a:r>
            <a:r>
              <a:rPr lang="en-US" sz="3200" dirty="0" smtClean="0">
                <a:latin typeface=".VnAvant" panose="020B7200000000000000" pitchFamily="34" charset="0"/>
              </a:rPr>
              <a:t> Bi, Bi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562600" y="28194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.VnAvant" panose="020B7200000000000000" pitchFamily="34" charset="0"/>
              </a:rPr>
              <a:t>Bé</a:t>
            </a:r>
            <a:r>
              <a:rPr lang="en-US" sz="3200" dirty="0" smtClean="0">
                <a:latin typeface=".VnAvant" panose="020B7200000000000000" pitchFamily="34" charset="0"/>
              </a:rPr>
              <a:t> ạ </a:t>
            </a:r>
            <a:r>
              <a:rPr lang="en-US" sz="3200" dirty="0" err="1" smtClean="0">
                <a:latin typeface=".VnAvant" panose="020B7200000000000000" pitchFamily="34" charset="0"/>
              </a:rPr>
              <a:t>đi</a:t>
            </a:r>
            <a:r>
              <a:rPr lang="en-US" sz="3200" dirty="0" smtClean="0">
                <a:latin typeface=".VnAvant" panose="020B7200000000000000" pitchFamily="34" charset="0"/>
              </a:rPr>
              <a:t>.</a:t>
            </a:r>
            <a:endParaRPr lang="en-US" sz="3200" dirty="0" smtClean="0">
              <a:latin typeface=".VnAvant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2143" y="6172200"/>
            <a:ext cx="417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.VnAvant" panose="020B7200000000000000" pitchFamily="34" charset="0"/>
              </a:rPr>
              <a:t>Bé</a:t>
            </a:r>
            <a:r>
              <a:rPr lang="en-US" sz="3200" dirty="0">
                <a:latin typeface=".VnAvant" panose="020B7200000000000000" pitchFamily="34" charset="0"/>
              </a:rPr>
              <a:t> ạ </a:t>
            </a:r>
            <a:r>
              <a:rPr lang="en-US" sz="3200" dirty="0" err="1">
                <a:latin typeface=".VnAvant" panose="020B7200000000000000" pitchFamily="34" charset="0"/>
              </a:rPr>
              <a:t>lia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lịa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bé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bị</a:t>
            </a:r>
            <a:r>
              <a:rPr lang="en-US" sz="3200" dirty="0">
                <a:latin typeface=".VnAvant" panose="020B7200000000000000" pitchFamily="34" charset="0"/>
              </a:rPr>
              <a:t> ho</a:t>
            </a:r>
            <a:endParaRPr lang="en-US" sz="3200" dirty="0" smtClean="0">
              <a:latin typeface=".VnAvant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43143" y="6197025"/>
            <a:ext cx="417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Bi </a:t>
            </a:r>
            <a:r>
              <a:rPr lang="en-US" sz="3200" dirty="0" err="1" smtClean="0">
                <a:latin typeface=".VnAvant" panose="020B7200000000000000" pitchFamily="34" charset="0"/>
              </a:rPr>
              <a:t>dỗ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latin typeface=".VnAvant" panose="020B7200000000000000" pitchFamily="34" charset="0"/>
              </a:rPr>
              <a:t>bé</a:t>
            </a:r>
            <a:r>
              <a:rPr lang="en-US" sz="3200" dirty="0" smtClean="0">
                <a:latin typeface=".VnAvant" panose="020B7200000000000000" pitchFamily="34" charset="0"/>
              </a:rPr>
              <a:t>.</a:t>
            </a:r>
            <a:endParaRPr lang="en-US" sz="3200" dirty="0" smtClean="0">
              <a:latin typeface=".VnAvant" panose="020B7200000000000000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86379" y="2656582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.VnAvant" panose="020B7200000000000000" pitchFamily="34" charset="0"/>
              </a:rPr>
              <a:t>Bé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smtClean="0">
                <a:latin typeface=".VnAvant" panose="020B7200000000000000" pitchFamily="34" charset="0"/>
              </a:rPr>
              <a:t>Li </a:t>
            </a:r>
            <a:r>
              <a:rPr lang="en-US" sz="3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bi </a:t>
            </a:r>
            <a:r>
              <a:rPr lang="en-US" sz="32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bô</a:t>
            </a:r>
            <a:r>
              <a:rPr lang="en-US" sz="3200" dirty="0" smtClean="0">
                <a:latin typeface=".VnAvant" panose="020B7200000000000000" pitchFamily="34" charset="0"/>
              </a:rPr>
              <a:t>:</a:t>
            </a:r>
            <a:endParaRPr lang="en-US" sz="3200" dirty="0" smtClean="0">
              <a:latin typeface=".VnAvant" panose="020B7200000000000000" pitchFamily="34" charset="0"/>
            </a:endParaRPr>
          </a:p>
          <a:p>
            <a:r>
              <a:rPr lang="en-US" sz="3200" dirty="0">
                <a:latin typeface=".VnAvant" panose="020B7200000000000000" pitchFamily="34" charset="0"/>
              </a:rPr>
              <a:t>-</a:t>
            </a:r>
            <a:r>
              <a:rPr lang="en-US" sz="3200" dirty="0" smtClean="0">
                <a:latin typeface=".VnAvant" panose="020B7200000000000000" pitchFamily="34" charset="0"/>
              </a:rPr>
              <a:t> Bi, Bi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0886" y="6153411"/>
            <a:ext cx="4172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.VnAvant" panose="020B7200000000000000" pitchFamily="34" charset="0"/>
              </a:rPr>
              <a:t>Bé</a:t>
            </a:r>
            <a:r>
              <a:rPr lang="en-US" sz="3200" dirty="0" smtClean="0">
                <a:latin typeface=".VnAvant" panose="020B7200000000000000" pitchFamily="34" charset="0"/>
              </a:rPr>
              <a:t> ạ </a:t>
            </a:r>
            <a:r>
              <a:rPr lang="en-US" sz="3200" dirty="0" err="1" smtClean="0">
                <a:latin typeface=".VnAvant" panose="020B7200000000000000" pitchFamily="34" charset="0"/>
              </a:rPr>
              <a:t>lia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latin typeface=".VnAvant" panose="020B7200000000000000" pitchFamily="34" charset="0"/>
              </a:rPr>
              <a:t>lịa</a:t>
            </a:r>
            <a:r>
              <a:rPr lang="en-US" sz="3200" dirty="0" smtClean="0">
                <a:latin typeface=".VnAvant" panose="020B7200000000000000" pitchFamily="34" charset="0"/>
              </a:rPr>
              <a:t>, </a:t>
            </a:r>
            <a:r>
              <a:rPr lang="en-US" sz="3200" dirty="0" err="1" smtClean="0">
                <a:latin typeface=".VnAvant" panose="020B7200000000000000" pitchFamily="34" charset="0"/>
              </a:rPr>
              <a:t>bé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err="1" smtClean="0">
                <a:latin typeface=".VnAvant" panose="020B7200000000000000" pitchFamily="34" charset="0"/>
              </a:rPr>
              <a:t>bị</a:t>
            </a:r>
            <a:r>
              <a:rPr lang="en-US" sz="3200" dirty="0" smtClean="0">
                <a:latin typeface=".VnAvant" panose="020B7200000000000000" pitchFamily="34" charset="0"/>
              </a:rPr>
              <a:t> </a:t>
            </a:r>
            <a:r>
              <a:rPr lang="en-US" sz="3200" dirty="0" smtClean="0">
                <a:latin typeface=".VnAvant" panose="020B7200000000000000" pitchFamily="34" charset="0"/>
              </a:rPr>
              <a:t>ho.</a:t>
            </a:r>
          </a:p>
        </p:txBody>
      </p:sp>
      <p:pic>
        <p:nvPicPr>
          <p:cNvPr id="35" name="Picture 34" descr="unna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19269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55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19269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846</TotalTime>
  <Words>146</Words>
  <Application>Microsoft Office PowerPoint</Application>
  <PresentationFormat>On-screen Show (4:3)</PresentationFormat>
  <Paragraphs>46</Paragraphs>
  <Slides>12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ismail - [2010]</cp:lastModifiedBy>
  <cp:revision>51</cp:revision>
  <dcterms:created xsi:type="dcterms:W3CDTF">2020-05-18T12:48:51Z</dcterms:created>
  <dcterms:modified xsi:type="dcterms:W3CDTF">2020-09-17T13:50:42Z</dcterms:modified>
</cp:coreProperties>
</file>