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4" r:id="rId9"/>
    <p:sldId id="265" r:id="rId10"/>
    <p:sldId id="266" r:id="rId11"/>
    <p:sldId id="26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542AAF-2B9A-45E1-8C33-658C4D45B3DB}" type="doc">
      <dgm:prSet loTypeId="urn:microsoft.com/office/officeart/2011/layout/Tab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BE788B3-C3B5-4B19-8EC1-19223327A735}">
      <dgm:prSet phldrT="[Text]" custT="1"/>
      <dgm:spPr/>
      <dgm:t>
        <a:bodyPr/>
        <a:lstStyle/>
        <a:p>
          <a:r>
            <a:rPr lang="en-US" sz="4000">
              <a:latin typeface="Times New Roman" panose="02020603050405020304" pitchFamily="18" charset="0"/>
              <a:cs typeface="Times New Roman" panose="02020603050405020304" pitchFamily="18" charset="0"/>
            </a:rPr>
            <a:t>Cách 1</a:t>
          </a:r>
        </a:p>
      </dgm:t>
    </dgm:pt>
    <dgm:pt modelId="{270067D2-4932-4A2A-BEAA-D7E11B4A4ACA}" type="parTrans" cxnId="{91C656EC-6DE4-40F1-A073-C319BA294B1C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6443E6-27D9-4F25-BEA7-8FC35E946275}" type="sibTrans" cxnId="{91C656EC-6DE4-40F1-A073-C319BA294B1C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3B6128-EE8B-4E41-B38A-909B574550B0}">
      <dgm:prSet phldrT="[Text]" phldr="1" custT="1"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D69DAF-AEEA-4384-8D12-6CAB0F920A5E}" type="parTrans" cxnId="{17393231-E744-4C07-8B34-533914565678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2271EF-5390-425E-82B7-99D5DF3763CD}" type="sibTrans" cxnId="{17393231-E744-4C07-8B34-533914565678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96FE6E-5AE7-4631-80A3-41A5435C97A8}">
      <dgm:prSet phldrT="[Text]" custT="1"/>
      <dgm:spPr/>
      <dgm:t>
        <a:bodyPr/>
        <a:lstStyle/>
        <a:p>
          <a:r>
            <a:rPr lang="en-US" sz="3200">
              <a:latin typeface="Times New Roman" panose="02020603050405020304" pitchFamily="18" charset="0"/>
              <a:cs typeface="Times New Roman" panose="02020603050405020304" pitchFamily="18" charset="0"/>
            </a:rPr>
            <a:t>Nhấp </a:t>
          </a:r>
          <a:r>
            <a:rPr lang="en-US" sz="3200" b="1">
              <a:latin typeface="Times New Roman" panose="02020603050405020304" pitchFamily="18" charset="0"/>
              <a:cs typeface="Times New Roman" panose="02020603050405020304" pitchFamily="18" charset="0"/>
            </a:rPr>
            <a:t>Star </a:t>
          </a:r>
          <a:r>
            <a:rPr lang="en-US" sz="3200">
              <a:latin typeface="Times New Roman" panose="02020603050405020304" pitchFamily="18" charset="0"/>
              <a:cs typeface="Times New Roman" panose="02020603050405020304" pitchFamily="18" charset="0"/>
            </a:rPr>
            <a:t>– Gõ tìm kiếm </a:t>
          </a:r>
          <a:r>
            <a:rPr lang="en-US" sz="3200" b="1">
              <a:latin typeface="Times New Roman" panose="02020603050405020304" pitchFamily="18" charset="0"/>
              <a:cs typeface="Times New Roman" panose="02020603050405020304" pitchFamily="18" charset="0"/>
            </a:rPr>
            <a:t>PowerPoint</a:t>
          </a:r>
          <a:r>
            <a:rPr lang="en-US" sz="3200">
              <a:latin typeface="Times New Roman" panose="02020603050405020304" pitchFamily="18" charset="0"/>
              <a:cs typeface="Times New Roman" panose="02020603050405020304" pitchFamily="18" charset="0"/>
            </a:rPr>
            <a:t> – Nháy chuột trái vào ứng dụng </a:t>
          </a:r>
          <a:r>
            <a:rPr lang="en-US" sz="3200" b="1">
              <a:latin typeface="Times New Roman" panose="02020603050405020304" pitchFamily="18" charset="0"/>
              <a:cs typeface="Times New Roman" panose="02020603050405020304" pitchFamily="18" charset="0"/>
            </a:rPr>
            <a:t>Microsoft PowerPoint </a:t>
          </a:r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58B9E-BBC1-484B-BD45-B5FE96F3FDC5}" type="parTrans" cxnId="{FEACBCC7-87B3-4119-80B3-BA31E48D34D3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379AD5-33A8-4281-9967-25895BCDC229}" type="sibTrans" cxnId="{FEACBCC7-87B3-4119-80B3-BA31E48D34D3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17E23E-744F-4A00-8A4F-892FEE1BFD9C}">
      <dgm:prSet phldrT="[Text]" custT="1"/>
      <dgm:spPr/>
      <dgm:t>
        <a:bodyPr/>
        <a:lstStyle/>
        <a:p>
          <a:r>
            <a:rPr lang="en-US" sz="4000">
              <a:latin typeface="Times New Roman" panose="02020603050405020304" pitchFamily="18" charset="0"/>
              <a:cs typeface="Times New Roman" panose="02020603050405020304" pitchFamily="18" charset="0"/>
            </a:rPr>
            <a:t>Cách 2</a:t>
          </a:r>
        </a:p>
      </dgm:t>
    </dgm:pt>
    <dgm:pt modelId="{4FC30FAE-E171-4B2C-8CE1-D64246E6577E}" type="parTrans" cxnId="{0DD5633F-189D-403F-BEF7-26586C90EC54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F47DE0-AFC5-4791-BF23-304BA76634CE}" type="sibTrans" cxnId="{0DD5633F-189D-403F-BEF7-26586C90EC54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A5605C-FE1E-4114-976C-AD78681B79F9}">
      <dgm:prSet phldrT="[Text]" custT="1"/>
      <dgm:spPr/>
      <dgm:t>
        <a:bodyPr/>
        <a:lstStyle/>
        <a:p>
          <a:r>
            <a:rPr lang="en-US" sz="3200">
              <a:latin typeface="Times New Roman" panose="02020603050405020304" pitchFamily="18" charset="0"/>
              <a:cs typeface="Times New Roman" panose="02020603050405020304" pitchFamily="18" charset="0"/>
            </a:rPr>
            <a:t>Nháy đúp chuột trái vào biểu tượng </a:t>
          </a:r>
          <a:r>
            <a:rPr lang="en-US" sz="3200" b="1">
              <a:latin typeface="Times New Roman" panose="02020603050405020304" pitchFamily="18" charset="0"/>
              <a:cs typeface="Times New Roman" panose="02020603050405020304" pitchFamily="18" charset="0"/>
            </a:rPr>
            <a:t>PowerPoint</a:t>
          </a:r>
          <a:r>
            <a:rPr lang="en-US" sz="3200">
              <a:latin typeface="Times New Roman" panose="02020603050405020304" pitchFamily="18" charset="0"/>
              <a:cs typeface="Times New Roman" panose="02020603050405020304" pitchFamily="18" charset="0"/>
            </a:rPr>
            <a:t> trên màn hình </a:t>
          </a:r>
        </a:p>
      </dgm:t>
    </dgm:pt>
    <dgm:pt modelId="{C5FD32D5-FA85-42B8-8824-56EAF8CD4EBC}" type="sibTrans" cxnId="{CF9EC569-E8B9-4636-B365-D8B28CE488B6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619C5F-E33B-4787-B652-001D07A52767}" type="parTrans" cxnId="{CF9EC569-E8B9-4636-B365-D8B28CE488B6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76192D-F4D1-40D2-BB56-F258E6E65645}">
      <dgm:prSet phldrT="[Text]" phldr="1" custT="1"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FE2F0F-0C76-46C6-BA95-2530C9945278}" type="sibTrans" cxnId="{7290FA9B-F1FF-4AFE-80AF-8FE17F2B527E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BED64E-D989-4E6D-B058-4F7A671FDB2A}" type="parTrans" cxnId="{7290FA9B-F1FF-4AFE-80AF-8FE17F2B527E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AEC493-AF76-4851-A7B6-20E83F83358C}" type="pres">
      <dgm:prSet presAssocID="{64542AAF-2B9A-45E1-8C33-658C4D45B3DB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2AEE37EB-7A01-4A29-8848-33B39B2BC543}" type="pres">
      <dgm:prSet presAssocID="{9BE788B3-C3B5-4B19-8EC1-19223327A735}" presName="composite" presStyleCnt="0"/>
      <dgm:spPr/>
    </dgm:pt>
    <dgm:pt modelId="{5BF0B1C0-2C1F-46E6-B25A-ED359B4E537E}" type="pres">
      <dgm:prSet presAssocID="{9BE788B3-C3B5-4B19-8EC1-19223327A735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BFF8FF51-C5CA-4439-92FC-40259B03FE82}" type="pres">
      <dgm:prSet presAssocID="{9BE788B3-C3B5-4B19-8EC1-19223327A735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</dgm:pt>
    <dgm:pt modelId="{98C58F7A-164A-475E-A542-F85C61207B20}" type="pres">
      <dgm:prSet presAssocID="{9BE788B3-C3B5-4B19-8EC1-19223327A735}" presName="Accent" presStyleLbl="parChTrans1D1" presStyleIdx="0" presStyleCnt="2"/>
      <dgm:spPr/>
    </dgm:pt>
    <dgm:pt modelId="{ACC2C24E-09C2-403B-B4AE-0514F29B2FC5}" type="pres">
      <dgm:prSet presAssocID="{9BE788B3-C3B5-4B19-8EC1-19223327A735}" presName="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CD6C8BB7-855B-4B85-96EF-25FCE84DC4B4}" type="pres">
      <dgm:prSet presAssocID="{E56443E6-27D9-4F25-BEA7-8FC35E946275}" presName="sibTrans" presStyleCnt="0"/>
      <dgm:spPr/>
    </dgm:pt>
    <dgm:pt modelId="{B98F3D64-C909-4C33-9646-9EFB8B0B49EE}" type="pres">
      <dgm:prSet presAssocID="{E817E23E-744F-4A00-8A4F-892FEE1BFD9C}" presName="composite" presStyleCnt="0"/>
      <dgm:spPr/>
    </dgm:pt>
    <dgm:pt modelId="{CE8013A0-3D30-4757-A95A-F5B4B54F78F8}" type="pres">
      <dgm:prSet presAssocID="{E817E23E-744F-4A00-8A4F-892FEE1BFD9C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FB148442-ED48-4B44-B98F-2D91AFED0597}" type="pres">
      <dgm:prSet presAssocID="{E817E23E-744F-4A00-8A4F-892FEE1BFD9C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</dgm:pt>
    <dgm:pt modelId="{3E17755D-A89A-47A2-B11C-61D8AD62663F}" type="pres">
      <dgm:prSet presAssocID="{E817E23E-744F-4A00-8A4F-892FEE1BFD9C}" presName="Accent" presStyleLbl="parChTrans1D1" presStyleIdx="1" presStyleCnt="2"/>
      <dgm:spPr/>
    </dgm:pt>
    <dgm:pt modelId="{A66BCAC4-1D46-441D-AC49-EDD9CC1AD0AB}" type="pres">
      <dgm:prSet presAssocID="{E817E23E-744F-4A00-8A4F-892FEE1BFD9C}" presName="Child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7393231-E744-4C07-8B34-533914565678}" srcId="{9BE788B3-C3B5-4B19-8EC1-19223327A735}" destId="{7E3B6128-EE8B-4E41-B38A-909B574550B0}" srcOrd="0" destOrd="0" parTransId="{80D69DAF-AEEA-4384-8D12-6CAB0F920A5E}" sibTransId="{6D2271EF-5390-425E-82B7-99D5DF3763CD}"/>
    <dgm:cxn modelId="{B55C4337-FE6E-46F2-8031-C73BE222FA0E}" type="presOf" srcId="{12A5605C-FE1E-4114-976C-AD78681B79F9}" destId="{A66BCAC4-1D46-441D-AC49-EDD9CC1AD0AB}" srcOrd="0" destOrd="0" presId="urn:microsoft.com/office/officeart/2011/layout/TabList"/>
    <dgm:cxn modelId="{0DD5633F-189D-403F-BEF7-26586C90EC54}" srcId="{64542AAF-2B9A-45E1-8C33-658C4D45B3DB}" destId="{E817E23E-744F-4A00-8A4F-892FEE1BFD9C}" srcOrd="1" destOrd="0" parTransId="{4FC30FAE-E171-4B2C-8CE1-D64246E6577E}" sibTransId="{BBF47DE0-AFC5-4791-BF23-304BA76634CE}"/>
    <dgm:cxn modelId="{CF9EC569-E8B9-4636-B365-D8B28CE488B6}" srcId="{E817E23E-744F-4A00-8A4F-892FEE1BFD9C}" destId="{12A5605C-FE1E-4114-976C-AD78681B79F9}" srcOrd="1" destOrd="0" parTransId="{5E619C5F-E33B-4787-B652-001D07A52767}" sibTransId="{C5FD32D5-FA85-42B8-8824-56EAF8CD4EBC}"/>
    <dgm:cxn modelId="{07AC8386-FC07-4CAC-9FD7-C01C30BFEC2D}" type="presOf" srcId="{E817E23E-744F-4A00-8A4F-892FEE1BFD9C}" destId="{FB148442-ED48-4B44-B98F-2D91AFED0597}" srcOrd="0" destOrd="0" presId="urn:microsoft.com/office/officeart/2011/layout/TabList"/>
    <dgm:cxn modelId="{7290FA9B-F1FF-4AFE-80AF-8FE17F2B527E}" srcId="{E817E23E-744F-4A00-8A4F-892FEE1BFD9C}" destId="{F676192D-F4D1-40D2-BB56-F258E6E65645}" srcOrd="0" destOrd="0" parTransId="{A2BED64E-D989-4E6D-B058-4F7A671FDB2A}" sibTransId="{9AFE2F0F-0C76-46C6-BA95-2530C9945278}"/>
    <dgm:cxn modelId="{166F05AF-F62F-4565-83E3-C23F0A4E42EF}" type="presOf" srcId="{64542AAF-2B9A-45E1-8C33-658C4D45B3DB}" destId="{36AEC493-AF76-4851-A7B6-20E83F83358C}" srcOrd="0" destOrd="0" presId="urn:microsoft.com/office/officeart/2011/layout/TabList"/>
    <dgm:cxn modelId="{61570EB9-14EA-4893-B6E0-D42D233C78F7}" type="presOf" srcId="{9BE788B3-C3B5-4B19-8EC1-19223327A735}" destId="{BFF8FF51-C5CA-4439-92FC-40259B03FE82}" srcOrd="0" destOrd="0" presId="urn:microsoft.com/office/officeart/2011/layout/TabList"/>
    <dgm:cxn modelId="{FEACBCC7-87B3-4119-80B3-BA31E48D34D3}" srcId="{9BE788B3-C3B5-4B19-8EC1-19223327A735}" destId="{0596FE6E-5AE7-4631-80A3-41A5435C97A8}" srcOrd="1" destOrd="0" parTransId="{2B758B9E-BBC1-484B-BD45-B5FE96F3FDC5}" sibTransId="{17379AD5-33A8-4281-9967-25895BCDC229}"/>
    <dgm:cxn modelId="{A1DB02E2-936F-48F7-8FAD-E06504DBAA87}" type="presOf" srcId="{0596FE6E-5AE7-4631-80A3-41A5435C97A8}" destId="{ACC2C24E-09C2-403B-B4AE-0514F29B2FC5}" srcOrd="0" destOrd="0" presId="urn:microsoft.com/office/officeart/2011/layout/TabList"/>
    <dgm:cxn modelId="{679C53E3-7344-4A30-9ADA-5437A9F17F8B}" type="presOf" srcId="{7E3B6128-EE8B-4E41-B38A-909B574550B0}" destId="{5BF0B1C0-2C1F-46E6-B25A-ED359B4E537E}" srcOrd="0" destOrd="0" presId="urn:microsoft.com/office/officeart/2011/layout/TabList"/>
    <dgm:cxn modelId="{91C656EC-6DE4-40F1-A073-C319BA294B1C}" srcId="{64542AAF-2B9A-45E1-8C33-658C4D45B3DB}" destId="{9BE788B3-C3B5-4B19-8EC1-19223327A735}" srcOrd="0" destOrd="0" parTransId="{270067D2-4932-4A2A-BEAA-D7E11B4A4ACA}" sibTransId="{E56443E6-27D9-4F25-BEA7-8FC35E946275}"/>
    <dgm:cxn modelId="{C798F8F1-C597-48AC-8053-BE1B88B6F3D2}" type="presOf" srcId="{F676192D-F4D1-40D2-BB56-F258E6E65645}" destId="{CE8013A0-3D30-4757-A95A-F5B4B54F78F8}" srcOrd="0" destOrd="0" presId="urn:microsoft.com/office/officeart/2011/layout/TabList"/>
    <dgm:cxn modelId="{9E627ECD-F8E0-4E75-ABCD-BB41F89F297D}" type="presParOf" srcId="{36AEC493-AF76-4851-A7B6-20E83F83358C}" destId="{2AEE37EB-7A01-4A29-8848-33B39B2BC543}" srcOrd="0" destOrd="0" presId="urn:microsoft.com/office/officeart/2011/layout/TabList"/>
    <dgm:cxn modelId="{96F828D6-7AA5-4F57-9FE1-8B877AE24F8B}" type="presParOf" srcId="{2AEE37EB-7A01-4A29-8848-33B39B2BC543}" destId="{5BF0B1C0-2C1F-46E6-B25A-ED359B4E537E}" srcOrd="0" destOrd="0" presId="urn:microsoft.com/office/officeart/2011/layout/TabList"/>
    <dgm:cxn modelId="{84D1E52D-0035-4D82-8A89-837EB0FDC9C0}" type="presParOf" srcId="{2AEE37EB-7A01-4A29-8848-33B39B2BC543}" destId="{BFF8FF51-C5CA-4439-92FC-40259B03FE82}" srcOrd="1" destOrd="0" presId="urn:microsoft.com/office/officeart/2011/layout/TabList"/>
    <dgm:cxn modelId="{30E0784D-F300-4C92-A7A3-BBED9E9B11A0}" type="presParOf" srcId="{2AEE37EB-7A01-4A29-8848-33B39B2BC543}" destId="{98C58F7A-164A-475E-A542-F85C61207B20}" srcOrd="2" destOrd="0" presId="urn:microsoft.com/office/officeart/2011/layout/TabList"/>
    <dgm:cxn modelId="{B52126C6-381D-4812-9005-4823D60A2315}" type="presParOf" srcId="{36AEC493-AF76-4851-A7B6-20E83F83358C}" destId="{ACC2C24E-09C2-403B-B4AE-0514F29B2FC5}" srcOrd="1" destOrd="0" presId="urn:microsoft.com/office/officeart/2011/layout/TabList"/>
    <dgm:cxn modelId="{C3A2C18A-9463-4AE0-A201-62127CBCDFA3}" type="presParOf" srcId="{36AEC493-AF76-4851-A7B6-20E83F83358C}" destId="{CD6C8BB7-855B-4B85-96EF-25FCE84DC4B4}" srcOrd="2" destOrd="0" presId="urn:microsoft.com/office/officeart/2011/layout/TabList"/>
    <dgm:cxn modelId="{00E8E27A-F0F1-4086-8D22-439584E996E5}" type="presParOf" srcId="{36AEC493-AF76-4851-A7B6-20E83F83358C}" destId="{B98F3D64-C909-4C33-9646-9EFB8B0B49EE}" srcOrd="3" destOrd="0" presId="urn:microsoft.com/office/officeart/2011/layout/TabList"/>
    <dgm:cxn modelId="{38550470-F832-4227-A42C-9829AA1E39E0}" type="presParOf" srcId="{B98F3D64-C909-4C33-9646-9EFB8B0B49EE}" destId="{CE8013A0-3D30-4757-A95A-F5B4B54F78F8}" srcOrd="0" destOrd="0" presId="urn:microsoft.com/office/officeart/2011/layout/TabList"/>
    <dgm:cxn modelId="{5EE3641E-BD1A-44D6-A0FE-06133B5DF574}" type="presParOf" srcId="{B98F3D64-C909-4C33-9646-9EFB8B0B49EE}" destId="{FB148442-ED48-4B44-B98F-2D91AFED0597}" srcOrd="1" destOrd="0" presId="urn:microsoft.com/office/officeart/2011/layout/TabList"/>
    <dgm:cxn modelId="{54F23F74-7269-4D2B-8C75-CE81F0C5C48B}" type="presParOf" srcId="{B98F3D64-C909-4C33-9646-9EFB8B0B49EE}" destId="{3E17755D-A89A-47A2-B11C-61D8AD62663F}" srcOrd="2" destOrd="0" presId="urn:microsoft.com/office/officeart/2011/layout/TabList"/>
    <dgm:cxn modelId="{FA937358-B879-464B-AF5F-C7D784A6CFD8}" type="presParOf" srcId="{36AEC493-AF76-4851-A7B6-20E83F83358C}" destId="{A66BCAC4-1D46-441D-AC49-EDD9CC1AD0AB}" srcOrd="4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705D96-AFFD-4288-ABA8-F8E396264B8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2EBFB1A-8EF4-41B6-9917-9A982DEDAB7B}">
      <dgm:prSet phldrT="[Text]" custT="1"/>
      <dgm:spPr/>
      <dgm:t>
        <a:bodyPr/>
        <a:lstStyle/>
        <a:p>
          <a:r>
            <a:rPr lang="en-US" sz="2800" b="1">
              <a:latin typeface="Times New Roman" panose="02020603050405020304" pitchFamily="18" charset="0"/>
              <a:cs typeface="Times New Roman" panose="02020603050405020304" pitchFamily="18" charset="0"/>
            </a:rPr>
            <a:t>Công việc</a:t>
          </a:r>
        </a:p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Tạo bài trình chiếu giới thiệu nhóm</a:t>
          </a:r>
        </a:p>
      </dgm:t>
    </dgm:pt>
    <dgm:pt modelId="{E68886B1-DBEA-4400-B1CE-7E72CF4E2692}" type="parTrans" cxnId="{8DE0A0EC-FD25-41C5-AECA-45E27D50CBBC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7AA9FC-768F-49AA-9BCD-ED48E8DBCD11}" type="sibTrans" cxnId="{8DE0A0EC-FD25-41C5-AECA-45E27D50CBBC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890A84-1BFE-4A8C-B6DD-CE53CD3E5973}">
      <dgm:prSet phldrT="[Text]" custT="1"/>
      <dgm:spPr/>
      <dgm:t>
        <a:bodyPr/>
        <a:lstStyle/>
        <a:p>
          <a:r>
            <a:rPr lang="en-US" sz="2800" b="1">
              <a:latin typeface="Times New Roman" panose="02020603050405020304" pitchFamily="18" charset="0"/>
              <a:cs typeface="Times New Roman" panose="02020603050405020304" pitchFamily="18" charset="0"/>
            </a:rPr>
            <a:t>Việc 1</a:t>
          </a:r>
        </a:p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Thu thập thông tin các bạn trong nhóm</a:t>
          </a:r>
        </a:p>
      </dgm:t>
    </dgm:pt>
    <dgm:pt modelId="{7FC6DC1B-B2D3-40A3-BD9C-8FB133A69CF7}" type="parTrans" cxnId="{29C2CAA2-CA8C-473E-A794-C5899872041C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7131AD-D383-48B0-A9FB-9238D1E98078}" type="sibTrans" cxnId="{29C2CAA2-CA8C-473E-A794-C5899872041C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E2E6A8-D0BB-4B0E-BB33-F69647AD8EBA}">
      <dgm:prSet phldrT="[Text]" custT="1"/>
      <dgm:spPr/>
      <dgm:t>
        <a:bodyPr/>
        <a:lstStyle/>
        <a:p>
          <a:r>
            <a:rPr lang="en-US" sz="2800" b="1">
              <a:latin typeface="Times New Roman" panose="02020603050405020304" pitchFamily="18" charset="0"/>
              <a:cs typeface="Times New Roman" panose="02020603050405020304" pitchFamily="18" charset="0"/>
            </a:rPr>
            <a:t>Việc 2</a:t>
          </a:r>
        </a:p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Tạo bài trình chiếu trên máy tính</a:t>
          </a:r>
        </a:p>
      </dgm:t>
    </dgm:pt>
    <dgm:pt modelId="{62558928-D14E-4C27-92AE-D6D31CBCF184}" type="parTrans" cxnId="{92EA70B0-99D3-4065-ACE3-00BC35E54DAC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28A94C-ABCF-44F7-AC2F-A1B6DD212962}" type="sibTrans" cxnId="{92EA70B0-99D3-4065-ACE3-00BC35E54DAC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66C608-3DC9-4D62-A454-D3FEB0C79AB9}" type="pres">
      <dgm:prSet presAssocID="{8A705D96-AFFD-4288-ABA8-F8E396264B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C6CBFE7-3850-4F36-9321-34B7A951BBE5}" type="pres">
      <dgm:prSet presAssocID="{32EBFB1A-8EF4-41B6-9917-9A982DEDAB7B}" presName="hierRoot1" presStyleCnt="0"/>
      <dgm:spPr/>
    </dgm:pt>
    <dgm:pt modelId="{5990D21E-1206-484F-A546-77E9139687DD}" type="pres">
      <dgm:prSet presAssocID="{32EBFB1A-8EF4-41B6-9917-9A982DEDAB7B}" presName="composite" presStyleCnt="0"/>
      <dgm:spPr/>
    </dgm:pt>
    <dgm:pt modelId="{28E92950-CA59-4FB6-B0D7-183590F1C21D}" type="pres">
      <dgm:prSet presAssocID="{32EBFB1A-8EF4-41B6-9917-9A982DEDAB7B}" presName="background" presStyleLbl="node0" presStyleIdx="0" presStyleCnt="1"/>
      <dgm:spPr/>
    </dgm:pt>
    <dgm:pt modelId="{E24B2953-26B6-45CE-954F-E6329BCACEE5}" type="pres">
      <dgm:prSet presAssocID="{32EBFB1A-8EF4-41B6-9917-9A982DEDAB7B}" presName="text" presStyleLbl="fgAcc0" presStyleIdx="0" presStyleCnt="1" custScaleX="182605">
        <dgm:presLayoutVars>
          <dgm:chPref val="3"/>
        </dgm:presLayoutVars>
      </dgm:prSet>
      <dgm:spPr/>
    </dgm:pt>
    <dgm:pt modelId="{95D91D88-59DA-4B92-AE2C-C4CF130627C9}" type="pres">
      <dgm:prSet presAssocID="{32EBFB1A-8EF4-41B6-9917-9A982DEDAB7B}" presName="hierChild2" presStyleCnt="0"/>
      <dgm:spPr/>
    </dgm:pt>
    <dgm:pt modelId="{C4F8CC92-A498-4D3A-94D0-F25212551210}" type="pres">
      <dgm:prSet presAssocID="{7FC6DC1B-B2D3-40A3-BD9C-8FB133A69CF7}" presName="Name10" presStyleLbl="parChTrans1D2" presStyleIdx="0" presStyleCnt="2"/>
      <dgm:spPr/>
    </dgm:pt>
    <dgm:pt modelId="{EF68D1AA-84CF-4DDB-B1B8-FC78914B2230}" type="pres">
      <dgm:prSet presAssocID="{32890A84-1BFE-4A8C-B6DD-CE53CD3E5973}" presName="hierRoot2" presStyleCnt="0"/>
      <dgm:spPr/>
    </dgm:pt>
    <dgm:pt modelId="{80709E05-0EB2-4393-8A9E-06C3C57AAF69}" type="pres">
      <dgm:prSet presAssocID="{32890A84-1BFE-4A8C-B6DD-CE53CD3E5973}" presName="composite2" presStyleCnt="0"/>
      <dgm:spPr/>
    </dgm:pt>
    <dgm:pt modelId="{1BB7ACD6-98AF-446B-8030-D98FD61FD088}" type="pres">
      <dgm:prSet presAssocID="{32890A84-1BFE-4A8C-B6DD-CE53CD3E5973}" presName="background2" presStyleLbl="node2" presStyleIdx="0" presStyleCnt="2"/>
      <dgm:spPr/>
    </dgm:pt>
    <dgm:pt modelId="{4CB46E01-7226-4F9A-914B-B289072B5AA3}" type="pres">
      <dgm:prSet presAssocID="{32890A84-1BFE-4A8C-B6DD-CE53CD3E5973}" presName="text2" presStyleLbl="fgAcc2" presStyleIdx="0" presStyleCnt="2" custScaleX="182605">
        <dgm:presLayoutVars>
          <dgm:chPref val="3"/>
        </dgm:presLayoutVars>
      </dgm:prSet>
      <dgm:spPr/>
    </dgm:pt>
    <dgm:pt modelId="{9D45B51F-6576-4EF8-B444-41523BE97E95}" type="pres">
      <dgm:prSet presAssocID="{32890A84-1BFE-4A8C-B6DD-CE53CD3E5973}" presName="hierChild3" presStyleCnt="0"/>
      <dgm:spPr/>
    </dgm:pt>
    <dgm:pt modelId="{19F64F07-3D9A-4AC7-8BAA-9A6FAC90F831}" type="pres">
      <dgm:prSet presAssocID="{62558928-D14E-4C27-92AE-D6D31CBCF184}" presName="Name10" presStyleLbl="parChTrans1D2" presStyleIdx="1" presStyleCnt="2"/>
      <dgm:spPr/>
    </dgm:pt>
    <dgm:pt modelId="{1709D825-7D16-4C26-993B-3604DB364D18}" type="pres">
      <dgm:prSet presAssocID="{EDE2E6A8-D0BB-4B0E-BB33-F69647AD8EBA}" presName="hierRoot2" presStyleCnt="0"/>
      <dgm:spPr/>
    </dgm:pt>
    <dgm:pt modelId="{1EED108E-701C-4DA0-AC3A-36CAE5A6BE8E}" type="pres">
      <dgm:prSet presAssocID="{EDE2E6A8-D0BB-4B0E-BB33-F69647AD8EBA}" presName="composite2" presStyleCnt="0"/>
      <dgm:spPr/>
    </dgm:pt>
    <dgm:pt modelId="{48724D1E-65C2-4764-8192-DA29D7968AE1}" type="pres">
      <dgm:prSet presAssocID="{EDE2E6A8-D0BB-4B0E-BB33-F69647AD8EBA}" presName="background2" presStyleLbl="node2" presStyleIdx="1" presStyleCnt="2"/>
      <dgm:spPr/>
    </dgm:pt>
    <dgm:pt modelId="{A1594DEF-EA43-496D-938A-FDBFF4BBFF35}" type="pres">
      <dgm:prSet presAssocID="{EDE2E6A8-D0BB-4B0E-BB33-F69647AD8EBA}" presName="text2" presStyleLbl="fgAcc2" presStyleIdx="1" presStyleCnt="2" custScaleX="182605">
        <dgm:presLayoutVars>
          <dgm:chPref val="3"/>
        </dgm:presLayoutVars>
      </dgm:prSet>
      <dgm:spPr/>
    </dgm:pt>
    <dgm:pt modelId="{1B7A4857-1E1A-49C4-AECD-76511AE4D193}" type="pres">
      <dgm:prSet presAssocID="{EDE2E6A8-D0BB-4B0E-BB33-F69647AD8EBA}" presName="hierChild3" presStyleCnt="0"/>
      <dgm:spPr/>
    </dgm:pt>
  </dgm:ptLst>
  <dgm:cxnLst>
    <dgm:cxn modelId="{15E0CF18-94BD-4222-96A2-9F0A5943745A}" type="presOf" srcId="{EDE2E6A8-D0BB-4B0E-BB33-F69647AD8EBA}" destId="{A1594DEF-EA43-496D-938A-FDBFF4BBFF35}" srcOrd="0" destOrd="0" presId="urn:microsoft.com/office/officeart/2005/8/layout/hierarchy1"/>
    <dgm:cxn modelId="{B2E0085A-F746-46CA-913F-B77225C116AE}" type="presOf" srcId="{7FC6DC1B-B2D3-40A3-BD9C-8FB133A69CF7}" destId="{C4F8CC92-A498-4D3A-94D0-F25212551210}" srcOrd="0" destOrd="0" presId="urn:microsoft.com/office/officeart/2005/8/layout/hierarchy1"/>
    <dgm:cxn modelId="{29C2CAA2-CA8C-473E-A794-C5899872041C}" srcId="{32EBFB1A-8EF4-41B6-9917-9A982DEDAB7B}" destId="{32890A84-1BFE-4A8C-B6DD-CE53CD3E5973}" srcOrd="0" destOrd="0" parTransId="{7FC6DC1B-B2D3-40A3-BD9C-8FB133A69CF7}" sibTransId="{C07131AD-D383-48B0-A9FB-9238D1E98078}"/>
    <dgm:cxn modelId="{92EA70B0-99D3-4065-ACE3-00BC35E54DAC}" srcId="{32EBFB1A-8EF4-41B6-9917-9A982DEDAB7B}" destId="{EDE2E6A8-D0BB-4B0E-BB33-F69647AD8EBA}" srcOrd="1" destOrd="0" parTransId="{62558928-D14E-4C27-92AE-D6D31CBCF184}" sibTransId="{4028A94C-ABCF-44F7-AC2F-A1B6DD212962}"/>
    <dgm:cxn modelId="{455C27CC-6A8C-4DEB-AF44-8404AD5A4D7E}" type="presOf" srcId="{8A705D96-AFFD-4288-ABA8-F8E396264B81}" destId="{8466C608-3DC9-4D62-A454-D3FEB0C79AB9}" srcOrd="0" destOrd="0" presId="urn:microsoft.com/office/officeart/2005/8/layout/hierarchy1"/>
    <dgm:cxn modelId="{7E0E3BDD-9F35-4F77-AA42-373DFDFD9411}" type="presOf" srcId="{62558928-D14E-4C27-92AE-D6D31CBCF184}" destId="{19F64F07-3D9A-4AC7-8BAA-9A6FAC90F831}" srcOrd="0" destOrd="0" presId="urn:microsoft.com/office/officeart/2005/8/layout/hierarchy1"/>
    <dgm:cxn modelId="{AEB669DD-5927-4A1A-B416-BC8B5B163CC9}" type="presOf" srcId="{32EBFB1A-8EF4-41B6-9917-9A982DEDAB7B}" destId="{E24B2953-26B6-45CE-954F-E6329BCACEE5}" srcOrd="0" destOrd="0" presId="urn:microsoft.com/office/officeart/2005/8/layout/hierarchy1"/>
    <dgm:cxn modelId="{525AF4EA-3CAB-4F04-A449-B937E29A4293}" type="presOf" srcId="{32890A84-1BFE-4A8C-B6DD-CE53CD3E5973}" destId="{4CB46E01-7226-4F9A-914B-B289072B5AA3}" srcOrd="0" destOrd="0" presId="urn:microsoft.com/office/officeart/2005/8/layout/hierarchy1"/>
    <dgm:cxn modelId="{8DE0A0EC-FD25-41C5-AECA-45E27D50CBBC}" srcId="{8A705D96-AFFD-4288-ABA8-F8E396264B81}" destId="{32EBFB1A-8EF4-41B6-9917-9A982DEDAB7B}" srcOrd="0" destOrd="0" parTransId="{E68886B1-DBEA-4400-B1CE-7E72CF4E2692}" sibTransId="{2E7AA9FC-768F-49AA-9BCD-ED48E8DBCD11}"/>
    <dgm:cxn modelId="{B5C3415C-7A01-4A9B-ACF5-B754AA42DC1A}" type="presParOf" srcId="{8466C608-3DC9-4D62-A454-D3FEB0C79AB9}" destId="{4C6CBFE7-3850-4F36-9321-34B7A951BBE5}" srcOrd="0" destOrd="0" presId="urn:microsoft.com/office/officeart/2005/8/layout/hierarchy1"/>
    <dgm:cxn modelId="{5B267A74-327E-4B9D-A327-45E29D0CB8BF}" type="presParOf" srcId="{4C6CBFE7-3850-4F36-9321-34B7A951BBE5}" destId="{5990D21E-1206-484F-A546-77E9139687DD}" srcOrd="0" destOrd="0" presId="urn:microsoft.com/office/officeart/2005/8/layout/hierarchy1"/>
    <dgm:cxn modelId="{260510B4-8136-4074-A5B6-F55090CC1F60}" type="presParOf" srcId="{5990D21E-1206-484F-A546-77E9139687DD}" destId="{28E92950-CA59-4FB6-B0D7-183590F1C21D}" srcOrd="0" destOrd="0" presId="urn:microsoft.com/office/officeart/2005/8/layout/hierarchy1"/>
    <dgm:cxn modelId="{0F7BC892-82DF-4F06-AB7C-BBD963D897D4}" type="presParOf" srcId="{5990D21E-1206-484F-A546-77E9139687DD}" destId="{E24B2953-26B6-45CE-954F-E6329BCACEE5}" srcOrd="1" destOrd="0" presId="urn:microsoft.com/office/officeart/2005/8/layout/hierarchy1"/>
    <dgm:cxn modelId="{75ACB7B6-32CC-4B47-B535-B5B9A4E7087B}" type="presParOf" srcId="{4C6CBFE7-3850-4F36-9321-34B7A951BBE5}" destId="{95D91D88-59DA-4B92-AE2C-C4CF130627C9}" srcOrd="1" destOrd="0" presId="urn:microsoft.com/office/officeart/2005/8/layout/hierarchy1"/>
    <dgm:cxn modelId="{E7877B5E-4546-47DA-800A-9D9E90A534C6}" type="presParOf" srcId="{95D91D88-59DA-4B92-AE2C-C4CF130627C9}" destId="{C4F8CC92-A498-4D3A-94D0-F25212551210}" srcOrd="0" destOrd="0" presId="urn:microsoft.com/office/officeart/2005/8/layout/hierarchy1"/>
    <dgm:cxn modelId="{D3E1E589-0E41-4836-8EB6-1AC486D0161F}" type="presParOf" srcId="{95D91D88-59DA-4B92-AE2C-C4CF130627C9}" destId="{EF68D1AA-84CF-4DDB-B1B8-FC78914B2230}" srcOrd="1" destOrd="0" presId="urn:microsoft.com/office/officeart/2005/8/layout/hierarchy1"/>
    <dgm:cxn modelId="{1631472F-D5BD-45A9-8C15-CA3E04393CD0}" type="presParOf" srcId="{EF68D1AA-84CF-4DDB-B1B8-FC78914B2230}" destId="{80709E05-0EB2-4393-8A9E-06C3C57AAF69}" srcOrd="0" destOrd="0" presId="urn:microsoft.com/office/officeart/2005/8/layout/hierarchy1"/>
    <dgm:cxn modelId="{F80BA804-5039-45C4-909D-712285C183B4}" type="presParOf" srcId="{80709E05-0EB2-4393-8A9E-06C3C57AAF69}" destId="{1BB7ACD6-98AF-446B-8030-D98FD61FD088}" srcOrd="0" destOrd="0" presId="urn:microsoft.com/office/officeart/2005/8/layout/hierarchy1"/>
    <dgm:cxn modelId="{C1C3EDAF-2EF1-4CCF-AB61-2D1FBB534129}" type="presParOf" srcId="{80709E05-0EB2-4393-8A9E-06C3C57AAF69}" destId="{4CB46E01-7226-4F9A-914B-B289072B5AA3}" srcOrd="1" destOrd="0" presId="urn:microsoft.com/office/officeart/2005/8/layout/hierarchy1"/>
    <dgm:cxn modelId="{0D370164-8ED5-480A-979E-FA4C0C42BF50}" type="presParOf" srcId="{EF68D1AA-84CF-4DDB-B1B8-FC78914B2230}" destId="{9D45B51F-6576-4EF8-B444-41523BE97E95}" srcOrd="1" destOrd="0" presId="urn:microsoft.com/office/officeart/2005/8/layout/hierarchy1"/>
    <dgm:cxn modelId="{CA8592FA-8F7A-493E-B1E9-23961A49A8C5}" type="presParOf" srcId="{95D91D88-59DA-4B92-AE2C-C4CF130627C9}" destId="{19F64F07-3D9A-4AC7-8BAA-9A6FAC90F831}" srcOrd="2" destOrd="0" presId="urn:microsoft.com/office/officeart/2005/8/layout/hierarchy1"/>
    <dgm:cxn modelId="{9188FEBA-CAE8-4E48-ABD4-76CD670A9462}" type="presParOf" srcId="{95D91D88-59DA-4B92-AE2C-C4CF130627C9}" destId="{1709D825-7D16-4C26-993B-3604DB364D18}" srcOrd="3" destOrd="0" presId="urn:microsoft.com/office/officeart/2005/8/layout/hierarchy1"/>
    <dgm:cxn modelId="{9A9DABA5-8C37-4579-B0E2-E12B2CC99FE9}" type="presParOf" srcId="{1709D825-7D16-4C26-993B-3604DB364D18}" destId="{1EED108E-701C-4DA0-AC3A-36CAE5A6BE8E}" srcOrd="0" destOrd="0" presId="urn:microsoft.com/office/officeart/2005/8/layout/hierarchy1"/>
    <dgm:cxn modelId="{5F1B4B1E-F4CD-40EF-87F7-CA1CF7653584}" type="presParOf" srcId="{1EED108E-701C-4DA0-AC3A-36CAE5A6BE8E}" destId="{48724D1E-65C2-4764-8192-DA29D7968AE1}" srcOrd="0" destOrd="0" presId="urn:microsoft.com/office/officeart/2005/8/layout/hierarchy1"/>
    <dgm:cxn modelId="{FC2C327B-51F0-4FB4-84A1-5A598DEA79E2}" type="presParOf" srcId="{1EED108E-701C-4DA0-AC3A-36CAE5A6BE8E}" destId="{A1594DEF-EA43-496D-938A-FDBFF4BBFF35}" srcOrd="1" destOrd="0" presId="urn:microsoft.com/office/officeart/2005/8/layout/hierarchy1"/>
    <dgm:cxn modelId="{F526AAF4-9203-4E26-8460-C5398580B4E8}" type="presParOf" srcId="{1709D825-7D16-4C26-993B-3604DB364D18}" destId="{1B7A4857-1E1A-49C4-AECD-76511AE4D19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705D96-AFFD-4288-ABA8-F8E396264B8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2EBFB1A-8EF4-41B6-9917-9A982DEDAB7B}">
      <dgm:prSet phldrT="[Text]" custT="1"/>
      <dgm:spPr/>
      <dgm:t>
        <a:bodyPr/>
        <a:lstStyle/>
        <a:p>
          <a:r>
            <a:rPr lang="en-US" sz="2800" b="1">
              <a:latin typeface="Times New Roman" panose="02020603050405020304" pitchFamily="18" charset="0"/>
              <a:cs typeface="Times New Roman" panose="02020603050405020304" pitchFamily="18" charset="0"/>
            </a:rPr>
            <a:t>Công việc</a:t>
          </a:r>
        </a:p>
        <a:p>
          <a:r>
            <a:rPr lang="en-US" sz="2800" b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Tạo bài trình chiếu về cách khởi động, tắt máy tính</a:t>
          </a:r>
          <a:endParaRPr lang="en-US" sz="2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8886B1-DBEA-4400-B1CE-7E72CF4E2692}" type="parTrans" cxnId="{8DE0A0EC-FD25-41C5-AECA-45E27D50CBBC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7AA9FC-768F-49AA-9BCD-ED48E8DBCD11}" type="sibTrans" cxnId="{8DE0A0EC-FD25-41C5-AECA-45E27D50CBBC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890A84-1BFE-4A8C-B6DD-CE53CD3E5973}">
      <dgm:prSet phldrT="[Text]" custT="1"/>
      <dgm:spPr/>
      <dgm:t>
        <a:bodyPr/>
        <a:lstStyle/>
        <a:p>
          <a:r>
            <a:rPr lang="en-US" sz="2800" b="1">
              <a:latin typeface="Times New Roman" panose="02020603050405020304" pitchFamily="18" charset="0"/>
              <a:cs typeface="Times New Roman" panose="02020603050405020304" pitchFamily="18" charset="0"/>
            </a:rPr>
            <a:t>Việc 1</a:t>
          </a:r>
        </a:p>
        <a:p>
          <a:r>
            <a:rPr lang="en-US" sz="2800" b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Tìm hiểu cách khởi động, tắt máy tính</a:t>
          </a:r>
          <a:endParaRPr lang="en-US" sz="2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C6DC1B-B2D3-40A3-BD9C-8FB133A69CF7}" type="parTrans" cxnId="{29C2CAA2-CA8C-473E-A794-C5899872041C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7131AD-D383-48B0-A9FB-9238D1E98078}" type="sibTrans" cxnId="{29C2CAA2-CA8C-473E-A794-C5899872041C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E2E6A8-D0BB-4B0E-BB33-F69647AD8EBA}">
      <dgm:prSet phldrT="[Text]" custT="1"/>
      <dgm:spPr/>
      <dgm:t>
        <a:bodyPr/>
        <a:lstStyle/>
        <a:p>
          <a:r>
            <a:rPr lang="en-US" sz="2800" b="1">
              <a:latin typeface="Times New Roman" panose="02020603050405020304" pitchFamily="18" charset="0"/>
              <a:cs typeface="Times New Roman" panose="02020603050405020304" pitchFamily="18" charset="0"/>
            </a:rPr>
            <a:t>Việc 2</a:t>
          </a:r>
        </a:p>
        <a:p>
          <a:r>
            <a:rPr lang="en-US" sz="2800" b="0">
              <a:latin typeface="Times New Roman" panose="02020603050405020304" pitchFamily="18" charset="0"/>
              <a:cs typeface="Times New Roman" panose="02020603050405020304" pitchFamily="18" charset="0"/>
            </a:rPr>
            <a:t>Tạo bài trình chiếu trên máy tính</a:t>
          </a:r>
        </a:p>
      </dgm:t>
    </dgm:pt>
    <dgm:pt modelId="{62558928-D14E-4C27-92AE-D6D31CBCF184}" type="parTrans" cxnId="{92EA70B0-99D3-4065-ACE3-00BC35E54DAC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28A94C-ABCF-44F7-AC2F-A1B6DD212962}" type="sibTrans" cxnId="{92EA70B0-99D3-4065-ACE3-00BC35E54DAC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66C608-3DC9-4D62-A454-D3FEB0C79AB9}" type="pres">
      <dgm:prSet presAssocID="{8A705D96-AFFD-4288-ABA8-F8E396264B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C6CBFE7-3850-4F36-9321-34B7A951BBE5}" type="pres">
      <dgm:prSet presAssocID="{32EBFB1A-8EF4-41B6-9917-9A982DEDAB7B}" presName="hierRoot1" presStyleCnt="0"/>
      <dgm:spPr/>
    </dgm:pt>
    <dgm:pt modelId="{5990D21E-1206-484F-A546-77E9139687DD}" type="pres">
      <dgm:prSet presAssocID="{32EBFB1A-8EF4-41B6-9917-9A982DEDAB7B}" presName="composite" presStyleCnt="0"/>
      <dgm:spPr/>
    </dgm:pt>
    <dgm:pt modelId="{28E92950-CA59-4FB6-B0D7-183590F1C21D}" type="pres">
      <dgm:prSet presAssocID="{32EBFB1A-8EF4-41B6-9917-9A982DEDAB7B}" presName="background" presStyleLbl="node0" presStyleIdx="0" presStyleCnt="1"/>
      <dgm:spPr/>
    </dgm:pt>
    <dgm:pt modelId="{E24B2953-26B6-45CE-954F-E6329BCACEE5}" type="pres">
      <dgm:prSet presAssocID="{32EBFB1A-8EF4-41B6-9917-9A982DEDAB7B}" presName="text" presStyleLbl="fgAcc0" presStyleIdx="0" presStyleCnt="1" custScaleX="201682">
        <dgm:presLayoutVars>
          <dgm:chPref val="3"/>
        </dgm:presLayoutVars>
      </dgm:prSet>
      <dgm:spPr/>
    </dgm:pt>
    <dgm:pt modelId="{95D91D88-59DA-4B92-AE2C-C4CF130627C9}" type="pres">
      <dgm:prSet presAssocID="{32EBFB1A-8EF4-41B6-9917-9A982DEDAB7B}" presName="hierChild2" presStyleCnt="0"/>
      <dgm:spPr/>
    </dgm:pt>
    <dgm:pt modelId="{C4F8CC92-A498-4D3A-94D0-F25212551210}" type="pres">
      <dgm:prSet presAssocID="{7FC6DC1B-B2D3-40A3-BD9C-8FB133A69CF7}" presName="Name10" presStyleLbl="parChTrans1D2" presStyleIdx="0" presStyleCnt="2"/>
      <dgm:spPr/>
    </dgm:pt>
    <dgm:pt modelId="{EF68D1AA-84CF-4DDB-B1B8-FC78914B2230}" type="pres">
      <dgm:prSet presAssocID="{32890A84-1BFE-4A8C-B6DD-CE53CD3E5973}" presName="hierRoot2" presStyleCnt="0"/>
      <dgm:spPr/>
    </dgm:pt>
    <dgm:pt modelId="{80709E05-0EB2-4393-8A9E-06C3C57AAF69}" type="pres">
      <dgm:prSet presAssocID="{32890A84-1BFE-4A8C-B6DD-CE53CD3E5973}" presName="composite2" presStyleCnt="0"/>
      <dgm:spPr/>
    </dgm:pt>
    <dgm:pt modelId="{1BB7ACD6-98AF-446B-8030-D98FD61FD088}" type="pres">
      <dgm:prSet presAssocID="{32890A84-1BFE-4A8C-B6DD-CE53CD3E5973}" presName="background2" presStyleLbl="node2" presStyleIdx="0" presStyleCnt="2"/>
      <dgm:spPr/>
    </dgm:pt>
    <dgm:pt modelId="{4CB46E01-7226-4F9A-914B-B289072B5AA3}" type="pres">
      <dgm:prSet presAssocID="{32890A84-1BFE-4A8C-B6DD-CE53CD3E5973}" presName="text2" presStyleLbl="fgAcc2" presStyleIdx="0" presStyleCnt="2" custScaleX="182605">
        <dgm:presLayoutVars>
          <dgm:chPref val="3"/>
        </dgm:presLayoutVars>
      </dgm:prSet>
      <dgm:spPr/>
    </dgm:pt>
    <dgm:pt modelId="{9D45B51F-6576-4EF8-B444-41523BE97E95}" type="pres">
      <dgm:prSet presAssocID="{32890A84-1BFE-4A8C-B6DD-CE53CD3E5973}" presName="hierChild3" presStyleCnt="0"/>
      <dgm:spPr/>
    </dgm:pt>
    <dgm:pt modelId="{19F64F07-3D9A-4AC7-8BAA-9A6FAC90F831}" type="pres">
      <dgm:prSet presAssocID="{62558928-D14E-4C27-92AE-D6D31CBCF184}" presName="Name10" presStyleLbl="parChTrans1D2" presStyleIdx="1" presStyleCnt="2"/>
      <dgm:spPr/>
    </dgm:pt>
    <dgm:pt modelId="{1709D825-7D16-4C26-993B-3604DB364D18}" type="pres">
      <dgm:prSet presAssocID="{EDE2E6A8-D0BB-4B0E-BB33-F69647AD8EBA}" presName="hierRoot2" presStyleCnt="0"/>
      <dgm:spPr/>
    </dgm:pt>
    <dgm:pt modelId="{1EED108E-701C-4DA0-AC3A-36CAE5A6BE8E}" type="pres">
      <dgm:prSet presAssocID="{EDE2E6A8-D0BB-4B0E-BB33-F69647AD8EBA}" presName="composite2" presStyleCnt="0"/>
      <dgm:spPr/>
    </dgm:pt>
    <dgm:pt modelId="{48724D1E-65C2-4764-8192-DA29D7968AE1}" type="pres">
      <dgm:prSet presAssocID="{EDE2E6A8-D0BB-4B0E-BB33-F69647AD8EBA}" presName="background2" presStyleLbl="node2" presStyleIdx="1" presStyleCnt="2"/>
      <dgm:spPr/>
    </dgm:pt>
    <dgm:pt modelId="{A1594DEF-EA43-496D-938A-FDBFF4BBFF35}" type="pres">
      <dgm:prSet presAssocID="{EDE2E6A8-D0BB-4B0E-BB33-F69647AD8EBA}" presName="text2" presStyleLbl="fgAcc2" presStyleIdx="1" presStyleCnt="2" custScaleX="182605">
        <dgm:presLayoutVars>
          <dgm:chPref val="3"/>
        </dgm:presLayoutVars>
      </dgm:prSet>
      <dgm:spPr/>
    </dgm:pt>
    <dgm:pt modelId="{1B7A4857-1E1A-49C4-AECD-76511AE4D193}" type="pres">
      <dgm:prSet presAssocID="{EDE2E6A8-D0BB-4B0E-BB33-F69647AD8EBA}" presName="hierChild3" presStyleCnt="0"/>
      <dgm:spPr/>
    </dgm:pt>
  </dgm:ptLst>
  <dgm:cxnLst>
    <dgm:cxn modelId="{15E0CF18-94BD-4222-96A2-9F0A5943745A}" type="presOf" srcId="{EDE2E6A8-D0BB-4B0E-BB33-F69647AD8EBA}" destId="{A1594DEF-EA43-496D-938A-FDBFF4BBFF35}" srcOrd="0" destOrd="0" presId="urn:microsoft.com/office/officeart/2005/8/layout/hierarchy1"/>
    <dgm:cxn modelId="{B2E0085A-F746-46CA-913F-B77225C116AE}" type="presOf" srcId="{7FC6DC1B-B2D3-40A3-BD9C-8FB133A69CF7}" destId="{C4F8CC92-A498-4D3A-94D0-F25212551210}" srcOrd="0" destOrd="0" presId="urn:microsoft.com/office/officeart/2005/8/layout/hierarchy1"/>
    <dgm:cxn modelId="{29C2CAA2-CA8C-473E-A794-C5899872041C}" srcId="{32EBFB1A-8EF4-41B6-9917-9A982DEDAB7B}" destId="{32890A84-1BFE-4A8C-B6DD-CE53CD3E5973}" srcOrd="0" destOrd="0" parTransId="{7FC6DC1B-B2D3-40A3-BD9C-8FB133A69CF7}" sibTransId="{C07131AD-D383-48B0-A9FB-9238D1E98078}"/>
    <dgm:cxn modelId="{92EA70B0-99D3-4065-ACE3-00BC35E54DAC}" srcId="{32EBFB1A-8EF4-41B6-9917-9A982DEDAB7B}" destId="{EDE2E6A8-D0BB-4B0E-BB33-F69647AD8EBA}" srcOrd="1" destOrd="0" parTransId="{62558928-D14E-4C27-92AE-D6D31CBCF184}" sibTransId="{4028A94C-ABCF-44F7-AC2F-A1B6DD212962}"/>
    <dgm:cxn modelId="{455C27CC-6A8C-4DEB-AF44-8404AD5A4D7E}" type="presOf" srcId="{8A705D96-AFFD-4288-ABA8-F8E396264B81}" destId="{8466C608-3DC9-4D62-A454-D3FEB0C79AB9}" srcOrd="0" destOrd="0" presId="urn:microsoft.com/office/officeart/2005/8/layout/hierarchy1"/>
    <dgm:cxn modelId="{7E0E3BDD-9F35-4F77-AA42-373DFDFD9411}" type="presOf" srcId="{62558928-D14E-4C27-92AE-D6D31CBCF184}" destId="{19F64F07-3D9A-4AC7-8BAA-9A6FAC90F831}" srcOrd="0" destOrd="0" presId="urn:microsoft.com/office/officeart/2005/8/layout/hierarchy1"/>
    <dgm:cxn modelId="{AEB669DD-5927-4A1A-B416-BC8B5B163CC9}" type="presOf" srcId="{32EBFB1A-8EF4-41B6-9917-9A982DEDAB7B}" destId="{E24B2953-26B6-45CE-954F-E6329BCACEE5}" srcOrd="0" destOrd="0" presId="urn:microsoft.com/office/officeart/2005/8/layout/hierarchy1"/>
    <dgm:cxn modelId="{525AF4EA-3CAB-4F04-A449-B937E29A4293}" type="presOf" srcId="{32890A84-1BFE-4A8C-B6DD-CE53CD3E5973}" destId="{4CB46E01-7226-4F9A-914B-B289072B5AA3}" srcOrd="0" destOrd="0" presId="urn:microsoft.com/office/officeart/2005/8/layout/hierarchy1"/>
    <dgm:cxn modelId="{8DE0A0EC-FD25-41C5-AECA-45E27D50CBBC}" srcId="{8A705D96-AFFD-4288-ABA8-F8E396264B81}" destId="{32EBFB1A-8EF4-41B6-9917-9A982DEDAB7B}" srcOrd="0" destOrd="0" parTransId="{E68886B1-DBEA-4400-B1CE-7E72CF4E2692}" sibTransId="{2E7AA9FC-768F-49AA-9BCD-ED48E8DBCD11}"/>
    <dgm:cxn modelId="{B5C3415C-7A01-4A9B-ACF5-B754AA42DC1A}" type="presParOf" srcId="{8466C608-3DC9-4D62-A454-D3FEB0C79AB9}" destId="{4C6CBFE7-3850-4F36-9321-34B7A951BBE5}" srcOrd="0" destOrd="0" presId="urn:microsoft.com/office/officeart/2005/8/layout/hierarchy1"/>
    <dgm:cxn modelId="{5B267A74-327E-4B9D-A327-45E29D0CB8BF}" type="presParOf" srcId="{4C6CBFE7-3850-4F36-9321-34B7A951BBE5}" destId="{5990D21E-1206-484F-A546-77E9139687DD}" srcOrd="0" destOrd="0" presId="urn:microsoft.com/office/officeart/2005/8/layout/hierarchy1"/>
    <dgm:cxn modelId="{260510B4-8136-4074-A5B6-F55090CC1F60}" type="presParOf" srcId="{5990D21E-1206-484F-A546-77E9139687DD}" destId="{28E92950-CA59-4FB6-B0D7-183590F1C21D}" srcOrd="0" destOrd="0" presId="urn:microsoft.com/office/officeart/2005/8/layout/hierarchy1"/>
    <dgm:cxn modelId="{0F7BC892-82DF-4F06-AB7C-BBD963D897D4}" type="presParOf" srcId="{5990D21E-1206-484F-A546-77E9139687DD}" destId="{E24B2953-26B6-45CE-954F-E6329BCACEE5}" srcOrd="1" destOrd="0" presId="urn:microsoft.com/office/officeart/2005/8/layout/hierarchy1"/>
    <dgm:cxn modelId="{75ACB7B6-32CC-4B47-B535-B5B9A4E7087B}" type="presParOf" srcId="{4C6CBFE7-3850-4F36-9321-34B7A951BBE5}" destId="{95D91D88-59DA-4B92-AE2C-C4CF130627C9}" srcOrd="1" destOrd="0" presId="urn:microsoft.com/office/officeart/2005/8/layout/hierarchy1"/>
    <dgm:cxn modelId="{E7877B5E-4546-47DA-800A-9D9E90A534C6}" type="presParOf" srcId="{95D91D88-59DA-4B92-AE2C-C4CF130627C9}" destId="{C4F8CC92-A498-4D3A-94D0-F25212551210}" srcOrd="0" destOrd="0" presId="urn:microsoft.com/office/officeart/2005/8/layout/hierarchy1"/>
    <dgm:cxn modelId="{D3E1E589-0E41-4836-8EB6-1AC486D0161F}" type="presParOf" srcId="{95D91D88-59DA-4B92-AE2C-C4CF130627C9}" destId="{EF68D1AA-84CF-4DDB-B1B8-FC78914B2230}" srcOrd="1" destOrd="0" presId="urn:microsoft.com/office/officeart/2005/8/layout/hierarchy1"/>
    <dgm:cxn modelId="{1631472F-D5BD-45A9-8C15-CA3E04393CD0}" type="presParOf" srcId="{EF68D1AA-84CF-4DDB-B1B8-FC78914B2230}" destId="{80709E05-0EB2-4393-8A9E-06C3C57AAF69}" srcOrd="0" destOrd="0" presId="urn:microsoft.com/office/officeart/2005/8/layout/hierarchy1"/>
    <dgm:cxn modelId="{F80BA804-5039-45C4-909D-712285C183B4}" type="presParOf" srcId="{80709E05-0EB2-4393-8A9E-06C3C57AAF69}" destId="{1BB7ACD6-98AF-446B-8030-D98FD61FD088}" srcOrd="0" destOrd="0" presId="urn:microsoft.com/office/officeart/2005/8/layout/hierarchy1"/>
    <dgm:cxn modelId="{C1C3EDAF-2EF1-4CCF-AB61-2D1FBB534129}" type="presParOf" srcId="{80709E05-0EB2-4393-8A9E-06C3C57AAF69}" destId="{4CB46E01-7226-4F9A-914B-B289072B5AA3}" srcOrd="1" destOrd="0" presId="urn:microsoft.com/office/officeart/2005/8/layout/hierarchy1"/>
    <dgm:cxn modelId="{0D370164-8ED5-480A-979E-FA4C0C42BF50}" type="presParOf" srcId="{EF68D1AA-84CF-4DDB-B1B8-FC78914B2230}" destId="{9D45B51F-6576-4EF8-B444-41523BE97E95}" srcOrd="1" destOrd="0" presId="urn:microsoft.com/office/officeart/2005/8/layout/hierarchy1"/>
    <dgm:cxn modelId="{CA8592FA-8F7A-493E-B1E9-23961A49A8C5}" type="presParOf" srcId="{95D91D88-59DA-4B92-AE2C-C4CF130627C9}" destId="{19F64F07-3D9A-4AC7-8BAA-9A6FAC90F831}" srcOrd="2" destOrd="0" presId="urn:microsoft.com/office/officeart/2005/8/layout/hierarchy1"/>
    <dgm:cxn modelId="{9188FEBA-CAE8-4E48-ABD4-76CD670A9462}" type="presParOf" srcId="{95D91D88-59DA-4B92-AE2C-C4CF130627C9}" destId="{1709D825-7D16-4C26-993B-3604DB364D18}" srcOrd="3" destOrd="0" presId="urn:microsoft.com/office/officeart/2005/8/layout/hierarchy1"/>
    <dgm:cxn modelId="{9A9DABA5-8C37-4579-B0E2-E12B2CC99FE9}" type="presParOf" srcId="{1709D825-7D16-4C26-993B-3604DB364D18}" destId="{1EED108E-701C-4DA0-AC3A-36CAE5A6BE8E}" srcOrd="0" destOrd="0" presId="urn:microsoft.com/office/officeart/2005/8/layout/hierarchy1"/>
    <dgm:cxn modelId="{5F1B4B1E-F4CD-40EF-87F7-CA1CF7653584}" type="presParOf" srcId="{1EED108E-701C-4DA0-AC3A-36CAE5A6BE8E}" destId="{48724D1E-65C2-4764-8192-DA29D7968AE1}" srcOrd="0" destOrd="0" presId="urn:microsoft.com/office/officeart/2005/8/layout/hierarchy1"/>
    <dgm:cxn modelId="{FC2C327B-51F0-4FB4-84A1-5A598DEA79E2}" type="presParOf" srcId="{1EED108E-701C-4DA0-AC3A-36CAE5A6BE8E}" destId="{A1594DEF-EA43-496D-938A-FDBFF4BBFF35}" srcOrd="1" destOrd="0" presId="urn:microsoft.com/office/officeart/2005/8/layout/hierarchy1"/>
    <dgm:cxn modelId="{F526AAF4-9203-4E26-8460-C5398580B4E8}" type="presParOf" srcId="{1709D825-7D16-4C26-993B-3604DB364D18}" destId="{1B7A4857-1E1A-49C4-AECD-76511AE4D19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7755D-A89A-47A2-B11C-61D8AD62663F}">
      <dsp:nvSpPr>
        <dsp:cNvPr id="0" name=""/>
        <dsp:cNvSpPr/>
      </dsp:nvSpPr>
      <dsp:spPr>
        <a:xfrm>
          <a:off x="0" y="2399697"/>
          <a:ext cx="10168467" cy="0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58F7A-164A-475E-A542-F85C61207B20}">
      <dsp:nvSpPr>
        <dsp:cNvPr id="0" name=""/>
        <dsp:cNvSpPr/>
      </dsp:nvSpPr>
      <dsp:spPr>
        <a:xfrm>
          <a:off x="0" y="593189"/>
          <a:ext cx="10168467" cy="0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0B1C0-2C1F-46E6-B25A-ED359B4E537E}">
      <dsp:nvSpPr>
        <dsp:cNvPr id="0" name=""/>
        <dsp:cNvSpPr/>
      </dsp:nvSpPr>
      <dsp:spPr>
        <a:xfrm>
          <a:off x="2643801" y="949"/>
          <a:ext cx="7524665" cy="592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3801" y="949"/>
        <a:ext cx="7524665" cy="592239"/>
      </dsp:txXfrm>
    </dsp:sp>
    <dsp:sp modelId="{BFF8FF51-C5CA-4439-92FC-40259B03FE82}">
      <dsp:nvSpPr>
        <dsp:cNvPr id="0" name=""/>
        <dsp:cNvSpPr/>
      </dsp:nvSpPr>
      <dsp:spPr>
        <a:xfrm>
          <a:off x="0" y="949"/>
          <a:ext cx="2643801" cy="5922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latin typeface="Times New Roman" panose="02020603050405020304" pitchFamily="18" charset="0"/>
              <a:cs typeface="Times New Roman" panose="02020603050405020304" pitchFamily="18" charset="0"/>
            </a:rPr>
            <a:t>Cách 1</a:t>
          </a:r>
        </a:p>
      </dsp:txBody>
      <dsp:txXfrm>
        <a:off x="28916" y="29865"/>
        <a:ext cx="2585969" cy="563323"/>
      </dsp:txXfrm>
    </dsp:sp>
    <dsp:sp modelId="{ACC2C24E-09C2-403B-B4AE-0514F29B2FC5}">
      <dsp:nvSpPr>
        <dsp:cNvPr id="0" name=""/>
        <dsp:cNvSpPr/>
      </dsp:nvSpPr>
      <dsp:spPr>
        <a:xfrm>
          <a:off x="0" y="593189"/>
          <a:ext cx="10168467" cy="1184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Nhấp </a:t>
          </a:r>
          <a:r>
            <a:rPr lang="en-US" sz="3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Star </a:t>
          </a:r>
          <a:r>
            <a:rPr 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– Gõ tìm kiếm </a:t>
          </a:r>
          <a:r>
            <a:rPr lang="en-US" sz="3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PowerPoint</a:t>
          </a:r>
          <a:r>
            <a:rPr 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 – Nháy chuột trái vào ứng dụng </a:t>
          </a:r>
          <a:r>
            <a:rPr lang="en-US" sz="3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Microsoft PowerPoint </a:t>
          </a:r>
          <a:endParaRPr lang="en-US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93189"/>
        <a:ext cx="10168467" cy="1184656"/>
      </dsp:txXfrm>
    </dsp:sp>
    <dsp:sp modelId="{CE8013A0-3D30-4757-A95A-F5B4B54F78F8}">
      <dsp:nvSpPr>
        <dsp:cNvPr id="0" name=""/>
        <dsp:cNvSpPr/>
      </dsp:nvSpPr>
      <dsp:spPr>
        <a:xfrm>
          <a:off x="2643801" y="1807457"/>
          <a:ext cx="7524665" cy="592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3801" y="1807457"/>
        <a:ext cx="7524665" cy="592239"/>
      </dsp:txXfrm>
    </dsp:sp>
    <dsp:sp modelId="{FB148442-ED48-4B44-B98F-2D91AFED0597}">
      <dsp:nvSpPr>
        <dsp:cNvPr id="0" name=""/>
        <dsp:cNvSpPr/>
      </dsp:nvSpPr>
      <dsp:spPr>
        <a:xfrm>
          <a:off x="0" y="1807457"/>
          <a:ext cx="2643801" cy="5922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latin typeface="Times New Roman" panose="02020603050405020304" pitchFamily="18" charset="0"/>
              <a:cs typeface="Times New Roman" panose="02020603050405020304" pitchFamily="18" charset="0"/>
            </a:rPr>
            <a:t>Cách 2</a:t>
          </a:r>
        </a:p>
      </dsp:txBody>
      <dsp:txXfrm>
        <a:off x="28916" y="1836373"/>
        <a:ext cx="2585969" cy="563323"/>
      </dsp:txXfrm>
    </dsp:sp>
    <dsp:sp modelId="{A66BCAC4-1D46-441D-AC49-EDD9CC1AD0AB}">
      <dsp:nvSpPr>
        <dsp:cNvPr id="0" name=""/>
        <dsp:cNvSpPr/>
      </dsp:nvSpPr>
      <dsp:spPr>
        <a:xfrm>
          <a:off x="0" y="2399697"/>
          <a:ext cx="10168467" cy="1184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Nháy đúp chuột trái vào biểu tượng </a:t>
          </a:r>
          <a:r>
            <a:rPr lang="en-US" sz="3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PowerPoint</a:t>
          </a:r>
          <a:r>
            <a:rPr 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 trên màn hình </a:t>
          </a:r>
        </a:p>
      </dsp:txBody>
      <dsp:txXfrm>
        <a:off x="0" y="2399697"/>
        <a:ext cx="10168467" cy="1184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64F07-3D9A-4AC7-8BAA-9A6FAC90F831}">
      <dsp:nvSpPr>
        <dsp:cNvPr id="0" name=""/>
        <dsp:cNvSpPr/>
      </dsp:nvSpPr>
      <dsp:spPr>
        <a:xfrm>
          <a:off x="4434409" y="1428782"/>
          <a:ext cx="2302297" cy="653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548"/>
              </a:lnTo>
              <a:lnTo>
                <a:pt x="2302297" y="445548"/>
              </a:lnTo>
              <a:lnTo>
                <a:pt x="2302297" y="65380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F8CC92-A498-4D3A-94D0-F25212551210}">
      <dsp:nvSpPr>
        <dsp:cNvPr id="0" name=""/>
        <dsp:cNvSpPr/>
      </dsp:nvSpPr>
      <dsp:spPr>
        <a:xfrm>
          <a:off x="2132112" y="1428782"/>
          <a:ext cx="2302297" cy="653804"/>
        </a:xfrm>
        <a:custGeom>
          <a:avLst/>
          <a:gdLst/>
          <a:ahLst/>
          <a:cxnLst/>
          <a:rect l="0" t="0" r="0" b="0"/>
          <a:pathLst>
            <a:path>
              <a:moveTo>
                <a:pt x="2302297" y="0"/>
              </a:moveTo>
              <a:lnTo>
                <a:pt x="2302297" y="445548"/>
              </a:lnTo>
              <a:lnTo>
                <a:pt x="0" y="445548"/>
              </a:lnTo>
              <a:lnTo>
                <a:pt x="0" y="65380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92950-CA59-4FB6-B0D7-183590F1C21D}">
      <dsp:nvSpPr>
        <dsp:cNvPr id="0" name=""/>
        <dsp:cNvSpPr/>
      </dsp:nvSpPr>
      <dsp:spPr>
        <a:xfrm>
          <a:off x="2381894" y="1278"/>
          <a:ext cx="4105030" cy="14275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B2953-26B6-45CE-954F-E6329BCACEE5}">
      <dsp:nvSpPr>
        <dsp:cNvPr id="0" name=""/>
        <dsp:cNvSpPr/>
      </dsp:nvSpPr>
      <dsp:spPr>
        <a:xfrm>
          <a:off x="2631676" y="238571"/>
          <a:ext cx="4105030" cy="1427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Công việc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Tạo bài trình chiếu giới thiệu nhóm</a:t>
          </a:r>
        </a:p>
      </dsp:txBody>
      <dsp:txXfrm>
        <a:off x="2673486" y="280381"/>
        <a:ext cx="4021410" cy="1343884"/>
      </dsp:txXfrm>
    </dsp:sp>
    <dsp:sp modelId="{1BB7ACD6-98AF-446B-8030-D98FD61FD088}">
      <dsp:nvSpPr>
        <dsp:cNvPr id="0" name=""/>
        <dsp:cNvSpPr/>
      </dsp:nvSpPr>
      <dsp:spPr>
        <a:xfrm>
          <a:off x="79597" y="2082587"/>
          <a:ext cx="4105030" cy="14275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46E01-7226-4F9A-914B-B289072B5AA3}">
      <dsp:nvSpPr>
        <dsp:cNvPr id="0" name=""/>
        <dsp:cNvSpPr/>
      </dsp:nvSpPr>
      <dsp:spPr>
        <a:xfrm>
          <a:off x="329379" y="2319880"/>
          <a:ext cx="4105030" cy="1427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Việc 1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Thu thập thông tin các bạn trong nhóm</a:t>
          </a:r>
        </a:p>
      </dsp:txBody>
      <dsp:txXfrm>
        <a:off x="371189" y="2361690"/>
        <a:ext cx="4021410" cy="1343884"/>
      </dsp:txXfrm>
    </dsp:sp>
    <dsp:sp modelId="{48724D1E-65C2-4764-8192-DA29D7968AE1}">
      <dsp:nvSpPr>
        <dsp:cNvPr id="0" name=""/>
        <dsp:cNvSpPr/>
      </dsp:nvSpPr>
      <dsp:spPr>
        <a:xfrm>
          <a:off x="4684192" y="2082587"/>
          <a:ext cx="4105030" cy="14275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94DEF-EA43-496D-938A-FDBFF4BBFF35}">
      <dsp:nvSpPr>
        <dsp:cNvPr id="0" name=""/>
        <dsp:cNvSpPr/>
      </dsp:nvSpPr>
      <dsp:spPr>
        <a:xfrm>
          <a:off x="4933974" y="2319880"/>
          <a:ext cx="4105030" cy="1427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Việc 2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Tạo bài trình chiếu trên máy tính</a:t>
          </a:r>
        </a:p>
      </dsp:txBody>
      <dsp:txXfrm>
        <a:off x="4975784" y="2361690"/>
        <a:ext cx="4021410" cy="13438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64F07-3D9A-4AC7-8BAA-9A6FAC90F831}">
      <dsp:nvSpPr>
        <dsp:cNvPr id="0" name=""/>
        <dsp:cNvSpPr/>
      </dsp:nvSpPr>
      <dsp:spPr>
        <a:xfrm>
          <a:off x="4434409" y="1428782"/>
          <a:ext cx="2302297" cy="653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548"/>
              </a:lnTo>
              <a:lnTo>
                <a:pt x="2302297" y="445548"/>
              </a:lnTo>
              <a:lnTo>
                <a:pt x="2302297" y="65380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F8CC92-A498-4D3A-94D0-F25212551210}">
      <dsp:nvSpPr>
        <dsp:cNvPr id="0" name=""/>
        <dsp:cNvSpPr/>
      </dsp:nvSpPr>
      <dsp:spPr>
        <a:xfrm>
          <a:off x="2132112" y="1428782"/>
          <a:ext cx="2302297" cy="653804"/>
        </a:xfrm>
        <a:custGeom>
          <a:avLst/>
          <a:gdLst/>
          <a:ahLst/>
          <a:cxnLst/>
          <a:rect l="0" t="0" r="0" b="0"/>
          <a:pathLst>
            <a:path>
              <a:moveTo>
                <a:pt x="2302297" y="0"/>
              </a:moveTo>
              <a:lnTo>
                <a:pt x="2302297" y="445548"/>
              </a:lnTo>
              <a:lnTo>
                <a:pt x="0" y="445548"/>
              </a:lnTo>
              <a:lnTo>
                <a:pt x="0" y="65380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92950-CA59-4FB6-B0D7-183590F1C21D}">
      <dsp:nvSpPr>
        <dsp:cNvPr id="0" name=""/>
        <dsp:cNvSpPr/>
      </dsp:nvSpPr>
      <dsp:spPr>
        <a:xfrm>
          <a:off x="2167465" y="1278"/>
          <a:ext cx="4533888" cy="14275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B2953-26B6-45CE-954F-E6329BCACEE5}">
      <dsp:nvSpPr>
        <dsp:cNvPr id="0" name=""/>
        <dsp:cNvSpPr/>
      </dsp:nvSpPr>
      <dsp:spPr>
        <a:xfrm>
          <a:off x="2417247" y="238571"/>
          <a:ext cx="4533888" cy="1427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Công việc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Tạo bài trình chiếu về cách khởi động, tắt máy tính</a:t>
          </a:r>
          <a:endParaRPr lang="en-US" sz="280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9057" y="280381"/>
        <a:ext cx="4450268" cy="1343884"/>
      </dsp:txXfrm>
    </dsp:sp>
    <dsp:sp modelId="{1BB7ACD6-98AF-446B-8030-D98FD61FD088}">
      <dsp:nvSpPr>
        <dsp:cNvPr id="0" name=""/>
        <dsp:cNvSpPr/>
      </dsp:nvSpPr>
      <dsp:spPr>
        <a:xfrm>
          <a:off x="79597" y="2082587"/>
          <a:ext cx="4105030" cy="14275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46E01-7226-4F9A-914B-B289072B5AA3}">
      <dsp:nvSpPr>
        <dsp:cNvPr id="0" name=""/>
        <dsp:cNvSpPr/>
      </dsp:nvSpPr>
      <dsp:spPr>
        <a:xfrm>
          <a:off x="329379" y="2319880"/>
          <a:ext cx="4105030" cy="1427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Việc 1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Tìm hiểu cách khởi động, tắt máy tính</a:t>
          </a:r>
          <a:endParaRPr lang="en-US" sz="280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189" y="2361690"/>
        <a:ext cx="4021410" cy="1343884"/>
      </dsp:txXfrm>
    </dsp:sp>
    <dsp:sp modelId="{48724D1E-65C2-4764-8192-DA29D7968AE1}">
      <dsp:nvSpPr>
        <dsp:cNvPr id="0" name=""/>
        <dsp:cNvSpPr/>
      </dsp:nvSpPr>
      <dsp:spPr>
        <a:xfrm>
          <a:off x="4684192" y="2082587"/>
          <a:ext cx="4105030" cy="14275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94DEF-EA43-496D-938A-FDBFF4BBFF35}">
      <dsp:nvSpPr>
        <dsp:cNvPr id="0" name=""/>
        <dsp:cNvSpPr/>
      </dsp:nvSpPr>
      <dsp:spPr>
        <a:xfrm>
          <a:off x="4933974" y="2319880"/>
          <a:ext cx="4105030" cy="1427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Việc 2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Tạo bài trình chiếu trên máy tính</a:t>
          </a:r>
        </a:p>
      </dsp:txBody>
      <dsp:txXfrm>
        <a:off x="4975784" y="2361690"/>
        <a:ext cx="4021410" cy="1343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F94E1-B0C1-4588-B2DB-60DB62DC0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44F7C-7B8F-4604-9DD1-72D3622E9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60501-1C08-413F-AB75-EDEC39E22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B6AC-0FB7-4622-95A2-AEB1E8081151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E44F5-2A5F-496A-9335-F3E7E2B23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05332-38CF-492C-AA8F-CD20BB46F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582B-5E1C-4BB8-A9E7-749A99E9B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1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C67F6-9FFC-4AA4-BB85-949790105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FA4DF-5F50-42BF-81FC-B536AF17B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BF323-E9EF-4FCD-80D5-EAB9FF58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B6AC-0FB7-4622-95A2-AEB1E8081151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C7C9F-E50C-4147-B305-F0ABEBF4B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83DD9-08C0-4D9B-A918-2419B4F40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582B-5E1C-4BB8-A9E7-749A99E9B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32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2767AA-CEAA-40E9-893F-A47B509A7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869728-34AA-4340-966D-C4372E156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688F2-D82C-45CF-8B38-E98DB7DF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B6AC-0FB7-4622-95A2-AEB1E8081151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3DFC2-821E-4798-89CD-AFAA3344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99E81-5F92-45DC-AFF0-50CC383E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582B-5E1C-4BB8-A9E7-749A99E9B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1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48B90-7A4C-41EA-8AB6-18F6771FE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2EAD0-5771-41B7-A5EC-C3059E388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D3FD0-9D18-4190-AE90-420CBE6AD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B6AC-0FB7-4622-95A2-AEB1E8081151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791D2-ECC5-4BE0-AFD6-EB6B4718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DA1CB-6E1C-44D1-8556-1FBCB7BE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582B-5E1C-4BB8-A9E7-749A99E9B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4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96F5-D8BD-4003-857A-609886457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FD7A6-B701-4423-9D3D-068D87591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70547-52B2-46A6-BAF8-F7399F98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B6AC-0FB7-4622-95A2-AEB1E8081151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E1641-EEF1-4A1F-A8DC-EBECB160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6398B-46B2-483D-B8A4-81B573AFE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582B-5E1C-4BB8-A9E7-749A99E9B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9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C463E-9728-4809-BCB6-8995F7CDD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6877F-A5A2-41CA-8DB2-CC33C22B7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C01F8-B0CB-4E4F-A919-A2A081733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7EDA2-47B7-4D7E-B955-514A94C4C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B6AC-0FB7-4622-95A2-AEB1E8081151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06F45-02CC-4011-95B4-22D2E6C32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40FB9-92E9-4385-A034-63653ECB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582B-5E1C-4BB8-A9E7-749A99E9B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2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536D-5866-48A2-BD29-FD22D0C42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8054D-A1ED-49C4-8F2B-CF4AE7C88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996DD-A7A6-48B7-A80D-6CC74E2F2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F675DC-3FAB-4BBD-80CF-A9FDC342E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085F3F-5313-42BE-AC2A-1ADF1DBB41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CBBB9D-EE88-46B9-B522-7D2B9EC6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B6AC-0FB7-4622-95A2-AEB1E8081151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B81649-EFD4-4B5A-A31C-81A960CDA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42E871-E08E-4412-AD7A-566AA113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582B-5E1C-4BB8-A9E7-749A99E9B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4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4D422-1485-4C34-8F2F-8D47D901A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BD8D71-60C4-468D-B95F-735D3AADF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B6AC-0FB7-4622-95A2-AEB1E8081151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C61A17-DB3A-4C7B-9571-C5B170B2C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19F4F-0B32-46B0-99C2-816E1517B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582B-5E1C-4BB8-A9E7-749A99E9B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9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854FDF-BC48-446B-87A5-BE5AE1059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B6AC-0FB7-4622-95A2-AEB1E8081151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D208A-7DF3-488A-863E-98D09BC71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8F4AF-B62F-4C47-A275-53B00EB1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582B-5E1C-4BB8-A9E7-749A99E9B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A3B95-5B45-44B2-B1B0-6A4713D9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40EE1-C5C1-4B7F-BF45-A491B7D34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D8C5D-3F49-4B29-942C-2EFC2C215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E7BF9-910A-4153-AA54-F0A14AEF0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B6AC-0FB7-4622-95A2-AEB1E8081151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BB2FCD-D34C-49B4-BA0B-01D08DDA6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29E38-FB4C-4104-A3F3-AD76045A9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582B-5E1C-4BB8-A9E7-749A99E9B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1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B5C65-28DE-4BA6-8636-345BF1261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E8EDF2-A953-40B2-90BD-0C6E2865C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651DB-6645-4950-A0E8-4C0DD4A49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A0DF9-5353-4C64-94E9-2FA37AA5F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B6AC-0FB7-4622-95A2-AEB1E8081151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89A0D-972C-4900-9811-6AF1B2421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D03CB-602A-40AA-A5DD-0DF6BDC1D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582B-5E1C-4BB8-A9E7-749A99E9B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1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2155F3-D6B2-400F-A6E4-5F4BFDDF5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8289A-8B8C-4E5C-A199-5BDBB726D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FC013-7805-4EB1-A9B0-4C1DEE3866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FB6AC-0FB7-4622-95A2-AEB1E8081151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5739B-8DF4-48DF-88FE-1DFC0BD2C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79EF8-F069-4C6B-8776-E00C2E0DC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D582B-5E1C-4BB8-A9E7-749A99E9B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9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E4092-E707-4E35-8616-51127B019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0558"/>
            <a:ext cx="9144000" cy="1137361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9419BA-9870-450C-B4CA-8763549E3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296" y="1963764"/>
            <a:ext cx="10573407" cy="1655762"/>
          </a:xfrm>
        </p:spPr>
        <p:txBody>
          <a:bodyPr>
            <a:prstTxWarp prst="textPlain">
              <a:avLst/>
            </a:prstTxWarp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10000"/>
              </a:lnSpc>
            </a:pPr>
            <a:r>
              <a:rPr lang="en-US" sz="60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CỦA EM VÀ SỰ TRỢ GIÚP CỦA MÁY TÍNH</a:t>
            </a:r>
          </a:p>
        </p:txBody>
      </p:sp>
      <p:pic>
        <p:nvPicPr>
          <p:cNvPr id="11" name="Picture 10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F4240566-6D57-4647-8087-9C58FAAFC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87" y="4066355"/>
            <a:ext cx="3142920" cy="24654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9C59E3E-8D37-4C2A-8B66-65817BE7540C}"/>
              </a:ext>
            </a:extLst>
          </p:cNvPr>
          <p:cNvSpPr txBox="1"/>
          <p:nvPr/>
        </p:nvSpPr>
        <p:spPr>
          <a:xfrm>
            <a:off x="5633545" y="4023165"/>
            <a:ext cx="5192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</a:t>
            </a:r>
          </a:p>
          <a:p>
            <a:pPr marL="342900" indent="-342900">
              <a:buAutoNum type="arabicPeriod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Diễm Thủy</a:t>
            </a:r>
          </a:p>
          <a:p>
            <a:pPr marL="342900" indent="-342900">
              <a:buAutoNum type="arabicPeriod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Nguyễn Hoàng Bích Trâm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5AC116-9E39-42B6-8ACE-250B6C02917E}"/>
              </a:ext>
            </a:extLst>
          </p:cNvPr>
          <p:cNvSpPr/>
          <p:nvPr/>
        </p:nvSpPr>
        <p:spPr>
          <a:xfrm>
            <a:off x="1504764" y="95479"/>
            <a:ext cx="3106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TIN HỌC 3</a:t>
            </a:r>
          </a:p>
        </p:txBody>
      </p:sp>
    </p:spTree>
    <p:extLst>
      <p:ext uri="{BB962C8B-B14F-4D97-AF65-F5344CB8AC3E}">
        <p14:creationId xmlns:p14="http://schemas.microsoft.com/office/powerpoint/2010/main" val="3840937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8556-0E5F-456B-8CA2-DED317DB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7133"/>
            <a:ext cx="10515600" cy="1033176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VẬN DỤNG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A97AF-4567-4D5A-BD44-1F53C4FA430A}"/>
              </a:ext>
            </a:extLst>
          </p:cNvPr>
          <p:cNvSpPr/>
          <p:nvPr/>
        </p:nvSpPr>
        <p:spPr>
          <a:xfrm>
            <a:off x="108174" y="72737"/>
            <a:ext cx="119756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15. NHIỆM VỤ CỦA EM VÀ SỰ TRỢ GIÚP CỦA MÁY TÍNH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D1564A1-B342-46C7-9438-6BEC315F79AD}"/>
              </a:ext>
            </a:extLst>
          </p:cNvPr>
          <p:cNvSpPr/>
          <p:nvPr/>
        </p:nvSpPr>
        <p:spPr>
          <a:xfrm>
            <a:off x="558800" y="1620309"/>
            <a:ext cx="10795000" cy="103317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a. Em hãy thảo luận, đưa ra ý tưởng thiết kế cho bài trình chiếu giới thiệu thành viên của nhóm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B0132C4-8F07-499F-9507-21E5CABB1D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9033791"/>
              </p:ext>
            </p:extLst>
          </p:nvPr>
        </p:nvGraphicFramePr>
        <p:xfrm>
          <a:off x="2074331" y="2855336"/>
          <a:ext cx="9118602" cy="3748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827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8556-0E5F-456B-8CA2-DED317DB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7133"/>
            <a:ext cx="10515600" cy="1033176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VẬN DỤNG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A97AF-4567-4D5A-BD44-1F53C4FA430A}"/>
              </a:ext>
            </a:extLst>
          </p:cNvPr>
          <p:cNvSpPr/>
          <p:nvPr/>
        </p:nvSpPr>
        <p:spPr>
          <a:xfrm>
            <a:off x="108174" y="72737"/>
            <a:ext cx="119756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15. NHIỆM VỤ CỦA EM VÀ SỰ TRỢ GIÚP CỦA MÁY TÍNH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D1564A1-B342-46C7-9438-6BEC315F79AD}"/>
              </a:ext>
            </a:extLst>
          </p:cNvPr>
          <p:cNvSpPr/>
          <p:nvPr/>
        </p:nvSpPr>
        <p:spPr>
          <a:xfrm>
            <a:off x="558800" y="1620309"/>
            <a:ext cx="10795000" cy="1033176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Thực hành trên máy tính tạo bài trình chiếu về 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“Cách khởi động và tắt máy tính”</a:t>
            </a: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CC242D58-4880-40D8-AAA4-63A271CEA0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4135494"/>
              </p:ext>
            </p:extLst>
          </p:nvPr>
        </p:nvGraphicFramePr>
        <p:xfrm>
          <a:off x="1396999" y="2833153"/>
          <a:ext cx="9118602" cy="3748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561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2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6C4F304-1C31-4B77-9D7B-022D174C3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260" y="1019503"/>
            <a:ext cx="3814642" cy="3899338"/>
          </a:xfrm>
        </p:spPr>
        <p:txBody>
          <a:bodyPr anchor="b">
            <a:normAutofit/>
          </a:bodyPr>
          <a:lstStyle/>
          <a:p>
            <a:pPr algn="l"/>
            <a:r>
              <a:rPr lang="en-US" sz="440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CÁM ƠN THẦY CÔ VÀ CÁC BẠN ĐÃ CHÚ Ý LẮNG NGHE!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9AC64F87-86EF-4136-B95B-46EC9A10A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51" y="1112701"/>
            <a:ext cx="6631341" cy="463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19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3B13-A1CE-4827-A480-4C550BAC6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512"/>
            <a:ext cx="10515600" cy="798755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LUYỆN TẬP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8CB9D-FEB3-48C9-BB9F-D2BC451F5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21" y="1353232"/>
            <a:ext cx="11339058" cy="12241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Em hãy ghép mỗi mục ở cột bên trái thích hợp với cột bên phải?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538CD5-A9D0-4808-85B2-70A153ED69DE}"/>
              </a:ext>
            </a:extLst>
          </p:cNvPr>
          <p:cNvSpPr/>
          <p:nvPr/>
        </p:nvSpPr>
        <p:spPr>
          <a:xfrm>
            <a:off x="108174" y="72737"/>
            <a:ext cx="119756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15. NHIỆM VỤ CỦA EM VÀ SỰ TRỢ GIÚP CỦA MÁY TÍNH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D88178-3F04-4669-B450-E9A104487672}"/>
              </a:ext>
            </a:extLst>
          </p:cNvPr>
          <p:cNvSpPr/>
          <p:nvPr/>
        </p:nvSpPr>
        <p:spPr>
          <a:xfrm>
            <a:off x="0" y="2496716"/>
            <a:ext cx="4803229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a. Mô tả công việc của Huy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4BFC24-1843-4478-AA23-138F0FA3D6F7}"/>
              </a:ext>
            </a:extLst>
          </p:cNvPr>
          <p:cNvSpPr/>
          <p:nvPr/>
        </p:nvSpPr>
        <p:spPr>
          <a:xfrm>
            <a:off x="393554" y="3778548"/>
            <a:ext cx="3691467" cy="775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 Những gì đã có trước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C645E5-145B-4FD4-BC93-1F621AAF5101}"/>
              </a:ext>
            </a:extLst>
          </p:cNvPr>
          <p:cNvSpPr/>
          <p:nvPr/>
        </p:nvSpPr>
        <p:spPr>
          <a:xfrm>
            <a:off x="393554" y="4892223"/>
            <a:ext cx="3691467" cy="775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 Sản phẩm cần tạo ra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34E1CC-0EC4-4778-8AD9-21235A2FB894}"/>
              </a:ext>
            </a:extLst>
          </p:cNvPr>
          <p:cNvSpPr/>
          <p:nvPr/>
        </p:nvSpPr>
        <p:spPr>
          <a:xfrm>
            <a:off x="5297214" y="3231493"/>
            <a:ext cx="6388682" cy="1224184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Bài trình chiếu giới thiệu cách sắp xếp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D51CBF7-AB4C-4E1F-BA42-6B95C8F7427B}"/>
              </a:ext>
            </a:extLst>
          </p:cNvPr>
          <p:cNvSpPr/>
          <p:nvPr/>
        </p:nvSpPr>
        <p:spPr>
          <a:xfrm>
            <a:off x="5297214" y="4806400"/>
            <a:ext cx="6472765" cy="1282262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Sách vở, truyện thiếu nhi, đồ dùng học tập đã được sắp xếp vào thư viện của lớp.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C79A2E9-4865-4B8D-931D-E698E842B88B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4085021" y="4166088"/>
            <a:ext cx="1212193" cy="12814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5F65349-47E6-4C6B-BEE9-A3B1C8DC26E8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4085021" y="3843585"/>
            <a:ext cx="1212193" cy="14361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94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3B13-A1CE-4827-A480-4C550BAC6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512"/>
            <a:ext cx="10515600" cy="798755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LUYỆN TẬP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538CD5-A9D0-4808-85B2-70A153ED69DE}"/>
              </a:ext>
            </a:extLst>
          </p:cNvPr>
          <p:cNvSpPr/>
          <p:nvPr/>
        </p:nvSpPr>
        <p:spPr>
          <a:xfrm>
            <a:off x="108174" y="72737"/>
            <a:ext cx="119756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15. NHIỆM VỤ CỦA EM VÀ SỰ TRỢ GIÚP CỦA MÁY TÍNH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D88178-3F04-4669-B450-E9A104487672}"/>
              </a:ext>
            </a:extLst>
          </p:cNvPr>
          <p:cNvSpPr/>
          <p:nvPr/>
        </p:nvSpPr>
        <p:spPr>
          <a:xfrm>
            <a:off x="0" y="2536274"/>
            <a:ext cx="5055477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b. Mô tả công việc của Thủy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4BFC24-1843-4478-AA23-138F0FA3D6F7}"/>
              </a:ext>
            </a:extLst>
          </p:cNvPr>
          <p:cNvSpPr/>
          <p:nvPr/>
        </p:nvSpPr>
        <p:spPr>
          <a:xfrm>
            <a:off x="430922" y="3694513"/>
            <a:ext cx="3691467" cy="775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 Những gì đã có trước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C645E5-145B-4FD4-BC93-1F621AAF5101}"/>
              </a:ext>
            </a:extLst>
          </p:cNvPr>
          <p:cNvSpPr/>
          <p:nvPr/>
        </p:nvSpPr>
        <p:spPr>
          <a:xfrm>
            <a:off x="430921" y="4928041"/>
            <a:ext cx="3691467" cy="775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 Công việc cần làm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34E1CC-0EC4-4778-8AD9-21235A2FB894}"/>
              </a:ext>
            </a:extLst>
          </p:cNvPr>
          <p:cNvSpPr/>
          <p:nvPr/>
        </p:nvSpPr>
        <p:spPr>
          <a:xfrm>
            <a:off x="5334582" y="3657423"/>
            <a:ext cx="6388682" cy="849259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Máy tính có phần mềm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RapidTyping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D51CBF7-AB4C-4E1F-BA42-6B95C8F7427B}"/>
              </a:ext>
            </a:extLst>
          </p:cNvPr>
          <p:cNvSpPr/>
          <p:nvPr/>
        </p:nvSpPr>
        <p:spPr>
          <a:xfrm>
            <a:off x="5334582" y="4894222"/>
            <a:ext cx="6388682" cy="808899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Luyện tập gõ bàn phím trên máy tính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C79A2E9-4865-4B8D-931D-E698E842B88B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4122389" y="4082053"/>
            <a:ext cx="121219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5F65349-47E6-4C6B-BEE9-A3B1C8DC26E8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 flipV="1">
            <a:off x="4122388" y="5298672"/>
            <a:ext cx="1212194" cy="169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12974B0-FBA8-477C-B4D6-F99540D4F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21" y="1353232"/>
            <a:ext cx="11339058" cy="12241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Em hãy ghép mỗi mục ở cột bên trái thích hợp với cột bên phải?</a:t>
            </a:r>
          </a:p>
        </p:txBody>
      </p:sp>
    </p:spTree>
    <p:extLst>
      <p:ext uri="{BB962C8B-B14F-4D97-AF65-F5344CB8AC3E}">
        <p14:creationId xmlns:p14="http://schemas.microsoft.com/office/powerpoint/2010/main" val="4857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3B13-A1CE-4827-A480-4C550BAC6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512"/>
            <a:ext cx="10515600" cy="798755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LUYỆN TẬP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8CB9D-FEB3-48C9-BB9F-D2BC451F5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32" y="1456267"/>
            <a:ext cx="11116733" cy="14545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Em hãy mô tả công việc của bạn Ngọc bằng cách ghép mỗi mục ở cột bên trái thích hợp với cột bên phải?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538CD5-A9D0-4808-85B2-70A153ED69DE}"/>
              </a:ext>
            </a:extLst>
          </p:cNvPr>
          <p:cNvSpPr/>
          <p:nvPr/>
        </p:nvSpPr>
        <p:spPr>
          <a:xfrm>
            <a:off x="108174" y="72737"/>
            <a:ext cx="119756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15. NHIỆM VỤ CỦA EM VÀ SỰ TRỢ GIÚP CỦA MÁY TÍNH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4BFC24-1843-4478-AA23-138F0FA3D6F7}"/>
              </a:ext>
            </a:extLst>
          </p:cNvPr>
          <p:cNvSpPr/>
          <p:nvPr/>
        </p:nvSpPr>
        <p:spPr>
          <a:xfrm>
            <a:off x="277940" y="3281751"/>
            <a:ext cx="3691467" cy="775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 Những gì đã có trước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C645E5-145B-4FD4-BC93-1F621AAF5101}"/>
              </a:ext>
            </a:extLst>
          </p:cNvPr>
          <p:cNvSpPr/>
          <p:nvPr/>
        </p:nvSpPr>
        <p:spPr>
          <a:xfrm>
            <a:off x="277939" y="4619551"/>
            <a:ext cx="3691467" cy="775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 Việc cần làm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34E1CC-0EC4-4778-8AD9-21235A2FB894}"/>
              </a:ext>
            </a:extLst>
          </p:cNvPr>
          <p:cNvSpPr/>
          <p:nvPr/>
        </p:nvSpPr>
        <p:spPr>
          <a:xfrm>
            <a:off x="4897384" y="3026890"/>
            <a:ext cx="7016676" cy="1051266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Luyện tập sử dụng chuột trên máy tính.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D51CBF7-AB4C-4E1F-BA42-6B95C8F7427B}"/>
              </a:ext>
            </a:extLst>
          </p:cNvPr>
          <p:cNvSpPr/>
          <p:nvPr/>
        </p:nvSpPr>
        <p:spPr>
          <a:xfrm>
            <a:off x="4897384" y="4559116"/>
            <a:ext cx="7016676" cy="1001306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Máy tính có phần mềm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Basic Mouse Skills.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C79A2E9-4865-4B8D-931D-E698E842B88B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3969407" y="3669291"/>
            <a:ext cx="927977" cy="13904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5F65349-47E6-4C6B-BEE9-A3B1C8DC26E8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3969406" y="3552523"/>
            <a:ext cx="927978" cy="14545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05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3B13-A1CE-4827-A480-4C550BAC6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512"/>
            <a:ext cx="10515600" cy="798755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LUYỆN TẬP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8CB9D-FEB3-48C9-BB9F-D2BC451F5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33" y="1472617"/>
            <a:ext cx="11116733" cy="132089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tập 3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Để tạo bài chình chiếu về cách khởi động, tắt máy cho học sinh. Em hãy mô tả công việc vần thực hiện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538CD5-A9D0-4808-85B2-70A153ED69DE}"/>
              </a:ext>
            </a:extLst>
          </p:cNvPr>
          <p:cNvSpPr/>
          <p:nvPr/>
        </p:nvSpPr>
        <p:spPr>
          <a:xfrm>
            <a:off x="108174" y="72737"/>
            <a:ext cx="119756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15. NHIỆM VỤ CỦA EM VÀ SỰ TRỢ GIÚP CỦA MÁY TÍNH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FE6B19-27D2-45A1-AD73-DD3F87443F6A}"/>
              </a:ext>
            </a:extLst>
          </p:cNvPr>
          <p:cNvGrpSpPr/>
          <p:nvPr/>
        </p:nvGrpSpPr>
        <p:grpSpPr>
          <a:xfrm>
            <a:off x="2601988" y="2793507"/>
            <a:ext cx="6729295" cy="3744545"/>
            <a:chOff x="0" y="0"/>
            <a:chExt cx="2731505" cy="156220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B698AC0-5CC0-475A-AD9E-FF23179B62DB}"/>
                </a:ext>
              </a:extLst>
            </p:cNvPr>
            <p:cNvGrpSpPr/>
            <p:nvPr/>
          </p:nvGrpSpPr>
          <p:grpSpPr>
            <a:xfrm>
              <a:off x="634804" y="0"/>
              <a:ext cx="1433424" cy="538223"/>
              <a:chOff x="-140700" y="0"/>
              <a:chExt cx="1433424" cy="538223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7716037-3C65-4C36-AD7F-FDDFF906DEBE}"/>
                  </a:ext>
                </a:extLst>
              </p:cNvPr>
              <p:cNvSpPr/>
              <p:nvPr/>
            </p:nvSpPr>
            <p:spPr>
              <a:xfrm>
                <a:off x="-140700" y="0"/>
                <a:ext cx="1433424" cy="538223"/>
              </a:xfrm>
              <a:prstGeom prst="rect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Text Box 5">
                <a:extLst>
                  <a:ext uri="{FF2B5EF4-FFF2-40B4-BE49-F238E27FC236}">
                    <a16:creationId xmlns:a16="http://schemas.microsoft.com/office/drawing/2014/main" id="{F817BB9E-0482-4015-8316-9F7D51B350FC}"/>
                  </a:ext>
                </a:extLst>
              </p:cNvPr>
              <p:cNvSpPr txBox="1"/>
              <p:nvPr/>
            </p:nvSpPr>
            <p:spPr>
              <a:xfrm>
                <a:off x="-118798" y="28937"/>
                <a:ext cx="1397451" cy="486137"/>
              </a:xfrm>
              <a:prstGeom prst="rect">
                <a:avLst/>
              </a:prstGeom>
              <a:grp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 việc</a:t>
                </a:r>
                <a:endParaRPr lang="en-US" sz="20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Tạo bài trình chiếu về cách khởi động, tắt máy tính</a:t>
                </a:r>
                <a:endParaRPr lang="en-US" sz="2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54BD429-5EFF-4B21-A0EB-0133C4AAA5AD}"/>
                </a:ext>
              </a:extLst>
            </p:cNvPr>
            <p:cNvGrpSpPr/>
            <p:nvPr/>
          </p:nvGrpSpPr>
          <p:grpSpPr>
            <a:xfrm>
              <a:off x="0" y="1024359"/>
              <a:ext cx="1076325" cy="537845"/>
              <a:chOff x="0" y="0"/>
              <a:chExt cx="1325301" cy="538223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C3112EB-6A18-4529-8DF7-4E4CC89C399F}"/>
                  </a:ext>
                </a:extLst>
              </p:cNvPr>
              <p:cNvSpPr/>
              <p:nvPr/>
            </p:nvSpPr>
            <p:spPr>
              <a:xfrm>
                <a:off x="0" y="0"/>
                <a:ext cx="1325301" cy="538223"/>
              </a:xfrm>
              <a:prstGeom prst="rect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" name="Text Box 9">
                <a:extLst>
                  <a:ext uri="{FF2B5EF4-FFF2-40B4-BE49-F238E27FC236}">
                    <a16:creationId xmlns:a16="http://schemas.microsoft.com/office/drawing/2014/main" id="{4F0F2F71-A3AD-47A8-AF28-FC1E27CC24EB}"/>
                  </a:ext>
                </a:extLst>
              </p:cNvPr>
              <p:cNvSpPr txBox="1"/>
              <p:nvPr/>
            </p:nvSpPr>
            <p:spPr>
              <a:xfrm>
                <a:off x="28937" y="28937"/>
                <a:ext cx="1273215" cy="486137"/>
              </a:xfrm>
              <a:prstGeom prst="rect">
                <a:avLst/>
              </a:prstGeom>
              <a:grp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Việc 1</a:t>
                </a: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hiểu cách khởi động, tắt máy tính</a:t>
                </a:r>
                <a:endParaRPr lang="en-US" sz="2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B413A60-9DC9-42A5-B851-7AC0078E727B}"/>
                </a:ext>
              </a:extLst>
            </p:cNvPr>
            <p:cNvGrpSpPr/>
            <p:nvPr/>
          </p:nvGrpSpPr>
          <p:grpSpPr>
            <a:xfrm>
              <a:off x="1655180" y="1024359"/>
              <a:ext cx="1076325" cy="537845"/>
              <a:chOff x="0" y="0"/>
              <a:chExt cx="1325301" cy="538223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553BBF3-7F12-4D39-B17C-715326A6C83B}"/>
                  </a:ext>
                </a:extLst>
              </p:cNvPr>
              <p:cNvSpPr/>
              <p:nvPr/>
            </p:nvSpPr>
            <p:spPr>
              <a:xfrm>
                <a:off x="0" y="0"/>
                <a:ext cx="1325301" cy="538223"/>
              </a:xfrm>
              <a:prstGeom prst="rect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" name="Text Box 12">
                <a:extLst>
                  <a:ext uri="{FF2B5EF4-FFF2-40B4-BE49-F238E27FC236}">
                    <a16:creationId xmlns:a16="http://schemas.microsoft.com/office/drawing/2014/main" id="{39E5C661-07F4-4EB1-B085-6EF4E7953A24}"/>
                  </a:ext>
                </a:extLst>
              </p:cNvPr>
              <p:cNvSpPr txBox="1"/>
              <p:nvPr/>
            </p:nvSpPr>
            <p:spPr>
              <a:xfrm>
                <a:off x="28937" y="28937"/>
                <a:ext cx="1273215" cy="486137"/>
              </a:xfrm>
              <a:prstGeom prst="rect">
                <a:avLst/>
              </a:prstGeom>
              <a:grp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Việc 2</a:t>
                </a:r>
                <a:endParaRPr lang="en-US" sz="20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Tạo bài trình chiếu trên máy tính</a:t>
                </a:r>
                <a:endParaRPr lang="en-US" sz="2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3F78E77-3580-42CA-8C4C-5AC27E432AA6}"/>
                </a:ext>
              </a:extLst>
            </p:cNvPr>
            <p:cNvGrpSpPr/>
            <p:nvPr/>
          </p:nvGrpSpPr>
          <p:grpSpPr>
            <a:xfrm>
              <a:off x="474562" y="544010"/>
              <a:ext cx="1759352" cy="480349"/>
              <a:chOff x="0" y="0"/>
              <a:chExt cx="1759352" cy="480349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FA0FF08-7892-4566-AB4D-C5805F88DFA6}"/>
                  </a:ext>
                </a:extLst>
              </p:cNvPr>
              <p:cNvCxnSpPr/>
              <p:nvPr/>
            </p:nvCxnSpPr>
            <p:spPr>
              <a:xfrm>
                <a:off x="865320" y="0"/>
                <a:ext cx="0" cy="237281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C670C76-255F-413E-A764-F6F87F35EA92}"/>
                  </a:ext>
                </a:extLst>
              </p:cNvPr>
              <p:cNvCxnSpPr/>
              <p:nvPr/>
            </p:nvCxnSpPr>
            <p:spPr>
              <a:xfrm>
                <a:off x="0" y="237281"/>
                <a:ext cx="1759352" cy="0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D701573-0C11-4460-AD00-F69B0E7B7934}"/>
                  </a:ext>
                </a:extLst>
              </p:cNvPr>
              <p:cNvCxnSpPr/>
              <p:nvPr/>
            </p:nvCxnSpPr>
            <p:spPr>
              <a:xfrm>
                <a:off x="5788" y="231493"/>
                <a:ext cx="0" cy="243068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3B337E4-B1D3-4BA8-B281-29E59B32AC50}"/>
                  </a:ext>
                </a:extLst>
              </p:cNvPr>
              <p:cNvCxnSpPr/>
              <p:nvPr/>
            </p:nvCxnSpPr>
            <p:spPr>
              <a:xfrm>
                <a:off x="1759352" y="237281"/>
                <a:ext cx="0" cy="243068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9336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8556-0E5F-456B-8CA2-DED317DB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512"/>
            <a:ext cx="10515600" cy="1033176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A7E6B-18AE-40F5-A9BD-A1896DE55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599" y="1690688"/>
            <a:ext cx="10515600" cy="680508"/>
          </a:xfrm>
        </p:spPr>
        <p:txBody>
          <a:bodyPr>
            <a:norm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phần mềm trình chiếu PowerPoint: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A97AF-4567-4D5A-BD44-1F53C4FA430A}"/>
              </a:ext>
            </a:extLst>
          </p:cNvPr>
          <p:cNvSpPr/>
          <p:nvPr/>
        </p:nvSpPr>
        <p:spPr>
          <a:xfrm>
            <a:off x="108174" y="72737"/>
            <a:ext cx="119756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15. NHIỆM VỤ CỦA EM VÀ SỰ TRỢ GIÚP CỦA MÁY TÍNH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8C08A4A-957A-47D3-B341-51DF2E0108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7593732"/>
              </p:ext>
            </p:extLst>
          </p:nvPr>
        </p:nvGraphicFramePr>
        <p:xfrm>
          <a:off x="1185333" y="2540532"/>
          <a:ext cx="10168467" cy="358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7568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C58F7A-164A-475E-A542-F85C61207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dgm id="{98C58F7A-164A-475E-A542-F85C61207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98C58F7A-164A-475E-A542-F85C61207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98C58F7A-164A-475E-A542-F85C61207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F8FF51-C5CA-4439-92FC-40259B03F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BFF8FF51-C5CA-4439-92FC-40259B03FE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dgm id="{BFF8FF51-C5CA-4439-92FC-40259B03F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BFF8FF51-C5CA-4439-92FC-40259B03F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F0B1C0-2C1F-46E6-B25A-ED359B4E5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5BF0B1C0-2C1F-46E6-B25A-ED359B4E5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5BF0B1C0-2C1F-46E6-B25A-ED359B4E5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5BF0B1C0-2C1F-46E6-B25A-ED359B4E5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C2C24E-09C2-403B-B4AE-0514F29B2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graphicEl>
                                              <a:dgm id="{ACC2C24E-09C2-403B-B4AE-0514F29B2F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ACC2C24E-09C2-403B-B4AE-0514F29B2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ACC2C24E-09C2-403B-B4AE-0514F29B2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17755D-A89A-47A2-B11C-61D8AD626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3E17755D-A89A-47A2-B11C-61D8AD6266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3E17755D-A89A-47A2-B11C-61D8AD626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3E17755D-A89A-47A2-B11C-61D8AD626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148442-ED48-4B44-B98F-2D91AFED0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dgm id="{FB148442-ED48-4B44-B98F-2D91AFED05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FB148442-ED48-4B44-B98F-2D91AFED0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graphicEl>
                                              <a:dgm id="{FB148442-ED48-4B44-B98F-2D91AFED0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8013A0-3D30-4757-A95A-F5B4B54F7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CE8013A0-3D30-4757-A95A-F5B4B54F78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CE8013A0-3D30-4757-A95A-F5B4B54F7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CE8013A0-3D30-4757-A95A-F5B4B54F7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6BCAC4-1D46-441D-AC49-EDD9CC1AD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A66BCAC4-1D46-441D-AC49-EDD9CC1AD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A66BCAC4-1D46-441D-AC49-EDD9CC1AD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A66BCAC4-1D46-441D-AC49-EDD9CC1AD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8556-0E5F-456B-8CA2-DED317DB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512"/>
            <a:ext cx="10515600" cy="1033176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A7E6B-18AE-40F5-A9BD-A1896DE55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75" y="1690688"/>
            <a:ext cx="4857622" cy="1425045"/>
          </a:xfrm>
        </p:spPr>
        <p:txBody>
          <a:bodyPr>
            <a:normAutofit/>
          </a:bodyPr>
          <a:lstStyle/>
          <a:p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Em hãy thực hiện tạo bài trình chiếu như hình 9 trong SGK tin học 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A97AF-4567-4D5A-BD44-1F53C4FA430A}"/>
              </a:ext>
            </a:extLst>
          </p:cNvPr>
          <p:cNvSpPr/>
          <p:nvPr/>
        </p:nvSpPr>
        <p:spPr>
          <a:xfrm>
            <a:off x="108174" y="72737"/>
            <a:ext cx="119756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15. NHIỆM VỤ CỦA EM VÀ SỰ TRỢ GIÚP CỦA MÁY TÍNH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3944B0-4C17-4EC0-B5A7-6AAD90EDA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162" y="735388"/>
            <a:ext cx="5875232" cy="584329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F73CA1-D4C4-4704-B03B-F067FE25B963}"/>
              </a:ext>
            </a:extLst>
          </p:cNvPr>
          <p:cNvSpPr txBox="1">
            <a:spLocks/>
          </p:cNvSpPr>
          <p:nvPr/>
        </p:nvSpPr>
        <p:spPr>
          <a:xfrm>
            <a:off x="357845" y="3657035"/>
            <a:ext cx="4945792" cy="180075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có thể thêm hình ảnh minh hoạ để bài trình chiếu dễ hiểu, hấp dẫn hơn.</a:t>
            </a:r>
            <a:endParaRPr lang="en-US" sz="32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93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8556-0E5F-456B-8CA2-DED317DB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512"/>
            <a:ext cx="10515600" cy="1033176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A97AF-4567-4D5A-BD44-1F53C4FA430A}"/>
              </a:ext>
            </a:extLst>
          </p:cNvPr>
          <p:cNvSpPr/>
          <p:nvPr/>
        </p:nvSpPr>
        <p:spPr>
          <a:xfrm>
            <a:off x="108174" y="72737"/>
            <a:ext cx="119756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15. NHIỆM VỤ CỦA EM VÀ SỰ TRỢ GIÚP CỦA MÁY TÍNH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3944B0-4C17-4EC0-B5A7-6AAD90EDA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568" y="797865"/>
            <a:ext cx="5875232" cy="584329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F73CA1-D4C4-4704-B03B-F067FE25B963}"/>
              </a:ext>
            </a:extLst>
          </p:cNvPr>
          <p:cNvSpPr txBox="1">
            <a:spLocks/>
          </p:cNvSpPr>
          <p:nvPr/>
        </p:nvSpPr>
        <p:spPr>
          <a:xfrm>
            <a:off x="286607" y="1918757"/>
            <a:ext cx="4945792" cy="180075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 trang chiếu mới: Chọn thẻ </a:t>
            </a:r>
            <a:r>
              <a:rPr lang="en-US" sz="36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Home</a:t>
            </a:r>
            <a:r>
              <a:rPr lang="en-US" sz="36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chọn nút </a:t>
            </a:r>
            <a:r>
              <a:rPr lang="en-US" sz="36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New Slide</a:t>
            </a:r>
            <a:r>
              <a:rPr lang="en-US" sz="36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93DB48-49AC-446F-A520-C9FAFA6C0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003" y="3845400"/>
            <a:ext cx="2333271" cy="279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0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8556-0E5F-456B-8CA2-DED317DB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512"/>
            <a:ext cx="10515600" cy="1033176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VẬN DỤNG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A97AF-4567-4D5A-BD44-1F53C4FA430A}"/>
              </a:ext>
            </a:extLst>
          </p:cNvPr>
          <p:cNvSpPr/>
          <p:nvPr/>
        </p:nvSpPr>
        <p:spPr>
          <a:xfrm>
            <a:off x="108174" y="72737"/>
            <a:ext cx="119756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15. NHIỆM VỤ CỦA EM VÀ SỰ TRỢ GIÚP CỦA MÁY TÍNH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E32F2E-D66D-4A15-8E97-6CF054099E67}"/>
              </a:ext>
            </a:extLst>
          </p:cNvPr>
          <p:cNvSpPr/>
          <p:nvPr/>
        </p:nvSpPr>
        <p:spPr>
          <a:xfrm rot="800690">
            <a:off x="6782851" y="1310498"/>
            <a:ext cx="5106336" cy="7603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3200" b="1" cap="none" spc="0">
                <a:ln w="0"/>
                <a:gradFill flip="none" rotWithShape="1">
                  <a:gsLst>
                    <a:gs pos="0">
                      <a:srgbClr val="FF0000"/>
                    </a:gs>
                    <a:gs pos="15000">
                      <a:srgbClr val="FFFF00"/>
                    </a:gs>
                    <a:gs pos="54000">
                      <a:srgbClr val="0070C0"/>
                    </a:gs>
                    <a:gs pos="37000">
                      <a:srgbClr val="00B050"/>
                    </a:gs>
                    <a:gs pos="97000">
                      <a:srgbClr val="FF0000"/>
                    </a:gs>
                    <a:gs pos="73000">
                      <a:srgbClr val="7030A0"/>
                    </a:gs>
                  </a:gsLst>
                  <a:lin ang="0" scaled="1"/>
                  <a:tileRect/>
                </a:gradFill>
                <a:effectLst>
                  <a:reflection blurRad="6350" stA="53000" endA="300" endPos="35500" dir="5400000" sy="-90000" algn="bl" rotWithShape="0"/>
                </a:effectLst>
              </a:rPr>
              <a:t>AI NHANH HƠN?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12B1B4C-D446-4ACD-9872-10D62A96FFF3}"/>
              </a:ext>
            </a:extLst>
          </p:cNvPr>
          <p:cNvSpPr/>
          <p:nvPr/>
        </p:nvSpPr>
        <p:spPr>
          <a:xfrm>
            <a:off x="604954" y="1894463"/>
            <a:ext cx="7489182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Sắp xếp sách giáo khoa trong thư viện lớp</a:t>
            </a:r>
            <a:endParaRPr lang="en-US" sz="2800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8820982-DD4D-41C9-BD00-2C421B17F8F3}"/>
              </a:ext>
            </a:extLst>
          </p:cNvPr>
          <p:cNvSpPr/>
          <p:nvPr/>
        </p:nvSpPr>
        <p:spPr>
          <a:xfrm>
            <a:off x="604951" y="2802802"/>
            <a:ext cx="7489182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Tạo trình chiếu về giới thiệu máy tính</a:t>
            </a:r>
            <a:endParaRPr lang="en-US" sz="2800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5D52796-2B0E-4052-8CB3-D737584EC5F2}"/>
              </a:ext>
            </a:extLst>
          </p:cNvPr>
          <p:cNvSpPr/>
          <p:nvPr/>
        </p:nvSpPr>
        <p:spPr>
          <a:xfrm>
            <a:off x="604951" y="3711466"/>
            <a:ext cx="7489182" cy="762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Sắp xếp đồ dùng học tập trong thư viện lớp</a:t>
            </a:r>
            <a:endParaRPr lang="en-US" sz="2800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4151ED-94C8-41D0-845C-726A9BCFF719}"/>
              </a:ext>
            </a:extLst>
          </p:cNvPr>
          <p:cNvSpPr/>
          <p:nvPr/>
        </p:nvSpPr>
        <p:spPr>
          <a:xfrm>
            <a:off x="604951" y="4620130"/>
            <a:ext cx="7489182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Tạo trình chiếu về cách khởi động máy tính</a:t>
            </a:r>
            <a:endParaRPr lang="en-US" sz="2800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8693BFF-BBA8-4D26-A290-6778673C1C8E}"/>
              </a:ext>
            </a:extLst>
          </p:cNvPr>
          <p:cNvSpPr/>
          <p:nvPr/>
        </p:nvSpPr>
        <p:spPr>
          <a:xfrm>
            <a:off x="604951" y="5534931"/>
            <a:ext cx="7489182" cy="76200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e. Tạo trình chiếu về cách tắt máy tính</a:t>
            </a:r>
            <a:endParaRPr lang="en-US" sz="2800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66CED84-FEF5-4337-A7BE-D99A67D516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56662" y="2239573"/>
            <a:ext cx="406400" cy="406400"/>
          </a:xfrm>
          <a:prstGeom prst="rect">
            <a:avLst/>
          </a:prstGeom>
        </p:spPr>
      </p:pic>
      <p:pic>
        <p:nvPicPr>
          <p:cNvPr id="21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FBC86B17-81E3-442D-A157-9464525774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56662" y="3183802"/>
            <a:ext cx="406400" cy="406400"/>
          </a:xfrm>
          <a:prstGeom prst="rect">
            <a:avLst/>
          </a:prstGeom>
        </p:spPr>
      </p:pic>
      <p:pic>
        <p:nvPicPr>
          <p:cNvPr id="22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113A608-A9C9-4F64-9D1E-EF291EFE71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56662" y="4069737"/>
            <a:ext cx="406400" cy="406400"/>
          </a:xfrm>
          <a:prstGeom prst="rect">
            <a:avLst/>
          </a:prstGeom>
        </p:spPr>
      </p:pic>
      <p:pic>
        <p:nvPicPr>
          <p:cNvPr id="23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0DC220B8-B388-463B-B1FC-CC33BD0A9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56662" y="4797930"/>
            <a:ext cx="406400" cy="406400"/>
          </a:xfrm>
          <a:prstGeom prst="rect">
            <a:avLst/>
          </a:prstGeom>
        </p:spPr>
      </p:pic>
      <p:pic>
        <p:nvPicPr>
          <p:cNvPr id="24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2FB90D96-506F-4E45-B736-F7ADAF04E04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56662" y="159340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73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08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08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808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08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357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73"/>
                            </p:stCondLst>
                            <p:childTnLst>
                              <p:par>
                                <p:cTn id="83" presetID="5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5102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5102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5102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5102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3" grpId="1"/>
      <p:bldP spid="6" grpId="0" animBg="1"/>
      <p:bldP spid="6" grpId="1" animBg="1"/>
      <p:bldP spid="13" grpId="0" animBg="1"/>
      <p:bldP spid="13" grpId="1" animBg="1"/>
      <p:bldP spid="13" grpId="2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736</Words>
  <PresentationFormat>Widescreen</PresentationFormat>
  <Paragraphs>79</Paragraphs>
  <Slides>12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Bài 15:</vt:lpstr>
      <vt:lpstr>1. LUYỆN TẬP</vt:lpstr>
      <vt:lpstr>1. LUYỆN TẬP</vt:lpstr>
      <vt:lpstr>1. LUYỆN TẬP</vt:lpstr>
      <vt:lpstr>1. LUYỆN TẬP</vt:lpstr>
      <vt:lpstr>2. THỰC HÀNH </vt:lpstr>
      <vt:lpstr>2. THỰC HÀNH </vt:lpstr>
      <vt:lpstr>2. THỰC HÀNH </vt:lpstr>
      <vt:lpstr>3. VẬN DỤNG</vt:lpstr>
      <vt:lpstr>3. VẬN DỤNG</vt:lpstr>
      <vt:lpstr>3. VẬN DỤNG</vt:lpstr>
      <vt:lpstr>CÁM ƠN THẦY CÔ VÀ CÁC BẠN ĐÃ CHÚ Ý LẮNG NGHE!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2022-05-03T13:27:35Z</dcterms:created>
  <dcterms:modified xsi:type="dcterms:W3CDTF">2022-05-03T15:33:02Z</dcterms:modified>
</cp:coreProperties>
</file>