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70" d="100"/>
          <a:sy n="70" d="100"/>
        </p:scale>
        <p:origin x="8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7/31/2022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411</Words>
  <PresentationFormat>On-screen Show (4:3)</PresentationFormat>
  <Paragraphs>89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2021-08-13T15:21:45Z</dcterms:created>
  <dcterms:modified xsi:type="dcterms:W3CDTF">2022-07-31T13:55:44Z</dcterms:modified>
</cp:coreProperties>
</file>