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3716000" cx="24387175"/>
  <p:notesSz cx="6858000" cy="9144000"/>
  <p:embeddedFontLst>
    <p:embeddedFont>
      <p:font typeface="Tahoma"/>
      <p:regular r:id="rId17"/>
      <p:bold r:id="rId18"/>
    </p:embeddedFont>
    <p:embeddedFont>
      <p:font typeface="Questrial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LgmTHvn1NsPdqo3guu3enEA/2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Questrial-regular.fntdata"/><Relationship Id="rId6" Type="http://schemas.openxmlformats.org/officeDocument/2006/relationships/slide" Target="slides/slide1.xml"/><Relationship Id="rId18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93" name="Google Shape;49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134" name="Google Shape;13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163" name="Google Shape;16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192" name="Google Shape;19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242" name="Google Shape;24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292" name="Google Shape;29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42" name="Google Shape;34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92" name="Google Shape;39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43" name="Google Shape;44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3"/>
          <p:cNvSpPr txBox="1"/>
          <p:nvPr>
            <p:ph type="title"/>
          </p:nvPr>
        </p:nvSpPr>
        <p:spPr>
          <a:xfrm>
            <a:off x="1676405" y="3505200"/>
            <a:ext cx="2103437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20880388" y="457200"/>
            <a:ext cx="228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9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9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/>
        </p:nvSpPr>
        <p:spPr>
          <a:xfrm>
            <a:off x="9311664" y="333375"/>
            <a:ext cx="12248866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PHƯƠNG TRÌNH ĐƯỜNG THẲNG (tiết 6)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2"/>
          <p:cNvSpPr txBox="1"/>
          <p:nvPr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HÌNH HỌC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2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2"/>
          <p:cNvSpPr txBox="1"/>
          <p:nvPr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2"/>
          <p:cNvSpPr txBox="1"/>
          <p:nvPr>
            <p:ph type="title"/>
          </p:nvPr>
        </p:nvSpPr>
        <p:spPr>
          <a:xfrm>
            <a:off x="1678472" y="2895600"/>
            <a:ext cx="2103437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9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525226" y="4865914"/>
            <a:ext cx="19877573" cy="5802086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HÌNH HỌC</a:t>
            </a:r>
            <a:endParaRPr b="1" sz="480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3: PHƯƠNG PHÁP TỌA ĐỘ TRONG MẶT PHẲNG</a:t>
            </a:r>
            <a:endParaRPr b="1" sz="4800">
              <a:solidFill>
                <a:srgbClr val="77624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5878287" y="3914360"/>
            <a:ext cx="13632086" cy="2862292"/>
            <a:chOff x="5747658" y="3914360"/>
            <a:chExt cx="13632086" cy="2862292"/>
          </a:xfrm>
        </p:grpSpPr>
        <p:sp>
          <p:nvSpPr>
            <p:cNvPr id="101" name="Google Shape;101;p1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6079944" y="3914360"/>
              <a:ext cx="12957333" cy="2862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1</a:t>
              </a:r>
              <a:endParaRPr b="1" sz="6599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ctr">
                <a:lnSpc>
                  <a:spcPct val="90907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PHƯƠNG TRÌNH ĐƯỜNG THẲNG</a:t>
              </a:r>
              <a:endParaRPr/>
            </a:p>
            <a:p>
              <a:pPr indent="0" lvl="0" marL="0" marR="0" rtl="0" algn="ctr">
                <a:lnSpc>
                  <a:spcPct val="90907"/>
                </a:lnSpc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b="1" lang="en-US" sz="6599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(tiết 6)</a:t>
              </a:r>
              <a:endParaRPr b="1" sz="6599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104" name="Google Shape;104;p1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 b="1" sz="43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81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6" name="Google Shape;106;p1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107" name="Google Shape;10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"/>
          <p:cNvGrpSpPr/>
          <p:nvPr/>
        </p:nvGrpSpPr>
        <p:grpSpPr>
          <a:xfrm>
            <a:off x="2416957" y="6234004"/>
            <a:ext cx="8309424" cy="907184"/>
            <a:chOff x="7459670" y="7086599"/>
            <a:chExt cx="8310388" cy="907289"/>
          </a:xfrm>
        </p:grpSpPr>
        <p:sp>
          <p:nvSpPr>
            <p:cNvPr id="111" name="Google Shape;111;p1"/>
            <p:cNvSpPr/>
            <p:nvPr/>
          </p:nvSpPr>
          <p:spPr>
            <a:xfrm>
              <a:off x="9092456" y="7178187"/>
              <a:ext cx="6677602" cy="815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KIẾN THỨC CẦN NHỚ</a:t>
              </a:r>
              <a:endParaRPr b="1" sz="47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12" name="Google Shape;112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13" name="Google Shape;113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4" name="Google Shape;114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15" name="Google Shape;115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17" name="Google Shape;117;p1"/>
          <p:cNvGrpSpPr/>
          <p:nvPr/>
        </p:nvGrpSpPr>
        <p:grpSpPr>
          <a:xfrm>
            <a:off x="2361492" y="7694195"/>
            <a:ext cx="5026475" cy="929775"/>
            <a:chOff x="7459670" y="8524495"/>
            <a:chExt cx="5027056" cy="929882"/>
          </a:xfrm>
        </p:grpSpPr>
        <p:sp>
          <p:nvSpPr>
            <p:cNvPr id="118" name="Google Shape;118;p1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 TẬP</a:t>
              </a:r>
              <a:endParaRPr b="1" sz="47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19" name="Google Shape;119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20" name="Google Shape;120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1" name="Google Shape;121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2" name="Google Shape;122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24" name="Google Shape;124;p1"/>
          <p:cNvGrpSpPr/>
          <p:nvPr/>
        </p:nvGrpSpPr>
        <p:grpSpPr>
          <a:xfrm>
            <a:off x="2354802" y="9119423"/>
            <a:ext cx="12734106" cy="929775"/>
            <a:chOff x="7459670" y="8524495"/>
            <a:chExt cx="12735578" cy="929882"/>
          </a:xfrm>
        </p:grpSpPr>
        <p:sp>
          <p:nvSpPr>
            <p:cNvPr id="125" name="Google Shape;125;p1"/>
            <p:cNvSpPr/>
            <p:nvPr/>
          </p:nvSpPr>
          <p:spPr>
            <a:xfrm>
              <a:off x="9092455" y="8638675"/>
              <a:ext cx="11102794" cy="815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700"/>
                <a:buFont typeface="Tahoma"/>
                <a:buNone/>
              </a:pPr>
              <a:r>
                <a:rPr b="1" lang="en-US" sz="47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 KHÁCH QUAN</a:t>
              </a:r>
              <a:endParaRPr b="1" sz="47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6" name="Google Shape;126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27" name="Google Shape;127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" name="Google Shape;128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9" name="Google Shape;129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1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 b="1" sz="40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0"/>
          <p:cNvGrpSpPr/>
          <p:nvPr/>
        </p:nvGrpSpPr>
        <p:grpSpPr>
          <a:xfrm>
            <a:off x="6513452" y="5136712"/>
            <a:ext cx="4329738" cy="1042191"/>
            <a:chOff x="1380347" y="3163074"/>
            <a:chExt cx="3397215" cy="817728"/>
          </a:xfrm>
        </p:grpSpPr>
        <p:sp>
          <p:nvSpPr>
            <p:cNvPr id="496" name="Google Shape;496;p10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10"/>
          <p:cNvGrpSpPr/>
          <p:nvPr/>
        </p:nvGrpSpPr>
        <p:grpSpPr>
          <a:xfrm>
            <a:off x="12479799" y="5229054"/>
            <a:ext cx="4424122" cy="1042191"/>
            <a:chOff x="1380347" y="3163074"/>
            <a:chExt cx="3471271" cy="817728"/>
          </a:xfrm>
        </p:grpSpPr>
        <p:sp>
          <p:nvSpPr>
            <p:cNvPr id="499" name="Google Shape;499;p1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10"/>
          <p:cNvGrpSpPr/>
          <p:nvPr/>
        </p:nvGrpSpPr>
        <p:grpSpPr>
          <a:xfrm>
            <a:off x="18398357" y="5219225"/>
            <a:ext cx="4305488" cy="1042191"/>
            <a:chOff x="1380347" y="3163074"/>
            <a:chExt cx="3378188" cy="817728"/>
          </a:xfrm>
        </p:grpSpPr>
        <p:sp>
          <p:nvSpPr>
            <p:cNvPr id="502" name="Google Shape;502;p10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10"/>
          <p:cNvGrpSpPr/>
          <p:nvPr/>
        </p:nvGrpSpPr>
        <p:grpSpPr>
          <a:xfrm>
            <a:off x="224249" y="1618120"/>
            <a:ext cx="22571827" cy="3477476"/>
            <a:chOff x="534987" y="1869705"/>
            <a:chExt cx="22571827" cy="3477476"/>
          </a:xfrm>
        </p:grpSpPr>
        <p:grpSp>
          <p:nvGrpSpPr>
            <p:cNvPr id="505" name="Google Shape;505;p10"/>
            <p:cNvGrpSpPr/>
            <p:nvPr/>
          </p:nvGrpSpPr>
          <p:grpSpPr>
            <a:xfrm>
              <a:off x="534987" y="1869705"/>
              <a:ext cx="22479597" cy="3426855"/>
              <a:chOff x="534987" y="1647866"/>
              <a:chExt cx="22479597" cy="3426855"/>
            </a:xfrm>
          </p:grpSpPr>
          <p:sp>
            <p:nvSpPr>
              <p:cNvPr id="506" name="Google Shape;506;p10"/>
              <p:cNvSpPr/>
              <p:nvPr/>
            </p:nvSpPr>
            <p:spPr>
              <a:xfrm>
                <a:off x="755652" y="1720891"/>
                <a:ext cx="22258932" cy="3353830"/>
              </a:xfrm>
              <a:prstGeom prst="roundRect">
                <a:avLst>
                  <a:gd fmla="val 5492" name="adj"/>
                </a:avLst>
              </a:prstGeom>
              <a:solidFill>
                <a:srgbClr val="E0E0E0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7" name="Google Shape;507;p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08" name="Google Shape;508;p10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10"/>
                <p:cNvSpPr/>
                <p:nvPr/>
              </p:nvSpPr>
              <p:spPr>
                <a:xfrm>
                  <a:off x="534987" y="1647866"/>
                  <a:ext cx="3505200" cy="955675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10" name="Google Shape;510;p10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511" name="Google Shape;511;p10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2" name="Google Shape;512;p10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3" name="Google Shape;513;p10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4" name="Google Shape;514;p10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5" name="Google Shape;515;p10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p10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10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18" name="Google Shape;518;p10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Google Shape;519;p10"/>
                <p:cNvSpPr txBox="1"/>
                <p:nvPr/>
              </p:nvSpPr>
              <p:spPr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b="1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sp>
          <p:nvSpPr>
            <p:cNvPr id="520" name="Google Shape;520;p10"/>
            <p:cNvSpPr/>
            <p:nvPr/>
          </p:nvSpPr>
          <p:spPr>
            <a:xfrm>
              <a:off x="3947957" y="2037482"/>
              <a:ext cx="19158857" cy="33096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7364" l="-985" r="-1208" t="-276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521" name="Google Shape;521;p10"/>
          <p:cNvGrpSpPr/>
          <p:nvPr/>
        </p:nvGrpSpPr>
        <p:grpSpPr>
          <a:xfrm>
            <a:off x="496154" y="5219226"/>
            <a:ext cx="4246517" cy="1042191"/>
            <a:chOff x="1380347" y="3163074"/>
            <a:chExt cx="3331918" cy="817728"/>
          </a:xfrm>
        </p:grpSpPr>
        <p:sp>
          <p:nvSpPr>
            <p:cNvPr id="522" name="Google Shape;522;p10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10"/>
          <p:cNvSpPr/>
          <p:nvPr/>
        </p:nvSpPr>
        <p:spPr>
          <a:xfrm>
            <a:off x="6513452" y="5252284"/>
            <a:ext cx="918932" cy="844645"/>
          </a:xfrm>
          <a:prstGeom prst="ellipse">
            <a:avLst/>
          </a:prstGeom>
          <a:solidFill>
            <a:srgbClr val="E36C09"/>
          </a:solidFill>
          <a:ln cap="flat" cmpd="sng" w="889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0"/>
          <p:cNvSpPr/>
          <p:nvPr/>
        </p:nvSpPr>
        <p:spPr>
          <a:xfrm>
            <a:off x="1349244" y="5332032"/>
            <a:ext cx="1058303" cy="7540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6" name="Google Shape;526;p10"/>
          <p:cNvSpPr/>
          <p:nvPr/>
        </p:nvSpPr>
        <p:spPr>
          <a:xfrm>
            <a:off x="7833035" y="5326078"/>
            <a:ext cx="1058303" cy="7540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7" name="Google Shape;527;p10"/>
          <p:cNvSpPr/>
          <p:nvPr/>
        </p:nvSpPr>
        <p:spPr>
          <a:xfrm>
            <a:off x="13448744" y="5332032"/>
            <a:ext cx="1058303" cy="75405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8" name="Google Shape;528;p10"/>
          <p:cNvSpPr/>
          <p:nvPr/>
        </p:nvSpPr>
        <p:spPr>
          <a:xfrm>
            <a:off x="19481752" y="5327333"/>
            <a:ext cx="1072730" cy="7540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29" name="Google Shape;529;p10"/>
          <p:cNvGrpSpPr/>
          <p:nvPr/>
        </p:nvGrpSpPr>
        <p:grpSpPr>
          <a:xfrm>
            <a:off x="123102" y="7199506"/>
            <a:ext cx="24101414" cy="5463447"/>
            <a:chOff x="593981" y="5410200"/>
            <a:chExt cx="22617763" cy="5235649"/>
          </a:xfrm>
        </p:grpSpPr>
        <p:grpSp>
          <p:nvGrpSpPr>
            <p:cNvPr id="530" name="Google Shape;530;p10"/>
            <p:cNvGrpSpPr/>
            <p:nvPr/>
          </p:nvGrpSpPr>
          <p:grpSpPr>
            <a:xfrm>
              <a:off x="593981" y="5410200"/>
              <a:ext cx="22617763" cy="5235649"/>
              <a:chOff x="1270510" y="5267367"/>
              <a:chExt cx="22617763" cy="5235649"/>
            </a:xfrm>
          </p:grpSpPr>
          <p:sp>
            <p:nvSpPr>
              <p:cNvPr id="531" name="Google Shape;531;p10"/>
              <p:cNvSpPr/>
              <p:nvPr/>
            </p:nvSpPr>
            <p:spPr>
              <a:xfrm>
                <a:off x="1284909" y="5638800"/>
                <a:ext cx="22603364" cy="4864216"/>
              </a:xfrm>
              <a:prstGeom prst="roundRect">
                <a:avLst>
                  <a:gd fmla="val 2239" name="adj"/>
                </a:avLst>
              </a:prstGeom>
              <a:solidFill>
                <a:srgbClr val="FDE9D8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2" name="Google Shape;532;p10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533" name="Google Shape;533;p10"/>
                <p:cNvSpPr/>
                <p:nvPr/>
              </p:nvSpPr>
              <p:spPr>
                <a:xfrm flipH="1" rot="5400000">
                  <a:off x="3417884" y="4701166"/>
                  <a:ext cx="828631" cy="4071891"/>
                </a:xfrm>
                <a:prstGeom prst="round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7480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10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Hướng dẫn</a:t>
                  </a:r>
                  <a:endParaRPr b="1" sz="44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35" name="Google Shape;535;p10"/>
                <p:cNvSpPr/>
                <p:nvPr/>
              </p:nvSpPr>
              <p:spPr>
                <a:xfrm flipH="1" rot="10800000">
                  <a:off x="1224541" y="6322799"/>
                  <a:ext cx="903517" cy="828630"/>
                </a:xfrm>
                <a:prstGeom prst="round2DiagRect">
                  <a:avLst>
                    <a:gd fmla="val 16667" name="adj1"/>
                    <a:gd fmla="val 0" name="adj2"/>
                  </a:avLst>
                </a:prstGeom>
                <a:solidFill>
                  <a:srgbClr val="E36C09"/>
                </a:solidFill>
                <a:ln cap="flat" cmpd="sng" w="57150">
                  <a:solidFill>
                    <a:srgbClr val="97480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10"/>
                <p:cNvSpPr/>
                <p:nvPr/>
              </p:nvSpPr>
              <p:spPr>
                <a:xfrm>
                  <a:off x="1403701" y="6378164"/>
                  <a:ext cx="545196" cy="739115"/>
                </a:xfrm>
                <a:custGeom>
                  <a:rect b="b" l="l" r="r" t="t"/>
                  <a:pathLst>
                    <a:path extrusionOk="0" h="197" w="145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37" name="Google Shape;537;p10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38" name="Google Shape;538;p10"/>
          <p:cNvSpPr/>
          <p:nvPr/>
        </p:nvSpPr>
        <p:spPr>
          <a:xfrm>
            <a:off x="637895" y="8432406"/>
            <a:ext cx="23598887" cy="515987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18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1"/>
          <p:cNvGrpSpPr/>
          <p:nvPr/>
        </p:nvGrpSpPr>
        <p:grpSpPr>
          <a:xfrm>
            <a:off x="739069" y="1515168"/>
            <a:ext cx="6961968" cy="960327"/>
            <a:chOff x="13477877" y="4114800"/>
            <a:chExt cx="6962774" cy="960438"/>
          </a:xfrm>
        </p:grpSpPr>
        <p:sp>
          <p:nvSpPr>
            <p:cNvPr id="544" name="Google Shape;544;p11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p11"/>
          <p:cNvGrpSpPr/>
          <p:nvPr/>
        </p:nvGrpSpPr>
        <p:grpSpPr>
          <a:xfrm>
            <a:off x="922776" y="3136112"/>
            <a:ext cx="22243612" cy="3156115"/>
            <a:chOff x="922776" y="3136112"/>
            <a:chExt cx="22243612" cy="3156115"/>
          </a:xfrm>
        </p:grpSpPr>
        <p:grpSp>
          <p:nvGrpSpPr>
            <p:cNvPr id="573" name="Google Shape;573;p11"/>
            <p:cNvGrpSpPr/>
            <p:nvPr/>
          </p:nvGrpSpPr>
          <p:grpSpPr>
            <a:xfrm>
              <a:off x="922776" y="3136112"/>
              <a:ext cx="22199560" cy="3060386"/>
              <a:chOff x="920678" y="3136477"/>
              <a:chExt cx="22202128" cy="3060740"/>
            </a:xfrm>
          </p:grpSpPr>
          <p:sp>
            <p:nvSpPr>
              <p:cNvPr id="574" name="Google Shape;574;p11"/>
              <p:cNvSpPr/>
              <p:nvPr/>
            </p:nvSpPr>
            <p:spPr>
              <a:xfrm>
                <a:off x="6260252" y="3136477"/>
                <a:ext cx="16862555" cy="3060740"/>
              </a:xfrm>
              <a:prstGeom prst="roundRect">
                <a:avLst>
                  <a:gd fmla="val 5650" name="adj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>
                <a:off x="920678" y="3232969"/>
                <a:ext cx="5254444" cy="2867756"/>
              </a:xfrm>
              <a:prstGeom prst="homePlate">
                <a:avLst>
                  <a:gd fmla="val 27425" name="adj"/>
                </a:avLst>
              </a:prstGeom>
              <a:solidFill>
                <a:srgbClr val="31859B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11"/>
            <p:cNvSpPr txBox="1"/>
            <p:nvPr/>
          </p:nvSpPr>
          <p:spPr>
            <a:xfrm>
              <a:off x="6377214" y="3611941"/>
              <a:ext cx="16789174" cy="268028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3871" l="-1633" r="0" t="-501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577" name="Google Shape;577;p11"/>
          <p:cNvGrpSpPr/>
          <p:nvPr/>
        </p:nvGrpSpPr>
        <p:grpSpPr>
          <a:xfrm>
            <a:off x="916278" y="7384323"/>
            <a:ext cx="21863331" cy="3450961"/>
            <a:chOff x="922776" y="6075858"/>
            <a:chExt cx="21863331" cy="3450961"/>
          </a:xfrm>
        </p:grpSpPr>
        <p:grpSp>
          <p:nvGrpSpPr>
            <p:cNvPr id="578" name="Google Shape;578;p11"/>
            <p:cNvGrpSpPr/>
            <p:nvPr/>
          </p:nvGrpSpPr>
          <p:grpSpPr>
            <a:xfrm>
              <a:off x="922776" y="6075858"/>
              <a:ext cx="21863331" cy="3450961"/>
              <a:chOff x="920678" y="6094732"/>
              <a:chExt cx="21865862" cy="3451359"/>
            </a:xfrm>
          </p:grpSpPr>
          <p:sp>
            <p:nvSpPr>
              <p:cNvPr id="579" name="Google Shape;579;p11"/>
              <p:cNvSpPr/>
              <p:nvPr/>
            </p:nvSpPr>
            <p:spPr>
              <a:xfrm>
                <a:off x="6240871" y="6094732"/>
                <a:ext cx="16545669" cy="3451359"/>
              </a:xfrm>
              <a:prstGeom prst="roundRect">
                <a:avLst>
                  <a:gd fmla="val 7530" name="adj"/>
                </a:avLst>
              </a:prstGeom>
              <a:solidFill>
                <a:srgbClr val="DAEEF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920678" y="6267295"/>
                <a:ext cx="5138255" cy="2946364"/>
              </a:xfrm>
              <a:prstGeom prst="homePlate">
                <a:avLst>
                  <a:gd fmla="val 27425" name="adj"/>
                </a:avLst>
              </a:prstGeom>
              <a:solidFill>
                <a:srgbClr val="31859B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1"/>
              <p:cNvSpPr txBox="1"/>
              <p:nvPr/>
            </p:nvSpPr>
            <p:spPr>
              <a:xfrm>
                <a:off x="1081977" y="6813321"/>
                <a:ext cx="5099644" cy="1323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GÓC GIỮA HAI ĐƯỜNG THẲNG</a:t>
                </a:r>
                <a:endParaRPr b="1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582" name="Google Shape;582;p11"/>
            <p:cNvSpPr/>
            <p:nvPr/>
          </p:nvSpPr>
          <p:spPr>
            <a:xfrm>
              <a:off x="6529114" y="6498358"/>
              <a:ext cx="15897028" cy="26466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571" r="0" t="-460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583" name="Google Shape;583;p11"/>
          <p:cNvSpPr txBox="1"/>
          <p:nvPr/>
        </p:nvSpPr>
        <p:spPr>
          <a:xfrm>
            <a:off x="847955" y="3545472"/>
            <a:ext cx="53879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KHOẢNG CÁCH TỪ MỘT ĐIỂM ĐẾN MỘT ĐƯỜNG THẲNG</a:t>
            </a:r>
            <a:endParaRPr b="1" sz="4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137" name="Google Shape;137;p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KIẾN THỨC CẦN NHỚ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40" name="Google Shape;140;p2"/>
          <p:cNvGrpSpPr/>
          <p:nvPr/>
        </p:nvGrpSpPr>
        <p:grpSpPr>
          <a:xfrm>
            <a:off x="534987" y="2681941"/>
            <a:ext cx="23310761" cy="9392080"/>
            <a:chOff x="1076414" y="4377894"/>
            <a:chExt cx="23989354" cy="9107164"/>
          </a:xfrm>
        </p:grpSpPr>
        <p:grpSp>
          <p:nvGrpSpPr>
            <p:cNvPr id="141" name="Google Shape;141;p2"/>
            <p:cNvGrpSpPr/>
            <p:nvPr/>
          </p:nvGrpSpPr>
          <p:grpSpPr>
            <a:xfrm>
              <a:off x="1096244" y="4671091"/>
              <a:ext cx="23969524" cy="8813968"/>
              <a:chOff x="465446" y="1083939"/>
              <a:chExt cx="9438946" cy="3470099"/>
            </a:xfrm>
          </p:grpSpPr>
          <p:sp>
            <p:nvSpPr>
              <p:cNvPr id="142" name="Google Shape;142;p2"/>
              <p:cNvSpPr/>
              <p:nvPr/>
            </p:nvSpPr>
            <p:spPr>
              <a:xfrm>
                <a:off x="465446" y="1083939"/>
                <a:ext cx="9438946" cy="3470099"/>
              </a:xfrm>
              <a:prstGeom prst="roundRect">
                <a:avLst>
                  <a:gd fmla="val 4110" name="adj"/>
                </a:avLst>
              </a:prstGeom>
              <a:solidFill>
                <a:srgbClr val="BEDCF4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3" name="Google Shape;143;p2"/>
              <p:cNvSpPr txBox="1"/>
              <p:nvPr/>
            </p:nvSpPr>
            <p:spPr>
              <a:xfrm>
                <a:off x="698996" y="1336358"/>
                <a:ext cx="8525386" cy="2992432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-1303" r="0" t="-171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4" name="Google Shape;144;p2"/>
            <p:cNvGrpSpPr/>
            <p:nvPr/>
          </p:nvGrpSpPr>
          <p:grpSpPr>
            <a:xfrm>
              <a:off x="1076414" y="4377894"/>
              <a:ext cx="20344832" cy="815727"/>
              <a:chOff x="166396" y="8755081"/>
              <a:chExt cx="20344832" cy="815727"/>
            </a:xfrm>
          </p:grpSpPr>
          <p:sp>
            <p:nvSpPr>
              <p:cNvPr id="145" name="Google Shape;145;p2"/>
              <p:cNvSpPr/>
              <p:nvPr/>
            </p:nvSpPr>
            <p:spPr>
              <a:xfrm>
                <a:off x="384522" y="8755081"/>
                <a:ext cx="18288577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6" name="Google Shape;146;p2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7" name="Google Shape;147;p2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58" name="Google Shape;158;p2"/>
              <p:cNvSpPr txBox="1"/>
              <p:nvPr/>
            </p:nvSpPr>
            <p:spPr>
              <a:xfrm>
                <a:off x="888763" y="8794864"/>
                <a:ext cx="19622465" cy="775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Công thức tính khoảng cách và góc giữa hai đường thẳng.  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59" name="Google Shape;159;p2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166" name="Google Shape;166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3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KIẾN THỨC CẦN NHỚ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382587" y="2701243"/>
            <a:ext cx="24307800" cy="10442657"/>
            <a:chOff x="1076414" y="4337211"/>
            <a:chExt cx="25015416" cy="10125871"/>
          </a:xfrm>
        </p:grpSpPr>
        <p:grpSp>
          <p:nvGrpSpPr>
            <p:cNvPr id="170" name="Google Shape;170;p3"/>
            <p:cNvGrpSpPr/>
            <p:nvPr/>
          </p:nvGrpSpPr>
          <p:grpSpPr>
            <a:xfrm>
              <a:off x="1096244" y="4671091"/>
              <a:ext cx="24388070" cy="9791991"/>
              <a:chOff x="465446" y="1083939"/>
              <a:chExt cx="9603765" cy="3855151"/>
            </a:xfrm>
          </p:grpSpPr>
          <p:sp>
            <p:nvSpPr>
              <p:cNvPr id="171" name="Google Shape;171;p3"/>
              <p:cNvSpPr/>
              <p:nvPr/>
            </p:nvSpPr>
            <p:spPr>
              <a:xfrm>
                <a:off x="465446" y="1083939"/>
                <a:ext cx="9595956" cy="3855151"/>
              </a:xfrm>
              <a:prstGeom prst="roundRect">
                <a:avLst>
                  <a:gd fmla="val 4110" name="adj"/>
                </a:avLst>
              </a:prstGeom>
              <a:solidFill>
                <a:srgbClr val="BEDCF4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2" name="Google Shape;172;p3"/>
              <p:cNvSpPr txBox="1"/>
              <p:nvPr/>
            </p:nvSpPr>
            <p:spPr>
              <a:xfrm>
                <a:off x="698996" y="1336358"/>
                <a:ext cx="9370215" cy="3038746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-108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73" name="Google Shape;173;p3"/>
            <p:cNvGrpSpPr/>
            <p:nvPr/>
          </p:nvGrpSpPr>
          <p:grpSpPr>
            <a:xfrm>
              <a:off x="1076414" y="4337211"/>
              <a:ext cx="25015416" cy="822627"/>
              <a:chOff x="166396" y="8714398"/>
              <a:chExt cx="25015416" cy="822627"/>
            </a:xfrm>
          </p:grpSpPr>
          <p:sp>
            <p:nvSpPr>
              <p:cNvPr id="174" name="Google Shape;174;p3"/>
              <p:cNvSpPr/>
              <p:nvPr/>
            </p:nvSpPr>
            <p:spPr>
              <a:xfrm>
                <a:off x="384520" y="8755081"/>
                <a:ext cx="24169945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75" name="Google Shape;175;p3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76" name="Google Shape;176;p3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7" name="Google Shape;177;p3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87" name="Google Shape;187;p3"/>
              <p:cNvSpPr txBox="1"/>
              <p:nvPr/>
            </p:nvSpPr>
            <p:spPr>
              <a:xfrm>
                <a:off x="745706" y="8714398"/>
                <a:ext cx="24436106" cy="805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Một số lưu ý khi làm các bài tập liên quan đến góc giữa hai đường thẳng và khoảng cách:</a:t>
                </a:r>
                <a:endParaRPr/>
              </a:p>
            </p:txBody>
          </p:sp>
        </p:grpSp>
      </p:grpSp>
      <p:sp>
        <p:nvSpPr>
          <p:cNvPr id="188" name="Google Shape;188;p3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4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195" name="Google Shape;195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TẬP.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>
            <a:off x="1283749" y="7010400"/>
            <a:ext cx="21830751" cy="6248400"/>
            <a:chOff x="1270511" y="5867400"/>
            <a:chExt cx="21819675" cy="7418613"/>
          </a:xfrm>
        </p:grpSpPr>
        <p:sp>
          <p:nvSpPr>
            <p:cNvPr id="199" name="Google Shape;199;p4"/>
            <p:cNvSpPr/>
            <p:nvPr/>
          </p:nvSpPr>
          <p:spPr>
            <a:xfrm>
              <a:off x="1272210" y="6139009"/>
              <a:ext cx="21817976" cy="714700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" name="Google Shape;200;p4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01" name="Google Shape;201;p4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5" name="Google Shape;205;p4"/>
          <p:cNvGrpSpPr/>
          <p:nvPr/>
        </p:nvGrpSpPr>
        <p:grpSpPr>
          <a:xfrm>
            <a:off x="1272674" y="2484936"/>
            <a:ext cx="21841827" cy="4286159"/>
            <a:chOff x="1272674" y="3461657"/>
            <a:chExt cx="21841827" cy="4286159"/>
          </a:xfrm>
        </p:grpSpPr>
        <p:grpSp>
          <p:nvGrpSpPr>
            <p:cNvPr id="206" name="Google Shape;206;p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207" name="Google Shape;207;p4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fmla="val 5347" name="adj"/>
                </a:avLst>
              </a:prstGeom>
              <a:solidFill>
                <a:srgbClr val="FDE9D8"/>
              </a:solidFill>
              <a:ln cap="flat" cmpd="sng" w="28575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208;p4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209" name="Google Shape;209;p4"/>
                <p:cNvSpPr/>
                <p:nvPr/>
              </p:nvSpPr>
              <p:spPr>
                <a:xfrm rot="5400000">
                  <a:off x="5733771" y="-141303"/>
                  <a:ext cx="793396" cy="8115584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E36C09"/>
                </a:solidFill>
                <a:ln cap="flat" cmpd="sng" w="57150">
                  <a:solidFill>
                    <a:srgbClr val="E36C0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4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 TẬP 6/TRANG 80 SGK</a:t>
                  </a:r>
                  <a:endParaRPr b="1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211" name="Google Shape;211;p4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212" name="Google Shape;212;p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13;p4"/>
                  <p:cNvSpPr/>
                  <p:nvPr/>
                </p:nvSpPr>
                <p:spPr>
                  <a:xfrm>
                    <a:off x="1311958" y="3581027"/>
                    <a:ext cx="190035" cy="268948"/>
                  </a:xfrm>
                  <a:custGeom>
                    <a:rect b="b" l="l" r="r" t="t"/>
                    <a:pathLst>
                      <a:path extrusionOk="0" h="71" w="50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4"/>
                  <p:cNvSpPr/>
                  <p:nvPr/>
                </p:nvSpPr>
                <p:spPr>
                  <a:xfrm>
                    <a:off x="1311958" y="3581027"/>
                    <a:ext cx="277000" cy="181983"/>
                  </a:xfrm>
                  <a:custGeom>
                    <a:rect b="b" l="l" r="r" t="t"/>
                    <a:pathLst>
                      <a:path extrusionOk="0" h="48" w="73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4"/>
                  <p:cNvSpPr/>
                  <p:nvPr/>
                </p:nvSpPr>
                <p:spPr>
                  <a:xfrm>
                    <a:off x="1563190" y="3581027"/>
                    <a:ext cx="285052" cy="181983"/>
                  </a:xfrm>
                  <a:custGeom>
                    <a:rect b="b" l="l" r="r" t="t"/>
                    <a:pathLst>
                      <a:path extrusionOk="0" h="48" w="75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6;p4"/>
                  <p:cNvSpPr/>
                  <p:nvPr/>
                </p:nvSpPr>
                <p:spPr>
                  <a:xfrm>
                    <a:off x="1563190" y="4151132"/>
                    <a:ext cx="280221" cy="194867"/>
                  </a:xfrm>
                  <a:custGeom>
                    <a:rect b="b" l="l" r="r" t="t"/>
                    <a:pathLst>
                      <a:path extrusionOk="0" h="51" w="74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7;p4"/>
                  <p:cNvSpPr/>
                  <p:nvPr/>
                </p:nvSpPr>
                <p:spPr>
                  <a:xfrm>
                    <a:off x="1311958" y="4064167"/>
                    <a:ext cx="19003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4"/>
                  <p:cNvSpPr/>
                  <p:nvPr/>
                </p:nvSpPr>
                <p:spPr>
                  <a:xfrm>
                    <a:off x="1311958" y="4151132"/>
                    <a:ext cx="27700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9;p4"/>
                  <p:cNvSpPr/>
                  <p:nvPr/>
                </p:nvSpPr>
                <p:spPr>
                  <a:xfrm>
                    <a:off x="1311958" y="3820986"/>
                    <a:ext cx="19003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20;p4"/>
                  <p:cNvSpPr/>
                  <p:nvPr/>
                </p:nvSpPr>
                <p:spPr>
                  <a:xfrm>
                    <a:off x="1907830" y="4064167"/>
                    <a:ext cx="19164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4"/>
                  <p:cNvSpPr/>
                  <p:nvPr/>
                </p:nvSpPr>
                <p:spPr>
                  <a:xfrm>
                    <a:off x="1820865" y="4151132"/>
                    <a:ext cx="27861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22;p4"/>
                  <p:cNvSpPr/>
                  <p:nvPr/>
                </p:nvSpPr>
                <p:spPr>
                  <a:xfrm>
                    <a:off x="1907830" y="3820986"/>
                    <a:ext cx="19164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223;p4"/>
                  <p:cNvSpPr/>
                  <p:nvPr/>
                </p:nvSpPr>
                <p:spPr>
                  <a:xfrm>
                    <a:off x="1661428" y="3405486"/>
                    <a:ext cx="600703" cy="594262"/>
                  </a:xfrm>
                  <a:custGeom>
                    <a:rect b="b" l="l" r="r" t="t"/>
                    <a:pathLst>
                      <a:path extrusionOk="0" h="156" w="158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4"/>
                  <p:cNvSpPr/>
                  <p:nvPr/>
                </p:nvSpPr>
                <p:spPr>
                  <a:xfrm>
                    <a:off x="1555138" y="3790388"/>
                    <a:ext cx="318872" cy="293105"/>
                  </a:xfrm>
                  <a:custGeom>
                    <a:rect b="b" l="l" r="r" t="t"/>
                    <a:pathLst>
                      <a:path extrusionOk="0" h="77" w="84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25;p4"/>
                  <p:cNvSpPr/>
                  <p:nvPr/>
                </p:nvSpPr>
                <p:spPr>
                  <a:xfrm>
                    <a:off x="1371545" y="3642225"/>
                    <a:ext cx="69249" cy="148163"/>
                  </a:xfrm>
                  <a:custGeom>
                    <a:rect b="b" l="l" r="r" t="t"/>
                    <a:pathLst>
                      <a:path extrusionOk="0" h="92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26;p4"/>
                  <p:cNvSpPr/>
                  <p:nvPr/>
                </p:nvSpPr>
                <p:spPr>
                  <a:xfrm>
                    <a:off x="1371545" y="3642225"/>
                    <a:ext cx="156215" cy="59588"/>
                  </a:xfrm>
                  <a:custGeom>
                    <a:rect b="b" l="l" r="r" t="t"/>
                    <a:pathLst>
                      <a:path extrusionOk="0" h="37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4"/>
                  <p:cNvSpPr/>
                  <p:nvPr/>
                </p:nvSpPr>
                <p:spPr>
                  <a:xfrm>
                    <a:off x="1622777" y="3642225"/>
                    <a:ext cx="161046" cy="59588"/>
                  </a:xfrm>
                  <a:custGeom>
                    <a:rect b="b" l="l" r="r" t="t"/>
                    <a:pathLst>
                      <a:path extrusionOk="0" h="37" w="100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4"/>
                  <p:cNvSpPr/>
                  <p:nvPr/>
                </p:nvSpPr>
                <p:spPr>
                  <a:xfrm>
                    <a:off x="1622777" y="4212330"/>
                    <a:ext cx="161046" cy="72471"/>
                  </a:xfrm>
                  <a:custGeom>
                    <a:rect b="b" l="l" r="r" t="t"/>
                    <a:pathLst>
                      <a:path extrusionOk="0" h="45" w="100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29;p4"/>
                  <p:cNvSpPr/>
                  <p:nvPr/>
                </p:nvSpPr>
                <p:spPr>
                  <a:xfrm>
                    <a:off x="1371545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4"/>
                  <p:cNvSpPr/>
                  <p:nvPr/>
                </p:nvSpPr>
                <p:spPr>
                  <a:xfrm>
                    <a:off x="1371545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31;p4"/>
                  <p:cNvSpPr/>
                  <p:nvPr/>
                </p:nvSpPr>
                <p:spPr>
                  <a:xfrm>
                    <a:off x="1371545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232;p4"/>
                  <p:cNvSpPr/>
                  <p:nvPr/>
                </p:nvSpPr>
                <p:spPr>
                  <a:xfrm>
                    <a:off x="1969027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4"/>
                  <p:cNvSpPr/>
                  <p:nvPr/>
                </p:nvSpPr>
                <p:spPr>
                  <a:xfrm>
                    <a:off x="1882062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4"/>
                  <p:cNvSpPr/>
                  <p:nvPr/>
                </p:nvSpPr>
                <p:spPr>
                  <a:xfrm>
                    <a:off x="1969027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4"/>
                  <p:cNvSpPr/>
                  <p:nvPr/>
                </p:nvSpPr>
                <p:spPr>
                  <a:xfrm>
                    <a:off x="1725847" y="3466684"/>
                    <a:ext cx="468645" cy="471867"/>
                  </a:xfrm>
                  <a:custGeom>
                    <a:rect b="b" l="l" r="r" t="t"/>
                    <a:pathLst>
                      <a:path extrusionOk="0" h="293" w="291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4"/>
                  <p:cNvSpPr/>
                  <p:nvPr/>
                </p:nvSpPr>
                <p:spPr>
                  <a:xfrm>
                    <a:off x="1619556" y="3849975"/>
                    <a:ext cx="190035" cy="172320"/>
                  </a:xfrm>
                  <a:custGeom>
                    <a:rect b="b" l="l" r="r" t="t"/>
                    <a:pathLst>
                      <a:path extrusionOk="0" h="107" w="118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37" name="Google Shape;237;p4"/>
            <p:cNvSpPr txBox="1"/>
            <p:nvPr/>
          </p:nvSpPr>
          <p:spPr>
            <a:xfrm>
              <a:off x="1549673" y="4495185"/>
              <a:ext cx="21564827" cy="247869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037" l="-1271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38" name="Google Shape;238;p4"/>
          <p:cNvSpPr txBox="1"/>
          <p:nvPr/>
        </p:nvSpPr>
        <p:spPr>
          <a:xfrm>
            <a:off x="1482354" y="7963998"/>
            <a:ext cx="21044054" cy="61675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03" r="0" t="-21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5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245" name="Google Shape;245;p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7" name="Google Shape;247;p5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TẬP.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8" name="Google Shape;248;p5"/>
          <p:cNvGrpSpPr/>
          <p:nvPr/>
        </p:nvGrpSpPr>
        <p:grpSpPr>
          <a:xfrm>
            <a:off x="1308897" y="5788054"/>
            <a:ext cx="22238490" cy="6708746"/>
            <a:chOff x="1270511" y="5867400"/>
            <a:chExt cx="21819675" cy="7418613"/>
          </a:xfrm>
        </p:grpSpPr>
        <p:sp>
          <p:nvSpPr>
            <p:cNvPr id="249" name="Google Shape;249;p5"/>
            <p:cNvSpPr/>
            <p:nvPr/>
          </p:nvSpPr>
          <p:spPr>
            <a:xfrm>
              <a:off x="1272210" y="6139009"/>
              <a:ext cx="21817976" cy="714700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Google Shape;250;p5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51" name="Google Shape;251;p5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5" name="Google Shape;255;p5"/>
          <p:cNvGrpSpPr/>
          <p:nvPr/>
        </p:nvGrpSpPr>
        <p:grpSpPr>
          <a:xfrm>
            <a:off x="1272674" y="2484936"/>
            <a:ext cx="21841826" cy="2743295"/>
            <a:chOff x="1272674" y="3461657"/>
            <a:chExt cx="21841826" cy="2743295"/>
          </a:xfrm>
        </p:grpSpPr>
        <p:grpSp>
          <p:nvGrpSpPr>
            <p:cNvPr id="256" name="Google Shape;256;p5"/>
            <p:cNvGrpSpPr/>
            <p:nvPr/>
          </p:nvGrpSpPr>
          <p:grpSpPr>
            <a:xfrm>
              <a:off x="1272674" y="3461657"/>
              <a:ext cx="21841825" cy="2743295"/>
              <a:chOff x="1268078" y="3405486"/>
              <a:chExt cx="21841825" cy="2743295"/>
            </a:xfrm>
          </p:grpSpPr>
          <p:sp>
            <p:nvSpPr>
              <p:cNvPr id="257" name="Google Shape;257;p5"/>
              <p:cNvSpPr/>
              <p:nvPr/>
            </p:nvSpPr>
            <p:spPr>
              <a:xfrm>
                <a:off x="1268078" y="3790950"/>
                <a:ext cx="21841825" cy="2357831"/>
              </a:xfrm>
              <a:prstGeom prst="roundRect">
                <a:avLst>
                  <a:gd fmla="val 5347" name="adj"/>
                </a:avLst>
              </a:prstGeom>
              <a:solidFill>
                <a:srgbClr val="FDE9D8"/>
              </a:solidFill>
              <a:ln cap="flat" cmpd="sng" w="28575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8" name="Google Shape;258;p5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259" name="Google Shape;259;p5"/>
                <p:cNvSpPr/>
                <p:nvPr/>
              </p:nvSpPr>
              <p:spPr>
                <a:xfrm rot="5400000">
                  <a:off x="5733771" y="-141303"/>
                  <a:ext cx="793396" cy="8115584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E36C09"/>
                </a:solidFill>
                <a:ln cap="flat" cmpd="sng" w="57150">
                  <a:solidFill>
                    <a:srgbClr val="E36C0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5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 TẬP 7/TRANG 81 SGK</a:t>
                  </a:r>
                  <a:endParaRPr b="1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261" name="Google Shape;261;p5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262" name="Google Shape;262;p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5"/>
                  <p:cNvSpPr/>
                  <p:nvPr/>
                </p:nvSpPr>
                <p:spPr>
                  <a:xfrm>
                    <a:off x="1311958" y="3581027"/>
                    <a:ext cx="190035" cy="268948"/>
                  </a:xfrm>
                  <a:custGeom>
                    <a:rect b="b" l="l" r="r" t="t"/>
                    <a:pathLst>
                      <a:path extrusionOk="0" h="71" w="50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5"/>
                  <p:cNvSpPr/>
                  <p:nvPr/>
                </p:nvSpPr>
                <p:spPr>
                  <a:xfrm>
                    <a:off x="1311958" y="3581027"/>
                    <a:ext cx="277000" cy="181983"/>
                  </a:xfrm>
                  <a:custGeom>
                    <a:rect b="b" l="l" r="r" t="t"/>
                    <a:pathLst>
                      <a:path extrusionOk="0" h="48" w="73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265;p5"/>
                  <p:cNvSpPr/>
                  <p:nvPr/>
                </p:nvSpPr>
                <p:spPr>
                  <a:xfrm>
                    <a:off x="1563190" y="3581027"/>
                    <a:ext cx="285052" cy="181983"/>
                  </a:xfrm>
                  <a:custGeom>
                    <a:rect b="b" l="l" r="r" t="t"/>
                    <a:pathLst>
                      <a:path extrusionOk="0" h="48" w="75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266;p5"/>
                  <p:cNvSpPr/>
                  <p:nvPr/>
                </p:nvSpPr>
                <p:spPr>
                  <a:xfrm>
                    <a:off x="1563190" y="4151132"/>
                    <a:ext cx="280221" cy="194867"/>
                  </a:xfrm>
                  <a:custGeom>
                    <a:rect b="b" l="l" r="r" t="t"/>
                    <a:pathLst>
                      <a:path extrusionOk="0" h="51" w="74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267;p5"/>
                  <p:cNvSpPr/>
                  <p:nvPr/>
                </p:nvSpPr>
                <p:spPr>
                  <a:xfrm>
                    <a:off x="1311958" y="4064167"/>
                    <a:ext cx="19003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5"/>
                  <p:cNvSpPr/>
                  <p:nvPr/>
                </p:nvSpPr>
                <p:spPr>
                  <a:xfrm>
                    <a:off x="1311958" y="4151132"/>
                    <a:ext cx="27700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269;p5"/>
                  <p:cNvSpPr/>
                  <p:nvPr/>
                </p:nvSpPr>
                <p:spPr>
                  <a:xfrm>
                    <a:off x="1311958" y="3820986"/>
                    <a:ext cx="19003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270;p5"/>
                  <p:cNvSpPr/>
                  <p:nvPr/>
                </p:nvSpPr>
                <p:spPr>
                  <a:xfrm>
                    <a:off x="1907830" y="4064167"/>
                    <a:ext cx="19164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5"/>
                  <p:cNvSpPr/>
                  <p:nvPr/>
                </p:nvSpPr>
                <p:spPr>
                  <a:xfrm>
                    <a:off x="1820865" y="4151132"/>
                    <a:ext cx="27861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5"/>
                  <p:cNvSpPr/>
                  <p:nvPr/>
                </p:nvSpPr>
                <p:spPr>
                  <a:xfrm>
                    <a:off x="1907830" y="3820986"/>
                    <a:ext cx="19164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5"/>
                  <p:cNvSpPr/>
                  <p:nvPr/>
                </p:nvSpPr>
                <p:spPr>
                  <a:xfrm>
                    <a:off x="1661428" y="3405486"/>
                    <a:ext cx="600703" cy="594262"/>
                  </a:xfrm>
                  <a:custGeom>
                    <a:rect b="b" l="l" r="r" t="t"/>
                    <a:pathLst>
                      <a:path extrusionOk="0" h="156" w="158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5"/>
                  <p:cNvSpPr/>
                  <p:nvPr/>
                </p:nvSpPr>
                <p:spPr>
                  <a:xfrm>
                    <a:off x="1555138" y="3790388"/>
                    <a:ext cx="318872" cy="293105"/>
                  </a:xfrm>
                  <a:custGeom>
                    <a:rect b="b" l="l" r="r" t="t"/>
                    <a:pathLst>
                      <a:path extrusionOk="0" h="77" w="84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5"/>
                  <p:cNvSpPr/>
                  <p:nvPr/>
                </p:nvSpPr>
                <p:spPr>
                  <a:xfrm>
                    <a:off x="1371545" y="3642225"/>
                    <a:ext cx="69249" cy="148163"/>
                  </a:xfrm>
                  <a:custGeom>
                    <a:rect b="b" l="l" r="r" t="t"/>
                    <a:pathLst>
                      <a:path extrusionOk="0" h="92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5"/>
                  <p:cNvSpPr/>
                  <p:nvPr/>
                </p:nvSpPr>
                <p:spPr>
                  <a:xfrm>
                    <a:off x="1371545" y="3642225"/>
                    <a:ext cx="156215" cy="59588"/>
                  </a:xfrm>
                  <a:custGeom>
                    <a:rect b="b" l="l" r="r" t="t"/>
                    <a:pathLst>
                      <a:path extrusionOk="0" h="37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5"/>
                  <p:cNvSpPr/>
                  <p:nvPr/>
                </p:nvSpPr>
                <p:spPr>
                  <a:xfrm>
                    <a:off x="1622777" y="3642225"/>
                    <a:ext cx="161046" cy="59588"/>
                  </a:xfrm>
                  <a:custGeom>
                    <a:rect b="b" l="l" r="r" t="t"/>
                    <a:pathLst>
                      <a:path extrusionOk="0" h="37" w="100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5"/>
                  <p:cNvSpPr/>
                  <p:nvPr/>
                </p:nvSpPr>
                <p:spPr>
                  <a:xfrm>
                    <a:off x="1622777" y="4212330"/>
                    <a:ext cx="161046" cy="72471"/>
                  </a:xfrm>
                  <a:custGeom>
                    <a:rect b="b" l="l" r="r" t="t"/>
                    <a:pathLst>
                      <a:path extrusionOk="0" h="45" w="100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5"/>
                  <p:cNvSpPr/>
                  <p:nvPr/>
                </p:nvSpPr>
                <p:spPr>
                  <a:xfrm>
                    <a:off x="1371545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5"/>
                  <p:cNvSpPr/>
                  <p:nvPr/>
                </p:nvSpPr>
                <p:spPr>
                  <a:xfrm>
                    <a:off x="1371545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5"/>
                  <p:cNvSpPr/>
                  <p:nvPr/>
                </p:nvSpPr>
                <p:spPr>
                  <a:xfrm>
                    <a:off x="1371545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5"/>
                  <p:cNvSpPr/>
                  <p:nvPr/>
                </p:nvSpPr>
                <p:spPr>
                  <a:xfrm>
                    <a:off x="1969027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5"/>
                  <p:cNvSpPr/>
                  <p:nvPr/>
                </p:nvSpPr>
                <p:spPr>
                  <a:xfrm>
                    <a:off x="1882062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5"/>
                  <p:cNvSpPr/>
                  <p:nvPr/>
                </p:nvSpPr>
                <p:spPr>
                  <a:xfrm>
                    <a:off x="1969027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5"/>
                  <p:cNvSpPr/>
                  <p:nvPr/>
                </p:nvSpPr>
                <p:spPr>
                  <a:xfrm>
                    <a:off x="1725847" y="3466684"/>
                    <a:ext cx="468645" cy="471867"/>
                  </a:xfrm>
                  <a:custGeom>
                    <a:rect b="b" l="l" r="r" t="t"/>
                    <a:pathLst>
                      <a:path extrusionOk="0" h="293" w="291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5"/>
                  <p:cNvSpPr/>
                  <p:nvPr/>
                </p:nvSpPr>
                <p:spPr>
                  <a:xfrm>
                    <a:off x="1619556" y="3849975"/>
                    <a:ext cx="190035" cy="172320"/>
                  </a:xfrm>
                  <a:custGeom>
                    <a:rect b="b" l="l" r="r" t="t"/>
                    <a:pathLst>
                      <a:path extrusionOk="0" h="107" w="118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87" name="Google Shape;287;p5"/>
            <p:cNvSpPr txBox="1"/>
            <p:nvPr/>
          </p:nvSpPr>
          <p:spPr>
            <a:xfrm>
              <a:off x="1549673" y="4495185"/>
              <a:ext cx="21564827" cy="156966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9765" l="-1271" r="0" t="-852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88" name="Google Shape;288;p5"/>
          <p:cNvSpPr txBox="1"/>
          <p:nvPr/>
        </p:nvSpPr>
        <p:spPr>
          <a:xfrm>
            <a:off x="1462709" y="7076562"/>
            <a:ext cx="21702546" cy="43857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291" r="0" t="-30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6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295" name="Google Shape;295;p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7" name="Google Shape;297;p6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TẬP.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98" name="Google Shape;298;p6"/>
          <p:cNvGrpSpPr/>
          <p:nvPr/>
        </p:nvGrpSpPr>
        <p:grpSpPr>
          <a:xfrm>
            <a:off x="1347850" y="6469028"/>
            <a:ext cx="21970935" cy="7018372"/>
            <a:chOff x="1270511" y="5867400"/>
            <a:chExt cx="21819675" cy="7418613"/>
          </a:xfrm>
        </p:grpSpPr>
        <p:sp>
          <p:nvSpPr>
            <p:cNvPr id="299" name="Google Shape;299;p6"/>
            <p:cNvSpPr/>
            <p:nvPr/>
          </p:nvSpPr>
          <p:spPr>
            <a:xfrm>
              <a:off x="1272210" y="6139009"/>
              <a:ext cx="21817976" cy="714700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01" name="Google Shape;301;p6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6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5" name="Google Shape;305;p6"/>
          <p:cNvGrpSpPr/>
          <p:nvPr/>
        </p:nvGrpSpPr>
        <p:grpSpPr>
          <a:xfrm>
            <a:off x="1272674" y="2484937"/>
            <a:ext cx="22046112" cy="3972852"/>
            <a:chOff x="1272674" y="3461657"/>
            <a:chExt cx="21841827" cy="4434835"/>
          </a:xfrm>
        </p:grpSpPr>
        <p:grpSp>
          <p:nvGrpSpPr>
            <p:cNvPr id="306" name="Google Shape;306;p6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307" name="Google Shape;307;p6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fmla="val 5347" name="adj"/>
                </a:avLst>
              </a:prstGeom>
              <a:solidFill>
                <a:srgbClr val="FDE9D8"/>
              </a:solidFill>
              <a:ln cap="flat" cmpd="sng" w="28575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8" name="Google Shape;308;p6"/>
              <p:cNvGrpSpPr/>
              <p:nvPr/>
            </p:nvGrpSpPr>
            <p:grpSpPr>
              <a:xfrm>
                <a:off x="1268078" y="3405486"/>
                <a:ext cx="8876303" cy="977404"/>
                <a:chOff x="1311958" y="3405486"/>
                <a:chExt cx="8876303" cy="977404"/>
              </a:xfrm>
            </p:grpSpPr>
            <p:sp>
              <p:nvSpPr>
                <p:cNvPr id="309" name="Google Shape;309;p6"/>
                <p:cNvSpPr/>
                <p:nvPr/>
              </p:nvSpPr>
              <p:spPr>
                <a:xfrm rot="5400000">
                  <a:off x="5733771" y="-141303"/>
                  <a:ext cx="793396" cy="8115584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E36C09"/>
                </a:solidFill>
                <a:ln cap="flat" cmpd="sng" w="57150">
                  <a:solidFill>
                    <a:srgbClr val="E36C0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6"/>
                <p:cNvSpPr txBox="1"/>
                <p:nvPr/>
              </p:nvSpPr>
              <p:spPr>
                <a:xfrm>
                  <a:off x="2289945" y="3489617"/>
                  <a:ext cx="7825128" cy="8932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 TẬP 8/TRANG 81 SGK</a:t>
                  </a:r>
                  <a:endParaRPr b="1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311" name="Google Shape;311;p6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312" name="Google Shape;312;p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13;p6"/>
                  <p:cNvSpPr/>
                  <p:nvPr/>
                </p:nvSpPr>
                <p:spPr>
                  <a:xfrm>
                    <a:off x="1311958" y="3581027"/>
                    <a:ext cx="190035" cy="268948"/>
                  </a:xfrm>
                  <a:custGeom>
                    <a:rect b="b" l="l" r="r" t="t"/>
                    <a:pathLst>
                      <a:path extrusionOk="0" h="71" w="50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6"/>
                  <p:cNvSpPr/>
                  <p:nvPr/>
                </p:nvSpPr>
                <p:spPr>
                  <a:xfrm>
                    <a:off x="1311958" y="3581027"/>
                    <a:ext cx="277000" cy="181983"/>
                  </a:xfrm>
                  <a:custGeom>
                    <a:rect b="b" l="l" r="r" t="t"/>
                    <a:pathLst>
                      <a:path extrusionOk="0" h="48" w="73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6"/>
                  <p:cNvSpPr/>
                  <p:nvPr/>
                </p:nvSpPr>
                <p:spPr>
                  <a:xfrm>
                    <a:off x="1563190" y="3581027"/>
                    <a:ext cx="285052" cy="181983"/>
                  </a:xfrm>
                  <a:custGeom>
                    <a:rect b="b" l="l" r="r" t="t"/>
                    <a:pathLst>
                      <a:path extrusionOk="0" h="48" w="75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16;p6"/>
                  <p:cNvSpPr/>
                  <p:nvPr/>
                </p:nvSpPr>
                <p:spPr>
                  <a:xfrm>
                    <a:off x="1563190" y="4151132"/>
                    <a:ext cx="280221" cy="194867"/>
                  </a:xfrm>
                  <a:custGeom>
                    <a:rect b="b" l="l" r="r" t="t"/>
                    <a:pathLst>
                      <a:path extrusionOk="0" h="51" w="74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6"/>
                  <p:cNvSpPr/>
                  <p:nvPr/>
                </p:nvSpPr>
                <p:spPr>
                  <a:xfrm>
                    <a:off x="1311958" y="4064167"/>
                    <a:ext cx="19003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6"/>
                  <p:cNvSpPr/>
                  <p:nvPr/>
                </p:nvSpPr>
                <p:spPr>
                  <a:xfrm>
                    <a:off x="1311958" y="4151132"/>
                    <a:ext cx="27700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319;p6"/>
                  <p:cNvSpPr/>
                  <p:nvPr/>
                </p:nvSpPr>
                <p:spPr>
                  <a:xfrm>
                    <a:off x="1311958" y="3820986"/>
                    <a:ext cx="19003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6"/>
                  <p:cNvSpPr/>
                  <p:nvPr/>
                </p:nvSpPr>
                <p:spPr>
                  <a:xfrm>
                    <a:off x="1907830" y="4064167"/>
                    <a:ext cx="19164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6"/>
                  <p:cNvSpPr/>
                  <p:nvPr/>
                </p:nvSpPr>
                <p:spPr>
                  <a:xfrm>
                    <a:off x="1820865" y="4151132"/>
                    <a:ext cx="27861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322;p6"/>
                  <p:cNvSpPr/>
                  <p:nvPr/>
                </p:nvSpPr>
                <p:spPr>
                  <a:xfrm>
                    <a:off x="1907830" y="3820986"/>
                    <a:ext cx="19164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323;p6"/>
                  <p:cNvSpPr/>
                  <p:nvPr/>
                </p:nvSpPr>
                <p:spPr>
                  <a:xfrm>
                    <a:off x="1661428" y="3405486"/>
                    <a:ext cx="600703" cy="594262"/>
                  </a:xfrm>
                  <a:custGeom>
                    <a:rect b="b" l="l" r="r" t="t"/>
                    <a:pathLst>
                      <a:path extrusionOk="0" h="156" w="158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6"/>
                  <p:cNvSpPr/>
                  <p:nvPr/>
                </p:nvSpPr>
                <p:spPr>
                  <a:xfrm>
                    <a:off x="1555138" y="3790388"/>
                    <a:ext cx="318872" cy="293105"/>
                  </a:xfrm>
                  <a:custGeom>
                    <a:rect b="b" l="l" r="r" t="t"/>
                    <a:pathLst>
                      <a:path extrusionOk="0" h="77" w="84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6"/>
                  <p:cNvSpPr/>
                  <p:nvPr/>
                </p:nvSpPr>
                <p:spPr>
                  <a:xfrm>
                    <a:off x="1371545" y="3642225"/>
                    <a:ext cx="69249" cy="148163"/>
                  </a:xfrm>
                  <a:custGeom>
                    <a:rect b="b" l="l" r="r" t="t"/>
                    <a:pathLst>
                      <a:path extrusionOk="0" h="92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6"/>
                  <p:cNvSpPr/>
                  <p:nvPr/>
                </p:nvSpPr>
                <p:spPr>
                  <a:xfrm>
                    <a:off x="1371545" y="3642225"/>
                    <a:ext cx="156215" cy="59588"/>
                  </a:xfrm>
                  <a:custGeom>
                    <a:rect b="b" l="l" r="r" t="t"/>
                    <a:pathLst>
                      <a:path extrusionOk="0" h="37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6"/>
                  <p:cNvSpPr/>
                  <p:nvPr/>
                </p:nvSpPr>
                <p:spPr>
                  <a:xfrm>
                    <a:off x="1622777" y="3642225"/>
                    <a:ext cx="161046" cy="59588"/>
                  </a:xfrm>
                  <a:custGeom>
                    <a:rect b="b" l="l" r="r" t="t"/>
                    <a:pathLst>
                      <a:path extrusionOk="0" h="37" w="100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6"/>
                  <p:cNvSpPr/>
                  <p:nvPr/>
                </p:nvSpPr>
                <p:spPr>
                  <a:xfrm>
                    <a:off x="1622777" y="4212330"/>
                    <a:ext cx="161046" cy="72471"/>
                  </a:xfrm>
                  <a:custGeom>
                    <a:rect b="b" l="l" r="r" t="t"/>
                    <a:pathLst>
                      <a:path extrusionOk="0" h="45" w="100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6"/>
                  <p:cNvSpPr/>
                  <p:nvPr/>
                </p:nvSpPr>
                <p:spPr>
                  <a:xfrm>
                    <a:off x="1371545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6"/>
                  <p:cNvSpPr/>
                  <p:nvPr/>
                </p:nvSpPr>
                <p:spPr>
                  <a:xfrm>
                    <a:off x="1371545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6"/>
                  <p:cNvSpPr/>
                  <p:nvPr/>
                </p:nvSpPr>
                <p:spPr>
                  <a:xfrm>
                    <a:off x="1371545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6"/>
                  <p:cNvSpPr/>
                  <p:nvPr/>
                </p:nvSpPr>
                <p:spPr>
                  <a:xfrm>
                    <a:off x="1969027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6"/>
                  <p:cNvSpPr/>
                  <p:nvPr/>
                </p:nvSpPr>
                <p:spPr>
                  <a:xfrm>
                    <a:off x="1882062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6"/>
                  <p:cNvSpPr/>
                  <p:nvPr/>
                </p:nvSpPr>
                <p:spPr>
                  <a:xfrm>
                    <a:off x="1969027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6"/>
                  <p:cNvSpPr/>
                  <p:nvPr/>
                </p:nvSpPr>
                <p:spPr>
                  <a:xfrm>
                    <a:off x="1725847" y="3466684"/>
                    <a:ext cx="468645" cy="471867"/>
                  </a:xfrm>
                  <a:custGeom>
                    <a:rect b="b" l="l" r="r" t="t"/>
                    <a:pathLst>
                      <a:path extrusionOk="0" h="293" w="291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6"/>
                  <p:cNvSpPr/>
                  <p:nvPr/>
                </p:nvSpPr>
                <p:spPr>
                  <a:xfrm>
                    <a:off x="1619556" y="3849975"/>
                    <a:ext cx="190035" cy="172320"/>
                  </a:xfrm>
                  <a:custGeom>
                    <a:rect b="b" l="l" r="r" t="t"/>
                    <a:pathLst>
                      <a:path extrusionOk="0" h="107" w="118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37" name="Google Shape;337;p6"/>
            <p:cNvSpPr txBox="1"/>
            <p:nvPr/>
          </p:nvSpPr>
          <p:spPr>
            <a:xfrm>
              <a:off x="1549673" y="4495185"/>
              <a:ext cx="21564827" cy="34013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019" l="-1288" r="0" t="-440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38" name="Google Shape;338;p6"/>
          <p:cNvSpPr txBox="1"/>
          <p:nvPr/>
        </p:nvSpPr>
        <p:spPr>
          <a:xfrm>
            <a:off x="1411656" y="7470147"/>
            <a:ext cx="21702546" cy="65266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7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345" name="Google Shape;345;p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7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7" name="Google Shape;347;p7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TẬP.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48" name="Google Shape;348;p7"/>
          <p:cNvGrpSpPr/>
          <p:nvPr/>
        </p:nvGrpSpPr>
        <p:grpSpPr>
          <a:xfrm>
            <a:off x="1376593" y="5952387"/>
            <a:ext cx="21970935" cy="7018372"/>
            <a:chOff x="1270511" y="5867400"/>
            <a:chExt cx="21819675" cy="7418613"/>
          </a:xfrm>
        </p:grpSpPr>
        <p:sp>
          <p:nvSpPr>
            <p:cNvPr id="349" name="Google Shape;349;p7"/>
            <p:cNvSpPr/>
            <p:nvPr/>
          </p:nvSpPr>
          <p:spPr>
            <a:xfrm>
              <a:off x="1272210" y="6139009"/>
              <a:ext cx="21817976" cy="714700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0" name="Google Shape;350;p7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51" name="Google Shape;351;p7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" name="Google Shape;355;p7"/>
          <p:cNvGrpSpPr/>
          <p:nvPr/>
        </p:nvGrpSpPr>
        <p:grpSpPr>
          <a:xfrm>
            <a:off x="1272674" y="2484937"/>
            <a:ext cx="22046112" cy="3019878"/>
            <a:chOff x="1272674" y="3461657"/>
            <a:chExt cx="21841827" cy="3371044"/>
          </a:xfrm>
        </p:grpSpPr>
        <p:grpSp>
          <p:nvGrpSpPr>
            <p:cNvPr id="356" name="Google Shape;356;p7"/>
            <p:cNvGrpSpPr/>
            <p:nvPr/>
          </p:nvGrpSpPr>
          <p:grpSpPr>
            <a:xfrm>
              <a:off x="1272674" y="3461657"/>
              <a:ext cx="21841827" cy="3371044"/>
              <a:chOff x="1268078" y="3405486"/>
              <a:chExt cx="21841827" cy="3371044"/>
            </a:xfrm>
          </p:grpSpPr>
          <p:sp>
            <p:nvSpPr>
              <p:cNvPr id="357" name="Google Shape;357;p7"/>
              <p:cNvSpPr/>
              <p:nvPr/>
            </p:nvSpPr>
            <p:spPr>
              <a:xfrm>
                <a:off x="1268079" y="3790950"/>
                <a:ext cx="21841826" cy="2985580"/>
              </a:xfrm>
              <a:prstGeom prst="roundRect">
                <a:avLst>
                  <a:gd fmla="val 5347" name="adj"/>
                </a:avLst>
              </a:prstGeom>
              <a:solidFill>
                <a:srgbClr val="FDE9D8"/>
              </a:solidFill>
              <a:ln cap="flat" cmpd="sng" w="28575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8" name="Google Shape;358;p7"/>
              <p:cNvGrpSpPr/>
              <p:nvPr/>
            </p:nvGrpSpPr>
            <p:grpSpPr>
              <a:xfrm>
                <a:off x="1268078" y="3405486"/>
                <a:ext cx="8876303" cy="977403"/>
                <a:chOff x="1311958" y="3405486"/>
                <a:chExt cx="8876303" cy="977403"/>
              </a:xfrm>
            </p:grpSpPr>
            <p:sp>
              <p:nvSpPr>
                <p:cNvPr id="359" name="Google Shape;359;p7"/>
                <p:cNvSpPr/>
                <p:nvPr/>
              </p:nvSpPr>
              <p:spPr>
                <a:xfrm rot="5400000">
                  <a:off x="5733771" y="-141303"/>
                  <a:ext cx="793396" cy="8115584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E36C09"/>
                </a:solidFill>
                <a:ln cap="flat" cmpd="sng" w="57150">
                  <a:solidFill>
                    <a:srgbClr val="E36C0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7"/>
                <p:cNvSpPr txBox="1"/>
                <p:nvPr/>
              </p:nvSpPr>
              <p:spPr>
                <a:xfrm>
                  <a:off x="2289945" y="3489617"/>
                  <a:ext cx="7825128" cy="8932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 TẬP 9/TRANG 81 SGK</a:t>
                  </a:r>
                  <a:endParaRPr b="1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361" name="Google Shape;361;p7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362" name="Google Shape;362;p7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7"/>
                  <p:cNvSpPr/>
                  <p:nvPr/>
                </p:nvSpPr>
                <p:spPr>
                  <a:xfrm>
                    <a:off x="1311958" y="3581027"/>
                    <a:ext cx="190035" cy="268948"/>
                  </a:xfrm>
                  <a:custGeom>
                    <a:rect b="b" l="l" r="r" t="t"/>
                    <a:pathLst>
                      <a:path extrusionOk="0" h="71" w="50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7"/>
                  <p:cNvSpPr/>
                  <p:nvPr/>
                </p:nvSpPr>
                <p:spPr>
                  <a:xfrm>
                    <a:off x="1311958" y="3581027"/>
                    <a:ext cx="277000" cy="181983"/>
                  </a:xfrm>
                  <a:custGeom>
                    <a:rect b="b" l="l" r="r" t="t"/>
                    <a:pathLst>
                      <a:path extrusionOk="0" h="48" w="73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7"/>
                  <p:cNvSpPr/>
                  <p:nvPr/>
                </p:nvSpPr>
                <p:spPr>
                  <a:xfrm>
                    <a:off x="1563190" y="3581027"/>
                    <a:ext cx="285052" cy="181983"/>
                  </a:xfrm>
                  <a:custGeom>
                    <a:rect b="b" l="l" r="r" t="t"/>
                    <a:pathLst>
                      <a:path extrusionOk="0" h="48" w="75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366;p7"/>
                  <p:cNvSpPr/>
                  <p:nvPr/>
                </p:nvSpPr>
                <p:spPr>
                  <a:xfrm>
                    <a:off x="1563190" y="4151132"/>
                    <a:ext cx="280221" cy="194867"/>
                  </a:xfrm>
                  <a:custGeom>
                    <a:rect b="b" l="l" r="r" t="t"/>
                    <a:pathLst>
                      <a:path extrusionOk="0" h="51" w="74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7"/>
                  <p:cNvSpPr/>
                  <p:nvPr/>
                </p:nvSpPr>
                <p:spPr>
                  <a:xfrm>
                    <a:off x="1311958" y="4064167"/>
                    <a:ext cx="19003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7"/>
                  <p:cNvSpPr/>
                  <p:nvPr/>
                </p:nvSpPr>
                <p:spPr>
                  <a:xfrm>
                    <a:off x="1311958" y="4151132"/>
                    <a:ext cx="27700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369;p7"/>
                  <p:cNvSpPr/>
                  <p:nvPr/>
                </p:nvSpPr>
                <p:spPr>
                  <a:xfrm>
                    <a:off x="1311958" y="3820986"/>
                    <a:ext cx="19003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70;p7"/>
                  <p:cNvSpPr/>
                  <p:nvPr/>
                </p:nvSpPr>
                <p:spPr>
                  <a:xfrm>
                    <a:off x="1907830" y="4064167"/>
                    <a:ext cx="19164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7"/>
                  <p:cNvSpPr/>
                  <p:nvPr/>
                </p:nvSpPr>
                <p:spPr>
                  <a:xfrm>
                    <a:off x="1820865" y="4151132"/>
                    <a:ext cx="27861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72;p7"/>
                  <p:cNvSpPr/>
                  <p:nvPr/>
                </p:nvSpPr>
                <p:spPr>
                  <a:xfrm>
                    <a:off x="1907830" y="3820986"/>
                    <a:ext cx="19164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7"/>
                  <p:cNvSpPr/>
                  <p:nvPr/>
                </p:nvSpPr>
                <p:spPr>
                  <a:xfrm>
                    <a:off x="1661428" y="3405486"/>
                    <a:ext cx="600703" cy="594262"/>
                  </a:xfrm>
                  <a:custGeom>
                    <a:rect b="b" l="l" r="r" t="t"/>
                    <a:pathLst>
                      <a:path extrusionOk="0" h="156" w="158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7"/>
                  <p:cNvSpPr/>
                  <p:nvPr/>
                </p:nvSpPr>
                <p:spPr>
                  <a:xfrm>
                    <a:off x="1555138" y="3790388"/>
                    <a:ext cx="318872" cy="293105"/>
                  </a:xfrm>
                  <a:custGeom>
                    <a:rect b="b" l="l" r="r" t="t"/>
                    <a:pathLst>
                      <a:path extrusionOk="0" h="77" w="84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7"/>
                  <p:cNvSpPr/>
                  <p:nvPr/>
                </p:nvSpPr>
                <p:spPr>
                  <a:xfrm>
                    <a:off x="1371545" y="3642225"/>
                    <a:ext cx="69249" cy="148163"/>
                  </a:xfrm>
                  <a:custGeom>
                    <a:rect b="b" l="l" r="r" t="t"/>
                    <a:pathLst>
                      <a:path extrusionOk="0" h="92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7"/>
                  <p:cNvSpPr/>
                  <p:nvPr/>
                </p:nvSpPr>
                <p:spPr>
                  <a:xfrm>
                    <a:off x="1371545" y="3642225"/>
                    <a:ext cx="156215" cy="59588"/>
                  </a:xfrm>
                  <a:custGeom>
                    <a:rect b="b" l="l" r="r" t="t"/>
                    <a:pathLst>
                      <a:path extrusionOk="0" h="37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7"/>
                  <p:cNvSpPr/>
                  <p:nvPr/>
                </p:nvSpPr>
                <p:spPr>
                  <a:xfrm>
                    <a:off x="1622777" y="3642225"/>
                    <a:ext cx="161046" cy="59588"/>
                  </a:xfrm>
                  <a:custGeom>
                    <a:rect b="b" l="l" r="r" t="t"/>
                    <a:pathLst>
                      <a:path extrusionOk="0" h="37" w="100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78;p7"/>
                  <p:cNvSpPr/>
                  <p:nvPr/>
                </p:nvSpPr>
                <p:spPr>
                  <a:xfrm>
                    <a:off x="1622777" y="4212330"/>
                    <a:ext cx="161046" cy="72471"/>
                  </a:xfrm>
                  <a:custGeom>
                    <a:rect b="b" l="l" r="r" t="t"/>
                    <a:pathLst>
                      <a:path extrusionOk="0" h="45" w="100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7"/>
                  <p:cNvSpPr/>
                  <p:nvPr/>
                </p:nvSpPr>
                <p:spPr>
                  <a:xfrm>
                    <a:off x="1371545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7"/>
                  <p:cNvSpPr/>
                  <p:nvPr/>
                </p:nvSpPr>
                <p:spPr>
                  <a:xfrm>
                    <a:off x="1371545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7"/>
                  <p:cNvSpPr/>
                  <p:nvPr/>
                </p:nvSpPr>
                <p:spPr>
                  <a:xfrm>
                    <a:off x="1371545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7"/>
                  <p:cNvSpPr/>
                  <p:nvPr/>
                </p:nvSpPr>
                <p:spPr>
                  <a:xfrm>
                    <a:off x="1969027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83;p7"/>
                  <p:cNvSpPr/>
                  <p:nvPr/>
                </p:nvSpPr>
                <p:spPr>
                  <a:xfrm>
                    <a:off x="1882062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84;p7"/>
                  <p:cNvSpPr/>
                  <p:nvPr/>
                </p:nvSpPr>
                <p:spPr>
                  <a:xfrm>
                    <a:off x="1969027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7"/>
                  <p:cNvSpPr/>
                  <p:nvPr/>
                </p:nvSpPr>
                <p:spPr>
                  <a:xfrm>
                    <a:off x="1725847" y="3466684"/>
                    <a:ext cx="468645" cy="471867"/>
                  </a:xfrm>
                  <a:custGeom>
                    <a:rect b="b" l="l" r="r" t="t"/>
                    <a:pathLst>
                      <a:path extrusionOk="0" h="293" w="291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7"/>
                  <p:cNvSpPr/>
                  <p:nvPr/>
                </p:nvSpPr>
                <p:spPr>
                  <a:xfrm>
                    <a:off x="1619556" y="3849975"/>
                    <a:ext cx="190035" cy="172320"/>
                  </a:xfrm>
                  <a:custGeom>
                    <a:rect b="b" l="l" r="r" t="t"/>
                    <a:pathLst>
                      <a:path extrusionOk="0" h="107" w="118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87" name="Google Shape;387;p7"/>
            <p:cNvSpPr txBox="1"/>
            <p:nvPr/>
          </p:nvSpPr>
          <p:spPr>
            <a:xfrm>
              <a:off x="1549673" y="4495185"/>
              <a:ext cx="21564827" cy="175218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288" r="0" t="-855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88" name="Google Shape;388;p7"/>
          <p:cNvSpPr txBox="1"/>
          <p:nvPr/>
        </p:nvSpPr>
        <p:spPr>
          <a:xfrm>
            <a:off x="1411656" y="7196789"/>
            <a:ext cx="21907130" cy="3441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279" r="0" t="-390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8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395" name="Google Shape;395;p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8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7" name="Google Shape;397;p8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 KHÁCH QUAN.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98" name="Google Shape;398;p8"/>
          <p:cNvGrpSpPr/>
          <p:nvPr/>
        </p:nvGrpSpPr>
        <p:grpSpPr>
          <a:xfrm>
            <a:off x="7382894" y="5879092"/>
            <a:ext cx="4555264" cy="1497438"/>
            <a:chOff x="1380347" y="2992884"/>
            <a:chExt cx="3574168" cy="1174926"/>
          </a:xfrm>
        </p:grpSpPr>
        <p:sp>
          <p:nvSpPr>
            <p:cNvPr id="399" name="Google Shape;399;p8"/>
            <p:cNvSpPr/>
            <p:nvPr/>
          </p:nvSpPr>
          <p:spPr>
            <a:xfrm>
              <a:off x="1765248" y="2992884"/>
              <a:ext cx="3189267" cy="1174926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8"/>
          <p:cNvGrpSpPr/>
          <p:nvPr/>
        </p:nvGrpSpPr>
        <p:grpSpPr>
          <a:xfrm>
            <a:off x="13528484" y="5879092"/>
            <a:ext cx="4752409" cy="1497435"/>
            <a:chOff x="1380347" y="2992884"/>
            <a:chExt cx="3728853" cy="1174924"/>
          </a:xfrm>
        </p:grpSpPr>
        <p:sp>
          <p:nvSpPr>
            <p:cNvPr id="402" name="Google Shape;402;p8"/>
            <p:cNvSpPr/>
            <p:nvPr/>
          </p:nvSpPr>
          <p:spPr>
            <a:xfrm>
              <a:off x="1765248" y="2992884"/>
              <a:ext cx="3343952" cy="1174924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8"/>
          <p:cNvGrpSpPr/>
          <p:nvPr/>
        </p:nvGrpSpPr>
        <p:grpSpPr>
          <a:xfrm>
            <a:off x="19674075" y="5857654"/>
            <a:ext cx="4406712" cy="1518874"/>
            <a:chOff x="1380347" y="2976062"/>
            <a:chExt cx="3457611" cy="1191745"/>
          </a:xfrm>
        </p:grpSpPr>
        <p:sp>
          <p:nvSpPr>
            <p:cNvPr id="405" name="Google Shape;405;p8"/>
            <p:cNvSpPr/>
            <p:nvPr/>
          </p:nvSpPr>
          <p:spPr>
            <a:xfrm>
              <a:off x="1765249" y="2976062"/>
              <a:ext cx="3072709" cy="1191745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8"/>
          <p:cNvGrpSpPr/>
          <p:nvPr/>
        </p:nvGrpSpPr>
        <p:grpSpPr>
          <a:xfrm>
            <a:off x="571810" y="3391422"/>
            <a:ext cx="22664057" cy="1869748"/>
            <a:chOff x="534987" y="1869705"/>
            <a:chExt cx="22664057" cy="1869748"/>
          </a:xfrm>
        </p:grpSpPr>
        <p:grpSp>
          <p:nvGrpSpPr>
            <p:cNvPr id="408" name="Google Shape;408;p8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409" name="Google Shape;409;p8"/>
              <p:cNvSpPr/>
              <p:nvPr/>
            </p:nvSpPr>
            <p:spPr>
              <a:xfrm>
                <a:off x="755651" y="1720891"/>
                <a:ext cx="22443393" cy="1796723"/>
              </a:xfrm>
              <a:prstGeom prst="roundRect">
                <a:avLst>
                  <a:gd fmla="val 5492" name="adj"/>
                </a:avLst>
              </a:prstGeom>
              <a:solidFill>
                <a:srgbClr val="E0E0E0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p8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411" name="Google Shape;411;p8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8"/>
                <p:cNvSpPr/>
                <p:nvPr/>
              </p:nvSpPr>
              <p:spPr>
                <a:xfrm>
                  <a:off x="534987" y="1647866"/>
                  <a:ext cx="3505200" cy="955675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3" name="Google Shape;413;p8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414" name="Google Shape;414;p8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8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8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p8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8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19;p8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20;p8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1" name="Google Shape;421;p8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8"/>
                <p:cNvSpPr txBox="1"/>
                <p:nvPr/>
              </p:nvSpPr>
              <p:spPr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b="1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sp>
          <p:nvSpPr>
            <p:cNvPr id="423" name="Google Shape;423;p8"/>
            <p:cNvSpPr/>
            <p:nvPr/>
          </p:nvSpPr>
          <p:spPr>
            <a:xfrm>
              <a:off x="4040186" y="1945905"/>
              <a:ext cx="18936976" cy="16620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6174" l="-997" r="0" t="-551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424" name="Google Shape;424;p8"/>
          <p:cNvGrpSpPr/>
          <p:nvPr/>
        </p:nvGrpSpPr>
        <p:grpSpPr>
          <a:xfrm>
            <a:off x="1237304" y="5879093"/>
            <a:ext cx="4820293" cy="1497439"/>
            <a:chOff x="1380347" y="2992883"/>
            <a:chExt cx="3782116" cy="1174926"/>
          </a:xfrm>
        </p:grpSpPr>
        <p:sp>
          <p:nvSpPr>
            <p:cNvPr id="425" name="Google Shape;425;p8"/>
            <p:cNvSpPr/>
            <p:nvPr/>
          </p:nvSpPr>
          <p:spPr>
            <a:xfrm>
              <a:off x="1873803" y="2992883"/>
              <a:ext cx="3288660" cy="1174926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8"/>
          <p:cNvSpPr/>
          <p:nvPr/>
        </p:nvSpPr>
        <p:spPr>
          <a:xfrm>
            <a:off x="7357367" y="6172894"/>
            <a:ext cx="918932" cy="844645"/>
          </a:xfrm>
          <a:prstGeom prst="ellipse">
            <a:avLst/>
          </a:prstGeom>
          <a:solidFill>
            <a:srgbClr val="E36C09"/>
          </a:solidFill>
          <a:ln cap="flat" cmpd="sng" w="889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8"/>
          <p:cNvSpPr/>
          <p:nvPr/>
        </p:nvSpPr>
        <p:spPr>
          <a:xfrm>
            <a:off x="2508204" y="5857656"/>
            <a:ext cx="1243995" cy="15188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9" name="Google Shape;429;p8"/>
          <p:cNvSpPr/>
          <p:nvPr/>
        </p:nvSpPr>
        <p:spPr>
          <a:xfrm>
            <a:off x="8823251" y="5857653"/>
            <a:ext cx="1231170" cy="15188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0" name="Google Shape;430;p8"/>
          <p:cNvSpPr/>
          <p:nvPr/>
        </p:nvSpPr>
        <p:spPr>
          <a:xfrm>
            <a:off x="14994369" y="5790663"/>
            <a:ext cx="1543756" cy="14909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31" name="Google Shape;431;p8"/>
          <p:cNvGrpSpPr/>
          <p:nvPr/>
        </p:nvGrpSpPr>
        <p:grpSpPr>
          <a:xfrm>
            <a:off x="463401" y="7557692"/>
            <a:ext cx="22617763" cy="3784309"/>
            <a:chOff x="1270510" y="5267367"/>
            <a:chExt cx="22617763" cy="3784309"/>
          </a:xfrm>
        </p:grpSpPr>
        <p:sp>
          <p:nvSpPr>
            <p:cNvPr id="432" name="Google Shape;432;p8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p8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434" name="Google Shape;434;p8"/>
              <p:cNvSpPr/>
              <p:nvPr/>
            </p:nvSpPr>
            <p:spPr>
              <a:xfrm flipH="1" rot="5400000">
                <a:off x="3417884" y="4701166"/>
                <a:ext cx="828631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8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rPr>
                  <a:t>Hướng dẫn</a:t>
                </a:r>
                <a:endParaRPr b="1" sz="4400">
                  <a:solidFill>
                    <a:srgbClr val="974806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8" name="Google Shape;438;p8"/>
          <p:cNvSpPr/>
          <p:nvPr/>
        </p:nvSpPr>
        <p:spPr>
          <a:xfrm>
            <a:off x="612319" y="8706723"/>
            <a:ext cx="22623548" cy="23288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9" name="Google Shape;439;p8"/>
          <p:cNvSpPr/>
          <p:nvPr/>
        </p:nvSpPr>
        <p:spPr>
          <a:xfrm>
            <a:off x="21384048" y="5805244"/>
            <a:ext cx="1231171" cy="14909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9"/>
          <p:cNvGrpSpPr/>
          <p:nvPr/>
        </p:nvGrpSpPr>
        <p:grpSpPr>
          <a:xfrm>
            <a:off x="6879070" y="5079992"/>
            <a:ext cx="4827811" cy="2030934"/>
            <a:chOff x="1380347" y="2775176"/>
            <a:chExt cx="3471269" cy="1593520"/>
          </a:xfrm>
        </p:grpSpPr>
        <p:sp>
          <p:nvSpPr>
            <p:cNvPr id="446" name="Google Shape;446;p9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9"/>
          <p:cNvGrpSpPr/>
          <p:nvPr/>
        </p:nvGrpSpPr>
        <p:grpSpPr>
          <a:xfrm>
            <a:off x="13024660" y="5172308"/>
            <a:ext cx="5124897" cy="1846304"/>
            <a:chOff x="1380347" y="2847610"/>
            <a:chExt cx="3697100" cy="1448655"/>
          </a:xfrm>
        </p:grpSpPr>
        <p:sp>
          <p:nvSpPr>
            <p:cNvPr id="449" name="Google Shape;449;p9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9"/>
          <p:cNvGrpSpPr/>
          <p:nvPr/>
        </p:nvGrpSpPr>
        <p:grpSpPr>
          <a:xfrm>
            <a:off x="19068425" y="5165732"/>
            <a:ext cx="4836849" cy="2030934"/>
            <a:chOff x="1380347" y="2775177"/>
            <a:chExt cx="3402538" cy="1593520"/>
          </a:xfrm>
        </p:grpSpPr>
        <p:sp>
          <p:nvSpPr>
            <p:cNvPr id="452" name="Google Shape;452;p9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9"/>
          <p:cNvGrpSpPr/>
          <p:nvPr/>
        </p:nvGrpSpPr>
        <p:grpSpPr>
          <a:xfrm>
            <a:off x="512816" y="2458423"/>
            <a:ext cx="22664057" cy="2228910"/>
            <a:chOff x="534987" y="1647866"/>
            <a:chExt cx="22664057" cy="2228910"/>
          </a:xfrm>
        </p:grpSpPr>
        <p:sp>
          <p:nvSpPr>
            <p:cNvPr id="455" name="Google Shape;455;p9"/>
            <p:cNvSpPr/>
            <p:nvPr/>
          </p:nvSpPr>
          <p:spPr>
            <a:xfrm>
              <a:off x="755651" y="1720892"/>
              <a:ext cx="22443393" cy="2155884"/>
            </a:xfrm>
            <a:prstGeom prst="roundRect">
              <a:avLst>
                <a:gd fmla="val 5492" name="adj"/>
              </a:avLst>
            </a:prstGeom>
            <a:solidFill>
              <a:srgbClr val="E0E0E0"/>
            </a:solidFill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9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457" name="Google Shape;457;p9"/>
              <p:cNvSpPr/>
              <p:nvPr/>
            </p:nvSpPr>
            <p:spPr>
              <a:xfrm flipH="1" rot="-5400000">
                <a:off x="534195" y="2602747"/>
                <a:ext cx="227012" cy="215900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534987" y="1647866"/>
                <a:ext cx="3505200" cy="955675"/>
              </a:xfrm>
              <a:prstGeom prst="homePlate">
                <a:avLst>
                  <a:gd fmla="val 12444" name="adj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9" name="Google Shape;459;p9"/>
              <p:cNvGrpSpPr/>
              <p:nvPr/>
            </p:nvGrpSpPr>
            <p:grpSpPr>
              <a:xfrm>
                <a:off x="683774" y="1836907"/>
                <a:ext cx="582199" cy="537956"/>
                <a:chOff x="7440266" y="3398551"/>
                <a:chExt cx="757238" cy="765175"/>
              </a:xfrm>
            </p:grpSpPr>
            <p:sp>
              <p:nvSpPr>
                <p:cNvPr id="460" name="Google Shape;460;p9"/>
                <p:cNvSpPr/>
                <p:nvPr/>
              </p:nvSpPr>
              <p:spPr>
                <a:xfrm>
                  <a:off x="7440266" y="3436652"/>
                  <a:ext cx="344488" cy="344489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7440266" y="3814473"/>
                  <a:ext cx="344488" cy="349251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7840316" y="3973225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7840316" y="3590640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7" name="Google Shape;467;p9"/>
              <p:cNvSpPr/>
              <p:nvPr/>
            </p:nvSpPr>
            <p:spPr>
              <a:xfrm>
                <a:off x="1330000" y="1771634"/>
                <a:ext cx="142625" cy="707897"/>
              </a:xfrm>
              <a:prstGeom prst="chevron">
                <a:avLst>
                  <a:gd fmla="val 6811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9"/>
              <p:cNvSpPr txBox="1"/>
              <p:nvPr/>
            </p:nvSpPr>
            <p:spPr>
              <a:xfrm>
                <a:off x="1781188" y="1700171"/>
                <a:ext cx="178446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2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469" name="Google Shape;469;p9"/>
          <p:cNvGrpSpPr/>
          <p:nvPr/>
        </p:nvGrpSpPr>
        <p:grpSpPr>
          <a:xfrm>
            <a:off x="733480" y="5079993"/>
            <a:ext cx="4914675" cy="2030934"/>
            <a:chOff x="1380347" y="2775177"/>
            <a:chExt cx="3622258" cy="1593520"/>
          </a:xfrm>
        </p:grpSpPr>
        <p:sp>
          <p:nvSpPr>
            <p:cNvPr id="470" name="Google Shape;470;p9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9"/>
          <p:cNvSpPr/>
          <p:nvPr/>
        </p:nvSpPr>
        <p:spPr>
          <a:xfrm>
            <a:off x="748334" y="5700941"/>
            <a:ext cx="918932" cy="844645"/>
          </a:xfrm>
          <a:prstGeom prst="ellipse">
            <a:avLst/>
          </a:prstGeom>
          <a:solidFill>
            <a:srgbClr val="E36C09"/>
          </a:solidFill>
          <a:ln cap="flat" cmpd="sng" w="889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1889272" y="5321075"/>
            <a:ext cx="1147557" cy="13644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4" name="Google Shape;474;p9"/>
          <p:cNvSpPr/>
          <p:nvPr/>
        </p:nvSpPr>
        <p:spPr>
          <a:xfrm>
            <a:off x="14182659" y="5308545"/>
            <a:ext cx="1186030" cy="20261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5" name="Google Shape;475;p9"/>
          <p:cNvSpPr/>
          <p:nvPr/>
        </p:nvSpPr>
        <p:spPr>
          <a:xfrm>
            <a:off x="20369738" y="5726995"/>
            <a:ext cx="881973" cy="7540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7094" l="-26896" r="-11723" t="-161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76" name="Google Shape;476;p9"/>
          <p:cNvGrpSpPr/>
          <p:nvPr/>
        </p:nvGrpSpPr>
        <p:grpSpPr>
          <a:xfrm>
            <a:off x="296576" y="7437748"/>
            <a:ext cx="23317200" cy="5569509"/>
            <a:chOff x="1270510" y="5267367"/>
            <a:chExt cx="23317200" cy="5569509"/>
          </a:xfrm>
        </p:grpSpPr>
        <p:sp>
          <p:nvSpPr>
            <p:cNvPr id="477" name="Google Shape;477;p9"/>
            <p:cNvSpPr/>
            <p:nvPr/>
          </p:nvSpPr>
          <p:spPr>
            <a:xfrm>
              <a:off x="1284908" y="5638800"/>
              <a:ext cx="23302802" cy="5198076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8" name="Google Shape;478;p9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479" name="Google Shape;479;p9"/>
              <p:cNvSpPr/>
              <p:nvPr/>
            </p:nvSpPr>
            <p:spPr>
              <a:xfrm flipH="1" rot="5400000">
                <a:off x="3417884" y="4701166"/>
                <a:ext cx="828631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9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rPr>
                  <a:t>Hướng dẫn</a:t>
                </a:r>
                <a:endParaRPr b="1" sz="4800">
                  <a:solidFill>
                    <a:srgbClr val="974806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3" name="Google Shape;483;p9"/>
          <p:cNvSpPr txBox="1"/>
          <p:nvPr/>
        </p:nvSpPr>
        <p:spPr>
          <a:xfrm>
            <a:off x="903719" y="7791084"/>
            <a:ext cx="18800393" cy="51551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84" name="Google Shape;484;p9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485" name="Google Shape;485;p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9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7" name="Google Shape;487;p9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 KHÁCH QUAN.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88" name="Google Shape;488;p9"/>
          <p:cNvSpPr/>
          <p:nvPr/>
        </p:nvSpPr>
        <p:spPr>
          <a:xfrm>
            <a:off x="4166804" y="2386385"/>
            <a:ext cx="18612176" cy="227979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342" r="0" t="-50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9" name="Google Shape;489;p9"/>
          <p:cNvSpPr/>
          <p:nvPr/>
        </p:nvSpPr>
        <p:spPr>
          <a:xfrm>
            <a:off x="8238184" y="5308470"/>
            <a:ext cx="873444" cy="202170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:creator>LENOVO</dc:creator>
</cp:coreProperties>
</file>