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9" r:id="rId7"/>
    <p:sldId id="257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32E-0D10-401C-89F8-BA23C4AE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3F8A-A881-4F29-8C6D-D11DA393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E908-33E0-4C00-818E-28B959D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06E-7EBB-4233-8EF5-B7BD30D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FE04-C560-4B1C-9B5E-E6C9527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7E-7C8F-44E4-A684-7A2B3F8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EC37-FD6B-4C74-9AFE-DE4979AA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CF1B-C68D-4EB6-B1E0-BFC238A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33BE-F3D9-486A-90D4-6250856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2B2-58ED-4E9B-AA76-F24D5393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A1B24-1977-4D76-A2FE-0205EA8EC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22056-B317-4289-8B45-5D78E379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9CE-3262-4599-AE8F-C3851324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8BF6-E2AE-46F4-9E7D-FC0FA3E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A62-CE40-4572-B956-E839C81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BF5B-D7B2-4621-ADA2-985A57DC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4871-3AFF-4C5E-B061-587DDE73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FD3E-0F2D-4655-9BF4-74CD7EFC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EA87-825E-477C-8ACF-C400D306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5C55-E746-4468-A5F3-E51738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C4E-3766-4A28-BCBD-A59A6A8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9E86-BC06-4AF0-A373-1923E7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CD-D666-4210-B4C6-8EAB762D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E96-455B-4AEA-A3B5-E68A3A3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8570-E816-43E1-9236-0FF4D2B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7AD8-6351-4E94-814F-46FE4C3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494-3DA6-44C0-B4C6-35F1B3E3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3282-A6FA-4C31-8E22-071442C0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F40C-D244-4D65-ADC9-0214F68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E218-06E3-4C19-BB8D-F771935C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AB8-7245-4101-8B64-54DEC633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BD2E-EF2E-4130-8E35-62715A5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F752-371F-48AB-B3FD-4766E4E7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1B6D-E99F-4DFE-8295-1A677DE1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4FAE-31D0-4A3B-A4DB-A582DA5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C9AA3-7B5A-48D4-B237-881758DD8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F002-C13B-4CCF-8F76-199DA5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7BDF3-4204-438E-B4B3-D233A8FB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2C70F-EB8F-4487-9632-05087FA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3F-3587-4EBF-A731-912119CD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63920-2657-4336-90E6-53B620C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D89-006E-460F-BA9E-BE3D83B8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0D84-0FCF-47C7-96CF-8E4F8BA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5D125-30D9-4121-BC99-CC37CB8D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5AAA4-3DF1-4C1E-A2A0-36D5C780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440-EAB7-41A1-8D58-25400A7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4AE-7D6D-4EF2-9AA6-2731292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8673-0738-4181-86D0-7D2C332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338E-1510-48E4-B8C7-7216A04E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5400-64B6-4C29-B0A1-FADB291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A2E0-1373-4FA7-ACA9-1DDA628A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5819-1CD9-4801-8088-2F2C4EC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A41-3926-4A46-A288-0A43B76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EB54-2445-4852-ADC7-CA4D9498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D61B-53F4-48CC-A619-E232903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F438-A063-4FF6-9B61-A86273F5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B83-3E96-47E1-9F8B-44A08841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3BB-B28A-4D45-B771-8D511E6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2B13-12D7-479B-8CC8-C2A00C68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822-8DD3-45B9-86F6-1C675DF3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CCD3-DD85-4448-873A-58098400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D63A-27B8-4B00-816B-99EBE1B7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81A-C9E9-486F-B313-85E07FDF3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1" r="44756" b="33188"/>
          <a:stretch/>
        </p:blipFill>
        <p:spPr>
          <a:xfrm>
            <a:off x="830954" y="2087215"/>
            <a:ext cx="9292372" cy="20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396" r="17552" b="20275"/>
          <a:stretch/>
        </p:blipFill>
        <p:spPr>
          <a:xfrm>
            <a:off x="1320247" y="139148"/>
            <a:ext cx="8517835" cy="63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0093" r="16017" b="8644"/>
          <a:stretch/>
        </p:blipFill>
        <p:spPr>
          <a:xfrm>
            <a:off x="1469334" y="824946"/>
            <a:ext cx="8668579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65937" r="7488" b="6658"/>
          <a:stretch/>
        </p:blipFill>
        <p:spPr>
          <a:xfrm>
            <a:off x="2146299" y="0"/>
            <a:ext cx="8168804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87C8D-51D8-47DC-9016-9B32F469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027" r="12552" b="71785"/>
          <a:stretch/>
        </p:blipFill>
        <p:spPr>
          <a:xfrm>
            <a:off x="2173941" y="3683000"/>
            <a:ext cx="784411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584" r="7584" b="63564"/>
          <a:stretch/>
        </p:blipFill>
        <p:spPr>
          <a:xfrm>
            <a:off x="304800" y="2006600"/>
            <a:ext cx="1066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6955" r="15679" b="22194"/>
          <a:stretch/>
        </p:blipFill>
        <p:spPr>
          <a:xfrm>
            <a:off x="1511300" y="0"/>
            <a:ext cx="9169400" cy="6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6587" r="12736" b="7313"/>
          <a:stretch/>
        </p:blipFill>
        <p:spPr>
          <a:xfrm>
            <a:off x="1054100" y="1016000"/>
            <a:ext cx="9169400" cy="2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9" r="38943" b="35824"/>
          <a:stretch/>
        </p:blipFill>
        <p:spPr>
          <a:xfrm>
            <a:off x="935778" y="2126972"/>
            <a:ext cx="9264490" cy="1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64176" r="6254" b="7128"/>
          <a:stretch/>
        </p:blipFill>
        <p:spPr>
          <a:xfrm>
            <a:off x="1689652" y="1321903"/>
            <a:ext cx="8362921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4452" r="18865" b="66127"/>
          <a:stretch/>
        </p:blipFill>
        <p:spPr>
          <a:xfrm>
            <a:off x="1808922" y="496956"/>
            <a:ext cx="751251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3011" r="15556" b="58557"/>
          <a:stretch/>
        </p:blipFill>
        <p:spPr>
          <a:xfrm>
            <a:off x="1837082" y="1302026"/>
            <a:ext cx="8517835" cy="13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2020-08-14T17:16:25Z</dcterms:created>
  <dcterms:modified xsi:type="dcterms:W3CDTF">2020-08-14T17:21:46Z</dcterms:modified>
</cp:coreProperties>
</file>