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834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/>
          <p:cNvSpPr txBox="1"/>
          <p:nvPr/>
        </p:nvSpPr>
        <p:spPr>
          <a:xfrm>
            <a:off x="1161355" y="3657600"/>
            <a:ext cx="65197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ca,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kịch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380B534-84AC-654E-2848-0A518A7926FE}"/>
              </a:ext>
            </a:extLst>
          </p:cNvPr>
          <p:cNvGrpSpPr/>
          <p:nvPr/>
        </p:nvGrpSpPr>
        <p:grpSpPr>
          <a:xfrm>
            <a:off x="5084510" y="-5117"/>
            <a:ext cx="5492209" cy="897628"/>
            <a:chOff x="4998717" y="210532"/>
            <a:chExt cx="5399539" cy="89762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60342DA-E1C3-E952-44FB-DD9E61E62B27}"/>
                </a:ext>
              </a:extLst>
            </p:cNvPr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A7673A-7322-D24E-3F3B-07CB3E6DC1DE}"/>
                  </a:ext>
                </a:extLst>
              </p:cNvPr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944CA3-CD6A-9A99-61CF-F8AFB426CA24}"/>
                  </a:ext>
                </a:extLst>
              </p:cNvPr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343FD04-14F6-61EB-7A34-8E24FEF996D3}"/>
                </a:ext>
              </a:extLst>
            </p:cNvPr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Rectangle 95">
            <a:extLst>
              <a:ext uri="{FF2B5EF4-FFF2-40B4-BE49-F238E27FC236}">
                <a16:creationId xmlns:a16="http://schemas.microsoft.com/office/drawing/2014/main" id="{8757DC40-46A5-BBC5-0F06-30633D2A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3333" y="835910"/>
            <a:ext cx="5979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EM ĐỌC SÁCH BÁO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7379CB-1CA8-60A5-0CA9-D58844FDF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919" y="2057400"/>
            <a:ext cx="6900764" cy="62685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Dương Thị Lan</cp:lastModifiedBy>
  <cp:revision>154</cp:revision>
  <dcterms:created xsi:type="dcterms:W3CDTF">2022-07-10T01:37:20Z</dcterms:created>
  <dcterms:modified xsi:type="dcterms:W3CDTF">2022-07-30T02:16:31Z</dcterms:modified>
</cp:coreProperties>
</file>