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56" y="7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*, /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3276600"/>
            <a:ext cx="3276600" cy="2200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2743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 descr="ánh nắng mặt trời hạnh phúc, Hoạt hình, Clipart vui vẻ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5800" y="1671638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1638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505200"/>
          <a:ext cx="3276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1143000" imgH="1028520" progId="Equation.DSMT4">
                  <p:embed/>
                </p:oleObj>
              </mc:Choice>
              <mc:Fallback>
                <p:oleObj name="Equation" r:id="rId5" imgW="11430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276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9625" y="3581400"/>
          <a:ext cx="39909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581400"/>
                        <a:ext cx="39909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448800" y="3352800"/>
          <a:ext cx="43815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00" y="3352800"/>
                        <a:ext cx="4381500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010400"/>
            <a:ext cx="495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1.44/26 SGK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33800" y="5534024"/>
          <a:ext cx="4495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34024"/>
                        <a:ext cx="4495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29600" y="5486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52600"/>
            <a:ext cx="1226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4 . 10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6650" y="4800599"/>
            <a:ext cx="3333750" cy="3429001"/>
          </a:xfrm>
          <a:prstGeom prst="rect">
            <a:avLst/>
          </a:prstGeom>
          <a:noFill/>
        </p:spPr>
      </p:pic>
      <p:pic>
        <p:nvPicPr>
          <p:cNvPr id="18439" name="Picture 7" descr="Mặt trời, mặt trời, mặt trời vàng minh họa, phim hoạt hình mặt trời, vòng tròn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44400" y="0"/>
            <a:ext cx="22860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0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81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27412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8" y="5651213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1200"/>
            <a:ext cx="1196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1.49/28 SGK: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0" y="5086350"/>
            <a:ext cx="3429000" cy="3143250"/>
          </a:xfrm>
          <a:prstGeom prst="rect">
            <a:avLst/>
          </a:prstGeom>
          <a:noFill/>
        </p:spPr>
      </p:pic>
      <p:pic>
        <p:nvPicPr>
          <p:cNvPr id="21510" name="Picture 6" descr="Phần mềm bài tập về nhà, Làm bài tập về cỏ dài Yan bánh bao, khu vực, Cỏ nhân tạo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90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81000"/>
            <a:ext cx="12725400" cy="701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1295400"/>
            <a:ext cx="10058400" cy="5257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810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5800" y="6553200"/>
            <a:ext cx="1295400" cy="748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192000" y="457204"/>
            <a:ext cx="1049867" cy="76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2192000" y="6553200"/>
            <a:ext cx="1073574" cy="80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381000"/>
            <a:ext cx="2397760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627093" y="3827493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781800"/>
            <a:ext cx="239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6308" y="3370292"/>
            <a:ext cx="321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569</Words>
  <PresentationFormat>Custom</PresentationFormat>
  <Paragraphs>77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2021-08-10T02:17:57Z</dcterms:created>
  <dcterms:modified xsi:type="dcterms:W3CDTF">2021-08-16T18:25:09Z</dcterms:modified>
</cp:coreProperties>
</file>