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342" r:id="rId4"/>
    <p:sldId id="267" r:id="rId5"/>
    <p:sldId id="292" r:id="rId6"/>
    <p:sldId id="276" r:id="rId7"/>
    <p:sldId id="333" r:id="rId8"/>
    <p:sldId id="277" r:id="rId9"/>
    <p:sldId id="352" r:id="rId10"/>
    <p:sldId id="337" r:id="rId11"/>
    <p:sldId id="273" r:id="rId12"/>
    <p:sldId id="338" r:id="rId13"/>
  </p:sldIdLst>
  <p:sldSz cx="18288000" cy="10287000"/>
  <p:notesSz cx="6858000" cy="9144000"/>
  <p:embeddedFontLst>
    <p:embeddedFont>
      <p:font typeface="Anton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</p:embeddedFont>
    <p:embeddedFont>
      <p:font typeface="Merriweather Black" panose="00000A00000000000000" pitchFamily="2" charset="0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0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9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724400" y="303343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nhóm</a:t>
              </a:r>
              <a:r>
                <a:rPr lang="en-US" sz="4000" dirty="0"/>
                <a:t> </a:t>
              </a:r>
              <a:r>
                <a:rPr lang="en-US" sz="4000" dirty="0" err="1"/>
                <a:t>đôi</a:t>
              </a:r>
              <a:r>
                <a:rPr lang="en-US" sz="4000" dirty="0"/>
                <a:t> </a:t>
              </a:r>
              <a:r>
                <a:rPr lang="en-US" sz="4000" dirty="0" err="1"/>
                <a:t>để</a:t>
              </a:r>
              <a:r>
                <a:rPr lang="en-US" sz="4000" dirty="0"/>
                <a:t> </a:t>
              </a:r>
              <a:r>
                <a:rPr lang="en-US" sz="4000" dirty="0" err="1"/>
                <a:t>hoàn</a:t>
              </a:r>
              <a:r>
                <a:rPr lang="en-US" sz="4000" dirty="0"/>
                <a:t> </a:t>
              </a:r>
              <a:r>
                <a:rPr lang="en-US" sz="4000" dirty="0" err="1"/>
                <a:t>thành</a:t>
              </a:r>
              <a:r>
                <a:rPr lang="en-US" sz="4000" dirty="0"/>
                <a:t> </a:t>
              </a:r>
              <a:r>
                <a:rPr lang="en-US" sz="4000" dirty="0" err="1"/>
                <a:t>bài</a:t>
              </a:r>
              <a:r>
                <a:rPr lang="en-US" sz="4000" dirty="0"/>
                <a:t> </a:t>
              </a:r>
              <a:r>
                <a:rPr lang="en-US" sz="4000" dirty="0" err="1"/>
                <a:t>tập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1091</TotalTime>
  <Words>638</Words>
  <PresentationFormat>Custom</PresentationFormat>
  <Paragraphs>73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Merriweather</vt:lpstr>
      <vt:lpstr>Cambria Math</vt:lpstr>
      <vt:lpstr>Anton</vt:lpstr>
      <vt:lpstr>Calibri</vt:lpstr>
      <vt:lpstr>Gill Sans MT</vt:lpstr>
      <vt:lpstr>Merriweather Black</vt:lpstr>
      <vt:lpstr>Times New Roman</vt:lpstr>
      <vt:lpstr>Gallery</vt:lpstr>
      <vt:lpstr>Equation</vt:lpstr>
      <vt:lpstr>PowerPoint Presentation</vt:lpstr>
      <vt:lpstr>PowerPoint Presentation</vt:lpstr>
      <vt:lpstr>Ví dụ 1 (SGK – tr10)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2022-11-28T06:40:00Z</dcterms:modified>
  <dc:identifier>DAFOn_7ZoxE</dc:identifier>
</cp:coreProperties>
</file>