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Proxima Nova"/>
      <p:regular r:id="rId42"/>
      <p:bold r:id="rId43"/>
      <p:italic r:id="rId44"/>
      <p:boldItalic r:id="rId45"/>
    </p:embeddedFont>
    <p:embeddedFont>
      <p:font typeface="Nunito"/>
      <p:regular r:id="rId46"/>
      <p:bold r:id="rId47"/>
      <p:italic r:id="rId48"/>
      <p:boldItalic r:id="rId49"/>
    </p:embeddedFont>
    <p:embeddedFont>
      <p:font typeface="Bebas Neue"/>
      <p:regular r:id="rId50"/>
    </p:embeddedFont>
    <p:embeddedFont>
      <p:font typeface="Albert Sans SemiBold"/>
      <p:regular r:id="rId51"/>
      <p:bold r:id="rId52"/>
      <p:italic r:id="rId53"/>
      <p:boldItalic r:id="rId54"/>
    </p:embeddedFont>
    <p:embeddedFont>
      <p:font typeface="Proxima Nova Semibold"/>
      <p:regular r:id="rId55"/>
      <p:bold r:id="rId56"/>
      <p:boldItalic r:id="rId57"/>
    </p:embeddedFont>
    <p:embeddedFont>
      <p:font typeface="Albert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6275CA-9882-437B-8576-B2F9BCF20BE9}">
  <a:tblStyle styleId="{066275CA-9882-437B-8576-B2F9BCF20B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roximaNova-regular.fntdata"/><Relationship Id="rId41" Type="http://schemas.openxmlformats.org/officeDocument/2006/relationships/slide" Target="slides/slide35.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Nunito-regular.fntdata"/><Relationship Id="rId45" Type="http://schemas.openxmlformats.org/officeDocument/2006/relationships/font" Target="fonts/ProximaNova-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Albert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Albert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lbertSansSemiBold-regular.fntdata"/><Relationship Id="rId50" Type="http://schemas.openxmlformats.org/officeDocument/2006/relationships/font" Target="fonts/BebasNeue-regular.fntdata"/><Relationship Id="rId53" Type="http://schemas.openxmlformats.org/officeDocument/2006/relationships/font" Target="fonts/AlbertSansSemiBold-italic.fntdata"/><Relationship Id="rId52" Type="http://schemas.openxmlformats.org/officeDocument/2006/relationships/font" Target="fonts/AlbertSansSemiBold-bold.fntdata"/><Relationship Id="rId11" Type="http://schemas.openxmlformats.org/officeDocument/2006/relationships/slide" Target="slides/slide5.xml"/><Relationship Id="rId55" Type="http://schemas.openxmlformats.org/officeDocument/2006/relationships/font" Target="fonts/ProximaNovaSemibold-regular.fntdata"/><Relationship Id="rId10" Type="http://schemas.openxmlformats.org/officeDocument/2006/relationships/slide" Target="slides/slide4.xml"/><Relationship Id="rId54" Type="http://schemas.openxmlformats.org/officeDocument/2006/relationships/font" Target="fonts/AlbertSansSemiBold-boldItalic.fntdata"/><Relationship Id="rId13" Type="http://schemas.openxmlformats.org/officeDocument/2006/relationships/slide" Target="slides/slide7.xml"/><Relationship Id="rId57" Type="http://schemas.openxmlformats.org/officeDocument/2006/relationships/font" Target="fonts/ProximaNovaSemibold-boldItalic.fntdata"/><Relationship Id="rId12" Type="http://schemas.openxmlformats.org/officeDocument/2006/relationships/slide" Target="slides/slide6.xml"/><Relationship Id="rId56" Type="http://schemas.openxmlformats.org/officeDocument/2006/relationships/font" Target="fonts/ProximaNovaSemibold-bold.fntdata"/><Relationship Id="rId15" Type="http://schemas.openxmlformats.org/officeDocument/2006/relationships/slide" Target="slides/slide9.xml"/><Relationship Id="rId59" Type="http://schemas.openxmlformats.org/officeDocument/2006/relationships/font" Target="fonts/AlbertSans-bold.fntdata"/><Relationship Id="rId14" Type="http://schemas.openxmlformats.org/officeDocument/2006/relationships/slide" Target="slides/slide8.xml"/><Relationship Id="rId58" Type="http://schemas.openxmlformats.org/officeDocument/2006/relationships/font" Target="fonts/Albert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dc90c659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dc90c659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89463bc3fb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89463bc3fb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89463bc3f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89463bc3f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89463bc3fb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89463bc3fb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89463bc3fb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89463bc3fb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89463bc3fb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89463bc3fb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89463bc3fb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89463bc3fb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89463bc3fb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89463bc3fb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89463bc3fb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189463bc3fb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89463bc3fb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189463bc3fb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89463bc3fb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89463bc3fb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9463bc3fb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9463bc3fb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9463bc3fb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9463bc3fb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89463bc3fb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89463bc3fb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89463bc3fb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89463bc3fb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89463bc3fb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89463bc3fb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89463bc3fb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189463bc3fb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89463bc3fb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89463bc3fb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89463bc3fb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89463bc3fb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189463bc3fb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189463bc3fb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189463bc3fb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189463bc3fb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b65d20f65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b65d20f6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89463bc3fb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89463bc3fb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189463bc3fb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189463bc3fb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89463bc3fb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89463bc3fb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89463bc3fb_0_2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89463bc3fb_0_2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89463bc3fb_0_2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89463bc3fb_0_2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89463bc3fb_0_2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89463bc3fb_0_2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b65d20f65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b65d20f65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b65d20f65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b65d20f65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533c90e57b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533c90e57b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9463bc3fb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89463bc3fb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89463bc3fb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89463bc3fb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89463bc3fb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189463bc3fb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539500"/>
            <a:ext cx="7520700" cy="3458700"/>
          </a:xfrm>
          <a:prstGeom prst="rect">
            <a:avLst/>
          </a:prstGeom>
        </p:spPr>
        <p:txBody>
          <a:bodyPr anchorCtr="0" anchor="b" bIns="91425" lIns="91425" spcFirstLastPara="1" rIns="91425" wrap="square" tIns="91425">
            <a:noAutofit/>
          </a:bodyPr>
          <a:lstStyle>
            <a:lvl1pPr lvl="0" algn="l">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31" y="4123601"/>
            <a:ext cx="45288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accen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11"/>
          <p:cNvSpPr txBox="1"/>
          <p:nvPr>
            <p:ph hasCustomPrompt="1" type="title"/>
          </p:nvPr>
        </p:nvSpPr>
        <p:spPr>
          <a:xfrm>
            <a:off x="1284000" y="1288250"/>
            <a:ext cx="6576000" cy="19707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9" name="Google Shape;79;p11"/>
          <p:cNvSpPr txBox="1"/>
          <p:nvPr>
            <p:ph idx="1" type="subTitle"/>
          </p:nvPr>
        </p:nvSpPr>
        <p:spPr>
          <a:xfrm>
            <a:off x="1284000" y="301142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1"/>
                </a:solidFill>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80" name="Google Shape;80;p11"/>
          <p:cNvGrpSpPr/>
          <p:nvPr/>
        </p:nvGrpSpPr>
        <p:grpSpPr>
          <a:xfrm flipH="1" rot="-2700000">
            <a:off x="290285" y="-33524"/>
            <a:ext cx="1045765" cy="1045615"/>
            <a:chOff x="3741950" y="353925"/>
            <a:chExt cx="1045775" cy="1045625"/>
          </a:xfrm>
        </p:grpSpPr>
        <p:sp>
          <p:nvSpPr>
            <p:cNvPr id="81" name="Google Shape;81;p11"/>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5" name="Shape 85"/>
        <p:cNvGrpSpPr/>
        <p:nvPr/>
      </p:nvGrpSpPr>
      <p:grpSpPr>
        <a:xfrm>
          <a:off x="0" y="0"/>
          <a:ext cx="0" cy="0"/>
          <a:chOff x="0" y="0"/>
          <a:chExt cx="0" cy="0"/>
        </a:xfrm>
      </p:grpSpPr>
      <p:sp>
        <p:nvSpPr>
          <p:cNvPr id="86" name="Google Shape;86;p13"/>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7" name="Google Shape;87;p13"/>
          <p:cNvGrpSpPr/>
          <p:nvPr/>
        </p:nvGrpSpPr>
        <p:grpSpPr>
          <a:xfrm flipH="1">
            <a:off x="-5678442" y="445025"/>
            <a:ext cx="6391664" cy="707494"/>
            <a:chOff x="6456475" y="3575600"/>
            <a:chExt cx="4992317" cy="552600"/>
          </a:xfrm>
        </p:grpSpPr>
        <p:sp>
          <p:nvSpPr>
            <p:cNvPr id="88" name="Google Shape;88;p13"/>
            <p:cNvSpPr/>
            <p:nvPr/>
          </p:nvSpPr>
          <p:spPr>
            <a:xfrm>
              <a:off x="6456492" y="3575600"/>
              <a:ext cx="4992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0" name="Shape 90"/>
        <p:cNvGrpSpPr/>
        <p:nvPr/>
      </p:nvGrpSpPr>
      <p:grpSpPr>
        <a:xfrm>
          <a:off x="0" y="0"/>
          <a:ext cx="0" cy="0"/>
          <a:chOff x="0" y="0"/>
          <a:chExt cx="0" cy="0"/>
        </a:xfrm>
      </p:grpSpPr>
      <p:grpSp>
        <p:nvGrpSpPr>
          <p:cNvPr id="91" name="Google Shape;91;p14"/>
          <p:cNvGrpSpPr/>
          <p:nvPr/>
        </p:nvGrpSpPr>
        <p:grpSpPr>
          <a:xfrm>
            <a:off x="7324675" y="3660238"/>
            <a:ext cx="2358638" cy="2358638"/>
            <a:chOff x="7553538" y="3660238"/>
            <a:chExt cx="2358638" cy="2358638"/>
          </a:xfrm>
        </p:grpSpPr>
        <p:grpSp>
          <p:nvGrpSpPr>
            <p:cNvPr id="92" name="Google Shape;92;p14"/>
            <p:cNvGrpSpPr/>
            <p:nvPr/>
          </p:nvGrpSpPr>
          <p:grpSpPr>
            <a:xfrm flipH="1" rot="-2700000">
              <a:off x="7828010" y="4050176"/>
              <a:ext cx="1045765" cy="1045615"/>
              <a:chOff x="3741950" y="353925"/>
              <a:chExt cx="1045775" cy="1045625"/>
            </a:xfrm>
          </p:grpSpPr>
          <p:sp>
            <p:nvSpPr>
              <p:cNvPr id="93" name="Google Shape;93;p1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14"/>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98" name="Google Shape;98;p14"/>
          <p:cNvGrpSpPr/>
          <p:nvPr/>
        </p:nvGrpSpPr>
        <p:grpSpPr>
          <a:xfrm flipH="1">
            <a:off x="-5176550" y="445800"/>
            <a:ext cx="5896550" cy="707494"/>
            <a:chOff x="6456472" y="3575600"/>
            <a:chExt cx="4605600" cy="552600"/>
          </a:xfrm>
        </p:grpSpPr>
        <p:sp>
          <p:nvSpPr>
            <p:cNvPr id="99" name="Google Shape;99;p14"/>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
    <p:spTree>
      <p:nvGrpSpPr>
        <p:cNvPr id="101" name="Shape 101"/>
        <p:cNvGrpSpPr/>
        <p:nvPr/>
      </p:nvGrpSpPr>
      <p:grpSpPr>
        <a:xfrm>
          <a:off x="0" y="0"/>
          <a:ext cx="0" cy="0"/>
          <a:chOff x="0" y="0"/>
          <a:chExt cx="0" cy="0"/>
        </a:xfrm>
      </p:grpSpPr>
      <p:grpSp>
        <p:nvGrpSpPr>
          <p:cNvPr id="102" name="Google Shape;102;p15"/>
          <p:cNvGrpSpPr/>
          <p:nvPr/>
        </p:nvGrpSpPr>
        <p:grpSpPr>
          <a:xfrm flipH="1" rot="-2700000">
            <a:off x="216535" y="4353026"/>
            <a:ext cx="1045765" cy="1045615"/>
            <a:chOff x="3741950" y="353925"/>
            <a:chExt cx="1045775" cy="1045625"/>
          </a:xfrm>
        </p:grpSpPr>
        <p:sp>
          <p:nvSpPr>
            <p:cNvPr id="103" name="Google Shape;103;p1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15"/>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07" name="Google Shape;107;p15"/>
          <p:cNvGrpSpPr/>
          <p:nvPr/>
        </p:nvGrpSpPr>
        <p:grpSpPr>
          <a:xfrm flipH="1">
            <a:off x="-5678442" y="445025"/>
            <a:ext cx="6391664" cy="707494"/>
            <a:chOff x="6456475" y="3575600"/>
            <a:chExt cx="4992317" cy="552600"/>
          </a:xfrm>
        </p:grpSpPr>
        <p:sp>
          <p:nvSpPr>
            <p:cNvPr id="108" name="Google Shape;108;p15"/>
            <p:cNvSpPr/>
            <p:nvPr/>
          </p:nvSpPr>
          <p:spPr>
            <a:xfrm>
              <a:off x="6456492" y="3575600"/>
              <a:ext cx="4992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
    <p:spTree>
      <p:nvGrpSpPr>
        <p:cNvPr id="110" name="Shape 110"/>
        <p:cNvGrpSpPr/>
        <p:nvPr/>
      </p:nvGrpSpPr>
      <p:grpSpPr>
        <a:xfrm>
          <a:off x="0" y="0"/>
          <a:ext cx="0" cy="0"/>
          <a:chOff x="0" y="0"/>
          <a:chExt cx="0" cy="0"/>
        </a:xfrm>
      </p:grpSpPr>
      <p:sp>
        <p:nvSpPr>
          <p:cNvPr id="111" name="Google Shape;111;p16"/>
          <p:cNvSpPr/>
          <p:nvPr/>
        </p:nvSpPr>
        <p:spPr>
          <a:xfrm rot="2700000">
            <a:off x="7675065"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13" name="Google Shape;113;p16"/>
          <p:cNvGrpSpPr/>
          <p:nvPr/>
        </p:nvGrpSpPr>
        <p:grpSpPr>
          <a:xfrm flipH="1">
            <a:off x="-5678442" y="445025"/>
            <a:ext cx="6391664" cy="707494"/>
            <a:chOff x="6456475" y="3575600"/>
            <a:chExt cx="4992317" cy="552600"/>
          </a:xfrm>
        </p:grpSpPr>
        <p:sp>
          <p:nvSpPr>
            <p:cNvPr id="114" name="Google Shape;114;p16"/>
            <p:cNvSpPr/>
            <p:nvPr/>
          </p:nvSpPr>
          <p:spPr>
            <a:xfrm>
              <a:off x="6456492" y="3575600"/>
              <a:ext cx="4992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2">
    <p:spTree>
      <p:nvGrpSpPr>
        <p:cNvPr id="116" name="Shape 116"/>
        <p:cNvGrpSpPr/>
        <p:nvPr/>
      </p:nvGrpSpPr>
      <p:grpSpPr>
        <a:xfrm>
          <a:off x="0" y="0"/>
          <a:ext cx="0" cy="0"/>
          <a:chOff x="0" y="0"/>
          <a:chExt cx="0" cy="0"/>
        </a:xfrm>
      </p:grpSpPr>
      <p:sp>
        <p:nvSpPr>
          <p:cNvPr id="117" name="Google Shape;117;p17"/>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18" name="Google Shape;118;p17"/>
          <p:cNvGrpSpPr/>
          <p:nvPr/>
        </p:nvGrpSpPr>
        <p:grpSpPr>
          <a:xfrm flipH="1" rot="-2700000">
            <a:off x="4049122" y="4353026"/>
            <a:ext cx="1045765" cy="1045615"/>
            <a:chOff x="3741950" y="353925"/>
            <a:chExt cx="1045775" cy="1045625"/>
          </a:xfrm>
        </p:grpSpPr>
        <p:sp>
          <p:nvSpPr>
            <p:cNvPr id="119" name="Google Shape;119;p17"/>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7"/>
          <p:cNvGrpSpPr/>
          <p:nvPr/>
        </p:nvGrpSpPr>
        <p:grpSpPr>
          <a:xfrm flipH="1">
            <a:off x="-5176550" y="445800"/>
            <a:ext cx="5896550" cy="707494"/>
            <a:chOff x="6456472" y="3575600"/>
            <a:chExt cx="4605600" cy="552600"/>
          </a:xfrm>
        </p:grpSpPr>
        <p:sp>
          <p:nvSpPr>
            <p:cNvPr id="123" name="Google Shape;123;p17"/>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3">
    <p:spTree>
      <p:nvGrpSpPr>
        <p:cNvPr id="125" name="Shape 125"/>
        <p:cNvGrpSpPr/>
        <p:nvPr/>
      </p:nvGrpSpPr>
      <p:grpSpPr>
        <a:xfrm>
          <a:off x="0" y="0"/>
          <a:ext cx="0" cy="0"/>
          <a:chOff x="0" y="0"/>
          <a:chExt cx="0" cy="0"/>
        </a:xfrm>
      </p:grpSpPr>
      <p:sp>
        <p:nvSpPr>
          <p:cNvPr id="126" name="Google Shape;126;p18"/>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27" name="Google Shape;127;p18"/>
          <p:cNvGrpSpPr/>
          <p:nvPr/>
        </p:nvGrpSpPr>
        <p:grpSpPr>
          <a:xfrm flipH="1">
            <a:off x="-5176550" y="445800"/>
            <a:ext cx="5896550" cy="707494"/>
            <a:chOff x="6456472" y="3575600"/>
            <a:chExt cx="4605600" cy="552600"/>
          </a:xfrm>
        </p:grpSpPr>
        <p:sp>
          <p:nvSpPr>
            <p:cNvPr id="128" name="Google Shape;128;p18"/>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8"/>
          <p:cNvGrpSpPr/>
          <p:nvPr/>
        </p:nvGrpSpPr>
        <p:grpSpPr>
          <a:xfrm flipH="1" rot="-2700000">
            <a:off x="216535" y="4353026"/>
            <a:ext cx="1045765" cy="1045615"/>
            <a:chOff x="3741950" y="353925"/>
            <a:chExt cx="1045775" cy="1045625"/>
          </a:xfrm>
        </p:grpSpPr>
        <p:sp>
          <p:nvSpPr>
            <p:cNvPr id="131" name="Google Shape;131;p1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8"/>
          <p:cNvGrpSpPr/>
          <p:nvPr/>
        </p:nvGrpSpPr>
        <p:grpSpPr>
          <a:xfrm flipH="1" rot="-2700000">
            <a:off x="7844935" y="4353026"/>
            <a:ext cx="1045765" cy="1045615"/>
            <a:chOff x="3741950" y="353925"/>
            <a:chExt cx="1045775" cy="1045625"/>
          </a:xfrm>
        </p:grpSpPr>
        <p:sp>
          <p:nvSpPr>
            <p:cNvPr id="135" name="Google Shape;135;p1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4">
    <p:spTree>
      <p:nvGrpSpPr>
        <p:cNvPr id="138" name="Shape 138"/>
        <p:cNvGrpSpPr/>
        <p:nvPr/>
      </p:nvGrpSpPr>
      <p:grpSpPr>
        <a:xfrm>
          <a:off x="0" y="0"/>
          <a:ext cx="0" cy="0"/>
          <a:chOff x="0" y="0"/>
          <a:chExt cx="0" cy="0"/>
        </a:xfrm>
      </p:grpSpPr>
      <p:grpSp>
        <p:nvGrpSpPr>
          <p:cNvPr id="139" name="Google Shape;139;p19"/>
          <p:cNvGrpSpPr/>
          <p:nvPr/>
        </p:nvGrpSpPr>
        <p:grpSpPr>
          <a:xfrm flipH="1">
            <a:off x="-657300" y="3660238"/>
            <a:ext cx="2358638" cy="2358638"/>
            <a:chOff x="7553538" y="3660238"/>
            <a:chExt cx="2358638" cy="2358638"/>
          </a:xfrm>
        </p:grpSpPr>
        <p:grpSp>
          <p:nvGrpSpPr>
            <p:cNvPr id="140" name="Google Shape;140;p19"/>
            <p:cNvGrpSpPr/>
            <p:nvPr/>
          </p:nvGrpSpPr>
          <p:grpSpPr>
            <a:xfrm flipH="1" rot="-2700000">
              <a:off x="7828010" y="4050176"/>
              <a:ext cx="1045765" cy="1045615"/>
              <a:chOff x="3741950" y="353925"/>
              <a:chExt cx="1045775" cy="1045625"/>
            </a:xfrm>
          </p:grpSpPr>
          <p:sp>
            <p:nvSpPr>
              <p:cNvPr id="141" name="Google Shape;141;p19"/>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19"/>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9"/>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6" name="Google Shape;146;p19"/>
          <p:cNvGrpSpPr/>
          <p:nvPr/>
        </p:nvGrpSpPr>
        <p:grpSpPr>
          <a:xfrm flipH="1">
            <a:off x="-5678442" y="445025"/>
            <a:ext cx="6391664" cy="707494"/>
            <a:chOff x="6456475" y="3575600"/>
            <a:chExt cx="4992317" cy="552600"/>
          </a:xfrm>
        </p:grpSpPr>
        <p:sp>
          <p:nvSpPr>
            <p:cNvPr id="147" name="Google Shape;147;p19"/>
            <p:cNvSpPr/>
            <p:nvPr/>
          </p:nvSpPr>
          <p:spPr>
            <a:xfrm>
              <a:off x="6456492" y="3575600"/>
              <a:ext cx="4992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5">
    <p:spTree>
      <p:nvGrpSpPr>
        <p:cNvPr id="149" name="Shape 149"/>
        <p:cNvGrpSpPr/>
        <p:nvPr/>
      </p:nvGrpSpPr>
      <p:grpSpPr>
        <a:xfrm>
          <a:off x="0" y="0"/>
          <a:ext cx="0" cy="0"/>
          <a:chOff x="0" y="0"/>
          <a:chExt cx="0" cy="0"/>
        </a:xfrm>
      </p:grpSpPr>
      <p:grpSp>
        <p:nvGrpSpPr>
          <p:cNvPr id="150" name="Google Shape;150;p20"/>
          <p:cNvGrpSpPr/>
          <p:nvPr/>
        </p:nvGrpSpPr>
        <p:grpSpPr>
          <a:xfrm flipH="1" rot="-2700000">
            <a:off x="7844935" y="4353026"/>
            <a:ext cx="1045765" cy="1045615"/>
            <a:chOff x="3741950" y="353925"/>
            <a:chExt cx="1045775" cy="1045625"/>
          </a:xfrm>
        </p:grpSpPr>
        <p:sp>
          <p:nvSpPr>
            <p:cNvPr id="151" name="Google Shape;151;p20"/>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0"/>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55" name="Google Shape;155;p20"/>
          <p:cNvGrpSpPr/>
          <p:nvPr/>
        </p:nvGrpSpPr>
        <p:grpSpPr>
          <a:xfrm flipH="1">
            <a:off x="-5176550" y="445800"/>
            <a:ext cx="5896550" cy="707494"/>
            <a:chOff x="6456472" y="3575600"/>
            <a:chExt cx="4605600" cy="552600"/>
          </a:xfrm>
        </p:grpSpPr>
        <p:sp>
          <p:nvSpPr>
            <p:cNvPr id="156" name="Google Shape;156;p20"/>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893700" y="1620825"/>
            <a:ext cx="3537900" cy="1599900"/>
          </a:xfrm>
          <a:prstGeom prst="rect">
            <a:avLst/>
          </a:prstGeom>
        </p:spPr>
        <p:txBody>
          <a:bodyPr anchorCtr="0" anchor="ctr" bIns="91425" lIns="91425" spcFirstLastPara="1" rIns="91425" wrap="square" tIns="91425">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2269000" y="1941325"/>
            <a:ext cx="1421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p:nvPr>
            <p:ph idx="1" type="subTitle"/>
          </p:nvPr>
        </p:nvSpPr>
        <p:spPr>
          <a:xfrm>
            <a:off x="3893700" y="3220725"/>
            <a:ext cx="4442400" cy="3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accent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5" name="Google Shape;15;p3"/>
          <p:cNvGrpSpPr/>
          <p:nvPr/>
        </p:nvGrpSpPr>
        <p:grpSpPr>
          <a:xfrm>
            <a:off x="7233663" y="3665882"/>
            <a:ext cx="2394232" cy="2358638"/>
            <a:chOff x="7233663" y="3665882"/>
            <a:chExt cx="2394232" cy="2358638"/>
          </a:xfrm>
        </p:grpSpPr>
        <p:grpSp>
          <p:nvGrpSpPr>
            <p:cNvPr id="16" name="Google Shape;16;p3"/>
            <p:cNvGrpSpPr/>
            <p:nvPr/>
          </p:nvGrpSpPr>
          <p:grpSpPr>
            <a:xfrm rot="2700000">
              <a:off x="7450195" y="4008895"/>
              <a:ext cx="1045765" cy="1045615"/>
              <a:chOff x="3741950" y="353925"/>
              <a:chExt cx="1045775" cy="1045625"/>
            </a:xfrm>
          </p:grpSpPr>
          <p:sp>
            <p:nvSpPr>
              <p:cNvPr id="17" name="Google Shape;17;p3"/>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3"/>
            <p:cNvSpPr/>
            <p:nvPr/>
          </p:nvSpPr>
          <p:spPr>
            <a:xfrm rot="2700000">
              <a:off x="7619646" y="4006322"/>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6">
    <p:spTree>
      <p:nvGrpSpPr>
        <p:cNvPr id="158" name="Shape 158"/>
        <p:cNvGrpSpPr/>
        <p:nvPr/>
      </p:nvGrpSpPr>
      <p:grpSpPr>
        <a:xfrm>
          <a:off x="0" y="0"/>
          <a:ext cx="0" cy="0"/>
          <a:chOff x="0" y="0"/>
          <a:chExt cx="0" cy="0"/>
        </a:xfrm>
      </p:grpSpPr>
      <p:sp>
        <p:nvSpPr>
          <p:cNvPr id="159" name="Google Shape;159;p21"/>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0" name="Google Shape;160;p21"/>
          <p:cNvGrpSpPr/>
          <p:nvPr/>
        </p:nvGrpSpPr>
        <p:grpSpPr>
          <a:xfrm flipH="1" rot="-2700000">
            <a:off x="4049122" y="4353026"/>
            <a:ext cx="1045765" cy="1045615"/>
            <a:chOff x="3741950" y="353925"/>
            <a:chExt cx="1045775" cy="1045625"/>
          </a:xfrm>
        </p:grpSpPr>
        <p:sp>
          <p:nvSpPr>
            <p:cNvPr id="161" name="Google Shape;161;p21"/>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21"/>
          <p:cNvGrpSpPr/>
          <p:nvPr/>
        </p:nvGrpSpPr>
        <p:grpSpPr>
          <a:xfrm flipH="1">
            <a:off x="-5176550" y="445800"/>
            <a:ext cx="5896550" cy="707494"/>
            <a:chOff x="6456472" y="3575600"/>
            <a:chExt cx="4605600" cy="552600"/>
          </a:xfrm>
        </p:grpSpPr>
        <p:sp>
          <p:nvSpPr>
            <p:cNvPr id="165" name="Google Shape;165;p21"/>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17">
    <p:spTree>
      <p:nvGrpSpPr>
        <p:cNvPr id="167" name="Shape 167"/>
        <p:cNvGrpSpPr/>
        <p:nvPr/>
      </p:nvGrpSpPr>
      <p:grpSpPr>
        <a:xfrm>
          <a:off x="0" y="0"/>
          <a:ext cx="0" cy="0"/>
          <a:chOff x="0" y="0"/>
          <a:chExt cx="0" cy="0"/>
        </a:xfrm>
      </p:grpSpPr>
      <p:sp>
        <p:nvSpPr>
          <p:cNvPr id="168" name="Google Shape;168;p22"/>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9" name="Google Shape;169;p22"/>
          <p:cNvGrpSpPr/>
          <p:nvPr/>
        </p:nvGrpSpPr>
        <p:grpSpPr>
          <a:xfrm flipH="1" rot="-2700000">
            <a:off x="4049122" y="4353026"/>
            <a:ext cx="1045765" cy="1045615"/>
            <a:chOff x="3741950" y="353925"/>
            <a:chExt cx="1045775" cy="1045625"/>
          </a:xfrm>
        </p:grpSpPr>
        <p:sp>
          <p:nvSpPr>
            <p:cNvPr id="170" name="Google Shape;170;p22"/>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22"/>
          <p:cNvGrpSpPr/>
          <p:nvPr/>
        </p:nvGrpSpPr>
        <p:grpSpPr>
          <a:xfrm flipH="1">
            <a:off x="-5176550" y="445800"/>
            <a:ext cx="5896550" cy="707494"/>
            <a:chOff x="6456472" y="3575600"/>
            <a:chExt cx="4605600" cy="552600"/>
          </a:xfrm>
        </p:grpSpPr>
        <p:sp>
          <p:nvSpPr>
            <p:cNvPr id="174" name="Google Shape;174;p22"/>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18">
    <p:spTree>
      <p:nvGrpSpPr>
        <p:cNvPr id="176" name="Shape 176"/>
        <p:cNvGrpSpPr/>
        <p:nvPr/>
      </p:nvGrpSpPr>
      <p:grpSpPr>
        <a:xfrm>
          <a:off x="0" y="0"/>
          <a:ext cx="0" cy="0"/>
          <a:chOff x="0" y="0"/>
          <a:chExt cx="0" cy="0"/>
        </a:xfrm>
      </p:grpSpPr>
      <p:grpSp>
        <p:nvGrpSpPr>
          <p:cNvPr id="177" name="Google Shape;177;p23"/>
          <p:cNvGrpSpPr/>
          <p:nvPr/>
        </p:nvGrpSpPr>
        <p:grpSpPr>
          <a:xfrm flipH="1" rot="-2700000">
            <a:off x="7844935" y="4353026"/>
            <a:ext cx="1045765" cy="1045615"/>
            <a:chOff x="3741950" y="353925"/>
            <a:chExt cx="1045775" cy="1045625"/>
          </a:xfrm>
        </p:grpSpPr>
        <p:sp>
          <p:nvSpPr>
            <p:cNvPr id="178" name="Google Shape;178;p23"/>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3"/>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82" name="Google Shape;182;p23"/>
          <p:cNvGrpSpPr/>
          <p:nvPr/>
        </p:nvGrpSpPr>
        <p:grpSpPr>
          <a:xfrm flipH="1">
            <a:off x="-5176550" y="445800"/>
            <a:ext cx="5896550" cy="707494"/>
            <a:chOff x="6456472" y="3575600"/>
            <a:chExt cx="4605600" cy="552600"/>
          </a:xfrm>
        </p:grpSpPr>
        <p:sp>
          <p:nvSpPr>
            <p:cNvPr id="183" name="Google Shape;183;p23"/>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19">
    <p:spTree>
      <p:nvGrpSpPr>
        <p:cNvPr id="185" name="Shape 185"/>
        <p:cNvGrpSpPr/>
        <p:nvPr/>
      </p:nvGrpSpPr>
      <p:grpSpPr>
        <a:xfrm>
          <a:off x="0" y="0"/>
          <a:ext cx="0" cy="0"/>
          <a:chOff x="0" y="0"/>
          <a:chExt cx="0" cy="0"/>
        </a:xfrm>
      </p:grpSpPr>
      <p:grpSp>
        <p:nvGrpSpPr>
          <p:cNvPr id="186" name="Google Shape;186;p24"/>
          <p:cNvGrpSpPr/>
          <p:nvPr/>
        </p:nvGrpSpPr>
        <p:grpSpPr>
          <a:xfrm flipH="1">
            <a:off x="-657300" y="3660238"/>
            <a:ext cx="2358638" cy="2358638"/>
            <a:chOff x="7553538" y="3660238"/>
            <a:chExt cx="2358638" cy="2358638"/>
          </a:xfrm>
        </p:grpSpPr>
        <p:grpSp>
          <p:nvGrpSpPr>
            <p:cNvPr id="187" name="Google Shape;187;p24"/>
            <p:cNvGrpSpPr/>
            <p:nvPr/>
          </p:nvGrpSpPr>
          <p:grpSpPr>
            <a:xfrm flipH="1" rot="-2700000">
              <a:off x="7828010" y="4050176"/>
              <a:ext cx="1045765" cy="1045615"/>
              <a:chOff x="3741950" y="353925"/>
              <a:chExt cx="1045775" cy="1045625"/>
            </a:xfrm>
          </p:grpSpPr>
          <p:sp>
            <p:nvSpPr>
              <p:cNvPr id="188" name="Google Shape;188;p2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24"/>
            <p:cNvSpPr/>
            <p:nvPr/>
          </p:nvSpPr>
          <p:spPr>
            <a:xfrm flipH="1" rot="-2700000">
              <a:off x="7903927" y="400067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2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3" name="Google Shape;193;p24"/>
          <p:cNvGrpSpPr/>
          <p:nvPr/>
        </p:nvGrpSpPr>
        <p:grpSpPr>
          <a:xfrm flipH="1">
            <a:off x="-5678442" y="445025"/>
            <a:ext cx="6391664" cy="707494"/>
            <a:chOff x="6456475" y="3575600"/>
            <a:chExt cx="4992317" cy="552600"/>
          </a:xfrm>
        </p:grpSpPr>
        <p:sp>
          <p:nvSpPr>
            <p:cNvPr id="194" name="Google Shape;194;p24"/>
            <p:cNvSpPr/>
            <p:nvPr/>
          </p:nvSpPr>
          <p:spPr>
            <a:xfrm>
              <a:off x="6456492" y="3575600"/>
              <a:ext cx="4992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96" name="Shape 196"/>
        <p:cNvGrpSpPr/>
        <p:nvPr/>
      </p:nvGrpSpPr>
      <p:grpSpPr>
        <a:xfrm>
          <a:off x="0" y="0"/>
          <a:ext cx="0" cy="0"/>
          <a:chOff x="0" y="0"/>
          <a:chExt cx="0" cy="0"/>
        </a:xfrm>
      </p:grpSpPr>
      <p:grpSp>
        <p:nvGrpSpPr>
          <p:cNvPr id="197" name="Google Shape;197;p25"/>
          <p:cNvGrpSpPr/>
          <p:nvPr/>
        </p:nvGrpSpPr>
        <p:grpSpPr>
          <a:xfrm flipH="1">
            <a:off x="-3486996" y="942843"/>
            <a:ext cx="4357122" cy="707497"/>
            <a:chOff x="6456475" y="3575600"/>
            <a:chExt cx="3403204" cy="552603"/>
          </a:xfrm>
        </p:grpSpPr>
        <p:sp>
          <p:nvSpPr>
            <p:cNvPr id="198" name="Google Shape;198;p25"/>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25"/>
          <p:cNvGrpSpPr/>
          <p:nvPr/>
        </p:nvGrpSpPr>
        <p:grpSpPr>
          <a:xfrm flipH="1">
            <a:off x="-3569694" y="67472"/>
            <a:ext cx="5455165" cy="875381"/>
            <a:chOff x="6456469" y="3575596"/>
            <a:chExt cx="3443700" cy="552604"/>
          </a:xfrm>
        </p:grpSpPr>
        <p:sp>
          <p:nvSpPr>
            <p:cNvPr id="201" name="Google Shape;201;p25"/>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03" name="Shape 203"/>
        <p:cNvGrpSpPr/>
        <p:nvPr/>
      </p:nvGrpSpPr>
      <p:grpSpPr>
        <a:xfrm>
          <a:off x="0" y="0"/>
          <a:ext cx="0" cy="0"/>
          <a:chOff x="0" y="0"/>
          <a:chExt cx="0" cy="0"/>
        </a:xfrm>
      </p:grpSpPr>
      <p:grpSp>
        <p:nvGrpSpPr>
          <p:cNvPr id="204" name="Google Shape;204;p26"/>
          <p:cNvGrpSpPr/>
          <p:nvPr/>
        </p:nvGrpSpPr>
        <p:grpSpPr>
          <a:xfrm rot="-5400000">
            <a:off x="-887968" y="-1051338"/>
            <a:ext cx="4357122" cy="707497"/>
            <a:chOff x="6456475" y="3575600"/>
            <a:chExt cx="3403204" cy="552603"/>
          </a:xfrm>
        </p:grpSpPr>
        <p:sp>
          <p:nvSpPr>
            <p:cNvPr id="205" name="Google Shape;205;p26"/>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26"/>
          <p:cNvGrpSpPr/>
          <p:nvPr/>
        </p:nvGrpSpPr>
        <p:grpSpPr>
          <a:xfrm rot="-5400000">
            <a:off x="-2228419" y="-668956"/>
            <a:ext cx="5455165" cy="875381"/>
            <a:chOff x="6456469" y="3575596"/>
            <a:chExt cx="3443700" cy="552604"/>
          </a:xfrm>
        </p:grpSpPr>
        <p:sp>
          <p:nvSpPr>
            <p:cNvPr id="208" name="Google Shape;208;p26"/>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13" name="Shape 2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idx="1" type="body"/>
          </p:nvPr>
        </p:nvSpPr>
        <p:spPr>
          <a:xfrm>
            <a:off x="720000" y="1416302"/>
            <a:ext cx="7710900" cy="2700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23" name="Google Shape;23;p4"/>
          <p:cNvGrpSpPr/>
          <p:nvPr/>
        </p:nvGrpSpPr>
        <p:grpSpPr>
          <a:xfrm flipH="1">
            <a:off x="-448759" y="4050781"/>
            <a:ext cx="1775083" cy="1748694"/>
            <a:chOff x="4757800" y="3823757"/>
            <a:chExt cx="2394232" cy="2358638"/>
          </a:xfrm>
        </p:grpSpPr>
        <p:grpSp>
          <p:nvGrpSpPr>
            <p:cNvPr id="24" name="Google Shape;24;p4"/>
            <p:cNvGrpSpPr/>
            <p:nvPr/>
          </p:nvGrpSpPr>
          <p:grpSpPr>
            <a:xfrm rot="2700000">
              <a:off x="4974332" y="4166770"/>
              <a:ext cx="1045765" cy="1045615"/>
              <a:chOff x="3741950" y="353925"/>
              <a:chExt cx="1045775" cy="1045625"/>
            </a:xfrm>
          </p:grpSpPr>
          <p:sp>
            <p:nvSpPr>
              <p:cNvPr id="25" name="Google Shape;25;p4"/>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p:nvPr/>
          </p:nvSpPr>
          <p:spPr>
            <a:xfrm rot="2700000">
              <a:off x="5143783" y="41641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idx="1" type="subTitle"/>
          </p:nvPr>
        </p:nvSpPr>
        <p:spPr>
          <a:xfrm>
            <a:off x="5077073" y="3042975"/>
            <a:ext cx="2619900" cy="110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p5"/>
          <p:cNvSpPr txBox="1"/>
          <p:nvPr>
            <p:ph idx="2" type="subTitle"/>
          </p:nvPr>
        </p:nvSpPr>
        <p:spPr>
          <a:xfrm>
            <a:off x="1447027" y="3042975"/>
            <a:ext cx="2619900" cy="110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3" name="Google Shape;33;p5"/>
          <p:cNvSpPr txBox="1"/>
          <p:nvPr>
            <p:ph idx="3" type="subTitle"/>
          </p:nvPr>
        </p:nvSpPr>
        <p:spPr>
          <a:xfrm>
            <a:off x="5077073" y="2734950"/>
            <a:ext cx="26199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4" name="Google Shape;34;p5"/>
          <p:cNvSpPr txBox="1"/>
          <p:nvPr>
            <p:ph idx="4" type="subTitle"/>
          </p:nvPr>
        </p:nvSpPr>
        <p:spPr>
          <a:xfrm>
            <a:off x="1447027" y="2734950"/>
            <a:ext cx="26199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2"/>
                </a:solidFill>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5" name="Google Shape;35;p5"/>
          <p:cNvGrpSpPr/>
          <p:nvPr/>
        </p:nvGrpSpPr>
        <p:grpSpPr>
          <a:xfrm>
            <a:off x="6667638" y="3630961"/>
            <a:ext cx="2394232" cy="2358638"/>
            <a:chOff x="6667638" y="3630961"/>
            <a:chExt cx="2394232" cy="2358638"/>
          </a:xfrm>
        </p:grpSpPr>
        <p:grpSp>
          <p:nvGrpSpPr>
            <p:cNvPr id="36" name="Google Shape;36;p5"/>
            <p:cNvGrpSpPr/>
            <p:nvPr/>
          </p:nvGrpSpPr>
          <p:grpSpPr>
            <a:xfrm flipH="1" rot="-2700000">
              <a:off x="7799572" y="3973974"/>
              <a:ext cx="1045765" cy="1045615"/>
              <a:chOff x="3741950" y="353925"/>
              <a:chExt cx="1045775" cy="1045625"/>
            </a:xfrm>
          </p:grpSpPr>
          <p:sp>
            <p:nvSpPr>
              <p:cNvPr id="37" name="Google Shape;37;p5"/>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5"/>
            <p:cNvSpPr/>
            <p:nvPr/>
          </p:nvSpPr>
          <p:spPr>
            <a:xfrm flipH="1" rot="-2700000">
              <a:off x="7018027" y="3971401"/>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5"/>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grpSp>
        <p:nvGrpSpPr>
          <p:cNvPr id="43" name="Google Shape;43;p6"/>
          <p:cNvGrpSpPr/>
          <p:nvPr/>
        </p:nvGrpSpPr>
        <p:grpSpPr>
          <a:xfrm flipH="1" rot="-2700000">
            <a:off x="7844935" y="4353026"/>
            <a:ext cx="1045765" cy="1045615"/>
            <a:chOff x="3741950" y="353925"/>
            <a:chExt cx="1045775" cy="1045625"/>
          </a:xfrm>
        </p:grpSpPr>
        <p:sp>
          <p:nvSpPr>
            <p:cNvPr id="44" name="Google Shape;44;p6"/>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6"/>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8" name="Google Shape;48;p6"/>
          <p:cNvGrpSpPr/>
          <p:nvPr/>
        </p:nvGrpSpPr>
        <p:grpSpPr>
          <a:xfrm flipH="1">
            <a:off x="-5176550" y="445800"/>
            <a:ext cx="5896550" cy="707494"/>
            <a:chOff x="6456472" y="3575600"/>
            <a:chExt cx="4605600" cy="552600"/>
          </a:xfrm>
        </p:grpSpPr>
        <p:sp>
          <p:nvSpPr>
            <p:cNvPr id="49" name="Google Shape;49;p6"/>
            <p:cNvSpPr/>
            <p:nvPr/>
          </p:nvSpPr>
          <p:spPr>
            <a:xfrm>
              <a:off x="6456472" y="3575600"/>
              <a:ext cx="46056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idx="1" type="subTitle"/>
          </p:nvPr>
        </p:nvSpPr>
        <p:spPr>
          <a:xfrm>
            <a:off x="720000" y="1541950"/>
            <a:ext cx="5373300" cy="202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53" name="Google Shape;53;p7"/>
          <p:cNvGrpSpPr/>
          <p:nvPr/>
        </p:nvGrpSpPr>
        <p:grpSpPr>
          <a:xfrm>
            <a:off x="83363" y="3630961"/>
            <a:ext cx="2394232" cy="2358638"/>
            <a:chOff x="7518600" y="1769557"/>
            <a:chExt cx="2394232" cy="2358638"/>
          </a:xfrm>
        </p:grpSpPr>
        <p:grpSp>
          <p:nvGrpSpPr>
            <p:cNvPr id="54" name="Google Shape;54;p7"/>
            <p:cNvGrpSpPr/>
            <p:nvPr/>
          </p:nvGrpSpPr>
          <p:grpSpPr>
            <a:xfrm rot="2700000">
              <a:off x="7735132" y="2112570"/>
              <a:ext cx="1045765" cy="1045615"/>
              <a:chOff x="3741950" y="353925"/>
              <a:chExt cx="1045775" cy="1045625"/>
            </a:xfrm>
          </p:grpSpPr>
          <p:sp>
            <p:nvSpPr>
              <p:cNvPr id="55" name="Google Shape;55;p7"/>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7"/>
            <p:cNvSpPr/>
            <p:nvPr/>
          </p:nvSpPr>
          <p:spPr>
            <a:xfrm rot="2700000">
              <a:off x="7904583" y="21099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7"/>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8"/>
          <p:cNvSpPr txBox="1"/>
          <p:nvPr>
            <p:ph type="title"/>
          </p:nvPr>
        </p:nvSpPr>
        <p:spPr>
          <a:xfrm>
            <a:off x="1962000" y="1307100"/>
            <a:ext cx="52200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62" name="Google Shape;62;p8"/>
          <p:cNvGrpSpPr/>
          <p:nvPr/>
        </p:nvGrpSpPr>
        <p:grpSpPr>
          <a:xfrm>
            <a:off x="-808637" y="3630961"/>
            <a:ext cx="2394232" cy="2358638"/>
            <a:chOff x="-808637" y="3630961"/>
            <a:chExt cx="2394232" cy="2358638"/>
          </a:xfrm>
        </p:grpSpPr>
        <p:grpSp>
          <p:nvGrpSpPr>
            <p:cNvPr id="63" name="Google Shape;63;p8"/>
            <p:cNvGrpSpPr/>
            <p:nvPr/>
          </p:nvGrpSpPr>
          <p:grpSpPr>
            <a:xfrm flipH="1" rot="-2700000">
              <a:off x="323297" y="3973974"/>
              <a:ext cx="1045765" cy="1045615"/>
              <a:chOff x="3741950" y="353925"/>
              <a:chExt cx="1045775" cy="1045625"/>
            </a:xfrm>
          </p:grpSpPr>
          <p:sp>
            <p:nvSpPr>
              <p:cNvPr id="64" name="Google Shape;64;p8"/>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8"/>
            <p:cNvSpPr/>
            <p:nvPr/>
          </p:nvSpPr>
          <p:spPr>
            <a:xfrm flipH="1" rot="-2700000">
              <a:off x="-458248" y="3971401"/>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9"/>
          <p:cNvSpPr txBox="1"/>
          <p:nvPr>
            <p:ph type="title"/>
          </p:nvPr>
        </p:nvSpPr>
        <p:spPr>
          <a:xfrm>
            <a:off x="2135550" y="1651188"/>
            <a:ext cx="4872900" cy="115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72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70" name="Google Shape;70;p9"/>
          <p:cNvSpPr txBox="1"/>
          <p:nvPr>
            <p:ph idx="1" type="subTitle"/>
          </p:nvPr>
        </p:nvSpPr>
        <p:spPr>
          <a:xfrm>
            <a:off x="2135550" y="2765575"/>
            <a:ext cx="4872900" cy="70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accent1"/>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1" name="Google Shape;71;p9"/>
          <p:cNvGrpSpPr/>
          <p:nvPr/>
        </p:nvGrpSpPr>
        <p:grpSpPr>
          <a:xfrm rot="2700000">
            <a:off x="7740957" y="4395495"/>
            <a:ext cx="1045765" cy="1045615"/>
            <a:chOff x="3741950" y="353925"/>
            <a:chExt cx="1045775" cy="1045625"/>
          </a:xfrm>
        </p:grpSpPr>
        <p:sp>
          <p:nvSpPr>
            <p:cNvPr id="72" name="Google Shape;72;p9"/>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5" name="Shape 75"/>
        <p:cNvGrpSpPr/>
        <p:nvPr/>
      </p:nvGrpSpPr>
      <p:grpSpPr>
        <a:xfrm>
          <a:off x="0" y="0"/>
          <a:ext cx="0" cy="0"/>
          <a:chOff x="0" y="0"/>
          <a:chExt cx="0" cy="0"/>
        </a:xfrm>
      </p:grpSpPr>
      <p:sp>
        <p:nvSpPr>
          <p:cNvPr id="76" name="Google Shape;76;p10"/>
          <p:cNvSpPr txBox="1"/>
          <p:nvPr>
            <p:ph type="title"/>
          </p:nvPr>
        </p:nvSpPr>
        <p:spPr>
          <a:xfrm>
            <a:off x="3992121" y="398525"/>
            <a:ext cx="4597200" cy="1673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3.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r">
              <a:spcBef>
                <a:spcPts val="0"/>
              </a:spcBef>
              <a:spcAft>
                <a:spcPts val="0"/>
              </a:spcAft>
              <a:buClr>
                <a:schemeClr val="dk1"/>
              </a:buClr>
              <a:buSzPts val="3500"/>
              <a:buFont typeface="Albert Sans"/>
              <a:buNone/>
              <a:defRPr b="1" sz="3500">
                <a:solidFill>
                  <a:schemeClr val="dk1"/>
                </a:solidFill>
                <a:latin typeface="Albert Sans"/>
                <a:ea typeface="Albert Sans"/>
                <a:cs typeface="Albert Sans"/>
                <a:sym typeface="Albert Sans"/>
              </a:defRPr>
            </a:lvl1pPr>
            <a:lvl2pPr lvl="1"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2pPr>
            <a:lvl3pPr lvl="2"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3pPr>
            <a:lvl4pPr lvl="3"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4pPr>
            <a:lvl5pPr lvl="4"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5pPr>
            <a:lvl6pPr lvl="5"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6pPr>
            <a:lvl7pPr lvl="6"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7pPr>
            <a:lvl8pPr lvl="7"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8pPr>
            <a:lvl9pPr lvl="8" rtl="0" algn="r">
              <a:spcBef>
                <a:spcPts val="0"/>
              </a:spcBef>
              <a:spcAft>
                <a:spcPts val="0"/>
              </a:spcAft>
              <a:buClr>
                <a:schemeClr val="dk1"/>
              </a:buClr>
              <a:buSzPts val="3500"/>
              <a:buFont typeface="Albert Sans SemiBold"/>
              <a:buNone/>
              <a:defRPr sz="3500">
                <a:solidFill>
                  <a:schemeClr val="dk1"/>
                </a:solidFill>
                <a:latin typeface="Albert Sans SemiBold"/>
                <a:ea typeface="Albert Sans SemiBold"/>
                <a:cs typeface="Albert Sans SemiBold"/>
                <a:sym typeface="Albert Sans Semi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00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449">
          <p15:clr>
            <a:srgbClr val="EA4335"/>
          </p15:clr>
        </p15:guide>
        <p15:guide id="4" pos="5311">
          <p15:clr>
            <a:srgbClr val="EA4335"/>
          </p15:clr>
        </p15:guide>
        <p15:guide id="5" orient="horz" pos="2897">
          <p15:clr>
            <a:srgbClr val="EA4335"/>
          </p15:clr>
        </p15:guide>
        <p15:guide id="6" orient="horz" pos="3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10" name="Shape 210"/>
        <p:cNvGrpSpPr/>
        <p:nvPr/>
      </p:nvGrpSpPr>
      <p:grpSpPr>
        <a:xfrm>
          <a:off x="0" y="0"/>
          <a:ext cx="0" cy="0"/>
          <a:chOff x="0" y="0"/>
          <a:chExt cx="0" cy="0"/>
        </a:xfrm>
      </p:grpSpPr>
      <p:sp>
        <p:nvSpPr>
          <p:cNvPr id="211" name="Google Shape;211;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12" name="Google Shape;212;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CTvZD21Qvlzsm8PnnngGCJMj-PNWO5DextWnyWZtX_Y/copy"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launch-product-crowdfunding-pitch-deck?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CTvZD21Qvlzsm8PnnngGCJMj-PNWO5DextWnyWZtX_Y/copy" TargetMode="External"/><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CTvZD21Qvlzsm8PnnngGCJMj-PNWO5DextWnyWZtX_Y/copy" TargetMode="External"/><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29"/>
          <p:cNvGrpSpPr/>
          <p:nvPr/>
        </p:nvGrpSpPr>
        <p:grpSpPr>
          <a:xfrm flipH="1" rot="10800000">
            <a:off x="6501745" y="2733297"/>
            <a:ext cx="4357122" cy="707497"/>
            <a:chOff x="6456475" y="3575600"/>
            <a:chExt cx="3403204" cy="552603"/>
          </a:xfrm>
        </p:grpSpPr>
        <p:sp>
          <p:nvSpPr>
            <p:cNvPr id="219" name="Google Shape;219;p29"/>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9"/>
          <p:cNvGrpSpPr/>
          <p:nvPr/>
        </p:nvGrpSpPr>
        <p:grpSpPr>
          <a:xfrm flipH="1" rot="10800000">
            <a:off x="5486400" y="3440785"/>
            <a:ext cx="5455165" cy="875381"/>
            <a:chOff x="6456469" y="3575596"/>
            <a:chExt cx="3443700" cy="552604"/>
          </a:xfrm>
        </p:grpSpPr>
        <p:sp>
          <p:nvSpPr>
            <p:cNvPr id="222" name="Google Shape;222;p29"/>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29"/>
          <p:cNvGrpSpPr/>
          <p:nvPr/>
        </p:nvGrpSpPr>
        <p:grpSpPr>
          <a:xfrm flipH="1" rot="10800000">
            <a:off x="7570183" y="2025801"/>
            <a:ext cx="3759089" cy="707494"/>
            <a:chOff x="6456475" y="3575600"/>
            <a:chExt cx="2936100" cy="552600"/>
          </a:xfrm>
        </p:grpSpPr>
        <p:sp>
          <p:nvSpPr>
            <p:cNvPr id="225" name="Google Shape;225;p29"/>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 name="Google Shape;227;p29"/>
          <p:cNvSpPr txBox="1"/>
          <p:nvPr>
            <p:ph type="ctrTitle"/>
          </p:nvPr>
        </p:nvSpPr>
        <p:spPr>
          <a:xfrm>
            <a:off x="713225" y="539500"/>
            <a:ext cx="7520700" cy="345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Launch Product Crowdfunding Pitch Deck</a:t>
            </a:r>
            <a:endParaRPr/>
          </a:p>
          <a:p>
            <a:pPr indent="0" lvl="0" marL="0" rtl="0" algn="l">
              <a:spcBef>
                <a:spcPts val="0"/>
              </a:spcBef>
              <a:spcAft>
                <a:spcPts val="0"/>
              </a:spcAft>
              <a:buNone/>
            </a:pPr>
            <a:r>
              <a:rPr lang="en" sz="5100">
                <a:solidFill>
                  <a:schemeClr val="dk2"/>
                </a:solidFill>
              </a:rPr>
              <a:t>Infographics</a:t>
            </a:r>
            <a:endParaRPr sz="5100">
              <a:solidFill>
                <a:schemeClr val="dk2"/>
              </a:solidFill>
            </a:endParaRPr>
          </a:p>
        </p:txBody>
      </p:sp>
      <p:sp>
        <p:nvSpPr>
          <p:cNvPr id="228" name="Google Shape;228;p29"/>
          <p:cNvSpPr txBox="1"/>
          <p:nvPr>
            <p:ph idx="1" type="subTitle"/>
          </p:nvPr>
        </p:nvSpPr>
        <p:spPr>
          <a:xfrm>
            <a:off x="713231" y="4123601"/>
            <a:ext cx="45288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where this template begins</a:t>
            </a:r>
            <a:endParaRPr/>
          </a:p>
        </p:txBody>
      </p:sp>
      <p:grpSp>
        <p:nvGrpSpPr>
          <p:cNvPr id="229" name="Google Shape;229;p29"/>
          <p:cNvGrpSpPr/>
          <p:nvPr/>
        </p:nvGrpSpPr>
        <p:grpSpPr>
          <a:xfrm flipH="1" rot="10800000">
            <a:off x="7955225" y="377812"/>
            <a:ext cx="2394232" cy="2358638"/>
            <a:chOff x="7518600" y="1769557"/>
            <a:chExt cx="2394232" cy="2358638"/>
          </a:xfrm>
        </p:grpSpPr>
        <p:grpSp>
          <p:nvGrpSpPr>
            <p:cNvPr id="230" name="Google Shape;230;p29"/>
            <p:cNvGrpSpPr/>
            <p:nvPr/>
          </p:nvGrpSpPr>
          <p:grpSpPr>
            <a:xfrm rot="2700000">
              <a:off x="7735132" y="2112570"/>
              <a:ext cx="1045765" cy="1045615"/>
              <a:chOff x="3741950" y="353925"/>
              <a:chExt cx="1045775" cy="1045625"/>
            </a:xfrm>
          </p:grpSpPr>
          <p:sp>
            <p:nvSpPr>
              <p:cNvPr id="231" name="Google Shape;231;p29"/>
              <p:cNvSpPr/>
              <p:nvPr/>
            </p:nvSpPr>
            <p:spPr>
              <a:xfrm>
                <a:off x="3741950" y="1372675"/>
                <a:ext cx="26325" cy="26875"/>
              </a:xfrm>
              <a:custGeom>
                <a:rect b="b" l="l" r="r" t="t"/>
                <a:pathLst>
                  <a:path extrusionOk="0" h="1075" w="1053">
                    <a:moveTo>
                      <a:pt x="526" y="1"/>
                    </a:moveTo>
                    <a:cubicBezTo>
                      <a:pt x="491" y="1"/>
                      <a:pt x="455" y="8"/>
                      <a:pt x="427" y="22"/>
                    </a:cubicBezTo>
                    <a:cubicBezTo>
                      <a:pt x="398" y="22"/>
                      <a:pt x="370" y="22"/>
                      <a:pt x="313" y="50"/>
                    </a:cubicBezTo>
                    <a:cubicBezTo>
                      <a:pt x="284" y="50"/>
                      <a:pt x="256" y="79"/>
                      <a:pt x="228" y="107"/>
                    </a:cubicBezTo>
                    <a:cubicBezTo>
                      <a:pt x="199" y="107"/>
                      <a:pt x="171" y="136"/>
                      <a:pt x="142" y="164"/>
                    </a:cubicBezTo>
                    <a:cubicBezTo>
                      <a:pt x="57" y="249"/>
                      <a:pt x="0" y="392"/>
                      <a:pt x="0" y="534"/>
                    </a:cubicBezTo>
                    <a:cubicBezTo>
                      <a:pt x="0" y="676"/>
                      <a:pt x="57" y="818"/>
                      <a:pt x="142" y="903"/>
                    </a:cubicBezTo>
                    <a:cubicBezTo>
                      <a:pt x="171" y="932"/>
                      <a:pt x="199" y="960"/>
                      <a:pt x="228" y="989"/>
                    </a:cubicBezTo>
                    <a:cubicBezTo>
                      <a:pt x="256" y="989"/>
                      <a:pt x="284" y="1017"/>
                      <a:pt x="313" y="1046"/>
                    </a:cubicBezTo>
                    <a:cubicBezTo>
                      <a:pt x="370" y="1046"/>
                      <a:pt x="398" y="1046"/>
                      <a:pt x="427" y="1074"/>
                    </a:cubicBezTo>
                    <a:lnTo>
                      <a:pt x="626" y="1074"/>
                    </a:lnTo>
                    <a:cubicBezTo>
                      <a:pt x="654" y="1046"/>
                      <a:pt x="711" y="1046"/>
                      <a:pt x="739" y="1046"/>
                    </a:cubicBezTo>
                    <a:cubicBezTo>
                      <a:pt x="768" y="1017"/>
                      <a:pt x="796" y="989"/>
                      <a:pt x="825" y="989"/>
                    </a:cubicBezTo>
                    <a:cubicBezTo>
                      <a:pt x="853" y="960"/>
                      <a:pt x="882" y="932"/>
                      <a:pt x="910" y="903"/>
                    </a:cubicBezTo>
                    <a:cubicBezTo>
                      <a:pt x="938" y="903"/>
                      <a:pt x="938" y="875"/>
                      <a:pt x="967" y="847"/>
                    </a:cubicBezTo>
                    <a:cubicBezTo>
                      <a:pt x="995" y="818"/>
                      <a:pt x="995" y="790"/>
                      <a:pt x="1024" y="733"/>
                    </a:cubicBezTo>
                    <a:cubicBezTo>
                      <a:pt x="1024" y="704"/>
                      <a:pt x="1052" y="676"/>
                      <a:pt x="1052" y="648"/>
                    </a:cubicBezTo>
                    <a:cubicBezTo>
                      <a:pt x="1052" y="619"/>
                      <a:pt x="1052" y="562"/>
                      <a:pt x="1052" y="534"/>
                    </a:cubicBezTo>
                    <a:cubicBezTo>
                      <a:pt x="1052" y="392"/>
                      <a:pt x="995" y="249"/>
                      <a:pt x="910" y="164"/>
                    </a:cubicBezTo>
                    <a:cubicBezTo>
                      <a:pt x="882" y="136"/>
                      <a:pt x="853" y="107"/>
                      <a:pt x="825" y="107"/>
                    </a:cubicBezTo>
                    <a:cubicBezTo>
                      <a:pt x="796" y="79"/>
                      <a:pt x="768" y="50"/>
                      <a:pt x="739" y="50"/>
                    </a:cubicBezTo>
                    <a:cubicBezTo>
                      <a:pt x="711" y="22"/>
                      <a:pt x="654" y="22"/>
                      <a:pt x="626" y="22"/>
                    </a:cubicBezTo>
                    <a:cubicBezTo>
                      <a:pt x="597" y="8"/>
                      <a:pt x="562" y="1"/>
                      <a:pt x="5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3804500" y="417550"/>
                <a:ext cx="920650" cy="918000"/>
              </a:xfrm>
              <a:custGeom>
                <a:rect b="b" l="l" r="r" t="t"/>
                <a:pathLst>
                  <a:path extrusionOk="0" h="36720" w="36826">
                    <a:moveTo>
                      <a:pt x="36232" y="1"/>
                    </a:moveTo>
                    <a:cubicBezTo>
                      <a:pt x="36094" y="1"/>
                      <a:pt x="35959" y="51"/>
                      <a:pt x="35859" y="150"/>
                    </a:cubicBezTo>
                    <a:cubicBezTo>
                      <a:pt x="35660" y="378"/>
                      <a:pt x="35660" y="690"/>
                      <a:pt x="35859" y="918"/>
                    </a:cubicBezTo>
                    <a:cubicBezTo>
                      <a:pt x="35973" y="1003"/>
                      <a:pt x="36115" y="1060"/>
                      <a:pt x="36229" y="1060"/>
                    </a:cubicBezTo>
                    <a:cubicBezTo>
                      <a:pt x="36371" y="1060"/>
                      <a:pt x="36513" y="1003"/>
                      <a:pt x="36627" y="918"/>
                    </a:cubicBezTo>
                    <a:cubicBezTo>
                      <a:pt x="36826" y="690"/>
                      <a:pt x="36826" y="378"/>
                      <a:pt x="36627" y="150"/>
                    </a:cubicBezTo>
                    <a:cubicBezTo>
                      <a:pt x="36513" y="51"/>
                      <a:pt x="36371" y="1"/>
                      <a:pt x="36232" y="1"/>
                    </a:cubicBezTo>
                    <a:close/>
                    <a:moveTo>
                      <a:pt x="33694" y="2560"/>
                    </a:moveTo>
                    <a:cubicBezTo>
                      <a:pt x="33556" y="2560"/>
                      <a:pt x="33414" y="2610"/>
                      <a:pt x="33300" y="2709"/>
                    </a:cubicBezTo>
                    <a:cubicBezTo>
                      <a:pt x="33101" y="2909"/>
                      <a:pt x="33101" y="3250"/>
                      <a:pt x="33300" y="3449"/>
                    </a:cubicBezTo>
                    <a:cubicBezTo>
                      <a:pt x="33414" y="3563"/>
                      <a:pt x="33556" y="3619"/>
                      <a:pt x="33698" y="3619"/>
                    </a:cubicBezTo>
                    <a:cubicBezTo>
                      <a:pt x="33840" y="3619"/>
                      <a:pt x="33954" y="3563"/>
                      <a:pt x="34068" y="3449"/>
                    </a:cubicBezTo>
                    <a:cubicBezTo>
                      <a:pt x="34267" y="3250"/>
                      <a:pt x="34267" y="2909"/>
                      <a:pt x="34068" y="2709"/>
                    </a:cubicBezTo>
                    <a:cubicBezTo>
                      <a:pt x="33968" y="2610"/>
                      <a:pt x="33833" y="2560"/>
                      <a:pt x="33694" y="2560"/>
                    </a:cubicBezTo>
                    <a:close/>
                    <a:moveTo>
                      <a:pt x="31139" y="5091"/>
                    </a:moveTo>
                    <a:cubicBezTo>
                      <a:pt x="31004" y="5091"/>
                      <a:pt x="30869" y="5141"/>
                      <a:pt x="30769" y="5240"/>
                    </a:cubicBezTo>
                    <a:cubicBezTo>
                      <a:pt x="30570" y="5468"/>
                      <a:pt x="30570" y="5809"/>
                      <a:pt x="30769" y="6008"/>
                    </a:cubicBezTo>
                    <a:cubicBezTo>
                      <a:pt x="30883" y="6122"/>
                      <a:pt x="30996" y="6150"/>
                      <a:pt x="31139" y="6150"/>
                    </a:cubicBezTo>
                    <a:cubicBezTo>
                      <a:pt x="31281" y="6150"/>
                      <a:pt x="31423" y="6122"/>
                      <a:pt x="31508" y="6008"/>
                    </a:cubicBezTo>
                    <a:cubicBezTo>
                      <a:pt x="31736" y="5809"/>
                      <a:pt x="31736" y="5468"/>
                      <a:pt x="31508" y="5240"/>
                    </a:cubicBezTo>
                    <a:cubicBezTo>
                      <a:pt x="31409" y="5141"/>
                      <a:pt x="31274" y="5091"/>
                      <a:pt x="31139" y="5091"/>
                    </a:cubicBezTo>
                    <a:close/>
                    <a:moveTo>
                      <a:pt x="28594" y="7650"/>
                    </a:moveTo>
                    <a:cubicBezTo>
                      <a:pt x="28458" y="7650"/>
                      <a:pt x="28323" y="7700"/>
                      <a:pt x="28210" y="7800"/>
                    </a:cubicBezTo>
                    <a:cubicBezTo>
                      <a:pt x="28011" y="7999"/>
                      <a:pt x="28011" y="8340"/>
                      <a:pt x="28210" y="8567"/>
                    </a:cubicBezTo>
                    <a:cubicBezTo>
                      <a:pt x="28323" y="8653"/>
                      <a:pt x="28466" y="8710"/>
                      <a:pt x="28608" y="8710"/>
                    </a:cubicBezTo>
                    <a:cubicBezTo>
                      <a:pt x="28722" y="8710"/>
                      <a:pt x="28864" y="8653"/>
                      <a:pt x="28977" y="8567"/>
                    </a:cubicBezTo>
                    <a:cubicBezTo>
                      <a:pt x="29177" y="8340"/>
                      <a:pt x="29177" y="7999"/>
                      <a:pt x="28977" y="7800"/>
                    </a:cubicBezTo>
                    <a:cubicBezTo>
                      <a:pt x="28864" y="7700"/>
                      <a:pt x="28729" y="7650"/>
                      <a:pt x="28594" y="7650"/>
                    </a:cubicBezTo>
                    <a:close/>
                    <a:moveTo>
                      <a:pt x="26048" y="10188"/>
                    </a:moveTo>
                    <a:cubicBezTo>
                      <a:pt x="25913" y="10188"/>
                      <a:pt x="25778" y="10245"/>
                      <a:pt x="25679" y="10359"/>
                    </a:cubicBezTo>
                    <a:cubicBezTo>
                      <a:pt x="25451" y="10558"/>
                      <a:pt x="25451" y="10899"/>
                      <a:pt x="25679" y="11098"/>
                    </a:cubicBezTo>
                    <a:cubicBezTo>
                      <a:pt x="25764" y="11212"/>
                      <a:pt x="25906" y="11269"/>
                      <a:pt x="26048" y="11269"/>
                    </a:cubicBezTo>
                    <a:cubicBezTo>
                      <a:pt x="26191" y="11269"/>
                      <a:pt x="26333" y="11212"/>
                      <a:pt x="26418" y="11098"/>
                    </a:cubicBezTo>
                    <a:cubicBezTo>
                      <a:pt x="26646" y="10899"/>
                      <a:pt x="26646" y="10558"/>
                      <a:pt x="26418" y="10359"/>
                    </a:cubicBezTo>
                    <a:cubicBezTo>
                      <a:pt x="26319" y="10245"/>
                      <a:pt x="26184" y="10188"/>
                      <a:pt x="26048" y="10188"/>
                    </a:cubicBezTo>
                    <a:close/>
                    <a:moveTo>
                      <a:pt x="23493" y="12741"/>
                    </a:moveTo>
                    <a:cubicBezTo>
                      <a:pt x="23354" y="12741"/>
                      <a:pt x="23219" y="12790"/>
                      <a:pt x="23120" y="12890"/>
                    </a:cubicBezTo>
                    <a:cubicBezTo>
                      <a:pt x="22920" y="13089"/>
                      <a:pt x="22920" y="13430"/>
                      <a:pt x="23120" y="13658"/>
                    </a:cubicBezTo>
                    <a:cubicBezTo>
                      <a:pt x="23233" y="13743"/>
                      <a:pt x="23375" y="13800"/>
                      <a:pt x="23489" y="13800"/>
                    </a:cubicBezTo>
                    <a:cubicBezTo>
                      <a:pt x="23631" y="13800"/>
                      <a:pt x="23774" y="13743"/>
                      <a:pt x="23887" y="13658"/>
                    </a:cubicBezTo>
                    <a:cubicBezTo>
                      <a:pt x="24086" y="13430"/>
                      <a:pt x="24086" y="13089"/>
                      <a:pt x="23887" y="12890"/>
                    </a:cubicBezTo>
                    <a:cubicBezTo>
                      <a:pt x="23774" y="12790"/>
                      <a:pt x="23631" y="12741"/>
                      <a:pt x="23493" y="12741"/>
                    </a:cubicBezTo>
                    <a:close/>
                    <a:moveTo>
                      <a:pt x="20958" y="15278"/>
                    </a:moveTo>
                    <a:cubicBezTo>
                      <a:pt x="20823" y="15278"/>
                      <a:pt x="20688" y="15335"/>
                      <a:pt x="20589" y="15449"/>
                    </a:cubicBezTo>
                    <a:cubicBezTo>
                      <a:pt x="20361" y="15648"/>
                      <a:pt x="20361" y="15989"/>
                      <a:pt x="20589" y="16188"/>
                    </a:cubicBezTo>
                    <a:cubicBezTo>
                      <a:pt x="20674" y="16302"/>
                      <a:pt x="20816" y="16359"/>
                      <a:pt x="20958" y="16359"/>
                    </a:cubicBezTo>
                    <a:cubicBezTo>
                      <a:pt x="21101" y="16359"/>
                      <a:pt x="21214" y="16302"/>
                      <a:pt x="21328" y="16188"/>
                    </a:cubicBezTo>
                    <a:cubicBezTo>
                      <a:pt x="21527" y="15989"/>
                      <a:pt x="21527" y="15648"/>
                      <a:pt x="21328" y="15449"/>
                    </a:cubicBezTo>
                    <a:cubicBezTo>
                      <a:pt x="21228" y="15335"/>
                      <a:pt x="21093" y="15278"/>
                      <a:pt x="20958" y="15278"/>
                    </a:cubicBezTo>
                    <a:close/>
                    <a:moveTo>
                      <a:pt x="18399" y="17831"/>
                    </a:moveTo>
                    <a:cubicBezTo>
                      <a:pt x="18264" y="17831"/>
                      <a:pt x="18129" y="17880"/>
                      <a:pt x="18029" y="17980"/>
                    </a:cubicBezTo>
                    <a:cubicBezTo>
                      <a:pt x="17830" y="18207"/>
                      <a:pt x="17830" y="18549"/>
                      <a:pt x="18029" y="18748"/>
                    </a:cubicBezTo>
                    <a:cubicBezTo>
                      <a:pt x="18143" y="18833"/>
                      <a:pt x="18257" y="18890"/>
                      <a:pt x="18399" y="18890"/>
                    </a:cubicBezTo>
                    <a:cubicBezTo>
                      <a:pt x="18541" y="18890"/>
                      <a:pt x="18683" y="18833"/>
                      <a:pt x="18769" y="18748"/>
                    </a:cubicBezTo>
                    <a:cubicBezTo>
                      <a:pt x="18996" y="18549"/>
                      <a:pt x="18996" y="18207"/>
                      <a:pt x="18769" y="17980"/>
                    </a:cubicBezTo>
                    <a:cubicBezTo>
                      <a:pt x="18669" y="17880"/>
                      <a:pt x="18534" y="17831"/>
                      <a:pt x="18399" y="17831"/>
                    </a:cubicBezTo>
                    <a:close/>
                    <a:moveTo>
                      <a:pt x="15865" y="20390"/>
                    </a:moveTo>
                    <a:cubicBezTo>
                      <a:pt x="15726" y="20390"/>
                      <a:pt x="15584" y="20440"/>
                      <a:pt x="15470" y="20539"/>
                    </a:cubicBezTo>
                    <a:cubicBezTo>
                      <a:pt x="15271" y="20738"/>
                      <a:pt x="15271" y="21080"/>
                      <a:pt x="15470" y="21279"/>
                    </a:cubicBezTo>
                    <a:cubicBezTo>
                      <a:pt x="15584" y="21392"/>
                      <a:pt x="15726" y="21449"/>
                      <a:pt x="15868" y="21449"/>
                    </a:cubicBezTo>
                    <a:cubicBezTo>
                      <a:pt x="15982" y="21449"/>
                      <a:pt x="16124" y="21392"/>
                      <a:pt x="16238" y="21279"/>
                    </a:cubicBezTo>
                    <a:cubicBezTo>
                      <a:pt x="16437" y="21080"/>
                      <a:pt x="16437" y="20738"/>
                      <a:pt x="16238" y="20539"/>
                    </a:cubicBezTo>
                    <a:cubicBezTo>
                      <a:pt x="16138" y="20440"/>
                      <a:pt x="16003" y="20390"/>
                      <a:pt x="15865" y="20390"/>
                    </a:cubicBezTo>
                    <a:close/>
                    <a:moveTo>
                      <a:pt x="13309" y="22921"/>
                    </a:moveTo>
                    <a:cubicBezTo>
                      <a:pt x="13174" y="22921"/>
                      <a:pt x="13039" y="22971"/>
                      <a:pt x="12939" y="23070"/>
                    </a:cubicBezTo>
                    <a:cubicBezTo>
                      <a:pt x="12712" y="23298"/>
                      <a:pt x="12712" y="23639"/>
                      <a:pt x="12939" y="23838"/>
                    </a:cubicBezTo>
                    <a:cubicBezTo>
                      <a:pt x="13025" y="23952"/>
                      <a:pt x="13167" y="23980"/>
                      <a:pt x="13309" y="23980"/>
                    </a:cubicBezTo>
                    <a:cubicBezTo>
                      <a:pt x="13451" y="23980"/>
                      <a:pt x="13593" y="23952"/>
                      <a:pt x="13679" y="23838"/>
                    </a:cubicBezTo>
                    <a:cubicBezTo>
                      <a:pt x="13906" y="23639"/>
                      <a:pt x="13906" y="23298"/>
                      <a:pt x="13679" y="23070"/>
                    </a:cubicBezTo>
                    <a:cubicBezTo>
                      <a:pt x="13579" y="22971"/>
                      <a:pt x="13444" y="22921"/>
                      <a:pt x="13309" y="22921"/>
                    </a:cubicBezTo>
                    <a:close/>
                    <a:moveTo>
                      <a:pt x="10764" y="25480"/>
                    </a:moveTo>
                    <a:cubicBezTo>
                      <a:pt x="10629" y="25480"/>
                      <a:pt x="10494" y="25530"/>
                      <a:pt x="10380" y="25629"/>
                    </a:cubicBezTo>
                    <a:cubicBezTo>
                      <a:pt x="10181" y="25829"/>
                      <a:pt x="10181" y="26170"/>
                      <a:pt x="10380" y="26397"/>
                    </a:cubicBezTo>
                    <a:cubicBezTo>
                      <a:pt x="10494" y="26483"/>
                      <a:pt x="10636" y="26539"/>
                      <a:pt x="10778" y="26539"/>
                    </a:cubicBezTo>
                    <a:cubicBezTo>
                      <a:pt x="10892" y="26539"/>
                      <a:pt x="11034" y="26483"/>
                      <a:pt x="11148" y="26397"/>
                    </a:cubicBezTo>
                    <a:cubicBezTo>
                      <a:pt x="11347" y="26170"/>
                      <a:pt x="11347" y="25829"/>
                      <a:pt x="11148" y="25629"/>
                    </a:cubicBezTo>
                    <a:cubicBezTo>
                      <a:pt x="11034" y="25530"/>
                      <a:pt x="10899" y="25480"/>
                      <a:pt x="10764" y="25480"/>
                    </a:cubicBezTo>
                    <a:close/>
                    <a:moveTo>
                      <a:pt x="8219" y="28018"/>
                    </a:moveTo>
                    <a:cubicBezTo>
                      <a:pt x="8084" y="28018"/>
                      <a:pt x="7949" y="28075"/>
                      <a:pt x="7849" y="28189"/>
                    </a:cubicBezTo>
                    <a:cubicBezTo>
                      <a:pt x="7622" y="28388"/>
                      <a:pt x="7622" y="28729"/>
                      <a:pt x="7849" y="28928"/>
                    </a:cubicBezTo>
                    <a:cubicBezTo>
                      <a:pt x="7934" y="29042"/>
                      <a:pt x="8077" y="29099"/>
                      <a:pt x="8219" y="29099"/>
                    </a:cubicBezTo>
                    <a:cubicBezTo>
                      <a:pt x="8361" y="29099"/>
                      <a:pt x="8475" y="29042"/>
                      <a:pt x="8588" y="28928"/>
                    </a:cubicBezTo>
                    <a:cubicBezTo>
                      <a:pt x="8787" y="28729"/>
                      <a:pt x="8787" y="28388"/>
                      <a:pt x="8588" y="28189"/>
                    </a:cubicBezTo>
                    <a:cubicBezTo>
                      <a:pt x="8489" y="28075"/>
                      <a:pt x="8354" y="28018"/>
                      <a:pt x="8219" y="28018"/>
                    </a:cubicBezTo>
                    <a:close/>
                    <a:moveTo>
                      <a:pt x="5663" y="30570"/>
                    </a:moveTo>
                    <a:cubicBezTo>
                      <a:pt x="5524" y="30570"/>
                      <a:pt x="5389" y="30620"/>
                      <a:pt x="5290" y="30720"/>
                    </a:cubicBezTo>
                    <a:cubicBezTo>
                      <a:pt x="5091" y="30947"/>
                      <a:pt x="5091" y="31260"/>
                      <a:pt x="5290" y="31487"/>
                    </a:cubicBezTo>
                    <a:cubicBezTo>
                      <a:pt x="5403" y="31573"/>
                      <a:pt x="5546" y="31630"/>
                      <a:pt x="5659" y="31630"/>
                    </a:cubicBezTo>
                    <a:cubicBezTo>
                      <a:pt x="5802" y="31630"/>
                      <a:pt x="5944" y="31573"/>
                      <a:pt x="6058" y="31487"/>
                    </a:cubicBezTo>
                    <a:cubicBezTo>
                      <a:pt x="6257" y="31260"/>
                      <a:pt x="6257" y="30947"/>
                      <a:pt x="6058" y="30720"/>
                    </a:cubicBezTo>
                    <a:cubicBezTo>
                      <a:pt x="5944" y="30620"/>
                      <a:pt x="5802" y="30570"/>
                      <a:pt x="5663" y="30570"/>
                    </a:cubicBezTo>
                    <a:close/>
                    <a:moveTo>
                      <a:pt x="3125" y="33108"/>
                    </a:moveTo>
                    <a:cubicBezTo>
                      <a:pt x="2986" y="33108"/>
                      <a:pt x="2844" y="33165"/>
                      <a:pt x="2730" y="33279"/>
                    </a:cubicBezTo>
                    <a:cubicBezTo>
                      <a:pt x="2531" y="33478"/>
                      <a:pt x="2531" y="33819"/>
                      <a:pt x="2730" y="34018"/>
                    </a:cubicBezTo>
                    <a:cubicBezTo>
                      <a:pt x="2844" y="34132"/>
                      <a:pt x="2986" y="34189"/>
                      <a:pt x="3129" y="34189"/>
                    </a:cubicBezTo>
                    <a:cubicBezTo>
                      <a:pt x="3242" y="34189"/>
                      <a:pt x="3384" y="34132"/>
                      <a:pt x="3498" y="34018"/>
                    </a:cubicBezTo>
                    <a:cubicBezTo>
                      <a:pt x="3697" y="33819"/>
                      <a:pt x="3697" y="33478"/>
                      <a:pt x="3498" y="33279"/>
                    </a:cubicBezTo>
                    <a:cubicBezTo>
                      <a:pt x="3399" y="33165"/>
                      <a:pt x="3264" y="33108"/>
                      <a:pt x="3125" y="33108"/>
                    </a:cubicBezTo>
                    <a:close/>
                    <a:moveTo>
                      <a:pt x="569" y="35660"/>
                    </a:moveTo>
                    <a:cubicBezTo>
                      <a:pt x="434" y="35660"/>
                      <a:pt x="299" y="35710"/>
                      <a:pt x="200" y="35810"/>
                    </a:cubicBezTo>
                    <a:cubicBezTo>
                      <a:pt x="1" y="36037"/>
                      <a:pt x="1" y="36379"/>
                      <a:pt x="200" y="36578"/>
                    </a:cubicBezTo>
                    <a:cubicBezTo>
                      <a:pt x="313" y="36691"/>
                      <a:pt x="427" y="36720"/>
                      <a:pt x="569" y="36720"/>
                    </a:cubicBezTo>
                    <a:cubicBezTo>
                      <a:pt x="711" y="36720"/>
                      <a:pt x="854" y="36691"/>
                      <a:pt x="939" y="36578"/>
                    </a:cubicBezTo>
                    <a:cubicBezTo>
                      <a:pt x="1166" y="36379"/>
                      <a:pt x="1166" y="36037"/>
                      <a:pt x="939" y="35810"/>
                    </a:cubicBezTo>
                    <a:cubicBezTo>
                      <a:pt x="839" y="35710"/>
                      <a:pt x="704" y="35660"/>
                      <a:pt x="569" y="35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p:nvPr/>
            </p:nvSpPr>
            <p:spPr>
              <a:xfrm>
                <a:off x="4760675" y="353925"/>
                <a:ext cx="27050" cy="26875"/>
              </a:xfrm>
              <a:custGeom>
                <a:rect b="b" l="l" r="r" t="t"/>
                <a:pathLst>
                  <a:path extrusionOk="0" h="1075" w="1082">
                    <a:moveTo>
                      <a:pt x="563" y="0"/>
                    </a:moveTo>
                    <a:cubicBezTo>
                      <a:pt x="517" y="0"/>
                      <a:pt x="471" y="7"/>
                      <a:pt x="427" y="22"/>
                    </a:cubicBezTo>
                    <a:cubicBezTo>
                      <a:pt x="399" y="22"/>
                      <a:pt x="370" y="22"/>
                      <a:pt x="342" y="51"/>
                    </a:cubicBezTo>
                    <a:cubicBezTo>
                      <a:pt x="314" y="51"/>
                      <a:pt x="285" y="79"/>
                      <a:pt x="228" y="79"/>
                    </a:cubicBezTo>
                    <a:cubicBezTo>
                      <a:pt x="200" y="107"/>
                      <a:pt x="200" y="136"/>
                      <a:pt x="171" y="164"/>
                    </a:cubicBezTo>
                    <a:cubicBezTo>
                      <a:pt x="143" y="193"/>
                      <a:pt x="115" y="193"/>
                      <a:pt x="86" y="250"/>
                    </a:cubicBezTo>
                    <a:cubicBezTo>
                      <a:pt x="86" y="278"/>
                      <a:pt x="58" y="306"/>
                      <a:pt x="58" y="335"/>
                    </a:cubicBezTo>
                    <a:cubicBezTo>
                      <a:pt x="29" y="363"/>
                      <a:pt x="29" y="392"/>
                      <a:pt x="29" y="420"/>
                    </a:cubicBezTo>
                    <a:cubicBezTo>
                      <a:pt x="1" y="449"/>
                      <a:pt x="1" y="506"/>
                      <a:pt x="1" y="534"/>
                    </a:cubicBezTo>
                    <a:cubicBezTo>
                      <a:pt x="1" y="562"/>
                      <a:pt x="1" y="591"/>
                      <a:pt x="29" y="648"/>
                    </a:cubicBezTo>
                    <a:cubicBezTo>
                      <a:pt x="29" y="676"/>
                      <a:pt x="29" y="705"/>
                      <a:pt x="58" y="733"/>
                    </a:cubicBezTo>
                    <a:cubicBezTo>
                      <a:pt x="58" y="761"/>
                      <a:pt x="86" y="790"/>
                      <a:pt x="86" y="818"/>
                    </a:cubicBezTo>
                    <a:cubicBezTo>
                      <a:pt x="115" y="847"/>
                      <a:pt x="143" y="875"/>
                      <a:pt x="171" y="904"/>
                    </a:cubicBezTo>
                    <a:cubicBezTo>
                      <a:pt x="200" y="932"/>
                      <a:pt x="200" y="961"/>
                      <a:pt x="228" y="989"/>
                    </a:cubicBezTo>
                    <a:cubicBezTo>
                      <a:pt x="285" y="989"/>
                      <a:pt x="314" y="1017"/>
                      <a:pt x="342" y="1017"/>
                    </a:cubicBezTo>
                    <a:cubicBezTo>
                      <a:pt x="370" y="1046"/>
                      <a:pt x="399" y="1046"/>
                      <a:pt x="427" y="1046"/>
                    </a:cubicBezTo>
                    <a:cubicBezTo>
                      <a:pt x="456" y="1074"/>
                      <a:pt x="513" y="1074"/>
                      <a:pt x="541" y="1074"/>
                    </a:cubicBezTo>
                    <a:cubicBezTo>
                      <a:pt x="683" y="1074"/>
                      <a:pt x="825" y="1017"/>
                      <a:pt x="911" y="904"/>
                    </a:cubicBezTo>
                    <a:cubicBezTo>
                      <a:pt x="939" y="875"/>
                      <a:pt x="968" y="847"/>
                      <a:pt x="996" y="818"/>
                    </a:cubicBezTo>
                    <a:cubicBezTo>
                      <a:pt x="996" y="790"/>
                      <a:pt x="1025" y="761"/>
                      <a:pt x="1025" y="733"/>
                    </a:cubicBezTo>
                    <a:cubicBezTo>
                      <a:pt x="1053" y="705"/>
                      <a:pt x="1053" y="676"/>
                      <a:pt x="1053" y="648"/>
                    </a:cubicBezTo>
                    <a:cubicBezTo>
                      <a:pt x="1081" y="591"/>
                      <a:pt x="1081" y="562"/>
                      <a:pt x="1081" y="534"/>
                    </a:cubicBezTo>
                    <a:cubicBezTo>
                      <a:pt x="1081" y="506"/>
                      <a:pt x="1053" y="449"/>
                      <a:pt x="1053" y="420"/>
                    </a:cubicBezTo>
                    <a:cubicBezTo>
                      <a:pt x="1053" y="392"/>
                      <a:pt x="1053" y="363"/>
                      <a:pt x="1025" y="335"/>
                    </a:cubicBezTo>
                    <a:cubicBezTo>
                      <a:pt x="1025" y="306"/>
                      <a:pt x="996" y="278"/>
                      <a:pt x="996" y="250"/>
                    </a:cubicBezTo>
                    <a:cubicBezTo>
                      <a:pt x="968" y="193"/>
                      <a:pt x="939" y="193"/>
                      <a:pt x="911" y="164"/>
                    </a:cubicBezTo>
                    <a:cubicBezTo>
                      <a:pt x="826" y="59"/>
                      <a:pt x="695"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29"/>
            <p:cNvSpPr/>
            <p:nvPr/>
          </p:nvSpPr>
          <p:spPr>
            <a:xfrm rot="2700000">
              <a:off x="7904583" y="2109997"/>
              <a:ext cx="1657859" cy="1677759"/>
            </a:xfrm>
            <a:custGeom>
              <a:rect b="b" l="l" r="r" t="t"/>
              <a:pathLst>
                <a:path extrusionOk="0" h="67111" w="66315">
                  <a:moveTo>
                    <a:pt x="8446" y="67111"/>
                  </a:moveTo>
                  <a:cubicBezTo>
                    <a:pt x="6171" y="67111"/>
                    <a:pt x="4067" y="66258"/>
                    <a:pt x="2474" y="64665"/>
                  </a:cubicBezTo>
                  <a:cubicBezTo>
                    <a:pt x="882" y="63073"/>
                    <a:pt x="0" y="60940"/>
                    <a:pt x="0" y="58694"/>
                  </a:cubicBezTo>
                  <a:cubicBezTo>
                    <a:pt x="0" y="56447"/>
                    <a:pt x="882" y="54343"/>
                    <a:pt x="2474" y="52750"/>
                  </a:cubicBezTo>
                  <a:lnTo>
                    <a:pt x="51954" y="3271"/>
                  </a:lnTo>
                  <a:cubicBezTo>
                    <a:pt x="55224" y="0"/>
                    <a:pt x="60570" y="0"/>
                    <a:pt x="63841" y="3271"/>
                  </a:cubicBezTo>
                  <a:lnTo>
                    <a:pt x="63841" y="3271"/>
                  </a:lnTo>
                  <a:cubicBezTo>
                    <a:pt x="65433" y="4863"/>
                    <a:pt x="66315" y="6996"/>
                    <a:pt x="66315" y="9242"/>
                  </a:cubicBezTo>
                  <a:cubicBezTo>
                    <a:pt x="66315" y="11489"/>
                    <a:pt x="65433" y="13593"/>
                    <a:pt x="63841" y="15186"/>
                  </a:cubicBezTo>
                  <a:lnTo>
                    <a:pt x="14389" y="64665"/>
                  </a:lnTo>
                  <a:cubicBezTo>
                    <a:pt x="12797" y="66258"/>
                    <a:pt x="10692" y="67111"/>
                    <a:pt x="8446" y="67111"/>
                  </a:cubicBezTo>
                  <a:close/>
                  <a:moveTo>
                    <a:pt x="57897" y="2588"/>
                  </a:moveTo>
                  <a:cubicBezTo>
                    <a:pt x="56191" y="2588"/>
                    <a:pt x="54485" y="3242"/>
                    <a:pt x="53205" y="4522"/>
                  </a:cubicBezTo>
                  <a:lnTo>
                    <a:pt x="3725" y="54002"/>
                  </a:lnTo>
                  <a:cubicBezTo>
                    <a:pt x="2474" y="55253"/>
                    <a:pt x="1792" y="56931"/>
                    <a:pt x="1792" y="58694"/>
                  </a:cubicBezTo>
                  <a:cubicBezTo>
                    <a:pt x="1792" y="60457"/>
                    <a:pt x="2474" y="62135"/>
                    <a:pt x="3725" y="63386"/>
                  </a:cubicBezTo>
                  <a:cubicBezTo>
                    <a:pt x="4977" y="64637"/>
                    <a:pt x="6654" y="65348"/>
                    <a:pt x="8418" y="65348"/>
                  </a:cubicBezTo>
                  <a:cubicBezTo>
                    <a:pt x="10209" y="65348"/>
                    <a:pt x="11858" y="64637"/>
                    <a:pt x="13138" y="63386"/>
                  </a:cubicBezTo>
                  <a:lnTo>
                    <a:pt x="62589" y="13934"/>
                  </a:lnTo>
                  <a:cubicBezTo>
                    <a:pt x="63841" y="12683"/>
                    <a:pt x="64523" y="11005"/>
                    <a:pt x="64523" y="9242"/>
                  </a:cubicBezTo>
                  <a:cubicBezTo>
                    <a:pt x="64523" y="7451"/>
                    <a:pt x="63841" y="5801"/>
                    <a:pt x="62589" y="4550"/>
                  </a:cubicBezTo>
                  <a:lnTo>
                    <a:pt x="62589" y="4550"/>
                  </a:lnTo>
                  <a:cubicBezTo>
                    <a:pt x="61310" y="3242"/>
                    <a:pt x="59604" y="2588"/>
                    <a:pt x="57897" y="2588"/>
                  </a:cubicBezTo>
                  <a:close/>
                </a:path>
              </a:pathLst>
            </a:cu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8"/>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499" name="Google Shape;499;p38"/>
          <p:cNvSpPr txBox="1"/>
          <p:nvPr/>
        </p:nvSpPr>
        <p:spPr>
          <a:xfrm>
            <a:off x="721762" y="1420025"/>
            <a:ext cx="2984700" cy="3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Outreach</a:t>
            </a:r>
            <a:endParaRPr b="1" sz="2400">
              <a:solidFill>
                <a:schemeClr val="dk2"/>
              </a:solidFill>
              <a:latin typeface="Albert Sans"/>
              <a:ea typeface="Albert Sans"/>
              <a:cs typeface="Albert Sans"/>
              <a:sym typeface="Albert Sans"/>
            </a:endParaRPr>
          </a:p>
        </p:txBody>
      </p:sp>
      <p:sp>
        <p:nvSpPr>
          <p:cNvPr id="500" name="Google Shape;500;p38"/>
          <p:cNvSpPr txBox="1"/>
          <p:nvPr/>
        </p:nvSpPr>
        <p:spPr>
          <a:xfrm>
            <a:off x="4078538" y="1420025"/>
            <a:ext cx="4343700" cy="3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Compliance rate</a:t>
            </a:r>
            <a:endParaRPr b="1" sz="2400">
              <a:solidFill>
                <a:schemeClr val="dk2"/>
              </a:solidFill>
              <a:latin typeface="Albert Sans"/>
              <a:ea typeface="Albert Sans"/>
              <a:cs typeface="Albert Sans"/>
              <a:sym typeface="Albert Sans"/>
            </a:endParaRPr>
          </a:p>
        </p:txBody>
      </p:sp>
      <p:grpSp>
        <p:nvGrpSpPr>
          <p:cNvPr id="501" name="Google Shape;501;p38"/>
          <p:cNvGrpSpPr/>
          <p:nvPr/>
        </p:nvGrpSpPr>
        <p:grpSpPr>
          <a:xfrm>
            <a:off x="6815577" y="2057475"/>
            <a:ext cx="1616459" cy="640646"/>
            <a:chOff x="6749100" y="2057475"/>
            <a:chExt cx="1616459" cy="640646"/>
          </a:xfrm>
        </p:grpSpPr>
        <p:sp>
          <p:nvSpPr>
            <p:cNvPr id="502" name="Google Shape;502;p38"/>
            <p:cNvSpPr txBox="1"/>
            <p:nvPr/>
          </p:nvSpPr>
          <p:spPr>
            <a:xfrm>
              <a:off x="6749159" y="2057475"/>
              <a:ext cx="16164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Saturn</a:t>
              </a:r>
              <a:endParaRPr b="1" sz="2100">
                <a:solidFill>
                  <a:schemeClr val="dk2"/>
                </a:solidFill>
                <a:latin typeface="Albert Sans"/>
                <a:ea typeface="Albert Sans"/>
                <a:cs typeface="Albert Sans"/>
                <a:sym typeface="Albert Sans"/>
              </a:endParaRPr>
            </a:p>
          </p:txBody>
        </p:sp>
        <p:sp>
          <p:nvSpPr>
            <p:cNvPr id="503" name="Google Shape;503;p38"/>
            <p:cNvSpPr txBox="1"/>
            <p:nvPr/>
          </p:nvSpPr>
          <p:spPr>
            <a:xfrm>
              <a:off x="6749100" y="2338721"/>
              <a:ext cx="1616400" cy="35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It </a:t>
              </a:r>
              <a:r>
                <a:rPr lang="en">
                  <a:solidFill>
                    <a:schemeClr val="dk1"/>
                  </a:solidFill>
                  <a:latin typeface="Albert Sans"/>
                  <a:ea typeface="Albert Sans"/>
                  <a:cs typeface="Albert Sans"/>
                  <a:sym typeface="Albert Sans"/>
                </a:rPr>
                <a:t>is a gas giant</a:t>
              </a:r>
              <a:endParaRPr>
                <a:solidFill>
                  <a:schemeClr val="dk1"/>
                </a:solidFill>
                <a:latin typeface="Albert Sans"/>
                <a:ea typeface="Albert Sans"/>
                <a:cs typeface="Albert Sans"/>
                <a:sym typeface="Albert Sans"/>
              </a:endParaRPr>
            </a:p>
          </p:txBody>
        </p:sp>
      </p:grpSp>
      <p:grpSp>
        <p:nvGrpSpPr>
          <p:cNvPr id="504" name="Google Shape;504;p38"/>
          <p:cNvGrpSpPr/>
          <p:nvPr/>
        </p:nvGrpSpPr>
        <p:grpSpPr>
          <a:xfrm>
            <a:off x="6815577" y="3014083"/>
            <a:ext cx="1616459" cy="640650"/>
            <a:chOff x="6749100" y="3014083"/>
            <a:chExt cx="1616459" cy="640650"/>
          </a:xfrm>
        </p:grpSpPr>
        <p:sp>
          <p:nvSpPr>
            <p:cNvPr id="505" name="Google Shape;505;p38"/>
            <p:cNvSpPr txBox="1"/>
            <p:nvPr/>
          </p:nvSpPr>
          <p:spPr>
            <a:xfrm>
              <a:off x="6749159" y="3014083"/>
              <a:ext cx="1616400" cy="27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Jupiter</a:t>
              </a:r>
              <a:endParaRPr b="1" sz="2100">
                <a:solidFill>
                  <a:schemeClr val="dk2"/>
                </a:solidFill>
                <a:latin typeface="Albert Sans"/>
                <a:ea typeface="Albert Sans"/>
                <a:cs typeface="Albert Sans"/>
                <a:sym typeface="Albert Sans"/>
              </a:endParaRPr>
            </a:p>
          </p:txBody>
        </p:sp>
        <p:sp>
          <p:nvSpPr>
            <p:cNvPr id="506" name="Google Shape;506;p38"/>
            <p:cNvSpPr txBox="1"/>
            <p:nvPr/>
          </p:nvSpPr>
          <p:spPr>
            <a:xfrm>
              <a:off x="6749100" y="3295333"/>
              <a:ext cx="1616400" cy="35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It is a big planet</a:t>
              </a:r>
              <a:endParaRPr>
                <a:solidFill>
                  <a:schemeClr val="dk1"/>
                </a:solidFill>
                <a:latin typeface="Albert Sans"/>
                <a:ea typeface="Albert Sans"/>
                <a:cs typeface="Albert Sans"/>
                <a:sym typeface="Albert Sans"/>
              </a:endParaRPr>
            </a:p>
          </p:txBody>
        </p:sp>
      </p:grpSp>
      <p:grpSp>
        <p:nvGrpSpPr>
          <p:cNvPr id="507" name="Google Shape;507;p38"/>
          <p:cNvGrpSpPr/>
          <p:nvPr/>
        </p:nvGrpSpPr>
        <p:grpSpPr>
          <a:xfrm>
            <a:off x="6815577" y="3970695"/>
            <a:ext cx="1616459" cy="635880"/>
            <a:chOff x="6749100" y="3970695"/>
            <a:chExt cx="1616459" cy="635880"/>
          </a:xfrm>
        </p:grpSpPr>
        <p:sp>
          <p:nvSpPr>
            <p:cNvPr id="508" name="Google Shape;508;p38"/>
            <p:cNvSpPr txBox="1"/>
            <p:nvPr/>
          </p:nvSpPr>
          <p:spPr>
            <a:xfrm>
              <a:off x="6749159" y="3970695"/>
              <a:ext cx="1616400" cy="2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Mercury</a:t>
              </a:r>
              <a:endParaRPr b="1" sz="2100">
                <a:solidFill>
                  <a:schemeClr val="dk2"/>
                </a:solidFill>
                <a:latin typeface="Albert Sans"/>
                <a:ea typeface="Albert Sans"/>
                <a:cs typeface="Albert Sans"/>
                <a:sym typeface="Albert Sans"/>
              </a:endParaRPr>
            </a:p>
          </p:txBody>
        </p:sp>
        <p:sp>
          <p:nvSpPr>
            <p:cNvPr id="509" name="Google Shape;509;p38"/>
            <p:cNvSpPr txBox="1"/>
            <p:nvPr/>
          </p:nvSpPr>
          <p:spPr>
            <a:xfrm>
              <a:off x="6749100" y="4247175"/>
              <a:ext cx="1616400" cy="35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It’s a small planet</a:t>
              </a:r>
              <a:endParaRPr>
                <a:solidFill>
                  <a:schemeClr val="dk1"/>
                </a:solidFill>
                <a:latin typeface="Albert Sans"/>
                <a:ea typeface="Albert Sans"/>
                <a:cs typeface="Albert Sans"/>
                <a:sym typeface="Albert Sans"/>
              </a:endParaRPr>
            </a:p>
          </p:txBody>
        </p:sp>
      </p:grpSp>
      <p:sp>
        <p:nvSpPr>
          <p:cNvPr id="510" name="Google Shape;510;p38"/>
          <p:cNvSpPr txBox="1"/>
          <p:nvPr/>
        </p:nvSpPr>
        <p:spPr>
          <a:xfrm>
            <a:off x="3942650" y="2009950"/>
            <a:ext cx="7437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accent3"/>
                </a:solidFill>
                <a:latin typeface="Albert Sans"/>
                <a:ea typeface="Albert Sans"/>
                <a:cs typeface="Albert Sans"/>
                <a:sym typeface="Albert Sans"/>
              </a:rPr>
              <a:t>3</a:t>
            </a:r>
            <a:r>
              <a:rPr b="1" lang="en" sz="2000">
                <a:solidFill>
                  <a:schemeClr val="accent3"/>
                </a:solidFill>
                <a:latin typeface="Albert Sans"/>
                <a:ea typeface="Albert Sans"/>
                <a:cs typeface="Albert Sans"/>
                <a:sym typeface="Albert Sans"/>
              </a:rPr>
              <a:t>0%</a:t>
            </a:r>
            <a:endParaRPr b="1" sz="2000">
              <a:solidFill>
                <a:schemeClr val="accent3"/>
              </a:solidFill>
              <a:latin typeface="Albert Sans"/>
              <a:ea typeface="Albert Sans"/>
              <a:cs typeface="Albert Sans"/>
              <a:sym typeface="Albert Sans"/>
            </a:endParaRPr>
          </a:p>
        </p:txBody>
      </p:sp>
      <p:sp>
        <p:nvSpPr>
          <p:cNvPr id="511" name="Google Shape;511;p38"/>
          <p:cNvSpPr txBox="1"/>
          <p:nvPr/>
        </p:nvSpPr>
        <p:spPr>
          <a:xfrm>
            <a:off x="4666550" y="2009950"/>
            <a:ext cx="7437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accent1"/>
                </a:solidFill>
                <a:latin typeface="Albert Sans"/>
                <a:ea typeface="Albert Sans"/>
                <a:cs typeface="Albert Sans"/>
                <a:sym typeface="Albert Sans"/>
              </a:rPr>
              <a:t>55%</a:t>
            </a:r>
            <a:endParaRPr b="1" sz="2000">
              <a:solidFill>
                <a:schemeClr val="accent1"/>
              </a:solidFill>
              <a:latin typeface="Albert Sans"/>
              <a:ea typeface="Albert Sans"/>
              <a:cs typeface="Albert Sans"/>
              <a:sym typeface="Albert Sans"/>
            </a:endParaRPr>
          </a:p>
        </p:txBody>
      </p:sp>
      <p:sp>
        <p:nvSpPr>
          <p:cNvPr id="512" name="Google Shape;512;p38"/>
          <p:cNvSpPr txBox="1"/>
          <p:nvPr/>
        </p:nvSpPr>
        <p:spPr>
          <a:xfrm>
            <a:off x="5390450" y="2009950"/>
            <a:ext cx="7437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lt2"/>
                </a:solidFill>
                <a:latin typeface="Albert Sans"/>
                <a:ea typeface="Albert Sans"/>
                <a:cs typeface="Albert Sans"/>
                <a:sym typeface="Albert Sans"/>
              </a:rPr>
              <a:t>85%</a:t>
            </a:r>
            <a:endParaRPr b="1" sz="2000">
              <a:solidFill>
                <a:schemeClr val="lt2"/>
              </a:solidFill>
              <a:latin typeface="Albert Sans"/>
              <a:ea typeface="Albert Sans"/>
              <a:cs typeface="Albert Sans"/>
              <a:sym typeface="Albert Sans"/>
            </a:endParaRPr>
          </a:p>
        </p:txBody>
      </p:sp>
      <p:grpSp>
        <p:nvGrpSpPr>
          <p:cNvPr id="513" name="Google Shape;513;p38"/>
          <p:cNvGrpSpPr/>
          <p:nvPr/>
        </p:nvGrpSpPr>
        <p:grpSpPr>
          <a:xfrm flipH="1">
            <a:off x="712123" y="2057420"/>
            <a:ext cx="1053716" cy="1053473"/>
            <a:chOff x="4359825" y="1745900"/>
            <a:chExt cx="1216200" cy="1216201"/>
          </a:xfrm>
        </p:grpSpPr>
        <p:sp>
          <p:nvSpPr>
            <p:cNvPr id="514" name="Google Shape;514;p38"/>
            <p:cNvSpPr/>
            <p:nvPr/>
          </p:nvSpPr>
          <p:spPr>
            <a:xfrm rot="5400000">
              <a:off x="4359828" y="1748001"/>
              <a:ext cx="1216200" cy="1212000"/>
            </a:xfrm>
            <a:prstGeom prst="ellipse">
              <a:avLst/>
            </a:prstGeom>
            <a:noFill/>
            <a:ln cap="flat" cmpd="sng" w="19050">
              <a:solidFill>
                <a:srgbClr val="002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8"/>
            <p:cNvSpPr/>
            <p:nvPr/>
          </p:nvSpPr>
          <p:spPr>
            <a:xfrm>
              <a:off x="4359825" y="1745900"/>
              <a:ext cx="1216200" cy="1216200"/>
            </a:xfrm>
            <a:prstGeom prst="pie">
              <a:avLst>
                <a:gd fmla="val 2203958" name="adj1"/>
                <a:gd fmla="val 16200000" name="adj2"/>
              </a:avLst>
            </a:prstGeom>
            <a:solidFill>
              <a:srgbClr val="002080"/>
            </a:solidFill>
            <a:ln cap="flat" cmpd="sng" w="19050">
              <a:solidFill>
                <a:srgbClr val="002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38"/>
          <p:cNvGrpSpPr/>
          <p:nvPr/>
        </p:nvGrpSpPr>
        <p:grpSpPr>
          <a:xfrm flipH="1">
            <a:off x="712206" y="3457678"/>
            <a:ext cx="1053716" cy="1053595"/>
            <a:chOff x="4359825" y="1745900"/>
            <a:chExt cx="1216200" cy="1216201"/>
          </a:xfrm>
        </p:grpSpPr>
        <p:sp>
          <p:nvSpPr>
            <p:cNvPr id="517" name="Google Shape;517;p38"/>
            <p:cNvSpPr/>
            <p:nvPr/>
          </p:nvSpPr>
          <p:spPr>
            <a:xfrm rot="5400000">
              <a:off x="4359828" y="1748001"/>
              <a:ext cx="1216200" cy="1212000"/>
            </a:xfrm>
            <a:prstGeom prst="ellipse">
              <a:avLst/>
            </a:prstGeom>
            <a:noFill/>
            <a:ln cap="flat" cmpd="sng" w="19050">
              <a:solidFill>
                <a:srgbClr val="002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8"/>
            <p:cNvSpPr/>
            <p:nvPr/>
          </p:nvSpPr>
          <p:spPr>
            <a:xfrm>
              <a:off x="4359825" y="1745900"/>
              <a:ext cx="1216200" cy="1216200"/>
            </a:xfrm>
            <a:prstGeom prst="pie">
              <a:avLst>
                <a:gd fmla="val 11420156" name="adj1"/>
                <a:gd fmla="val 16200000" name="adj2"/>
              </a:avLst>
            </a:prstGeom>
            <a:solidFill>
              <a:srgbClr val="002080"/>
            </a:solidFill>
            <a:ln cap="flat" cmpd="sng" w="19050">
              <a:solidFill>
                <a:srgbClr val="002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38"/>
          <p:cNvGrpSpPr/>
          <p:nvPr/>
        </p:nvGrpSpPr>
        <p:grpSpPr>
          <a:xfrm>
            <a:off x="2036002" y="1934600"/>
            <a:ext cx="1422300" cy="1153492"/>
            <a:chOff x="2188402" y="1934600"/>
            <a:chExt cx="1422300" cy="1153492"/>
          </a:xfrm>
        </p:grpSpPr>
        <p:grpSp>
          <p:nvGrpSpPr>
            <p:cNvPr id="520" name="Google Shape;520;p38"/>
            <p:cNvGrpSpPr/>
            <p:nvPr/>
          </p:nvGrpSpPr>
          <p:grpSpPr>
            <a:xfrm>
              <a:off x="2188402" y="2305925"/>
              <a:ext cx="1422300" cy="782168"/>
              <a:chOff x="2188402" y="2305925"/>
              <a:chExt cx="1422300" cy="782168"/>
            </a:xfrm>
          </p:grpSpPr>
          <p:sp>
            <p:nvSpPr>
              <p:cNvPr id="521" name="Google Shape;521;p38"/>
              <p:cNvSpPr txBox="1"/>
              <p:nvPr/>
            </p:nvSpPr>
            <p:spPr>
              <a:xfrm>
                <a:off x="2188402" y="2305925"/>
                <a:ext cx="14223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Earth</a:t>
                </a:r>
                <a:endParaRPr b="1" sz="2100">
                  <a:solidFill>
                    <a:schemeClr val="dk2"/>
                  </a:solidFill>
                  <a:latin typeface="Albert Sans"/>
                  <a:ea typeface="Albert Sans"/>
                  <a:cs typeface="Albert Sans"/>
                  <a:sym typeface="Albert Sans"/>
                </a:endParaRPr>
              </a:p>
            </p:txBody>
          </p:sp>
          <p:sp>
            <p:nvSpPr>
              <p:cNvPr id="522" name="Google Shape;522;p38"/>
              <p:cNvSpPr txBox="1"/>
              <p:nvPr/>
            </p:nvSpPr>
            <p:spPr>
              <a:xfrm>
                <a:off x="2188402" y="2687893"/>
                <a:ext cx="1422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We all live on planet Earth</a:t>
                </a:r>
                <a:endParaRPr>
                  <a:solidFill>
                    <a:schemeClr val="dk1"/>
                  </a:solidFill>
                  <a:latin typeface="Albert Sans"/>
                  <a:ea typeface="Albert Sans"/>
                  <a:cs typeface="Albert Sans"/>
                  <a:sym typeface="Albert Sans"/>
                </a:endParaRPr>
              </a:p>
            </p:txBody>
          </p:sp>
        </p:grpSp>
        <p:sp>
          <p:nvSpPr>
            <p:cNvPr id="523" name="Google Shape;523;p38"/>
            <p:cNvSpPr txBox="1"/>
            <p:nvPr/>
          </p:nvSpPr>
          <p:spPr>
            <a:xfrm>
              <a:off x="2188408" y="1934600"/>
              <a:ext cx="7437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2080"/>
                  </a:solidFill>
                  <a:latin typeface="Albert Sans"/>
                  <a:ea typeface="Albert Sans"/>
                  <a:cs typeface="Albert Sans"/>
                  <a:sym typeface="Albert Sans"/>
                </a:rPr>
                <a:t>65%</a:t>
              </a:r>
              <a:endParaRPr b="1" sz="2000">
                <a:solidFill>
                  <a:srgbClr val="002080"/>
                </a:solidFill>
                <a:latin typeface="Albert Sans"/>
                <a:ea typeface="Albert Sans"/>
                <a:cs typeface="Albert Sans"/>
                <a:sym typeface="Albert Sans"/>
              </a:endParaRPr>
            </a:p>
          </p:txBody>
        </p:sp>
      </p:grpSp>
      <p:grpSp>
        <p:nvGrpSpPr>
          <p:cNvPr id="524" name="Google Shape;524;p38"/>
          <p:cNvGrpSpPr/>
          <p:nvPr/>
        </p:nvGrpSpPr>
        <p:grpSpPr>
          <a:xfrm>
            <a:off x="2036000" y="3357728"/>
            <a:ext cx="1422301" cy="1153496"/>
            <a:chOff x="2188400" y="3357728"/>
            <a:chExt cx="1422301" cy="1153496"/>
          </a:xfrm>
        </p:grpSpPr>
        <p:grpSp>
          <p:nvGrpSpPr>
            <p:cNvPr id="525" name="Google Shape;525;p38"/>
            <p:cNvGrpSpPr/>
            <p:nvPr/>
          </p:nvGrpSpPr>
          <p:grpSpPr>
            <a:xfrm>
              <a:off x="2188402" y="3729056"/>
              <a:ext cx="1422300" cy="782168"/>
              <a:chOff x="2188402" y="3729056"/>
              <a:chExt cx="1422300" cy="782168"/>
            </a:xfrm>
          </p:grpSpPr>
          <p:sp>
            <p:nvSpPr>
              <p:cNvPr id="526" name="Google Shape;526;p38"/>
              <p:cNvSpPr txBox="1"/>
              <p:nvPr/>
            </p:nvSpPr>
            <p:spPr>
              <a:xfrm>
                <a:off x="2188402" y="3729056"/>
                <a:ext cx="14223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Venus</a:t>
                </a:r>
                <a:endParaRPr b="1" sz="2100">
                  <a:solidFill>
                    <a:schemeClr val="dk2"/>
                  </a:solidFill>
                  <a:latin typeface="Albert Sans"/>
                  <a:ea typeface="Albert Sans"/>
                  <a:cs typeface="Albert Sans"/>
                  <a:sym typeface="Albert Sans"/>
                </a:endParaRPr>
              </a:p>
            </p:txBody>
          </p:sp>
          <p:sp>
            <p:nvSpPr>
              <p:cNvPr id="527" name="Google Shape;527;p38"/>
              <p:cNvSpPr txBox="1"/>
              <p:nvPr/>
            </p:nvSpPr>
            <p:spPr>
              <a:xfrm>
                <a:off x="2188402" y="4111023"/>
                <a:ext cx="14223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has a beautiful name</a:t>
                </a:r>
                <a:endParaRPr>
                  <a:solidFill>
                    <a:schemeClr val="dk1"/>
                  </a:solidFill>
                  <a:latin typeface="Albert Sans"/>
                  <a:ea typeface="Albert Sans"/>
                  <a:cs typeface="Albert Sans"/>
                  <a:sym typeface="Albert Sans"/>
                </a:endParaRPr>
              </a:p>
            </p:txBody>
          </p:sp>
        </p:grpSp>
        <p:sp>
          <p:nvSpPr>
            <p:cNvPr id="528" name="Google Shape;528;p38"/>
            <p:cNvSpPr txBox="1"/>
            <p:nvPr/>
          </p:nvSpPr>
          <p:spPr>
            <a:xfrm>
              <a:off x="2188400" y="3357728"/>
              <a:ext cx="743700" cy="3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2080"/>
                  </a:solidFill>
                  <a:latin typeface="Albert Sans"/>
                  <a:ea typeface="Albert Sans"/>
                  <a:cs typeface="Albert Sans"/>
                  <a:sym typeface="Albert Sans"/>
                </a:rPr>
                <a:t>23%</a:t>
              </a:r>
              <a:endParaRPr b="1" sz="2000">
                <a:solidFill>
                  <a:srgbClr val="002080"/>
                </a:solidFill>
                <a:latin typeface="Albert Sans"/>
                <a:ea typeface="Albert Sans"/>
                <a:cs typeface="Albert Sans"/>
                <a:sym typeface="Albert Sans"/>
              </a:endParaRPr>
            </a:p>
          </p:txBody>
        </p:sp>
      </p:grpSp>
      <p:grpSp>
        <p:nvGrpSpPr>
          <p:cNvPr id="529" name="Google Shape;529;p38"/>
          <p:cNvGrpSpPr/>
          <p:nvPr/>
        </p:nvGrpSpPr>
        <p:grpSpPr>
          <a:xfrm flipH="1" rot="-5400000">
            <a:off x="4775528" y="3329949"/>
            <a:ext cx="1945535" cy="423414"/>
            <a:chOff x="6456467" y="3575600"/>
            <a:chExt cx="2539200" cy="552615"/>
          </a:xfrm>
        </p:grpSpPr>
        <p:sp>
          <p:nvSpPr>
            <p:cNvPr id="530" name="Google Shape;530;p38"/>
            <p:cNvSpPr/>
            <p:nvPr/>
          </p:nvSpPr>
          <p:spPr>
            <a:xfrm>
              <a:off x="6456467" y="3575615"/>
              <a:ext cx="25392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8"/>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38"/>
          <p:cNvGrpSpPr/>
          <p:nvPr/>
        </p:nvGrpSpPr>
        <p:grpSpPr>
          <a:xfrm flipH="1" rot="-5400000">
            <a:off x="4468747" y="3722463"/>
            <a:ext cx="1154127" cy="423408"/>
            <a:chOff x="6456470" y="3575600"/>
            <a:chExt cx="1506300" cy="552607"/>
          </a:xfrm>
        </p:grpSpPr>
        <p:sp>
          <p:nvSpPr>
            <p:cNvPr id="533" name="Google Shape;533;p38"/>
            <p:cNvSpPr/>
            <p:nvPr/>
          </p:nvSpPr>
          <p:spPr>
            <a:xfrm>
              <a:off x="6456470" y="3575607"/>
              <a:ext cx="1506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8"/>
            <p:cNvSpPr/>
            <p:nvPr/>
          </p:nvSpPr>
          <p:spPr>
            <a:xfrm>
              <a:off x="6456475" y="3575600"/>
              <a:ext cx="552600" cy="55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38"/>
          <p:cNvGrpSpPr/>
          <p:nvPr/>
        </p:nvGrpSpPr>
        <p:grpSpPr>
          <a:xfrm flipH="1" rot="-5400000">
            <a:off x="3877308" y="3885972"/>
            <a:ext cx="874387" cy="423403"/>
            <a:chOff x="6456472" y="3575599"/>
            <a:chExt cx="1141200" cy="552601"/>
          </a:xfrm>
        </p:grpSpPr>
        <p:sp>
          <p:nvSpPr>
            <p:cNvPr id="536" name="Google Shape;536;p38"/>
            <p:cNvSpPr/>
            <p:nvPr/>
          </p:nvSpPr>
          <p:spPr>
            <a:xfrm>
              <a:off x="6456472" y="3575599"/>
              <a:ext cx="11412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8"/>
            <p:cNvSpPr/>
            <p:nvPr/>
          </p:nvSpPr>
          <p:spPr>
            <a:xfrm>
              <a:off x="6456475" y="3575600"/>
              <a:ext cx="552600" cy="5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8" name="Google Shape;538;p38"/>
          <p:cNvSpPr/>
          <p:nvPr/>
        </p:nvSpPr>
        <p:spPr>
          <a:xfrm flipH="1" rot="-5400000">
            <a:off x="6502828" y="2073152"/>
            <a:ext cx="279300" cy="279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8"/>
          <p:cNvSpPr/>
          <p:nvPr/>
        </p:nvSpPr>
        <p:spPr>
          <a:xfrm flipH="1" rot="-5400000">
            <a:off x="6502828" y="3011377"/>
            <a:ext cx="279300" cy="279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8"/>
          <p:cNvSpPr/>
          <p:nvPr/>
        </p:nvSpPr>
        <p:spPr>
          <a:xfrm flipH="1" rot="-5400000">
            <a:off x="6502828" y="3949602"/>
            <a:ext cx="279300" cy="279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9"/>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546" name="Google Shape;546;p39"/>
          <p:cNvGrpSpPr/>
          <p:nvPr/>
        </p:nvGrpSpPr>
        <p:grpSpPr>
          <a:xfrm>
            <a:off x="4928199" y="1566450"/>
            <a:ext cx="3505048" cy="566400"/>
            <a:chOff x="4803475" y="1566450"/>
            <a:chExt cx="3505048" cy="566400"/>
          </a:xfrm>
        </p:grpSpPr>
        <p:sp>
          <p:nvSpPr>
            <p:cNvPr id="547" name="Google Shape;547;p39"/>
            <p:cNvSpPr txBox="1"/>
            <p:nvPr/>
          </p:nvSpPr>
          <p:spPr>
            <a:xfrm flipH="1">
              <a:off x="6131123" y="1566450"/>
              <a:ext cx="2177400" cy="56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accent1"/>
                </a:solidFill>
                <a:latin typeface="Albert Sans"/>
                <a:ea typeface="Albert Sans"/>
                <a:cs typeface="Albert Sans"/>
                <a:sym typeface="Albert Sans"/>
              </a:endParaRPr>
            </a:p>
          </p:txBody>
        </p:sp>
        <p:sp>
          <p:nvSpPr>
            <p:cNvPr id="548" name="Google Shape;548;p39"/>
            <p:cNvSpPr txBox="1"/>
            <p:nvPr/>
          </p:nvSpPr>
          <p:spPr>
            <a:xfrm flipH="1">
              <a:off x="4803475" y="1566450"/>
              <a:ext cx="1327500" cy="56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grpSp>
      <p:grpSp>
        <p:nvGrpSpPr>
          <p:cNvPr id="549" name="Google Shape;549;p39"/>
          <p:cNvGrpSpPr/>
          <p:nvPr/>
        </p:nvGrpSpPr>
        <p:grpSpPr>
          <a:xfrm flipH="1">
            <a:off x="-1162808" y="3387879"/>
            <a:ext cx="3361661" cy="1208712"/>
            <a:chOff x="6456467" y="3575600"/>
            <a:chExt cx="1536900" cy="552605"/>
          </a:xfrm>
        </p:grpSpPr>
        <p:sp>
          <p:nvSpPr>
            <p:cNvPr id="550" name="Google Shape;550;p39"/>
            <p:cNvSpPr/>
            <p:nvPr/>
          </p:nvSpPr>
          <p:spPr>
            <a:xfrm>
              <a:off x="6456467" y="3575605"/>
              <a:ext cx="15369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9"/>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Sun</a:t>
              </a:r>
              <a:endParaRPr b="1" sz="2400">
                <a:solidFill>
                  <a:schemeClr val="lt1"/>
                </a:solidFill>
                <a:latin typeface="Albert Sans"/>
                <a:ea typeface="Albert Sans"/>
                <a:cs typeface="Albert Sans"/>
                <a:sym typeface="Albert Sans"/>
              </a:endParaRPr>
            </a:p>
          </p:txBody>
        </p:sp>
      </p:grpSp>
      <p:grpSp>
        <p:nvGrpSpPr>
          <p:cNvPr id="552" name="Google Shape;552;p39"/>
          <p:cNvGrpSpPr/>
          <p:nvPr/>
        </p:nvGrpSpPr>
        <p:grpSpPr>
          <a:xfrm>
            <a:off x="4928199" y="2271300"/>
            <a:ext cx="3505048" cy="566400"/>
            <a:chOff x="4803475" y="2271300"/>
            <a:chExt cx="3505048" cy="566400"/>
          </a:xfrm>
        </p:grpSpPr>
        <p:sp>
          <p:nvSpPr>
            <p:cNvPr id="553" name="Google Shape;553;p39"/>
            <p:cNvSpPr txBox="1"/>
            <p:nvPr/>
          </p:nvSpPr>
          <p:spPr>
            <a:xfrm flipH="1">
              <a:off x="6131123" y="2271300"/>
              <a:ext cx="2177400" cy="56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is the second planet from the Sun</a:t>
              </a:r>
              <a:endParaRPr>
                <a:solidFill>
                  <a:schemeClr val="accent1"/>
                </a:solidFill>
                <a:latin typeface="Albert Sans"/>
                <a:ea typeface="Albert Sans"/>
                <a:cs typeface="Albert Sans"/>
                <a:sym typeface="Albert Sans"/>
              </a:endParaRPr>
            </a:p>
          </p:txBody>
        </p:sp>
        <p:sp>
          <p:nvSpPr>
            <p:cNvPr id="554" name="Google Shape;554;p39"/>
            <p:cNvSpPr txBox="1"/>
            <p:nvPr/>
          </p:nvSpPr>
          <p:spPr>
            <a:xfrm flipH="1">
              <a:off x="4803475" y="2271300"/>
              <a:ext cx="1327500" cy="56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grpSp>
        <p:nvGrpSpPr>
          <p:cNvPr id="555" name="Google Shape;555;p39"/>
          <p:cNvGrpSpPr/>
          <p:nvPr/>
        </p:nvGrpSpPr>
        <p:grpSpPr>
          <a:xfrm>
            <a:off x="4928199" y="2976150"/>
            <a:ext cx="3505048" cy="566400"/>
            <a:chOff x="4803475" y="2976150"/>
            <a:chExt cx="3505048" cy="566400"/>
          </a:xfrm>
        </p:grpSpPr>
        <p:sp>
          <p:nvSpPr>
            <p:cNvPr id="556" name="Google Shape;556;p39"/>
            <p:cNvSpPr txBox="1"/>
            <p:nvPr/>
          </p:nvSpPr>
          <p:spPr>
            <a:xfrm flipH="1">
              <a:off x="6131123" y="2976150"/>
              <a:ext cx="2177400" cy="56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It’s the biggest planet in the Solar System</a:t>
              </a:r>
              <a:endParaRPr>
                <a:solidFill>
                  <a:schemeClr val="accent1"/>
                </a:solidFill>
                <a:latin typeface="Albert Sans"/>
                <a:ea typeface="Albert Sans"/>
                <a:cs typeface="Albert Sans"/>
                <a:sym typeface="Albert Sans"/>
              </a:endParaRPr>
            </a:p>
          </p:txBody>
        </p:sp>
        <p:sp>
          <p:nvSpPr>
            <p:cNvPr id="557" name="Google Shape;557;p39"/>
            <p:cNvSpPr txBox="1"/>
            <p:nvPr/>
          </p:nvSpPr>
          <p:spPr>
            <a:xfrm flipH="1">
              <a:off x="4803475" y="2976150"/>
              <a:ext cx="1327500" cy="56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grpSp>
        <p:nvGrpSpPr>
          <p:cNvPr id="558" name="Google Shape;558;p39"/>
          <p:cNvGrpSpPr/>
          <p:nvPr/>
        </p:nvGrpSpPr>
        <p:grpSpPr>
          <a:xfrm>
            <a:off x="4928199" y="3681000"/>
            <a:ext cx="3505048" cy="566400"/>
            <a:chOff x="4803475" y="3681000"/>
            <a:chExt cx="3505048" cy="566400"/>
          </a:xfrm>
        </p:grpSpPr>
        <p:sp>
          <p:nvSpPr>
            <p:cNvPr id="559" name="Google Shape;559;p39"/>
            <p:cNvSpPr txBox="1"/>
            <p:nvPr/>
          </p:nvSpPr>
          <p:spPr>
            <a:xfrm flipH="1">
              <a:off x="6131123" y="3681000"/>
              <a:ext cx="2177400" cy="56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Saturn is composed mostly of hydrogen</a:t>
              </a:r>
              <a:endParaRPr>
                <a:solidFill>
                  <a:schemeClr val="accent1"/>
                </a:solidFill>
                <a:latin typeface="Albert Sans"/>
                <a:ea typeface="Albert Sans"/>
                <a:cs typeface="Albert Sans"/>
                <a:sym typeface="Albert Sans"/>
              </a:endParaRPr>
            </a:p>
          </p:txBody>
        </p:sp>
        <p:sp>
          <p:nvSpPr>
            <p:cNvPr id="560" name="Google Shape;560;p39"/>
            <p:cNvSpPr txBox="1"/>
            <p:nvPr/>
          </p:nvSpPr>
          <p:spPr>
            <a:xfrm flipH="1">
              <a:off x="4803475" y="3681000"/>
              <a:ext cx="1327500" cy="56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grpSp>
      <p:cxnSp>
        <p:nvCxnSpPr>
          <p:cNvPr id="561" name="Google Shape;561;p39"/>
          <p:cNvCxnSpPr>
            <a:endCxn id="562" idx="3"/>
          </p:cNvCxnSpPr>
          <p:nvPr/>
        </p:nvCxnSpPr>
        <p:spPr>
          <a:xfrm flipH="1" rot="10800000">
            <a:off x="1867918" y="2831873"/>
            <a:ext cx="177300" cy="511200"/>
          </a:xfrm>
          <a:prstGeom prst="straightConnector1">
            <a:avLst/>
          </a:prstGeom>
          <a:noFill/>
          <a:ln cap="flat" cmpd="sng" w="28575">
            <a:solidFill>
              <a:schemeClr val="accent3"/>
            </a:solidFill>
            <a:prstDash val="dot"/>
            <a:round/>
            <a:headEnd len="med" w="med" type="none"/>
            <a:tailEnd len="med" w="med" type="none"/>
          </a:ln>
        </p:spPr>
      </p:cxnSp>
      <p:sp>
        <p:nvSpPr>
          <p:cNvPr id="563" name="Google Shape;563;p39"/>
          <p:cNvSpPr/>
          <p:nvPr/>
        </p:nvSpPr>
        <p:spPr>
          <a:xfrm>
            <a:off x="1197142" y="1455806"/>
            <a:ext cx="786600" cy="78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A</a:t>
            </a:r>
            <a:endParaRPr b="1" sz="2400">
              <a:solidFill>
                <a:schemeClr val="lt1"/>
              </a:solidFill>
              <a:latin typeface="Albert Sans"/>
              <a:ea typeface="Albert Sans"/>
              <a:cs typeface="Albert Sans"/>
              <a:sym typeface="Albert Sans"/>
            </a:endParaRPr>
          </a:p>
        </p:txBody>
      </p:sp>
      <p:sp>
        <p:nvSpPr>
          <p:cNvPr id="562" name="Google Shape;562;p39"/>
          <p:cNvSpPr/>
          <p:nvPr/>
        </p:nvSpPr>
        <p:spPr>
          <a:xfrm>
            <a:off x="1930023" y="2160468"/>
            <a:ext cx="786600" cy="78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B</a:t>
            </a:r>
            <a:endParaRPr b="1" sz="2400">
              <a:solidFill>
                <a:schemeClr val="lt1"/>
              </a:solidFill>
              <a:latin typeface="Albert Sans"/>
              <a:ea typeface="Albert Sans"/>
              <a:cs typeface="Albert Sans"/>
              <a:sym typeface="Albert Sans"/>
            </a:endParaRPr>
          </a:p>
        </p:txBody>
      </p:sp>
      <p:sp>
        <p:nvSpPr>
          <p:cNvPr id="564" name="Google Shape;564;p39"/>
          <p:cNvSpPr/>
          <p:nvPr/>
        </p:nvSpPr>
        <p:spPr>
          <a:xfrm>
            <a:off x="2662904" y="2865131"/>
            <a:ext cx="786600" cy="78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C</a:t>
            </a:r>
            <a:endParaRPr b="1" sz="2400">
              <a:solidFill>
                <a:schemeClr val="lt1"/>
              </a:solidFill>
              <a:latin typeface="Albert Sans"/>
              <a:ea typeface="Albert Sans"/>
              <a:cs typeface="Albert Sans"/>
              <a:sym typeface="Albert Sans"/>
            </a:endParaRPr>
          </a:p>
        </p:txBody>
      </p:sp>
      <p:sp>
        <p:nvSpPr>
          <p:cNvPr id="565" name="Google Shape;565;p39"/>
          <p:cNvSpPr/>
          <p:nvPr/>
        </p:nvSpPr>
        <p:spPr>
          <a:xfrm>
            <a:off x="3395785" y="3569793"/>
            <a:ext cx="786600" cy="786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D</a:t>
            </a:r>
            <a:endParaRPr b="1" sz="2400">
              <a:solidFill>
                <a:schemeClr val="lt1"/>
              </a:solidFill>
              <a:latin typeface="Albert Sans"/>
              <a:ea typeface="Albert Sans"/>
              <a:cs typeface="Albert Sans"/>
              <a:sym typeface="Albert Sans"/>
            </a:endParaRPr>
          </a:p>
        </p:txBody>
      </p:sp>
      <p:cxnSp>
        <p:nvCxnSpPr>
          <p:cNvPr id="566" name="Google Shape;566;p39"/>
          <p:cNvCxnSpPr>
            <a:stCxn id="567" idx="6"/>
            <a:endCxn id="565" idx="2"/>
          </p:cNvCxnSpPr>
          <p:nvPr/>
        </p:nvCxnSpPr>
        <p:spPr>
          <a:xfrm flipH="1" rot="10800000">
            <a:off x="2195185" y="3963093"/>
            <a:ext cx="1200600" cy="2700"/>
          </a:xfrm>
          <a:prstGeom prst="straightConnector1">
            <a:avLst/>
          </a:prstGeom>
          <a:noFill/>
          <a:ln cap="flat" cmpd="sng" w="28575">
            <a:solidFill>
              <a:schemeClr val="accent3"/>
            </a:solidFill>
            <a:prstDash val="dot"/>
            <a:round/>
            <a:headEnd len="med" w="med" type="none"/>
            <a:tailEnd len="med" w="med" type="none"/>
          </a:ln>
        </p:spPr>
      </p:cxnSp>
      <p:cxnSp>
        <p:nvCxnSpPr>
          <p:cNvPr id="568" name="Google Shape;568;p39"/>
          <p:cNvCxnSpPr>
            <a:stCxn id="567" idx="7"/>
            <a:endCxn id="564" idx="2"/>
          </p:cNvCxnSpPr>
          <p:nvPr/>
        </p:nvCxnSpPr>
        <p:spPr>
          <a:xfrm flipH="1" rot="10800000">
            <a:off x="2017304" y="3258431"/>
            <a:ext cx="645600" cy="278100"/>
          </a:xfrm>
          <a:prstGeom prst="straightConnector1">
            <a:avLst/>
          </a:prstGeom>
          <a:noFill/>
          <a:ln cap="flat" cmpd="sng" w="28575">
            <a:solidFill>
              <a:schemeClr val="accent3"/>
            </a:solidFill>
            <a:prstDash val="dot"/>
            <a:round/>
            <a:headEnd len="med" w="med" type="none"/>
            <a:tailEnd len="med" w="med" type="none"/>
          </a:ln>
        </p:spPr>
      </p:cxnSp>
      <p:cxnSp>
        <p:nvCxnSpPr>
          <p:cNvPr id="569" name="Google Shape;569;p39"/>
          <p:cNvCxnSpPr>
            <a:stCxn id="567" idx="0"/>
            <a:endCxn id="563" idx="4"/>
          </p:cNvCxnSpPr>
          <p:nvPr/>
        </p:nvCxnSpPr>
        <p:spPr>
          <a:xfrm flipH="1" rot="10800000">
            <a:off x="1588042" y="2242406"/>
            <a:ext cx="2400" cy="1116300"/>
          </a:xfrm>
          <a:prstGeom prst="straightConnector1">
            <a:avLst/>
          </a:prstGeom>
          <a:noFill/>
          <a:ln cap="flat" cmpd="sng" w="28575">
            <a:solidFill>
              <a:schemeClr val="accent3"/>
            </a:solidFill>
            <a:prstDash val="dot"/>
            <a:round/>
            <a:headEnd len="med" w="med" type="none"/>
            <a:tailEnd len="med" w="med" type="none"/>
          </a:ln>
        </p:spPr>
      </p:cxnSp>
      <p:cxnSp>
        <p:nvCxnSpPr>
          <p:cNvPr id="570" name="Google Shape;570;p39"/>
          <p:cNvCxnSpPr>
            <a:stCxn id="563" idx="6"/>
            <a:endCxn id="548" idx="3"/>
          </p:cNvCxnSpPr>
          <p:nvPr/>
        </p:nvCxnSpPr>
        <p:spPr>
          <a:xfrm>
            <a:off x="1983742" y="1849106"/>
            <a:ext cx="2944500" cy="600"/>
          </a:xfrm>
          <a:prstGeom prst="straightConnector1">
            <a:avLst/>
          </a:prstGeom>
          <a:noFill/>
          <a:ln cap="flat" cmpd="sng" w="28575">
            <a:solidFill>
              <a:schemeClr val="accent3"/>
            </a:solidFill>
            <a:prstDash val="dot"/>
            <a:round/>
            <a:headEnd len="med" w="med" type="none"/>
            <a:tailEnd len="med" w="med" type="none"/>
          </a:ln>
        </p:spPr>
      </p:cxnSp>
      <p:cxnSp>
        <p:nvCxnSpPr>
          <p:cNvPr id="571" name="Google Shape;571;p39"/>
          <p:cNvCxnSpPr>
            <a:stCxn id="562" idx="6"/>
            <a:endCxn id="554" idx="3"/>
          </p:cNvCxnSpPr>
          <p:nvPr/>
        </p:nvCxnSpPr>
        <p:spPr>
          <a:xfrm>
            <a:off x="2716623" y="2553768"/>
            <a:ext cx="2211600" cy="600"/>
          </a:xfrm>
          <a:prstGeom prst="straightConnector1">
            <a:avLst/>
          </a:prstGeom>
          <a:noFill/>
          <a:ln cap="flat" cmpd="sng" w="28575">
            <a:solidFill>
              <a:schemeClr val="accent3"/>
            </a:solidFill>
            <a:prstDash val="dot"/>
            <a:round/>
            <a:headEnd len="med" w="med" type="none"/>
            <a:tailEnd len="med" w="med" type="none"/>
          </a:ln>
        </p:spPr>
      </p:cxnSp>
      <p:cxnSp>
        <p:nvCxnSpPr>
          <p:cNvPr id="572" name="Google Shape;572;p39"/>
          <p:cNvCxnSpPr>
            <a:stCxn id="564" idx="6"/>
            <a:endCxn id="557" idx="3"/>
          </p:cNvCxnSpPr>
          <p:nvPr/>
        </p:nvCxnSpPr>
        <p:spPr>
          <a:xfrm>
            <a:off x="3449504" y="3258431"/>
            <a:ext cx="1478700" cy="900"/>
          </a:xfrm>
          <a:prstGeom prst="straightConnector1">
            <a:avLst/>
          </a:prstGeom>
          <a:noFill/>
          <a:ln cap="flat" cmpd="sng" w="28575">
            <a:solidFill>
              <a:schemeClr val="accent3"/>
            </a:solidFill>
            <a:prstDash val="dot"/>
            <a:round/>
            <a:headEnd len="med" w="med" type="none"/>
            <a:tailEnd len="med" w="med" type="none"/>
          </a:ln>
        </p:spPr>
      </p:cxnSp>
      <p:cxnSp>
        <p:nvCxnSpPr>
          <p:cNvPr id="573" name="Google Shape;573;p39"/>
          <p:cNvCxnSpPr>
            <a:stCxn id="565" idx="6"/>
            <a:endCxn id="560" idx="3"/>
          </p:cNvCxnSpPr>
          <p:nvPr/>
        </p:nvCxnSpPr>
        <p:spPr>
          <a:xfrm>
            <a:off x="4182385" y="3963093"/>
            <a:ext cx="745800" cy="120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0"/>
          <p:cNvSpPr/>
          <p:nvPr/>
        </p:nvSpPr>
        <p:spPr>
          <a:xfrm rot="10800000">
            <a:off x="713725" y="1707350"/>
            <a:ext cx="1668900" cy="2889000"/>
          </a:xfrm>
          <a:prstGeom prst="round2SameRect">
            <a:avLst>
              <a:gd fmla="val 18470" name="adj1"/>
              <a:gd fmla="val 0" name="adj2"/>
            </a:avLst>
          </a:prstGeom>
          <a:solidFill>
            <a:srgbClr val="0336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0"/>
          <p:cNvSpPr/>
          <p:nvPr/>
        </p:nvSpPr>
        <p:spPr>
          <a:xfrm>
            <a:off x="713850" y="1426925"/>
            <a:ext cx="7704000" cy="526800"/>
          </a:xfrm>
          <a:prstGeom prst="roundRect">
            <a:avLst>
              <a:gd fmla="val 50000" name="adj"/>
            </a:avLst>
          </a:prstGeom>
          <a:gradFill>
            <a:gsLst>
              <a:gs pos="0">
                <a:srgbClr val="08E0DB"/>
              </a:gs>
              <a:gs pos="100000">
                <a:srgbClr val="0336D0"/>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0"/>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aphicFrame>
        <p:nvGraphicFramePr>
          <p:cNvPr id="581" name="Google Shape;581;p40"/>
          <p:cNvGraphicFramePr/>
          <p:nvPr/>
        </p:nvGraphicFramePr>
        <p:xfrm>
          <a:off x="713263" y="1272425"/>
          <a:ext cx="3000000" cy="3000000"/>
        </p:xfrm>
        <a:graphic>
          <a:graphicData uri="http://schemas.openxmlformats.org/drawingml/2006/table">
            <a:tbl>
              <a:tblPr>
                <a:noFill/>
                <a:tableStyleId>{066275CA-9882-437B-8576-B2F9BCF20BE9}</a:tableStyleId>
              </a:tblPr>
              <a:tblGrid>
                <a:gridCol w="1674250"/>
                <a:gridCol w="1981900"/>
                <a:gridCol w="1291350"/>
                <a:gridCol w="1742050"/>
                <a:gridCol w="1014425"/>
              </a:tblGrid>
              <a:tr h="831750">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Actions</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Definition</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Progress</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Timeline</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Date</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1750">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Action 1</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30%</a:t>
                      </a:r>
                      <a:endParaRPr b="1" sz="2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17 Feb</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1750">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Action 2</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 is the second planet from the Sun</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55%</a:t>
                      </a:r>
                      <a:endParaRPr b="1" sz="2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21 Mar</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1750">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Action 3</a:t>
                      </a:r>
                      <a:endParaRPr b="1" sz="21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Earth is the third planet from the Sun</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80%</a:t>
                      </a:r>
                      <a:endParaRPr b="1" sz="2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14 Jun</a:t>
                      </a:r>
                      <a:endParaRPr>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grpSp>
        <p:nvGrpSpPr>
          <p:cNvPr id="582" name="Google Shape;582;p40"/>
          <p:cNvGrpSpPr/>
          <p:nvPr/>
        </p:nvGrpSpPr>
        <p:grpSpPr>
          <a:xfrm flipH="1">
            <a:off x="5763601" y="3998884"/>
            <a:ext cx="1546627" cy="336598"/>
            <a:chOff x="6456467" y="3575600"/>
            <a:chExt cx="2539200" cy="552615"/>
          </a:xfrm>
        </p:grpSpPr>
        <p:sp>
          <p:nvSpPr>
            <p:cNvPr id="583" name="Google Shape;583;p40"/>
            <p:cNvSpPr/>
            <p:nvPr/>
          </p:nvSpPr>
          <p:spPr>
            <a:xfrm>
              <a:off x="6456467" y="3575615"/>
              <a:ext cx="25392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40"/>
          <p:cNvGrpSpPr/>
          <p:nvPr/>
        </p:nvGrpSpPr>
        <p:grpSpPr>
          <a:xfrm flipH="1">
            <a:off x="5766190" y="3165937"/>
            <a:ext cx="917487" cy="336593"/>
            <a:chOff x="6456470" y="3575600"/>
            <a:chExt cx="1506300" cy="552607"/>
          </a:xfrm>
        </p:grpSpPr>
        <p:sp>
          <p:nvSpPr>
            <p:cNvPr id="586" name="Google Shape;586;p40"/>
            <p:cNvSpPr/>
            <p:nvPr/>
          </p:nvSpPr>
          <p:spPr>
            <a:xfrm>
              <a:off x="6456470" y="3575607"/>
              <a:ext cx="15063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0"/>
            <p:cNvSpPr/>
            <p:nvPr/>
          </p:nvSpPr>
          <p:spPr>
            <a:xfrm>
              <a:off x="6456475" y="3575600"/>
              <a:ext cx="552600" cy="55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40"/>
          <p:cNvGrpSpPr/>
          <p:nvPr/>
        </p:nvGrpSpPr>
        <p:grpSpPr>
          <a:xfrm flipH="1">
            <a:off x="5747420" y="2332995"/>
            <a:ext cx="695105" cy="336589"/>
            <a:chOff x="6456472" y="3575599"/>
            <a:chExt cx="1141200" cy="552601"/>
          </a:xfrm>
        </p:grpSpPr>
        <p:sp>
          <p:nvSpPr>
            <p:cNvPr id="589" name="Google Shape;589;p40"/>
            <p:cNvSpPr/>
            <p:nvPr/>
          </p:nvSpPr>
          <p:spPr>
            <a:xfrm>
              <a:off x="6456472" y="3575599"/>
              <a:ext cx="11412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0"/>
            <p:cNvSpPr/>
            <p:nvPr/>
          </p:nvSpPr>
          <p:spPr>
            <a:xfrm>
              <a:off x="6456475" y="3575600"/>
              <a:ext cx="552600" cy="5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1"/>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596" name="Google Shape;596;p41"/>
          <p:cNvGrpSpPr/>
          <p:nvPr/>
        </p:nvGrpSpPr>
        <p:grpSpPr>
          <a:xfrm>
            <a:off x="713145" y="3687158"/>
            <a:ext cx="2176200" cy="911939"/>
            <a:chOff x="713145" y="3601290"/>
            <a:chExt cx="2176200" cy="911939"/>
          </a:xfrm>
        </p:grpSpPr>
        <p:sp>
          <p:nvSpPr>
            <p:cNvPr id="597" name="Google Shape;597;p41"/>
            <p:cNvSpPr txBox="1"/>
            <p:nvPr/>
          </p:nvSpPr>
          <p:spPr>
            <a:xfrm>
              <a:off x="713145" y="3601290"/>
              <a:ext cx="2176200" cy="3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Competitor 4</a:t>
              </a:r>
              <a:endParaRPr b="1" sz="2400">
                <a:solidFill>
                  <a:schemeClr val="dk2"/>
                </a:solidFill>
                <a:latin typeface="Albert Sans"/>
                <a:ea typeface="Albert Sans"/>
                <a:cs typeface="Albert Sans"/>
                <a:sym typeface="Albert Sans"/>
              </a:endParaRPr>
            </a:p>
          </p:txBody>
        </p:sp>
        <p:sp>
          <p:nvSpPr>
            <p:cNvPr id="598" name="Google Shape;598;p41"/>
            <p:cNvSpPr txBox="1"/>
            <p:nvPr/>
          </p:nvSpPr>
          <p:spPr>
            <a:xfrm>
              <a:off x="713145" y="4035029"/>
              <a:ext cx="2176200" cy="4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the biggest planet of them all</a:t>
              </a:r>
              <a:endParaRPr>
                <a:solidFill>
                  <a:schemeClr val="dk1"/>
                </a:solidFill>
                <a:latin typeface="Albert Sans"/>
                <a:ea typeface="Albert Sans"/>
                <a:cs typeface="Albert Sans"/>
                <a:sym typeface="Albert Sans"/>
              </a:endParaRPr>
            </a:p>
          </p:txBody>
        </p:sp>
      </p:grpSp>
      <p:grpSp>
        <p:nvGrpSpPr>
          <p:cNvPr id="599" name="Google Shape;599;p41"/>
          <p:cNvGrpSpPr/>
          <p:nvPr/>
        </p:nvGrpSpPr>
        <p:grpSpPr>
          <a:xfrm>
            <a:off x="6251500" y="3687158"/>
            <a:ext cx="2176222" cy="911939"/>
            <a:chOff x="6251500" y="3601290"/>
            <a:chExt cx="2176222" cy="911939"/>
          </a:xfrm>
        </p:grpSpPr>
        <p:sp>
          <p:nvSpPr>
            <p:cNvPr id="600" name="Google Shape;600;p41"/>
            <p:cNvSpPr txBox="1"/>
            <p:nvPr/>
          </p:nvSpPr>
          <p:spPr>
            <a:xfrm>
              <a:off x="6251500" y="3601290"/>
              <a:ext cx="2176200" cy="35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Competitor 3</a:t>
              </a:r>
              <a:endParaRPr b="1" sz="2400">
                <a:solidFill>
                  <a:schemeClr val="dk2"/>
                </a:solidFill>
                <a:latin typeface="Albert Sans"/>
                <a:ea typeface="Albert Sans"/>
                <a:cs typeface="Albert Sans"/>
                <a:sym typeface="Albert Sans"/>
              </a:endParaRPr>
            </a:p>
          </p:txBody>
        </p:sp>
        <p:sp>
          <p:nvSpPr>
            <p:cNvPr id="601" name="Google Shape;601;p41"/>
            <p:cNvSpPr txBox="1"/>
            <p:nvPr/>
          </p:nvSpPr>
          <p:spPr>
            <a:xfrm>
              <a:off x="6251521" y="4035029"/>
              <a:ext cx="2176200" cy="478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Albert Sans"/>
                <a:ea typeface="Albert Sans"/>
                <a:cs typeface="Albert Sans"/>
                <a:sym typeface="Albert Sans"/>
              </a:endParaRPr>
            </a:p>
          </p:txBody>
        </p:sp>
      </p:grpSp>
      <p:grpSp>
        <p:nvGrpSpPr>
          <p:cNvPr id="602" name="Google Shape;602;p41"/>
          <p:cNvGrpSpPr/>
          <p:nvPr/>
        </p:nvGrpSpPr>
        <p:grpSpPr>
          <a:xfrm>
            <a:off x="6251500" y="1439428"/>
            <a:ext cx="2179325" cy="902212"/>
            <a:chOff x="6251500" y="1525297"/>
            <a:chExt cx="2179325" cy="902213"/>
          </a:xfrm>
        </p:grpSpPr>
        <p:sp>
          <p:nvSpPr>
            <p:cNvPr id="603" name="Google Shape;603;p41"/>
            <p:cNvSpPr txBox="1"/>
            <p:nvPr/>
          </p:nvSpPr>
          <p:spPr>
            <a:xfrm>
              <a:off x="6251500" y="2077409"/>
              <a:ext cx="2179200" cy="350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Competitor 2</a:t>
              </a:r>
              <a:endParaRPr b="1" sz="2400">
                <a:solidFill>
                  <a:schemeClr val="dk2"/>
                </a:solidFill>
                <a:latin typeface="Albert Sans"/>
                <a:ea typeface="Albert Sans"/>
                <a:cs typeface="Albert Sans"/>
                <a:sym typeface="Albert Sans"/>
              </a:endParaRPr>
            </a:p>
          </p:txBody>
        </p:sp>
        <p:sp>
          <p:nvSpPr>
            <p:cNvPr id="604" name="Google Shape;604;p41"/>
            <p:cNvSpPr txBox="1"/>
            <p:nvPr/>
          </p:nvSpPr>
          <p:spPr>
            <a:xfrm>
              <a:off x="6251625" y="1525297"/>
              <a:ext cx="2179200" cy="478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Earth is the third planet from the Sun</a:t>
              </a:r>
              <a:endParaRPr>
                <a:solidFill>
                  <a:schemeClr val="dk1"/>
                </a:solidFill>
                <a:latin typeface="Albert Sans"/>
                <a:ea typeface="Albert Sans"/>
                <a:cs typeface="Albert Sans"/>
                <a:sym typeface="Albert Sans"/>
              </a:endParaRPr>
            </a:p>
          </p:txBody>
        </p:sp>
      </p:grpSp>
      <p:grpSp>
        <p:nvGrpSpPr>
          <p:cNvPr id="605" name="Google Shape;605;p41"/>
          <p:cNvGrpSpPr/>
          <p:nvPr/>
        </p:nvGrpSpPr>
        <p:grpSpPr>
          <a:xfrm>
            <a:off x="713070" y="1439541"/>
            <a:ext cx="2176209" cy="901987"/>
            <a:chOff x="713070" y="1525409"/>
            <a:chExt cx="2176209" cy="901988"/>
          </a:xfrm>
        </p:grpSpPr>
        <p:sp>
          <p:nvSpPr>
            <p:cNvPr id="606" name="Google Shape;606;p41"/>
            <p:cNvSpPr txBox="1"/>
            <p:nvPr/>
          </p:nvSpPr>
          <p:spPr>
            <a:xfrm>
              <a:off x="713070" y="2077297"/>
              <a:ext cx="2176200" cy="3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Competitor 1</a:t>
              </a:r>
              <a:endParaRPr b="1" sz="2400">
                <a:solidFill>
                  <a:schemeClr val="dk2"/>
                </a:solidFill>
                <a:latin typeface="Albert Sans"/>
                <a:ea typeface="Albert Sans"/>
                <a:cs typeface="Albert Sans"/>
                <a:sym typeface="Albert Sans"/>
              </a:endParaRPr>
            </a:p>
          </p:txBody>
        </p:sp>
        <p:sp>
          <p:nvSpPr>
            <p:cNvPr id="607" name="Google Shape;607;p41"/>
            <p:cNvSpPr txBox="1"/>
            <p:nvPr/>
          </p:nvSpPr>
          <p:spPr>
            <a:xfrm>
              <a:off x="713079" y="1525409"/>
              <a:ext cx="2176200" cy="4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Neptune is the farthest planet from the Sun</a:t>
              </a:r>
              <a:endParaRPr>
                <a:solidFill>
                  <a:schemeClr val="dk1"/>
                </a:solidFill>
                <a:latin typeface="Albert Sans"/>
                <a:ea typeface="Albert Sans"/>
                <a:cs typeface="Albert Sans"/>
                <a:sym typeface="Albert Sans"/>
              </a:endParaRPr>
            </a:p>
          </p:txBody>
        </p:sp>
      </p:grpSp>
      <p:cxnSp>
        <p:nvCxnSpPr>
          <p:cNvPr id="608" name="Google Shape;608;p41"/>
          <p:cNvCxnSpPr>
            <a:stCxn id="606" idx="3"/>
            <a:endCxn id="609" idx="4"/>
          </p:cNvCxnSpPr>
          <p:nvPr/>
        </p:nvCxnSpPr>
        <p:spPr>
          <a:xfrm flipH="1" rot="10800000">
            <a:off x="2889270" y="1864078"/>
            <a:ext cx="1327500" cy="302400"/>
          </a:xfrm>
          <a:prstGeom prst="bentConnector3">
            <a:avLst>
              <a:gd fmla="val 49997" name="adj1"/>
            </a:avLst>
          </a:prstGeom>
          <a:noFill/>
          <a:ln cap="flat" cmpd="sng" w="19050">
            <a:solidFill>
              <a:schemeClr val="accent3"/>
            </a:solidFill>
            <a:prstDash val="dot"/>
            <a:round/>
            <a:headEnd len="med" w="med" type="none"/>
            <a:tailEnd len="med" w="med" type="none"/>
          </a:ln>
        </p:spPr>
      </p:cxnSp>
      <p:cxnSp>
        <p:nvCxnSpPr>
          <p:cNvPr id="610" name="Google Shape;610;p41"/>
          <p:cNvCxnSpPr>
            <a:stCxn id="597" idx="0"/>
            <a:endCxn id="611" idx="4"/>
          </p:cNvCxnSpPr>
          <p:nvPr/>
        </p:nvCxnSpPr>
        <p:spPr>
          <a:xfrm rot="-5400000">
            <a:off x="1902345" y="2913158"/>
            <a:ext cx="672900" cy="875100"/>
          </a:xfrm>
          <a:prstGeom prst="bentConnector2">
            <a:avLst/>
          </a:prstGeom>
          <a:noFill/>
          <a:ln cap="flat" cmpd="sng" w="19050">
            <a:solidFill>
              <a:schemeClr val="accent3"/>
            </a:solidFill>
            <a:prstDash val="dot"/>
            <a:round/>
            <a:headEnd len="med" w="med" type="none"/>
            <a:tailEnd len="med" w="med" type="none"/>
          </a:ln>
        </p:spPr>
      </p:cxnSp>
      <p:cxnSp>
        <p:nvCxnSpPr>
          <p:cNvPr id="612" name="Google Shape;612;p41"/>
          <p:cNvCxnSpPr>
            <a:stCxn id="600" idx="1"/>
            <a:endCxn id="613" idx="0"/>
          </p:cNvCxnSpPr>
          <p:nvPr/>
        </p:nvCxnSpPr>
        <p:spPr>
          <a:xfrm flipH="1">
            <a:off x="4924000" y="3862208"/>
            <a:ext cx="1327500" cy="357000"/>
          </a:xfrm>
          <a:prstGeom prst="bentConnector3">
            <a:avLst>
              <a:gd fmla="val 49997" name="adj1"/>
            </a:avLst>
          </a:prstGeom>
          <a:noFill/>
          <a:ln cap="flat" cmpd="sng" w="19050">
            <a:solidFill>
              <a:schemeClr val="accent3"/>
            </a:solidFill>
            <a:prstDash val="dot"/>
            <a:round/>
            <a:headEnd len="med" w="med" type="none"/>
            <a:tailEnd len="med" w="med" type="none"/>
          </a:ln>
        </p:spPr>
      </p:cxnSp>
      <p:cxnSp>
        <p:nvCxnSpPr>
          <p:cNvPr id="614" name="Google Shape;614;p41"/>
          <p:cNvCxnSpPr>
            <a:stCxn id="603" idx="2"/>
            <a:endCxn id="615" idx="0"/>
          </p:cNvCxnSpPr>
          <p:nvPr/>
        </p:nvCxnSpPr>
        <p:spPr>
          <a:xfrm rot="5400000">
            <a:off x="6576100" y="2249241"/>
            <a:ext cx="672600" cy="857400"/>
          </a:xfrm>
          <a:prstGeom prst="bentConnector2">
            <a:avLst/>
          </a:prstGeom>
          <a:noFill/>
          <a:ln cap="flat" cmpd="sng" w="19050">
            <a:solidFill>
              <a:schemeClr val="accent3"/>
            </a:solidFill>
            <a:prstDash val="dot"/>
            <a:round/>
            <a:headEnd len="med" w="med" type="none"/>
            <a:tailEnd len="med" w="med" type="none"/>
          </a:ln>
        </p:spPr>
      </p:cxnSp>
      <p:sp>
        <p:nvSpPr>
          <p:cNvPr id="611" name="Google Shape;611;p41"/>
          <p:cNvSpPr/>
          <p:nvPr/>
        </p:nvSpPr>
        <p:spPr>
          <a:xfrm rot="5400000">
            <a:off x="2676351" y="2660645"/>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rot="5400000">
            <a:off x="5776201" y="2660645"/>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1"/>
          <p:cNvSpPr/>
          <p:nvPr/>
        </p:nvSpPr>
        <p:spPr>
          <a:xfrm rot="5400000">
            <a:off x="4216688" y="1510277"/>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rot="5400000">
            <a:off x="4216688" y="3865613"/>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41"/>
          <p:cNvGrpSpPr/>
          <p:nvPr/>
        </p:nvGrpSpPr>
        <p:grpSpPr>
          <a:xfrm>
            <a:off x="4369222" y="1662811"/>
            <a:ext cx="402332" cy="402332"/>
            <a:chOff x="310125" y="3227625"/>
            <a:chExt cx="401850" cy="401850"/>
          </a:xfrm>
        </p:grpSpPr>
        <p:sp>
          <p:nvSpPr>
            <p:cNvPr id="617" name="Google Shape;617;p41"/>
            <p:cNvSpPr/>
            <p:nvPr/>
          </p:nvSpPr>
          <p:spPr>
            <a:xfrm>
              <a:off x="310125" y="3227625"/>
              <a:ext cx="401850" cy="401850"/>
            </a:xfrm>
            <a:custGeom>
              <a:rect b="b" l="l" r="r" t="t"/>
              <a:pathLst>
                <a:path extrusionOk="0" h="16074" w="16074">
                  <a:moveTo>
                    <a:pt x="5128" y="5473"/>
                  </a:moveTo>
                  <a:cubicBezTo>
                    <a:pt x="5128" y="5992"/>
                    <a:pt x="5186" y="6626"/>
                    <a:pt x="5301" y="7432"/>
                  </a:cubicBezTo>
                  <a:lnTo>
                    <a:pt x="461" y="7432"/>
                  </a:lnTo>
                  <a:lnTo>
                    <a:pt x="461" y="6222"/>
                  </a:lnTo>
                  <a:cubicBezTo>
                    <a:pt x="461" y="5819"/>
                    <a:pt x="807" y="5473"/>
                    <a:pt x="1153" y="5473"/>
                  </a:cubicBezTo>
                  <a:close/>
                  <a:moveTo>
                    <a:pt x="14922" y="5473"/>
                  </a:moveTo>
                  <a:cubicBezTo>
                    <a:pt x="15325" y="5473"/>
                    <a:pt x="15613" y="5819"/>
                    <a:pt x="15613" y="6222"/>
                  </a:cubicBezTo>
                  <a:lnTo>
                    <a:pt x="15613" y="7432"/>
                  </a:lnTo>
                  <a:lnTo>
                    <a:pt x="10831" y="7432"/>
                  </a:lnTo>
                  <a:cubicBezTo>
                    <a:pt x="10947" y="6626"/>
                    <a:pt x="10947" y="5992"/>
                    <a:pt x="11004" y="5473"/>
                  </a:cubicBezTo>
                  <a:close/>
                  <a:moveTo>
                    <a:pt x="5589" y="5070"/>
                  </a:moveTo>
                  <a:cubicBezTo>
                    <a:pt x="5992" y="5243"/>
                    <a:pt x="6799" y="5473"/>
                    <a:pt x="8008" y="5473"/>
                  </a:cubicBezTo>
                  <a:cubicBezTo>
                    <a:pt x="8815" y="5473"/>
                    <a:pt x="9737" y="5416"/>
                    <a:pt x="10486" y="5070"/>
                  </a:cubicBezTo>
                  <a:lnTo>
                    <a:pt x="10486" y="5070"/>
                  </a:lnTo>
                  <a:cubicBezTo>
                    <a:pt x="10486" y="5877"/>
                    <a:pt x="10428" y="7778"/>
                    <a:pt x="9737" y="10025"/>
                  </a:cubicBezTo>
                  <a:cubicBezTo>
                    <a:pt x="9679" y="10370"/>
                    <a:pt x="9506" y="10601"/>
                    <a:pt x="9276" y="10831"/>
                  </a:cubicBezTo>
                  <a:cubicBezTo>
                    <a:pt x="9276" y="10716"/>
                    <a:pt x="9334" y="10601"/>
                    <a:pt x="9334" y="10486"/>
                  </a:cubicBezTo>
                  <a:cubicBezTo>
                    <a:pt x="9334" y="9794"/>
                    <a:pt x="8757" y="9276"/>
                    <a:pt x="8066" y="9276"/>
                  </a:cubicBezTo>
                  <a:cubicBezTo>
                    <a:pt x="7375" y="9276"/>
                    <a:pt x="6799" y="9794"/>
                    <a:pt x="6799" y="10486"/>
                  </a:cubicBezTo>
                  <a:cubicBezTo>
                    <a:pt x="6799" y="10601"/>
                    <a:pt x="6799" y="10716"/>
                    <a:pt x="6856" y="10831"/>
                  </a:cubicBezTo>
                  <a:cubicBezTo>
                    <a:pt x="6626" y="10601"/>
                    <a:pt x="6453" y="10370"/>
                    <a:pt x="6338" y="10025"/>
                  </a:cubicBezTo>
                  <a:cubicBezTo>
                    <a:pt x="5704" y="7778"/>
                    <a:pt x="5589" y="5877"/>
                    <a:pt x="5589" y="5070"/>
                  </a:cubicBezTo>
                  <a:close/>
                  <a:moveTo>
                    <a:pt x="5704" y="9449"/>
                  </a:moveTo>
                  <a:cubicBezTo>
                    <a:pt x="5762" y="9679"/>
                    <a:pt x="5819" y="9909"/>
                    <a:pt x="5877" y="10197"/>
                  </a:cubicBezTo>
                  <a:cubicBezTo>
                    <a:pt x="5992" y="10543"/>
                    <a:pt x="6223" y="10889"/>
                    <a:pt x="6453" y="11119"/>
                  </a:cubicBezTo>
                  <a:cubicBezTo>
                    <a:pt x="6280" y="11465"/>
                    <a:pt x="6107" y="11811"/>
                    <a:pt x="5992" y="12099"/>
                  </a:cubicBezTo>
                  <a:cubicBezTo>
                    <a:pt x="5416" y="11004"/>
                    <a:pt x="5186" y="10370"/>
                    <a:pt x="5186" y="10197"/>
                  </a:cubicBezTo>
                  <a:cubicBezTo>
                    <a:pt x="5186" y="9852"/>
                    <a:pt x="5416" y="9564"/>
                    <a:pt x="5704" y="9449"/>
                  </a:cubicBezTo>
                  <a:close/>
                  <a:moveTo>
                    <a:pt x="10371" y="9449"/>
                  </a:moveTo>
                  <a:cubicBezTo>
                    <a:pt x="10659" y="9564"/>
                    <a:pt x="10889" y="9852"/>
                    <a:pt x="10889" y="10197"/>
                  </a:cubicBezTo>
                  <a:cubicBezTo>
                    <a:pt x="10889" y="10370"/>
                    <a:pt x="10659" y="11004"/>
                    <a:pt x="10082" y="12099"/>
                  </a:cubicBezTo>
                  <a:cubicBezTo>
                    <a:pt x="9967" y="11811"/>
                    <a:pt x="9794" y="11465"/>
                    <a:pt x="9622" y="11119"/>
                  </a:cubicBezTo>
                  <a:cubicBezTo>
                    <a:pt x="9910" y="10889"/>
                    <a:pt x="10082" y="10543"/>
                    <a:pt x="10198" y="10197"/>
                  </a:cubicBezTo>
                  <a:cubicBezTo>
                    <a:pt x="10255" y="9909"/>
                    <a:pt x="10313" y="9679"/>
                    <a:pt x="10371" y="9449"/>
                  </a:cubicBezTo>
                  <a:close/>
                  <a:moveTo>
                    <a:pt x="8066" y="9737"/>
                  </a:moveTo>
                  <a:cubicBezTo>
                    <a:pt x="8469" y="9737"/>
                    <a:pt x="8815" y="10082"/>
                    <a:pt x="8815" y="10486"/>
                  </a:cubicBezTo>
                  <a:cubicBezTo>
                    <a:pt x="8815" y="10658"/>
                    <a:pt x="8642" y="11350"/>
                    <a:pt x="8066" y="12387"/>
                  </a:cubicBezTo>
                  <a:cubicBezTo>
                    <a:pt x="7490" y="11350"/>
                    <a:pt x="7260" y="10658"/>
                    <a:pt x="7260" y="10486"/>
                  </a:cubicBezTo>
                  <a:cubicBezTo>
                    <a:pt x="7260" y="10082"/>
                    <a:pt x="7605" y="9737"/>
                    <a:pt x="8066" y="9737"/>
                  </a:cubicBezTo>
                  <a:close/>
                  <a:moveTo>
                    <a:pt x="5358" y="7893"/>
                  </a:moveTo>
                  <a:cubicBezTo>
                    <a:pt x="5416" y="8239"/>
                    <a:pt x="5531" y="8642"/>
                    <a:pt x="5589" y="8988"/>
                  </a:cubicBezTo>
                  <a:cubicBezTo>
                    <a:pt x="5070" y="9160"/>
                    <a:pt x="4725" y="9679"/>
                    <a:pt x="4725" y="10197"/>
                  </a:cubicBezTo>
                  <a:cubicBezTo>
                    <a:pt x="4725" y="10774"/>
                    <a:pt x="5589" y="12387"/>
                    <a:pt x="5819" y="12675"/>
                  </a:cubicBezTo>
                  <a:cubicBezTo>
                    <a:pt x="5848" y="12761"/>
                    <a:pt x="5920" y="12804"/>
                    <a:pt x="5999" y="12804"/>
                  </a:cubicBezTo>
                  <a:cubicBezTo>
                    <a:pt x="6078" y="12804"/>
                    <a:pt x="6165" y="12761"/>
                    <a:pt x="6223" y="12675"/>
                  </a:cubicBezTo>
                  <a:cubicBezTo>
                    <a:pt x="6223" y="12675"/>
                    <a:pt x="6568" y="12041"/>
                    <a:pt x="6856" y="11407"/>
                  </a:cubicBezTo>
                  <a:lnTo>
                    <a:pt x="6856" y="13712"/>
                  </a:lnTo>
                  <a:cubicBezTo>
                    <a:pt x="6568" y="13712"/>
                    <a:pt x="6280" y="13769"/>
                    <a:pt x="6050" y="14000"/>
                  </a:cubicBezTo>
                  <a:cubicBezTo>
                    <a:pt x="5762" y="14230"/>
                    <a:pt x="5646" y="14518"/>
                    <a:pt x="5646" y="14864"/>
                  </a:cubicBezTo>
                  <a:cubicBezTo>
                    <a:pt x="5128" y="14864"/>
                    <a:pt x="4609" y="15152"/>
                    <a:pt x="4321" y="15613"/>
                  </a:cubicBezTo>
                  <a:lnTo>
                    <a:pt x="1153" y="15613"/>
                  </a:lnTo>
                  <a:cubicBezTo>
                    <a:pt x="807" y="15613"/>
                    <a:pt x="461" y="15325"/>
                    <a:pt x="461" y="14922"/>
                  </a:cubicBezTo>
                  <a:lnTo>
                    <a:pt x="461" y="7893"/>
                  </a:lnTo>
                  <a:close/>
                  <a:moveTo>
                    <a:pt x="8757" y="11983"/>
                  </a:moveTo>
                  <a:lnTo>
                    <a:pt x="8757" y="13942"/>
                  </a:lnTo>
                  <a:cubicBezTo>
                    <a:pt x="8805" y="14084"/>
                    <a:pt x="8891" y="14188"/>
                    <a:pt x="9017" y="14188"/>
                  </a:cubicBezTo>
                  <a:cubicBezTo>
                    <a:pt x="9044" y="14188"/>
                    <a:pt x="9072" y="14183"/>
                    <a:pt x="9103" y="14173"/>
                  </a:cubicBezTo>
                  <a:cubicBezTo>
                    <a:pt x="9161" y="14158"/>
                    <a:pt x="9218" y="14151"/>
                    <a:pt x="9275" y="14151"/>
                  </a:cubicBezTo>
                  <a:cubicBezTo>
                    <a:pt x="9445" y="14151"/>
                    <a:pt x="9607" y="14216"/>
                    <a:pt x="9737" y="14345"/>
                  </a:cubicBezTo>
                  <a:cubicBezTo>
                    <a:pt x="9910" y="14518"/>
                    <a:pt x="10025" y="14749"/>
                    <a:pt x="9910" y="14979"/>
                  </a:cubicBezTo>
                  <a:cubicBezTo>
                    <a:pt x="9910" y="15210"/>
                    <a:pt x="10025" y="15267"/>
                    <a:pt x="10198" y="15325"/>
                  </a:cubicBezTo>
                  <a:cubicBezTo>
                    <a:pt x="10257" y="15315"/>
                    <a:pt x="10316" y="15310"/>
                    <a:pt x="10375" y="15310"/>
                  </a:cubicBezTo>
                  <a:cubicBezTo>
                    <a:pt x="10659" y="15310"/>
                    <a:pt x="10929" y="15422"/>
                    <a:pt x="11119" y="15613"/>
                  </a:cubicBezTo>
                  <a:lnTo>
                    <a:pt x="4955" y="15613"/>
                  </a:lnTo>
                  <a:cubicBezTo>
                    <a:pt x="5194" y="15422"/>
                    <a:pt x="5472" y="15310"/>
                    <a:pt x="5724" y="15310"/>
                  </a:cubicBezTo>
                  <a:cubicBezTo>
                    <a:pt x="5776" y="15310"/>
                    <a:pt x="5827" y="15315"/>
                    <a:pt x="5877" y="15325"/>
                  </a:cubicBezTo>
                  <a:cubicBezTo>
                    <a:pt x="6107" y="15267"/>
                    <a:pt x="6165" y="15210"/>
                    <a:pt x="6165" y="14979"/>
                  </a:cubicBezTo>
                  <a:cubicBezTo>
                    <a:pt x="6107" y="14749"/>
                    <a:pt x="6165" y="14518"/>
                    <a:pt x="6338" y="14345"/>
                  </a:cubicBezTo>
                  <a:cubicBezTo>
                    <a:pt x="6511" y="14216"/>
                    <a:pt x="6683" y="14151"/>
                    <a:pt x="6856" y="14151"/>
                  </a:cubicBezTo>
                  <a:cubicBezTo>
                    <a:pt x="6914" y="14151"/>
                    <a:pt x="6971" y="14158"/>
                    <a:pt x="7029" y="14173"/>
                  </a:cubicBezTo>
                  <a:cubicBezTo>
                    <a:pt x="7060" y="14183"/>
                    <a:pt x="7088" y="14188"/>
                    <a:pt x="7115" y="14188"/>
                  </a:cubicBezTo>
                  <a:cubicBezTo>
                    <a:pt x="7239" y="14188"/>
                    <a:pt x="7317" y="14084"/>
                    <a:pt x="7317" y="13942"/>
                  </a:cubicBezTo>
                  <a:lnTo>
                    <a:pt x="7317" y="11983"/>
                  </a:lnTo>
                  <a:cubicBezTo>
                    <a:pt x="7548" y="12444"/>
                    <a:pt x="7778" y="12848"/>
                    <a:pt x="7836" y="13020"/>
                  </a:cubicBezTo>
                  <a:cubicBezTo>
                    <a:pt x="7893" y="13078"/>
                    <a:pt x="7980" y="13107"/>
                    <a:pt x="8059" y="13107"/>
                  </a:cubicBezTo>
                  <a:cubicBezTo>
                    <a:pt x="8138" y="13107"/>
                    <a:pt x="8210" y="13078"/>
                    <a:pt x="8239" y="13020"/>
                  </a:cubicBezTo>
                  <a:cubicBezTo>
                    <a:pt x="8354" y="12848"/>
                    <a:pt x="8585" y="12444"/>
                    <a:pt x="8757" y="11983"/>
                  </a:cubicBezTo>
                  <a:close/>
                  <a:moveTo>
                    <a:pt x="7951" y="0"/>
                  </a:moveTo>
                  <a:cubicBezTo>
                    <a:pt x="7951" y="58"/>
                    <a:pt x="7202" y="404"/>
                    <a:pt x="6453" y="1210"/>
                  </a:cubicBezTo>
                  <a:cubicBezTo>
                    <a:pt x="6325" y="1381"/>
                    <a:pt x="6481" y="1583"/>
                    <a:pt x="6641" y="1583"/>
                  </a:cubicBezTo>
                  <a:cubicBezTo>
                    <a:pt x="6697" y="1583"/>
                    <a:pt x="6754" y="1558"/>
                    <a:pt x="6799" y="1498"/>
                  </a:cubicBezTo>
                  <a:cubicBezTo>
                    <a:pt x="7317" y="922"/>
                    <a:pt x="7836" y="634"/>
                    <a:pt x="8066" y="519"/>
                  </a:cubicBezTo>
                  <a:cubicBezTo>
                    <a:pt x="8239" y="634"/>
                    <a:pt x="8757" y="922"/>
                    <a:pt x="9218" y="1441"/>
                  </a:cubicBezTo>
                  <a:cubicBezTo>
                    <a:pt x="10025" y="2362"/>
                    <a:pt x="10486" y="3399"/>
                    <a:pt x="10486" y="4552"/>
                  </a:cubicBezTo>
                  <a:cubicBezTo>
                    <a:pt x="9737" y="4955"/>
                    <a:pt x="8757" y="5013"/>
                    <a:pt x="8008" y="5013"/>
                  </a:cubicBezTo>
                  <a:cubicBezTo>
                    <a:pt x="7202" y="5013"/>
                    <a:pt x="6338" y="4897"/>
                    <a:pt x="5589" y="4552"/>
                  </a:cubicBezTo>
                  <a:cubicBezTo>
                    <a:pt x="5646" y="3803"/>
                    <a:pt x="5819" y="3111"/>
                    <a:pt x="6165" y="2478"/>
                  </a:cubicBezTo>
                  <a:cubicBezTo>
                    <a:pt x="6246" y="2315"/>
                    <a:pt x="6069" y="2152"/>
                    <a:pt x="5896" y="2152"/>
                  </a:cubicBezTo>
                  <a:cubicBezTo>
                    <a:pt x="5825" y="2152"/>
                    <a:pt x="5755" y="2180"/>
                    <a:pt x="5704" y="2247"/>
                  </a:cubicBezTo>
                  <a:cubicBezTo>
                    <a:pt x="5358" y="2996"/>
                    <a:pt x="5128" y="3803"/>
                    <a:pt x="5128" y="4724"/>
                  </a:cubicBezTo>
                  <a:lnTo>
                    <a:pt x="5128" y="5013"/>
                  </a:lnTo>
                  <a:lnTo>
                    <a:pt x="1210" y="5013"/>
                  </a:lnTo>
                  <a:cubicBezTo>
                    <a:pt x="519" y="5013"/>
                    <a:pt x="1" y="6165"/>
                    <a:pt x="1" y="6165"/>
                  </a:cubicBezTo>
                  <a:lnTo>
                    <a:pt x="1" y="14922"/>
                  </a:lnTo>
                  <a:cubicBezTo>
                    <a:pt x="1" y="15555"/>
                    <a:pt x="519" y="16074"/>
                    <a:pt x="1210" y="16074"/>
                  </a:cubicBezTo>
                  <a:lnTo>
                    <a:pt x="12675" y="16074"/>
                  </a:lnTo>
                  <a:cubicBezTo>
                    <a:pt x="12963" y="16074"/>
                    <a:pt x="12963" y="15613"/>
                    <a:pt x="12675" y="15613"/>
                  </a:cubicBezTo>
                  <a:lnTo>
                    <a:pt x="11811" y="15613"/>
                  </a:lnTo>
                  <a:cubicBezTo>
                    <a:pt x="11465" y="15152"/>
                    <a:pt x="11004" y="14864"/>
                    <a:pt x="10428" y="14806"/>
                  </a:cubicBezTo>
                  <a:cubicBezTo>
                    <a:pt x="10428" y="14518"/>
                    <a:pt x="10313" y="14230"/>
                    <a:pt x="10082" y="14000"/>
                  </a:cubicBezTo>
                  <a:cubicBezTo>
                    <a:pt x="9852" y="13769"/>
                    <a:pt x="9564" y="13654"/>
                    <a:pt x="9276" y="13654"/>
                  </a:cubicBezTo>
                  <a:lnTo>
                    <a:pt x="9276" y="11407"/>
                  </a:lnTo>
                  <a:cubicBezTo>
                    <a:pt x="9506" y="12041"/>
                    <a:pt x="9910" y="12675"/>
                    <a:pt x="9910" y="12675"/>
                  </a:cubicBezTo>
                  <a:cubicBezTo>
                    <a:pt x="9938" y="12761"/>
                    <a:pt x="10010" y="12804"/>
                    <a:pt x="10090" y="12804"/>
                  </a:cubicBezTo>
                  <a:cubicBezTo>
                    <a:pt x="10169" y="12804"/>
                    <a:pt x="10255" y="12761"/>
                    <a:pt x="10313" y="12675"/>
                  </a:cubicBezTo>
                  <a:cubicBezTo>
                    <a:pt x="10486" y="12387"/>
                    <a:pt x="11350" y="10774"/>
                    <a:pt x="11350" y="10197"/>
                  </a:cubicBezTo>
                  <a:cubicBezTo>
                    <a:pt x="11350" y="9621"/>
                    <a:pt x="11004" y="9160"/>
                    <a:pt x="10486" y="8988"/>
                  </a:cubicBezTo>
                  <a:cubicBezTo>
                    <a:pt x="10601" y="8584"/>
                    <a:pt x="10659" y="8239"/>
                    <a:pt x="10716" y="7893"/>
                  </a:cubicBezTo>
                  <a:lnTo>
                    <a:pt x="15613" y="7893"/>
                  </a:lnTo>
                  <a:lnTo>
                    <a:pt x="15613" y="14864"/>
                  </a:lnTo>
                  <a:cubicBezTo>
                    <a:pt x="15613" y="15267"/>
                    <a:pt x="15325" y="15613"/>
                    <a:pt x="14922" y="15613"/>
                  </a:cubicBezTo>
                  <a:lnTo>
                    <a:pt x="14115" y="15613"/>
                  </a:lnTo>
                  <a:cubicBezTo>
                    <a:pt x="13827" y="15613"/>
                    <a:pt x="13827" y="16074"/>
                    <a:pt x="14115" y="16074"/>
                  </a:cubicBezTo>
                  <a:lnTo>
                    <a:pt x="14922" y="16074"/>
                  </a:lnTo>
                  <a:cubicBezTo>
                    <a:pt x="15555" y="16074"/>
                    <a:pt x="16074" y="15555"/>
                    <a:pt x="16074" y="14864"/>
                  </a:cubicBezTo>
                  <a:lnTo>
                    <a:pt x="16074" y="6165"/>
                  </a:lnTo>
                  <a:cubicBezTo>
                    <a:pt x="16074" y="6165"/>
                    <a:pt x="15555" y="5013"/>
                    <a:pt x="14922" y="5013"/>
                  </a:cubicBezTo>
                  <a:lnTo>
                    <a:pt x="11004" y="5013"/>
                  </a:lnTo>
                  <a:lnTo>
                    <a:pt x="11004" y="4724"/>
                  </a:lnTo>
                  <a:cubicBezTo>
                    <a:pt x="11004" y="2996"/>
                    <a:pt x="10198" y="1844"/>
                    <a:pt x="9564" y="1153"/>
                  </a:cubicBezTo>
                  <a:cubicBezTo>
                    <a:pt x="8873" y="404"/>
                    <a:pt x="8181" y="58"/>
                    <a:pt x="81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1"/>
            <p:cNvSpPr/>
            <p:nvPr/>
          </p:nvSpPr>
          <p:spPr>
            <a:xfrm>
              <a:off x="340375" y="3383175"/>
              <a:ext cx="14425" cy="11550"/>
            </a:xfrm>
            <a:custGeom>
              <a:rect b="b" l="l" r="r" t="t"/>
              <a:pathLst>
                <a:path extrusionOk="0" h="462" w="577">
                  <a:moveTo>
                    <a:pt x="288" y="0"/>
                  </a:moveTo>
                  <a:cubicBezTo>
                    <a:pt x="0" y="0"/>
                    <a:pt x="0" y="461"/>
                    <a:pt x="288" y="461"/>
                  </a:cubicBezTo>
                  <a:cubicBezTo>
                    <a:pt x="576" y="461"/>
                    <a:pt x="576"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1"/>
            <p:cNvSpPr/>
            <p:nvPr/>
          </p:nvSpPr>
          <p:spPr>
            <a:xfrm>
              <a:off x="364850" y="3383175"/>
              <a:ext cx="14425" cy="11550"/>
            </a:xfrm>
            <a:custGeom>
              <a:rect b="b" l="l" r="r" t="t"/>
              <a:pathLst>
                <a:path extrusionOk="0" h="462" w="577">
                  <a:moveTo>
                    <a:pt x="289" y="0"/>
                  </a:moveTo>
                  <a:cubicBezTo>
                    <a:pt x="1" y="0"/>
                    <a:pt x="1" y="461"/>
                    <a:pt x="289" y="461"/>
                  </a:cubicBezTo>
                  <a:cubicBezTo>
                    <a:pt x="577" y="461"/>
                    <a:pt x="577" y="0"/>
                    <a:pt x="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a:off x="389350" y="3383175"/>
              <a:ext cx="15850" cy="11550"/>
            </a:xfrm>
            <a:custGeom>
              <a:rect b="b" l="l" r="r" t="t"/>
              <a:pathLst>
                <a:path extrusionOk="0" h="462" w="634">
                  <a:moveTo>
                    <a:pt x="288" y="0"/>
                  </a:moveTo>
                  <a:cubicBezTo>
                    <a:pt x="0" y="0"/>
                    <a:pt x="0" y="461"/>
                    <a:pt x="288" y="461"/>
                  </a:cubicBezTo>
                  <a:cubicBezTo>
                    <a:pt x="634" y="461"/>
                    <a:pt x="634"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481525" y="3378850"/>
              <a:ext cx="60500" cy="60525"/>
            </a:xfrm>
            <a:custGeom>
              <a:rect b="b" l="l" r="r" t="t"/>
              <a:pathLst>
                <a:path extrusionOk="0" h="2421" w="2420">
                  <a:moveTo>
                    <a:pt x="1210" y="461"/>
                  </a:moveTo>
                  <a:cubicBezTo>
                    <a:pt x="1613" y="461"/>
                    <a:pt x="1959" y="807"/>
                    <a:pt x="1959" y="1210"/>
                  </a:cubicBezTo>
                  <a:cubicBezTo>
                    <a:pt x="1959" y="1614"/>
                    <a:pt x="1613" y="1959"/>
                    <a:pt x="1210" y="1959"/>
                  </a:cubicBezTo>
                  <a:cubicBezTo>
                    <a:pt x="807" y="1959"/>
                    <a:pt x="461" y="1614"/>
                    <a:pt x="461" y="1210"/>
                  </a:cubicBezTo>
                  <a:cubicBezTo>
                    <a:pt x="461" y="807"/>
                    <a:pt x="807" y="461"/>
                    <a:pt x="1210" y="461"/>
                  </a:cubicBezTo>
                  <a:close/>
                  <a:moveTo>
                    <a:pt x="1210" y="1"/>
                  </a:moveTo>
                  <a:cubicBezTo>
                    <a:pt x="519" y="1"/>
                    <a:pt x="0" y="577"/>
                    <a:pt x="0" y="1210"/>
                  </a:cubicBezTo>
                  <a:cubicBezTo>
                    <a:pt x="0" y="1902"/>
                    <a:pt x="519" y="2420"/>
                    <a:pt x="1210" y="2420"/>
                  </a:cubicBezTo>
                  <a:cubicBezTo>
                    <a:pt x="1844" y="2420"/>
                    <a:pt x="2420" y="1902"/>
                    <a:pt x="2420" y="1210"/>
                  </a:cubicBezTo>
                  <a:cubicBezTo>
                    <a:pt x="2420" y="577"/>
                    <a:pt x="1844" y="1"/>
                    <a:pt x="12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341800" y="3466700"/>
              <a:ext cx="53325" cy="11550"/>
            </a:xfrm>
            <a:custGeom>
              <a:rect b="b" l="l" r="r" t="t"/>
              <a:pathLst>
                <a:path extrusionOk="0" h="462" w="2133">
                  <a:moveTo>
                    <a:pt x="289" y="1"/>
                  </a:moveTo>
                  <a:cubicBezTo>
                    <a:pt x="1" y="1"/>
                    <a:pt x="1" y="462"/>
                    <a:pt x="289" y="462"/>
                  </a:cubicBezTo>
                  <a:lnTo>
                    <a:pt x="1845" y="462"/>
                  </a:lnTo>
                  <a:cubicBezTo>
                    <a:pt x="2133" y="462"/>
                    <a:pt x="2133" y="1"/>
                    <a:pt x="18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341800" y="3498400"/>
              <a:ext cx="69175" cy="11550"/>
            </a:xfrm>
            <a:custGeom>
              <a:rect b="b" l="l" r="r" t="t"/>
              <a:pathLst>
                <a:path extrusionOk="0" h="462" w="2767">
                  <a:moveTo>
                    <a:pt x="289" y="0"/>
                  </a:moveTo>
                  <a:cubicBezTo>
                    <a:pt x="1" y="0"/>
                    <a:pt x="1" y="461"/>
                    <a:pt x="289" y="461"/>
                  </a:cubicBezTo>
                  <a:lnTo>
                    <a:pt x="2478" y="461"/>
                  </a:lnTo>
                  <a:cubicBezTo>
                    <a:pt x="2766" y="461"/>
                    <a:pt x="2766" y="0"/>
                    <a:pt x="24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341800" y="3530075"/>
              <a:ext cx="85025" cy="13000"/>
            </a:xfrm>
            <a:custGeom>
              <a:rect b="b" l="l" r="r" t="t"/>
              <a:pathLst>
                <a:path extrusionOk="0" h="520" w="3401">
                  <a:moveTo>
                    <a:pt x="289" y="1"/>
                  </a:moveTo>
                  <a:cubicBezTo>
                    <a:pt x="1" y="1"/>
                    <a:pt x="1" y="519"/>
                    <a:pt x="289" y="519"/>
                  </a:cubicBezTo>
                  <a:lnTo>
                    <a:pt x="3112" y="519"/>
                  </a:lnTo>
                  <a:cubicBezTo>
                    <a:pt x="3400" y="519"/>
                    <a:pt x="3400" y="1"/>
                    <a:pt x="3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341800" y="3563200"/>
              <a:ext cx="69175" cy="11550"/>
            </a:xfrm>
            <a:custGeom>
              <a:rect b="b" l="l" r="r" t="t"/>
              <a:pathLst>
                <a:path extrusionOk="0" h="462" w="2767">
                  <a:moveTo>
                    <a:pt x="289" y="1"/>
                  </a:moveTo>
                  <a:cubicBezTo>
                    <a:pt x="1" y="1"/>
                    <a:pt x="1" y="462"/>
                    <a:pt x="289" y="462"/>
                  </a:cubicBezTo>
                  <a:lnTo>
                    <a:pt x="2478" y="462"/>
                  </a:lnTo>
                  <a:cubicBezTo>
                    <a:pt x="2766" y="462"/>
                    <a:pt x="2766" y="1"/>
                    <a:pt x="24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625550" y="3466700"/>
              <a:ext cx="54750" cy="11550"/>
            </a:xfrm>
            <a:custGeom>
              <a:rect b="b" l="l" r="r" t="t"/>
              <a:pathLst>
                <a:path extrusionOk="0" h="462" w="2190">
                  <a:moveTo>
                    <a:pt x="288" y="1"/>
                  </a:moveTo>
                  <a:cubicBezTo>
                    <a:pt x="0" y="1"/>
                    <a:pt x="0" y="462"/>
                    <a:pt x="288" y="462"/>
                  </a:cubicBezTo>
                  <a:lnTo>
                    <a:pt x="1901" y="462"/>
                  </a:lnTo>
                  <a:cubicBezTo>
                    <a:pt x="2190" y="462"/>
                    <a:pt x="2190" y="1"/>
                    <a:pt x="1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611150" y="3498400"/>
              <a:ext cx="69150" cy="11550"/>
            </a:xfrm>
            <a:custGeom>
              <a:rect b="b" l="l" r="r" t="t"/>
              <a:pathLst>
                <a:path extrusionOk="0" h="462" w="2766">
                  <a:moveTo>
                    <a:pt x="231" y="0"/>
                  </a:moveTo>
                  <a:cubicBezTo>
                    <a:pt x="115" y="0"/>
                    <a:pt x="0" y="115"/>
                    <a:pt x="0" y="288"/>
                  </a:cubicBezTo>
                  <a:cubicBezTo>
                    <a:pt x="58" y="403"/>
                    <a:pt x="115" y="461"/>
                    <a:pt x="288" y="461"/>
                  </a:cubicBezTo>
                  <a:lnTo>
                    <a:pt x="2420" y="461"/>
                  </a:lnTo>
                  <a:cubicBezTo>
                    <a:pt x="2766" y="461"/>
                    <a:pt x="2766" y="0"/>
                    <a:pt x="24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595300" y="3531525"/>
              <a:ext cx="85000" cy="11550"/>
            </a:xfrm>
            <a:custGeom>
              <a:rect b="b" l="l" r="r" t="t"/>
              <a:pathLst>
                <a:path extrusionOk="0" h="462" w="3400">
                  <a:moveTo>
                    <a:pt x="289" y="0"/>
                  </a:moveTo>
                  <a:cubicBezTo>
                    <a:pt x="116" y="0"/>
                    <a:pt x="1" y="115"/>
                    <a:pt x="58" y="231"/>
                  </a:cubicBezTo>
                  <a:lnTo>
                    <a:pt x="1" y="231"/>
                  </a:lnTo>
                  <a:cubicBezTo>
                    <a:pt x="58" y="346"/>
                    <a:pt x="173" y="461"/>
                    <a:pt x="289" y="461"/>
                  </a:cubicBezTo>
                  <a:lnTo>
                    <a:pt x="3111" y="461"/>
                  </a:lnTo>
                  <a:cubicBezTo>
                    <a:pt x="3400" y="461"/>
                    <a:pt x="3400" y="0"/>
                    <a:pt x="31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1"/>
            <p:cNvSpPr/>
            <p:nvPr/>
          </p:nvSpPr>
          <p:spPr>
            <a:xfrm>
              <a:off x="609700" y="3563200"/>
              <a:ext cx="70600" cy="11550"/>
            </a:xfrm>
            <a:custGeom>
              <a:rect b="b" l="l" r="r" t="t"/>
              <a:pathLst>
                <a:path extrusionOk="0" h="462" w="2824">
                  <a:moveTo>
                    <a:pt x="289" y="1"/>
                  </a:moveTo>
                  <a:cubicBezTo>
                    <a:pt x="1" y="1"/>
                    <a:pt x="1" y="462"/>
                    <a:pt x="289" y="462"/>
                  </a:cubicBezTo>
                  <a:lnTo>
                    <a:pt x="2478" y="462"/>
                  </a:lnTo>
                  <a:cubicBezTo>
                    <a:pt x="2824" y="462"/>
                    <a:pt x="2824" y="1"/>
                    <a:pt x="24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41"/>
          <p:cNvGrpSpPr/>
          <p:nvPr/>
        </p:nvGrpSpPr>
        <p:grpSpPr>
          <a:xfrm>
            <a:off x="5928735" y="2813187"/>
            <a:ext cx="402332" cy="402317"/>
            <a:chOff x="6376550" y="2723525"/>
            <a:chExt cx="403300" cy="401875"/>
          </a:xfrm>
        </p:grpSpPr>
        <p:sp>
          <p:nvSpPr>
            <p:cNvPr id="631" name="Google Shape;631;p41"/>
            <p:cNvSpPr/>
            <p:nvPr/>
          </p:nvSpPr>
          <p:spPr>
            <a:xfrm>
              <a:off x="6448575" y="2753775"/>
              <a:ext cx="38900" cy="74925"/>
            </a:xfrm>
            <a:custGeom>
              <a:rect b="b" l="l" r="r" t="t"/>
              <a:pathLst>
                <a:path extrusionOk="0" h="2997" w="1556">
                  <a:moveTo>
                    <a:pt x="807" y="1"/>
                  </a:moveTo>
                  <a:cubicBezTo>
                    <a:pt x="634" y="1"/>
                    <a:pt x="519" y="116"/>
                    <a:pt x="519" y="231"/>
                  </a:cubicBezTo>
                  <a:lnTo>
                    <a:pt x="519" y="346"/>
                  </a:lnTo>
                  <a:cubicBezTo>
                    <a:pt x="288" y="461"/>
                    <a:pt x="173" y="634"/>
                    <a:pt x="115" y="865"/>
                  </a:cubicBezTo>
                  <a:cubicBezTo>
                    <a:pt x="58" y="1095"/>
                    <a:pt x="115" y="1268"/>
                    <a:pt x="288" y="1441"/>
                  </a:cubicBezTo>
                  <a:cubicBezTo>
                    <a:pt x="461" y="1556"/>
                    <a:pt x="634" y="1614"/>
                    <a:pt x="864" y="1729"/>
                  </a:cubicBezTo>
                  <a:cubicBezTo>
                    <a:pt x="1037" y="1729"/>
                    <a:pt x="1037" y="1844"/>
                    <a:pt x="1037" y="1959"/>
                  </a:cubicBezTo>
                  <a:cubicBezTo>
                    <a:pt x="980" y="2017"/>
                    <a:pt x="922" y="2190"/>
                    <a:pt x="749" y="2190"/>
                  </a:cubicBezTo>
                  <a:cubicBezTo>
                    <a:pt x="576" y="2190"/>
                    <a:pt x="576" y="2190"/>
                    <a:pt x="403" y="2075"/>
                  </a:cubicBezTo>
                  <a:cubicBezTo>
                    <a:pt x="380" y="2051"/>
                    <a:pt x="336" y="2037"/>
                    <a:pt x="289" y="2037"/>
                  </a:cubicBezTo>
                  <a:cubicBezTo>
                    <a:pt x="222" y="2037"/>
                    <a:pt x="149" y="2065"/>
                    <a:pt x="115" y="2132"/>
                  </a:cubicBezTo>
                  <a:cubicBezTo>
                    <a:pt x="0" y="2247"/>
                    <a:pt x="58" y="2363"/>
                    <a:pt x="173" y="2478"/>
                  </a:cubicBezTo>
                  <a:cubicBezTo>
                    <a:pt x="288" y="2535"/>
                    <a:pt x="403" y="2593"/>
                    <a:pt x="519" y="2651"/>
                  </a:cubicBezTo>
                  <a:lnTo>
                    <a:pt x="519" y="2708"/>
                  </a:lnTo>
                  <a:cubicBezTo>
                    <a:pt x="519" y="2881"/>
                    <a:pt x="634" y="2939"/>
                    <a:pt x="749" y="2996"/>
                  </a:cubicBezTo>
                  <a:cubicBezTo>
                    <a:pt x="864" y="2996"/>
                    <a:pt x="980" y="2881"/>
                    <a:pt x="980" y="2766"/>
                  </a:cubicBezTo>
                  <a:lnTo>
                    <a:pt x="980" y="2593"/>
                  </a:lnTo>
                  <a:cubicBezTo>
                    <a:pt x="1268" y="2535"/>
                    <a:pt x="1440" y="2247"/>
                    <a:pt x="1498" y="2017"/>
                  </a:cubicBezTo>
                  <a:cubicBezTo>
                    <a:pt x="1556" y="1671"/>
                    <a:pt x="1383" y="1383"/>
                    <a:pt x="1037" y="1268"/>
                  </a:cubicBezTo>
                  <a:cubicBezTo>
                    <a:pt x="864" y="1210"/>
                    <a:pt x="691" y="1153"/>
                    <a:pt x="576" y="1038"/>
                  </a:cubicBezTo>
                  <a:cubicBezTo>
                    <a:pt x="519" y="980"/>
                    <a:pt x="634" y="865"/>
                    <a:pt x="691" y="807"/>
                  </a:cubicBezTo>
                  <a:cubicBezTo>
                    <a:pt x="807" y="807"/>
                    <a:pt x="922" y="807"/>
                    <a:pt x="980" y="865"/>
                  </a:cubicBezTo>
                  <a:cubicBezTo>
                    <a:pt x="980" y="865"/>
                    <a:pt x="1056" y="916"/>
                    <a:pt x="1159" y="916"/>
                  </a:cubicBezTo>
                  <a:cubicBezTo>
                    <a:pt x="1210" y="916"/>
                    <a:pt x="1268" y="903"/>
                    <a:pt x="1325" y="865"/>
                  </a:cubicBezTo>
                  <a:cubicBezTo>
                    <a:pt x="1440" y="692"/>
                    <a:pt x="1325" y="519"/>
                    <a:pt x="1325" y="519"/>
                  </a:cubicBezTo>
                  <a:cubicBezTo>
                    <a:pt x="1268" y="461"/>
                    <a:pt x="1152" y="404"/>
                    <a:pt x="980" y="346"/>
                  </a:cubicBezTo>
                  <a:lnTo>
                    <a:pt x="980" y="231"/>
                  </a:lnTo>
                  <a:cubicBezTo>
                    <a:pt x="980" y="116"/>
                    <a:pt x="922" y="1"/>
                    <a:pt x="8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6670375" y="2753775"/>
              <a:ext cx="38900" cy="74925"/>
            </a:xfrm>
            <a:custGeom>
              <a:rect b="b" l="l" r="r" t="t"/>
              <a:pathLst>
                <a:path extrusionOk="0" h="2997" w="1556">
                  <a:moveTo>
                    <a:pt x="749" y="1"/>
                  </a:moveTo>
                  <a:cubicBezTo>
                    <a:pt x="634" y="1"/>
                    <a:pt x="461" y="116"/>
                    <a:pt x="461" y="231"/>
                  </a:cubicBezTo>
                  <a:lnTo>
                    <a:pt x="461" y="346"/>
                  </a:lnTo>
                  <a:cubicBezTo>
                    <a:pt x="288" y="461"/>
                    <a:pt x="115" y="634"/>
                    <a:pt x="58" y="865"/>
                  </a:cubicBezTo>
                  <a:cubicBezTo>
                    <a:pt x="0" y="1095"/>
                    <a:pt x="115" y="1268"/>
                    <a:pt x="231" y="1441"/>
                  </a:cubicBezTo>
                  <a:cubicBezTo>
                    <a:pt x="404" y="1556"/>
                    <a:pt x="634" y="1614"/>
                    <a:pt x="864" y="1729"/>
                  </a:cubicBezTo>
                  <a:cubicBezTo>
                    <a:pt x="980" y="1729"/>
                    <a:pt x="980" y="1844"/>
                    <a:pt x="980" y="1959"/>
                  </a:cubicBezTo>
                  <a:cubicBezTo>
                    <a:pt x="980" y="2016"/>
                    <a:pt x="868" y="2184"/>
                    <a:pt x="700" y="2190"/>
                  </a:cubicBezTo>
                  <a:lnTo>
                    <a:pt x="700" y="2190"/>
                  </a:lnTo>
                  <a:cubicBezTo>
                    <a:pt x="564" y="2189"/>
                    <a:pt x="507" y="2178"/>
                    <a:pt x="404" y="2075"/>
                  </a:cubicBezTo>
                  <a:cubicBezTo>
                    <a:pt x="356" y="2051"/>
                    <a:pt x="308" y="2037"/>
                    <a:pt x="260" y="2037"/>
                  </a:cubicBezTo>
                  <a:cubicBezTo>
                    <a:pt x="193" y="2037"/>
                    <a:pt x="125" y="2065"/>
                    <a:pt x="58" y="2132"/>
                  </a:cubicBezTo>
                  <a:cubicBezTo>
                    <a:pt x="0" y="2247"/>
                    <a:pt x="0" y="2363"/>
                    <a:pt x="115" y="2478"/>
                  </a:cubicBezTo>
                  <a:cubicBezTo>
                    <a:pt x="288" y="2535"/>
                    <a:pt x="404" y="2593"/>
                    <a:pt x="519" y="2651"/>
                  </a:cubicBezTo>
                  <a:lnTo>
                    <a:pt x="519" y="2708"/>
                  </a:lnTo>
                  <a:cubicBezTo>
                    <a:pt x="519" y="2881"/>
                    <a:pt x="576" y="2939"/>
                    <a:pt x="692" y="2996"/>
                  </a:cubicBezTo>
                  <a:cubicBezTo>
                    <a:pt x="864" y="2996"/>
                    <a:pt x="980" y="2881"/>
                    <a:pt x="980" y="2766"/>
                  </a:cubicBezTo>
                  <a:lnTo>
                    <a:pt x="980" y="2593"/>
                  </a:lnTo>
                  <a:cubicBezTo>
                    <a:pt x="1268" y="2535"/>
                    <a:pt x="1441" y="2247"/>
                    <a:pt x="1498" y="2017"/>
                  </a:cubicBezTo>
                  <a:cubicBezTo>
                    <a:pt x="1556" y="1671"/>
                    <a:pt x="1325" y="1383"/>
                    <a:pt x="1037" y="1268"/>
                  </a:cubicBezTo>
                  <a:cubicBezTo>
                    <a:pt x="864" y="1210"/>
                    <a:pt x="692" y="1153"/>
                    <a:pt x="576" y="1038"/>
                  </a:cubicBezTo>
                  <a:cubicBezTo>
                    <a:pt x="461" y="980"/>
                    <a:pt x="576" y="865"/>
                    <a:pt x="634" y="807"/>
                  </a:cubicBezTo>
                  <a:cubicBezTo>
                    <a:pt x="749" y="807"/>
                    <a:pt x="864" y="807"/>
                    <a:pt x="922" y="865"/>
                  </a:cubicBezTo>
                  <a:cubicBezTo>
                    <a:pt x="922" y="865"/>
                    <a:pt x="999" y="916"/>
                    <a:pt x="1101" y="916"/>
                  </a:cubicBezTo>
                  <a:cubicBezTo>
                    <a:pt x="1152" y="916"/>
                    <a:pt x="1210" y="903"/>
                    <a:pt x="1268" y="865"/>
                  </a:cubicBezTo>
                  <a:cubicBezTo>
                    <a:pt x="1441" y="692"/>
                    <a:pt x="1268" y="519"/>
                    <a:pt x="1268" y="519"/>
                  </a:cubicBezTo>
                  <a:cubicBezTo>
                    <a:pt x="1210" y="461"/>
                    <a:pt x="1095" y="404"/>
                    <a:pt x="980" y="346"/>
                  </a:cubicBezTo>
                  <a:lnTo>
                    <a:pt x="980" y="231"/>
                  </a:lnTo>
                  <a:cubicBezTo>
                    <a:pt x="980" y="116"/>
                    <a:pt x="864" y="1"/>
                    <a:pt x="7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6376550" y="2723525"/>
              <a:ext cx="403300" cy="401875"/>
            </a:xfrm>
            <a:custGeom>
              <a:rect b="b" l="l" r="r" t="t"/>
              <a:pathLst>
                <a:path extrusionOk="0" h="16075" w="16132">
                  <a:moveTo>
                    <a:pt x="12502" y="462"/>
                  </a:moveTo>
                  <a:cubicBezTo>
                    <a:pt x="13712" y="462"/>
                    <a:pt x="14691" y="1499"/>
                    <a:pt x="14691" y="2708"/>
                  </a:cubicBezTo>
                  <a:cubicBezTo>
                    <a:pt x="14691" y="3918"/>
                    <a:pt x="13712" y="4955"/>
                    <a:pt x="12502" y="4955"/>
                  </a:cubicBezTo>
                  <a:cubicBezTo>
                    <a:pt x="11235" y="4955"/>
                    <a:pt x="10255" y="3918"/>
                    <a:pt x="10255" y="2708"/>
                  </a:cubicBezTo>
                  <a:cubicBezTo>
                    <a:pt x="10255" y="1499"/>
                    <a:pt x="11235" y="462"/>
                    <a:pt x="12502" y="462"/>
                  </a:cubicBezTo>
                  <a:close/>
                  <a:moveTo>
                    <a:pt x="3745" y="5416"/>
                  </a:moveTo>
                  <a:lnTo>
                    <a:pt x="4379" y="7605"/>
                  </a:lnTo>
                  <a:lnTo>
                    <a:pt x="3688" y="8642"/>
                  </a:lnTo>
                  <a:lnTo>
                    <a:pt x="2939" y="7605"/>
                  </a:lnTo>
                  <a:lnTo>
                    <a:pt x="3630" y="5416"/>
                  </a:lnTo>
                  <a:close/>
                  <a:moveTo>
                    <a:pt x="12560" y="5416"/>
                  </a:moveTo>
                  <a:lnTo>
                    <a:pt x="13251" y="7605"/>
                  </a:lnTo>
                  <a:lnTo>
                    <a:pt x="12502" y="8642"/>
                  </a:lnTo>
                  <a:lnTo>
                    <a:pt x="11753" y="7605"/>
                  </a:lnTo>
                  <a:lnTo>
                    <a:pt x="12445" y="5416"/>
                  </a:lnTo>
                  <a:close/>
                  <a:moveTo>
                    <a:pt x="2075" y="4840"/>
                  </a:moveTo>
                  <a:cubicBezTo>
                    <a:pt x="2363" y="5128"/>
                    <a:pt x="2708" y="5301"/>
                    <a:pt x="3112" y="5359"/>
                  </a:cubicBezTo>
                  <a:lnTo>
                    <a:pt x="2478" y="7548"/>
                  </a:lnTo>
                  <a:cubicBezTo>
                    <a:pt x="2420" y="7663"/>
                    <a:pt x="2420" y="7721"/>
                    <a:pt x="2478" y="7778"/>
                  </a:cubicBezTo>
                  <a:lnTo>
                    <a:pt x="3169" y="8700"/>
                  </a:lnTo>
                  <a:cubicBezTo>
                    <a:pt x="2420" y="8642"/>
                    <a:pt x="1787" y="8412"/>
                    <a:pt x="1268" y="8066"/>
                  </a:cubicBezTo>
                  <a:cubicBezTo>
                    <a:pt x="865" y="7836"/>
                    <a:pt x="634" y="7605"/>
                    <a:pt x="519" y="7490"/>
                  </a:cubicBezTo>
                  <a:cubicBezTo>
                    <a:pt x="519" y="6395"/>
                    <a:pt x="1095" y="5416"/>
                    <a:pt x="2075" y="4840"/>
                  </a:cubicBezTo>
                  <a:close/>
                  <a:moveTo>
                    <a:pt x="5301" y="4840"/>
                  </a:moveTo>
                  <a:cubicBezTo>
                    <a:pt x="5762" y="5128"/>
                    <a:pt x="6165" y="5589"/>
                    <a:pt x="6453" y="6050"/>
                  </a:cubicBezTo>
                  <a:cubicBezTo>
                    <a:pt x="5589" y="6568"/>
                    <a:pt x="5013" y="7490"/>
                    <a:pt x="5013" y="8527"/>
                  </a:cubicBezTo>
                  <a:cubicBezTo>
                    <a:pt x="4725" y="8585"/>
                    <a:pt x="4494" y="8642"/>
                    <a:pt x="4206" y="8700"/>
                  </a:cubicBezTo>
                  <a:lnTo>
                    <a:pt x="4840" y="7778"/>
                  </a:lnTo>
                  <a:cubicBezTo>
                    <a:pt x="4898" y="7721"/>
                    <a:pt x="4898" y="7663"/>
                    <a:pt x="4898" y="7548"/>
                  </a:cubicBezTo>
                  <a:lnTo>
                    <a:pt x="4206" y="5359"/>
                  </a:lnTo>
                  <a:cubicBezTo>
                    <a:pt x="4609" y="5301"/>
                    <a:pt x="4955" y="5128"/>
                    <a:pt x="5301" y="4840"/>
                  </a:cubicBezTo>
                  <a:close/>
                  <a:moveTo>
                    <a:pt x="10889" y="4840"/>
                  </a:moveTo>
                  <a:cubicBezTo>
                    <a:pt x="11177" y="5070"/>
                    <a:pt x="11523" y="5243"/>
                    <a:pt x="11926" y="5359"/>
                  </a:cubicBezTo>
                  <a:lnTo>
                    <a:pt x="11292" y="7548"/>
                  </a:lnTo>
                  <a:cubicBezTo>
                    <a:pt x="11235" y="7663"/>
                    <a:pt x="11292" y="7721"/>
                    <a:pt x="11292" y="7778"/>
                  </a:cubicBezTo>
                  <a:lnTo>
                    <a:pt x="11984" y="8700"/>
                  </a:lnTo>
                  <a:cubicBezTo>
                    <a:pt x="11696" y="8642"/>
                    <a:pt x="11408" y="8642"/>
                    <a:pt x="11177" y="8527"/>
                  </a:cubicBezTo>
                  <a:lnTo>
                    <a:pt x="11177" y="8585"/>
                  </a:lnTo>
                  <a:cubicBezTo>
                    <a:pt x="11120" y="7490"/>
                    <a:pt x="10543" y="6568"/>
                    <a:pt x="9737" y="6050"/>
                  </a:cubicBezTo>
                  <a:cubicBezTo>
                    <a:pt x="10025" y="5531"/>
                    <a:pt x="10371" y="5128"/>
                    <a:pt x="10889" y="4840"/>
                  </a:cubicBezTo>
                  <a:close/>
                  <a:moveTo>
                    <a:pt x="14115" y="4840"/>
                  </a:moveTo>
                  <a:cubicBezTo>
                    <a:pt x="15037" y="5416"/>
                    <a:pt x="15613" y="6453"/>
                    <a:pt x="15671" y="7548"/>
                  </a:cubicBezTo>
                  <a:cubicBezTo>
                    <a:pt x="15556" y="7605"/>
                    <a:pt x="15325" y="7893"/>
                    <a:pt x="14864" y="8124"/>
                  </a:cubicBezTo>
                  <a:lnTo>
                    <a:pt x="14864" y="8181"/>
                  </a:lnTo>
                  <a:cubicBezTo>
                    <a:pt x="14461" y="8354"/>
                    <a:pt x="13827" y="8585"/>
                    <a:pt x="13021" y="8700"/>
                  </a:cubicBezTo>
                  <a:lnTo>
                    <a:pt x="13654" y="7778"/>
                  </a:lnTo>
                  <a:cubicBezTo>
                    <a:pt x="13712" y="7721"/>
                    <a:pt x="13712" y="7663"/>
                    <a:pt x="13712" y="7548"/>
                  </a:cubicBezTo>
                  <a:lnTo>
                    <a:pt x="13021" y="5359"/>
                  </a:lnTo>
                  <a:cubicBezTo>
                    <a:pt x="13424" y="5301"/>
                    <a:pt x="13770" y="5128"/>
                    <a:pt x="14115" y="4840"/>
                  </a:cubicBezTo>
                  <a:close/>
                  <a:moveTo>
                    <a:pt x="8066" y="6050"/>
                  </a:moveTo>
                  <a:cubicBezTo>
                    <a:pt x="9506" y="6050"/>
                    <a:pt x="10659" y="7202"/>
                    <a:pt x="10659" y="8642"/>
                  </a:cubicBezTo>
                  <a:cubicBezTo>
                    <a:pt x="10659" y="10083"/>
                    <a:pt x="9506" y="11235"/>
                    <a:pt x="8066" y="11235"/>
                  </a:cubicBezTo>
                  <a:cubicBezTo>
                    <a:pt x="6683" y="11235"/>
                    <a:pt x="5474" y="10083"/>
                    <a:pt x="5474" y="8642"/>
                  </a:cubicBezTo>
                  <a:cubicBezTo>
                    <a:pt x="5474" y="7260"/>
                    <a:pt x="6626" y="6050"/>
                    <a:pt x="8066" y="6050"/>
                  </a:cubicBezTo>
                  <a:close/>
                  <a:moveTo>
                    <a:pt x="8181" y="11753"/>
                  </a:moveTo>
                  <a:lnTo>
                    <a:pt x="8930" y="14288"/>
                  </a:lnTo>
                  <a:lnTo>
                    <a:pt x="8988" y="14288"/>
                  </a:lnTo>
                  <a:lnTo>
                    <a:pt x="8066" y="15556"/>
                  </a:lnTo>
                  <a:lnTo>
                    <a:pt x="7202" y="14288"/>
                  </a:lnTo>
                  <a:lnTo>
                    <a:pt x="8009" y="11753"/>
                  </a:lnTo>
                  <a:close/>
                  <a:moveTo>
                    <a:pt x="6223" y="11120"/>
                  </a:moveTo>
                  <a:cubicBezTo>
                    <a:pt x="6568" y="11408"/>
                    <a:pt x="7029" y="11580"/>
                    <a:pt x="7490" y="11696"/>
                  </a:cubicBezTo>
                  <a:lnTo>
                    <a:pt x="6741" y="14288"/>
                  </a:lnTo>
                  <a:cubicBezTo>
                    <a:pt x="6683" y="14346"/>
                    <a:pt x="6683" y="14403"/>
                    <a:pt x="6741" y="14461"/>
                  </a:cubicBezTo>
                  <a:lnTo>
                    <a:pt x="7548" y="15613"/>
                  </a:lnTo>
                  <a:cubicBezTo>
                    <a:pt x="6511" y="15556"/>
                    <a:pt x="5762" y="15210"/>
                    <a:pt x="5243" y="14864"/>
                  </a:cubicBezTo>
                  <a:cubicBezTo>
                    <a:pt x="4782" y="14576"/>
                    <a:pt x="4494" y="14288"/>
                    <a:pt x="4379" y="14173"/>
                  </a:cubicBezTo>
                  <a:cubicBezTo>
                    <a:pt x="4437" y="12905"/>
                    <a:pt x="5128" y="11753"/>
                    <a:pt x="6223" y="11120"/>
                  </a:cubicBezTo>
                  <a:close/>
                  <a:moveTo>
                    <a:pt x="3688" y="1"/>
                  </a:moveTo>
                  <a:cubicBezTo>
                    <a:pt x="3054" y="1"/>
                    <a:pt x="2478" y="174"/>
                    <a:pt x="2017" y="577"/>
                  </a:cubicBezTo>
                  <a:cubicBezTo>
                    <a:pt x="1836" y="713"/>
                    <a:pt x="1976" y="992"/>
                    <a:pt x="2156" y="992"/>
                  </a:cubicBezTo>
                  <a:cubicBezTo>
                    <a:pt x="2204" y="992"/>
                    <a:pt x="2256" y="971"/>
                    <a:pt x="2305" y="922"/>
                  </a:cubicBezTo>
                  <a:cubicBezTo>
                    <a:pt x="2708" y="634"/>
                    <a:pt x="3169" y="462"/>
                    <a:pt x="3630" y="462"/>
                  </a:cubicBezTo>
                  <a:cubicBezTo>
                    <a:pt x="4898" y="462"/>
                    <a:pt x="5877" y="1499"/>
                    <a:pt x="5877" y="2708"/>
                  </a:cubicBezTo>
                  <a:cubicBezTo>
                    <a:pt x="5877" y="3918"/>
                    <a:pt x="4898" y="4955"/>
                    <a:pt x="3630" y="4955"/>
                  </a:cubicBezTo>
                  <a:cubicBezTo>
                    <a:pt x="2420" y="4955"/>
                    <a:pt x="1441" y="3918"/>
                    <a:pt x="1441" y="2708"/>
                  </a:cubicBezTo>
                  <a:cubicBezTo>
                    <a:pt x="1441" y="2420"/>
                    <a:pt x="1498" y="2132"/>
                    <a:pt x="1614" y="1844"/>
                  </a:cubicBezTo>
                  <a:cubicBezTo>
                    <a:pt x="1687" y="1660"/>
                    <a:pt x="1526" y="1523"/>
                    <a:pt x="1370" y="1523"/>
                  </a:cubicBezTo>
                  <a:cubicBezTo>
                    <a:pt x="1281" y="1523"/>
                    <a:pt x="1194" y="1567"/>
                    <a:pt x="1153" y="1671"/>
                  </a:cubicBezTo>
                  <a:cubicBezTo>
                    <a:pt x="1038" y="2017"/>
                    <a:pt x="980" y="2363"/>
                    <a:pt x="980" y="2708"/>
                  </a:cubicBezTo>
                  <a:cubicBezTo>
                    <a:pt x="980" y="3400"/>
                    <a:pt x="1210" y="4033"/>
                    <a:pt x="1671" y="4552"/>
                  </a:cubicBezTo>
                  <a:cubicBezTo>
                    <a:pt x="634" y="5186"/>
                    <a:pt x="1" y="6338"/>
                    <a:pt x="1" y="7605"/>
                  </a:cubicBezTo>
                  <a:cubicBezTo>
                    <a:pt x="1" y="7605"/>
                    <a:pt x="58" y="7663"/>
                    <a:pt x="58" y="7721"/>
                  </a:cubicBezTo>
                  <a:cubicBezTo>
                    <a:pt x="116" y="7778"/>
                    <a:pt x="1210" y="9161"/>
                    <a:pt x="3572" y="9161"/>
                  </a:cubicBezTo>
                  <a:cubicBezTo>
                    <a:pt x="4091" y="9161"/>
                    <a:pt x="4552" y="9161"/>
                    <a:pt x="5013" y="9046"/>
                  </a:cubicBezTo>
                  <a:cubicBezTo>
                    <a:pt x="5070" y="9679"/>
                    <a:pt x="5416" y="10313"/>
                    <a:pt x="5819" y="10774"/>
                  </a:cubicBezTo>
                  <a:cubicBezTo>
                    <a:pt x="4609" y="11523"/>
                    <a:pt x="3918" y="12848"/>
                    <a:pt x="3918" y="14288"/>
                  </a:cubicBezTo>
                  <a:cubicBezTo>
                    <a:pt x="3918" y="14346"/>
                    <a:pt x="3918" y="14346"/>
                    <a:pt x="3976" y="14403"/>
                  </a:cubicBezTo>
                  <a:cubicBezTo>
                    <a:pt x="4033" y="14461"/>
                    <a:pt x="5301" y="16074"/>
                    <a:pt x="8009" y="16074"/>
                  </a:cubicBezTo>
                  <a:lnTo>
                    <a:pt x="8181" y="16074"/>
                  </a:lnTo>
                  <a:cubicBezTo>
                    <a:pt x="9046" y="16074"/>
                    <a:pt x="9910" y="15901"/>
                    <a:pt x="10716" y="15556"/>
                  </a:cubicBezTo>
                  <a:cubicBezTo>
                    <a:pt x="11120" y="15325"/>
                    <a:pt x="12214" y="14807"/>
                    <a:pt x="12214" y="14288"/>
                  </a:cubicBezTo>
                  <a:cubicBezTo>
                    <a:pt x="12214" y="13712"/>
                    <a:pt x="12099" y="13136"/>
                    <a:pt x="11868" y="12617"/>
                  </a:cubicBezTo>
                  <a:cubicBezTo>
                    <a:pt x="11827" y="12513"/>
                    <a:pt x="11748" y="12469"/>
                    <a:pt x="11669" y="12469"/>
                  </a:cubicBezTo>
                  <a:cubicBezTo>
                    <a:pt x="11529" y="12469"/>
                    <a:pt x="11392" y="12606"/>
                    <a:pt x="11465" y="12790"/>
                  </a:cubicBezTo>
                  <a:cubicBezTo>
                    <a:pt x="11638" y="13251"/>
                    <a:pt x="11753" y="13712"/>
                    <a:pt x="11753" y="14231"/>
                  </a:cubicBezTo>
                  <a:cubicBezTo>
                    <a:pt x="11580" y="14461"/>
                    <a:pt x="10601" y="15440"/>
                    <a:pt x="8585" y="15613"/>
                  </a:cubicBezTo>
                  <a:lnTo>
                    <a:pt x="9391" y="14461"/>
                  </a:lnTo>
                  <a:cubicBezTo>
                    <a:pt x="9449" y="14403"/>
                    <a:pt x="9449" y="14346"/>
                    <a:pt x="9449" y="14288"/>
                  </a:cubicBezTo>
                  <a:lnTo>
                    <a:pt x="8642" y="11696"/>
                  </a:lnTo>
                  <a:cubicBezTo>
                    <a:pt x="9103" y="11580"/>
                    <a:pt x="9564" y="11408"/>
                    <a:pt x="9967" y="11120"/>
                  </a:cubicBezTo>
                  <a:cubicBezTo>
                    <a:pt x="10255" y="11292"/>
                    <a:pt x="10543" y="11523"/>
                    <a:pt x="10774" y="11753"/>
                  </a:cubicBezTo>
                  <a:cubicBezTo>
                    <a:pt x="10834" y="11813"/>
                    <a:pt x="10901" y="11838"/>
                    <a:pt x="10965" y="11838"/>
                  </a:cubicBezTo>
                  <a:cubicBezTo>
                    <a:pt x="11145" y="11838"/>
                    <a:pt x="11290" y="11636"/>
                    <a:pt x="11120" y="11465"/>
                  </a:cubicBezTo>
                  <a:cubicBezTo>
                    <a:pt x="10889" y="11177"/>
                    <a:pt x="10601" y="10947"/>
                    <a:pt x="10313" y="10774"/>
                  </a:cubicBezTo>
                  <a:cubicBezTo>
                    <a:pt x="10716" y="10313"/>
                    <a:pt x="11062" y="9679"/>
                    <a:pt x="11120" y="9046"/>
                  </a:cubicBezTo>
                  <a:cubicBezTo>
                    <a:pt x="11496" y="9140"/>
                    <a:pt x="11911" y="9234"/>
                    <a:pt x="12301" y="9234"/>
                  </a:cubicBezTo>
                  <a:cubicBezTo>
                    <a:pt x="12389" y="9234"/>
                    <a:pt x="12475" y="9229"/>
                    <a:pt x="12560" y="9218"/>
                  </a:cubicBezTo>
                  <a:cubicBezTo>
                    <a:pt x="13770" y="9161"/>
                    <a:pt x="14634" y="8815"/>
                    <a:pt x="15152" y="8527"/>
                  </a:cubicBezTo>
                  <a:cubicBezTo>
                    <a:pt x="15498" y="8297"/>
                    <a:pt x="16132" y="7836"/>
                    <a:pt x="16132" y="7605"/>
                  </a:cubicBezTo>
                  <a:cubicBezTo>
                    <a:pt x="16132" y="6338"/>
                    <a:pt x="15498" y="5186"/>
                    <a:pt x="14461" y="4552"/>
                  </a:cubicBezTo>
                  <a:cubicBezTo>
                    <a:pt x="14922" y="4033"/>
                    <a:pt x="15210" y="3400"/>
                    <a:pt x="15210" y="2708"/>
                  </a:cubicBezTo>
                  <a:cubicBezTo>
                    <a:pt x="15210" y="1211"/>
                    <a:pt x="14000" y="1"/>
                    <a:pt x="12502" y="1"/>
                  </a:cubicBezTo>
                  <a:cubicBezTo>
                    <a:pt x="11004" y="1"/>
                    <a:pt x="9794" y="1211"/>
                    <a:pt x="9794" y="2708"/>
                  </a:cubicBezTo>
                  <a:cubicBezTo>
                    <a:pt x="9794" y="3400"/>
                    <a:pt x="10083" y="4033"/>
                    <a:pt x="10486" y="4552"/>
                  </a:cubicBezTo>
                  <a:cubicBezTo>
                    <a:pt x="10025" y="4840"/>
                    <a:pt x="9564" y="5301"/>
                    <a:pt x="9276" y="5819"/>
                  </a:cubicBezTo>
                  <a:cubicBezTo>
                    <a:pt x="8901" y="5647"/>
                    <a:pt x="8484" y="5560"/>
                    <a:pt x="8066" y="5560"/>
                  </a:cubicBezTo>
                  <a:cubicBezTo>
                    <a:pt x="7648" y="5560"/>
                    <a:pt x="7231" y="5647"/>
                    <a:pt x="6856" y="5819"/>
                  </a:cubicBezTo>
                  <a:cubicBezTo>
                    <a:pt x="6568" y="5301"/>
                    <a:pt x="6165" y="4840"/>
                    <a:pt x="5646" y="4552"/>
                  </a:cubicBezTo>
                  <a:cubicBezTo>
                    <a:pt x="6107" y="4033"/>
                    <a:pt x="6338" y="3400"/>
                    <a:pt x="6338" y="2708"/>
                  </a:cubicBezTo>
                  <a:cubicBezTo>
                    <a:pt x="6338" y="1211"/>
                    <a:pt x="5128" y="1"/>
                    <a:pt x="36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a:off x="6558025" y="2897425"/>
              <a:ext cx="41800" cy="83925"/>
            </a:xfrm>
            <a:custGeom>
              <a:rect b="b" l="l" r="r" t="t"/>
              <a:pathLst>
                <a:path extrusionOk="0" h="3357" w="1672">
                  <a:moveTo>
                    <a:pt x="831" y="1"/>
                  </a:moveTo>
                  <a:cubicBezTo>
                    <a:pt x="694" y="1"/>
                    <a:pt x="577" y="104"/>
                    <a:pt x="577" y="246"/>
                  </a:cubicBezTo>
                  <a:lnTo>
                    <a:pt x="577" y="419"/>
                  </a:lnTo>
                  <a:cubicBezTo>
                    <a:pt x="346" y="476"/>
                    <a:pt x="173" y="707"/>
                    <a:pt x="116" y="937"/>
                  </a:cubicBezTo>
                  <a:cubicBezTo>
                    <a:pt x="58" y="1225"/>
                    <a:pt x="116" y="1456"/>
                    <a:pt x="289" y="1571"/>
                  </a:cubicBezTo>
                  <a:cubicBezTo>
                    <a:pt x="461" y="1686"/>
                    <a:pt x="750" y="1802"/>
                    <a:pt x="980" y="1917"/>
                  </a:cubicBezTo>
                  <a:cubicBezTo>
                    <a:pt x="1153" y="1974"/>
                    <a:pt x="1153" y="2147"/>
                    <a:pt x="1153" y="2205"/>
                  </a:cubicBezTo>
                  <a:cubicBezTo>
                    <a:pt x="1153" y="2320"/>
                    <a:pt x="1038" y="2493"/>
                    <a:pt x="807" y="2493"/>
                  </a:cubicBezTo>
                  <a:cubicBezTo>
                    <a:pt x="577" y="2493"/>
                    <a:pt x="519" y="2493"/>
                    <a:pt x="404" y="2378"/>
                  </a:cubicBezTo>
                  <a:cubicBezTo>
                    <a:pt x="356" y="2354"/>
                    <a:pt x="299" y="2340"/>
                    <a:pt x="243" y="2340"/>
                  </a:cubicBezTo>
                  <a:cubicBezTo>
                    <a:pt x="165" y="2340"/>
                    <a:pt x="92" y="2368"/>
                    <a:pt x="58" y="2435"/>
                  </a:cubicBezTo>
                  <a:cubicBezTo>
                    <a:pt x="1" y="2550"/>
                    <a:pt x="1" y="2723"/>
                    <a:pt x="116" y="2781"/>
                  </a:cubicBezTo>
                  <a:cubicBezTo>
                    <a:pt x="289" y="2896"/>
                    <a:pt x="634" y="2954"/>
                    <a:pt x="634" y="2954"/>
                  </a:cubicBezTo>
                  <a:lnTo>
                    <a:pt x="634" y="3127"/>
                  </a:lnTo>
                  <a:cubicBezTo>
                    <a:pt x="634" y="3242"/>
                    <a:pt x="692" y="3357"/>
                    <a:pt x="807" y="3357"/>
                  </a:cubicBezTo>
                  <a:cubicBezTo>
                    <a:pt x="922" y="3357"/>
                    <a:pt x="1038" y="3242"/>
                    <a:pt x="1038" y="3127"/>
                  </a:cubicBezTo>
                  <a:lnTo>
                    <a:pt x="1038" y="2954"/>
                  </a:lnTo>
                  <a:cubicBezTo>
                    <a:pt x="1038" y="2954"/>
                    <a:pt x="1556" y="2550"/>
                    <a:pt x="1614" y="2262"/>
                  </a:cubicBezTo>
                  <a:cubicBezTo>
                    <a:pt x="1671" y="1917"/>
                    <a:pt x="1498" y="1571"/>
                    <a:pt x="1153" y="1456"/>
                  </a:cubicBezTo>
                  <a:lnTo>
                    <a:pt x="1095" y="1456"/>
                  </a:lnTo>
                  <a:cubicBezTo>
                    <a:pt x="922" y="1398"/>
                    <a:pt x="692" y="1283"/>
                    <a:pt x="577" y="1225"/>
                  </a:cubicBezTo>
                  <a:cubicBezTo>
                    <a:pt x="461" y="1110"/>
                    <a:pt x="577" y="880"/>
                    <a:pt x="692" y="880"/>
                  </a:cubicBezTo>
                  <a:cubicBezTo>
                    <a:pt x="726" y="863"/>
                    <a:pt x="764" y="856"/>
                    <a:pt x="805" y="856"/>
                  </a:cubicBezTo>
                  <a:cubicBezTo>
                    <a:pt x="903" y="856"/>
                    <a:pt x="1014" y="897"/>
                    <a:pt x="1095" y="937"/>
                  </a:cubicBezTo>
                  <a:cubicBezTo>
                    <a:pt x="1095" y="937"/>
                    <a:pt x="1172" y="989"/>
                    <a:pt x="1257" y="989"/>
                  </a:cubicBezTo>
                  <a:cubicBezTo>
                    <a:pt x="1300" y="989"/>
                    <a:pt x="1345" y="976"/>
                    <a:pt x="1383" y="937"/>
                  </a:cubicBezTo>
                  <a:cubicBezTo>
                    <a:pt x="1556" y="707"/>
                    <a:pt x="1383" y="592"/>
                    <a:pt x="1383" y="592"/>
                  </a:cubicBezTo>
                  <a:cubicBezTo>
                    <a:pt x="1326" y="534"/>
                    <a:pt x="1095" y="419"/>
                    <a:pt x="1095" y="419"/>
                  </a:cubicBezTo>
                  <a:lnTo>
                    <a:pt x="1095" y="246"/>
                  </a:lnTo>
                  <a:cubicBezTo>
                    <a:pt x="1095" y="131"/>
                    <a:pt x="1038" y="73"/>
                    <a:pt x="922" y="16"/>
                  </a:cubicBezTo>
                  <a:cubicBezTo>
                    <a:pt x="892" y="5"/>
                    <a:pt x="861" y="1"/>
                    <a:pt x="8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41"/>
          <p:cNvGrpSpPr/>
          <p:nvPr/>
        </p:nvGrpSpPr>
        <p:grpSpPr>
          <a:xfrm>
            <a:off x="4369227" y="4018148"/>
            <a:ext cx="402322" cy="402331"/>
            <a:chOff x="1838250" y="2740625"/>
            <a:chExt cx="404750" cy="402050"/>
          </a:xfrm>
        </p:grpSpPr>
        <p:sp>
          <p:nvSpPr>
            <p:cNvPr id="636" name="Google Shape;636;p41"/>
            <p:cNvSpPr/>
            <p:nvPr/>
          </p:nvSpPr>
          <p:spPr>
            <a:xfrm>
              <a:off x="1937625" y="2926600"/>
              <a:ext cx="142625" cy="142625"/>
            </a:xfrm>
            <a:custGeom>
              <a:rect b="b" l="l" r="r" t="t"/>
              <a:pathLst>
                <a:path extrusionOk="0" h="5705" w="5705">
                  <a:moveTo>
                    <a:pt x="2824" y="462"/>
                  </a:moveTo>
                  <a:cubicBezTo>
                    <a:pt x="4149" y="462"/>
                    <a:pt x="5186" y="1499"/>
                    <a:pt x="5186" y="2824"/>
                  </a:cubicBezTo>
                  <a:cubicBezTo>
                    <a:pt x="5186" y="4149"/>
                    <a:pt x="4149" y="5186"/>
                    <a:pt x="2824" y="5186"/>
                  </a:cubicBezTo>
                  <a:cubicBezTo>
                    <a:pt x="1499" y="5186"/>
                    <a:pt x="462" y="4149"/>
                    <a:pt x="462" y="2824"/>
                  </a:cubicBezTo>
                  <a:cubicBezTo>
                    <a:pt x="462" y="1499"/>
                    <a:pt x="1499" y="462"/>
                    <a:pt x="2824" y="462"/>
                  </a:cubicBezTo>
                  <a:close/>
                  <a:moveTo>
                    <a:pt x="2824" y="1"/>
                  </a:moveTo>
                  <a:cubicBezTo>
                    <a:pt x="1268" y="1"/>
                    <a:pt x="1" y="1268"/>
                    <a:pt x="1" y="2824"/>
                  </a:cubicBezTo>
                  <a:cubicBezTo>
                    <a:pt x="1" y="4379"/>
                    <a:pt x="1268" y="5704"/>
                    <a:pt x="2824" y="5704"/>
                  </a:cubicBezTo>
                  <a:cubicBezTo>
                    <a:pt x="4379" y="5704"/>
                    <a:pt x="5704" y="4379"/>
                    <a:pt x="5704" y="2824"/>
                  </a:cubicBezTo>
                  <a:cubicBezTo>
                    <a:pt x="5704" y="1268"/>
                    <a:pt x="4379" y="1"/>
                    <a:pt x="28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1"/>
            <p:cNvSpPr/>
            <p:nvPr/>
          </p:nvSpPr>
          <p:spPr>
            <a:xfrm>
              <a:off x="1989475" y="2958650"/>
              <a:ext cx="38925" cy="77075"/>
            </a:xfrm>
            <a:custGeom>
              <a:rect b="b" l="l" r="r" t="t"/>
              <a:pathLst>
                <a:path extrusionOk="0" h="3083" w="1557">
                  <a:moveTo>
                    <a:pt x="750" y="1"/>
                  </a:moveTo>
                  <a:cubicBezTo>
                    <a:pt x="635" y="1"/>
                    <a:pt x="519" y="73"/>
                    <a:pt x="519" y="217"/>
                  </a:cubicBezTo>
                  <a:lnTo>
                    <a:pt x="519" y="332"/>
                  </a:lnTo>
                  <a:cubicBezTo>
                    <a:pt x="289" y="447"/>
                    <a:pt x="116" y="620"/>
                    <a:pt x="116" y="850"/>
                  </a:cubicBezTo>
                  <a:cubicBezTo>
                    <a:pt x="58" y="1081"/>
                    <a:pt x="116" y="1311"/>
                    <a:pt x="289" y="1427"/>
                  </a:cubicBezTo>
                  <a:cubicBezTo>
                    <a:pt x="462" y="1599"/>
                    <a:pt x="635" y="1657"/>
                    <a:pt x="865" y="1772"/>
                  </a:cubicBezTo>
                  <a:cubicBezTo>
                    <a:pt x="1038" y="1772"/>
                    <a:pt x="1038" y="1945"/>
                    <a:pt x="1038" y="2003"/>
                  </a:cubicBezTo>
                  <a:cubicBezTo>
                    <a:pt x="980" y="2118"/>
                    <a:pt x="923" y="2233"/>
                    <a:pt x="750" y="2233"/>
                  </a:cubicBezTo>
                  <a:cubicBezTo>
                    <a:pt x="577" y="2233"/>
                    <a:pt x="519" y="2233"/>
                    <a:pt x="347" y="2175"/>
                  </a:cubicBezTo>
                  <a:cubicBezTo>
                    <a:pt x="306" y="2135"/>
                    <a:pt x="258" y="2115"/>
                    <a:pt x="213" y="2115"/>
                  </a:cubicBezTo>
                  <a:cubicBezTo>
                    <a:pt x="131" y="2115"/>
                    <a:pt x="58" y="2179"/>
                    <a:pt x="58" y="2291"/>
                  </a:cubicBezTo>
                  <a:cubicBezTo>
                    <a:pt x="1" y="2406"/>
                    <a:pt x="58" y="2521"/>
                    <a:pt x="116" y="2579"/>
                  </a:cubicBezTo>
                  <a:cubicBezTo>
                    <a:pt x="289" y="2636"/>
                    <a:pt x="404" y="2694"/>
                    <a:pt x="519" y="2694"/>
                  </a:cubicBezTo>
                  <a:lnTo>
                    <a:pt x="519" y="2867"/>
                  </a:lnTo>
                  <a:cubicBezTo>
                    <a:pt x="519" y="3011"/>
                    <a:pt x="620" y="3083"/>
                    <a:pt x="721" y="3083"/>
                  </a:cubicBezTo>
                  <a:cubicBezTo>
                    <a:pt x="822" y="3083"/>
                    <a:pt x="923" y="3011"/>
                    <a:pt x="923" y="2867"/>
                  </a:cubicBezTo>
                  <a:lnTo>
                    <a:pt x="980" y="2867"/>
                  </a:lnTo>
                  <a:lnTo>
                    <a:pt x="980" y="2694"/>
                  </a:lnTo>
                  <a:cubicBezTo>
                    <a:pt x="980" y="2694"/>
                    <a:pt x="1441" y="2348"/>
                    <a:pt x="1499" y="2118"/>
                  </a:cubicBezTo>
                  <a:cubicBezTo>
                    <a:pt x="1556" y="1772"/>
                    <a:pt x="1384" y="1427"/>
                    <a:pt x="1038" y="1311"/>
                  </a:cubicBezTo>
                  <a:cubicBezTo>
                    <a:pt x="865" y="1254"/>
                    <a:pt x="635" y="1196"/>
                    <a:pt x="577" y="1081"/>
                  </a:cubicBezTo>
                  <a:cubicBezTo>
                    <a:pt x="462" y="1023"/>
                    <a:pt x="519" y="850"/>
                    <a:pt x="635" y="793"/>
                  </a:cubicBezTo>
                  <a:cubicBezTo>
                    <a:pt x="865" y="793"/>
                    <a:pt x="980" y="850"/>
                    <a:pt x="980" y="850"/>
                  </a:cubicBezTo>
                  <a:cubicBezTo>
                    <a:pt x="980" y="850"/>
                    <a:pt x="1031" y="927"/>
                    <a:pt x="1117" y="927"/>
                  </a:cubicBezTo>
                  <a:cubicBezTo>
                    <a:pt x="1159" y="927"/>
                    <a:pt x="1211" y="908"/>
                    <a:pt x="1268" y="850"/>
                  </a:cubicBezTo>
                  <a:cubicBezTo>
                    <a:pt x="1499" y="678"/>
                    <a:pt x="1268" y="505"/>
                    <a:pt x="1268" y="505"/>
                  </a:cubicBezTo>
                  <a:cubicBezTo>
                    <a:pt x="1211" y="447"/>
                    <a:pt x="980" y="332"/>
                    <a:pt x="980" y="332"/>
                  </a:cubicBezTo>
                  <a:lnTo>
                    <a:pt x="980" y="217"/>
                  </a:lnTo>
                  <a:cubicBezTo>
                    <a:pt x="980" y="73"/>
                    <a:pt x="865" y="1"/>
                    <a:pt x="7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a:off x="2126300" y="2974125"/>
              <a:ext cx="90775" cy="90775"/>
            </a:xfrm>
            <a:custGeom>
              <a:rect b="b" l="l" r="r" t="t"/>
              <a:pathLst>
                <a:path extrusionOk="0" h="3631" w="3631">
                  <a:moveTo>
                    <a:pt x="1844" y="519"/>
                  </a:moveTo>
                  <a:cubicBezTo>
                    <a:pt x="2593" y="519"/>
                    <a:pt x="3169" y="1096"/>
                    <a:pt x="3169" y="1844"/>
                  </a:cubicBezTo>
                  <a:cubicBezTo>
                    <a:pt x="3169" y="2305"/>
                    <a:pt x="2939" y="2709"/>
                    <a:pt x="2536" y="2939"/>
                  </a:cubicBezTo>
                  <a:cubicBezTo>
                    <a:pt x="2305" y="3112"/>
                    <a:pt x="2075" y="3170"/>
                    <a:pt x="1844" y="3170"/>
                  </a:cubicBezTo>
                  <a:cubicBezTo>
                    <a:pt x="1095" y="3170"/>
                    <a:pt x="519" y="2593"/>
                    <a:pt x="519" y="1844"/>
                  </a:cubicBezTo>
                  <a:cubicBezTo>
                    <a:pt x="519" y="1384"/>
                    <a:pt x="750" y="923"/>
                    <a:pt x="1095" y="692"/>
                  </a:cubicBezTo>
                  <a:cubicBezTo>
                    <a:pt x="1326" y="577"/>
                    <a:pt x="1556" y="519"/>
                    <a:pt x="1844" y="519"/>
                  </a:cubicBezTo>
                  <a:close/>
                  <a:moveTo>
                    <a:pt x="1844" y="1"/>
                  </a:moveTo>
                  <a:cubicBezTo>
                    <a:pt x="1499" y="1"/>
                    <a:pt x="1153" y="116"/>
                    <a:pt x="865" y="289"/>
                  </a:cubicBezTo>
                  <a:cubicBezTo>
                    <a:pt x="347" y="635"/>
                    <a:pt x="1" y="1211"/>
                    <a:pt x="1" y="1844"/>
                  </a:cubicBezTo>
                  <a:cubicBezTo>
                    <a:pt x="1" y="2824"/>
                    <a:pt x="807" y="3630"/>
                    <a:pt x="1844" y="3630"/>
                  </a:cubicBezTo>
                  <a:cubicBezTo>
                    <a:pt x="2190" y="3630"/>
                    <a:pt x="2478" y="3573"/>
                    <a:pt x="2824" y="3342"/>
                  </a:cubicBezTo>
                  <a:cubicBezTo>
                    <a:pt x="3342" y="3054"/>
                    <a:pt x="3630" y="2478"/>
                    <a:pt x="3630" y="1844"/>
                  </a:cubicBezTo>
                  <a:cubicBezTo>
                    <a:pt x="3630" y="865"/>
                    <a:pt x="2824" y="1"/>
                    <a:pt x="18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1838250" y="2740625"/>
              <a:ext cx="404750" cy="402050"/>
            </a:xfrm>
            <a:custGeom>
              <a:rect b="b" l="l" r="r" t="t"/>
              <a:pathLst>
                <a:path extrusionOk="0" h="16082" w="16190">
                  <a:moveTo>
                    <a:pt x="5243" y="1391"/>
                  </a:moveTo>
                  <a:lnTo>
                    <a:pt x="5819" y="2716"/>
                  </a:lnTo>
                  <a:lnTo>
                    <a:pt x="5704" y="2716"/>
                  </a:lnTo>
                  <a:lnTo>
                    <a:pt x="4610" y="1794"/>
                  </a:lnTo>
                  <a:cubicBezTo>
                    <a:pt x="4782" y="1679"/>
                    <a:pt x="5013" y="1564"/>
                    <a:pt x="5243" y="1391"/>
                  </a:cubicBezTo>
                  <a:close/>
                  <a:moveTo>
                    <a:pt x="6770" y="483"/>
                  </a:moveTo>
                  <a:cubicBezTo>
                    <a:pt x="7216" y="483"/>
                    <a:pt x="7663" y="613"/>
                    <a:pt x="8009" y="872"/>
                  </a:cubicBezTo>
                  <a:lnTo>
                    <a:pt x="7202" y="2716"/>
                  </a:lnTo>
                  <a:lnTo>
                    <a:pt x="6338" y="2716"/>
                  </a:lnTo>
                  <a:lnTo>
                    <a:pt x="5531" y="872"/>
                  </a:lnTo>
                  <a:cubicBezTo>
                    <a:pt x="5877" y="613"/>
                    <a:pt x="6323" y="483"/>
                    <a:pt x="6770" y="483"/>
                  </a:cubicBezTo>
                  <a:close/>
                  <a:moveTo>
                    <a:pt x="8354" y="1333"/>
                  </a:moveTo>
                  <a:cubicBezTo>
                    <a:pt x="8585" y="1506"/>
                    <a:pt x="8815" y="1679"/>
                    <a:pt x="8988" y="1794"/>
                  </a:cubicBezTo>
                  <a:lnTo>
                    <a:pt x="7893" y="2716"/>
                  </a:lnTo>
                  <a:lnTo>
                    <a:pt x="7721" y="2716"/>
                  </a:lnTo>
                  <a:lnTo>
                    <a:pt x="8354" y="1333"/>
                  </a:lnTo>
                  <a:close/>
                  <a:moveTo>
                    <a:pt x="8469" y="3177"/>
                  </a:moveTo>
                  <a:cubicBezTo>
                    <a:pt x="8815" y="3177"/>
                    <a:pt x="8873" y="3753"/>
                    <a:pt x="8469" y="3753"/>
                  </a:cubicBezTo>
                  <a:lnTo>
                    <a:pt x="5128" y="3753"/>
                  </a:lnTo>
                  <a:cubicBezTo>
                    <a:pt x="4725" y="3753"/>
                    <a:pt x="4725" y="3177"/>
                    <a:pt x="5128" y="3177"/>
                  </a:cubicBezTo>
                  <a:close/>
                  <a:moveTo>
                    <a:pt x="8469" y="4214"/>
                  </a:moveTo>
                  <a:cubicBezTo>
                    <a:pt x="8815" y="4214"/>
                    <a:pt x="8873" y="4790"/>
                    <a:pt x="8469" y="4790"/>
                  </a:cubicBezTo>
                  <a:lnTo>
                    <a:pt x="5128" y="4790"/>
                  </a:lnTo>
                  <a:cubicBezTo>
                    <a:pt x="4725" y="4790"/>
                    <a:pt x="4725" y="4214"/>
                    <a:pt x="5128" y="4214"/>
                  </a:cubicBezTo>
                  <a:close/>
                  <a:moveTo>
                    <a:pt x="11753" y="6748"/>
                  </a:moveTo>
                  <a:cubicBezTo>
                    <a:pt x="11638" y="7152"/>
                    <a:pt x="11350" y="7440"/>
                    <a:pt x="11004" y="7497"/>
                  </a:cubicBezTo>
                  <a:lnTo>
                    <a:pt x="11004" y="6748"/>
                  </a:lnTo>
                  <a:close/>
                  <a:moveTo>
                    <a:pt x="15671" y="6748"/>
                  </a:moveTo>
                  <a:lnTo>
                    <a:pt x="15671" y="7497"/>
                  </a:lnTo>
                  <a:cubicBezTo>
                    <a:pt x="15325" y="7440"/>
                    <a:pt x="15037" y="7152"/>
                    <a:pt x="14922" y="6748"/>
                  </a:cubicBezTo>
                  <a:close/>
                  <a:moveTo>
                    <a:pt x="15671" y="14872"/>
                  </a:moveTo>
                  <a:lnTo>
                    <a:pt x="15671" y="15620"/>
                  </a:lnTo>
                  <a:lnTo>
                    <a:pt x="14922" y="15620"/>
                  </a:lnTo>
                  <a:cubicBezTo>
                    <a:pt x="14980" y="15448"/>
                    <a:pt x="15095" y="15275"/>
                    <a:pt x="15210" y="15160"/>
                  </a:cubicBezTo>
                  <a:cubicBezTo>
                    <a:pt x="15325" y="14987"/>
                    <a:pt x="15498" y="14929"/>
                    <a:pt x="15671" y="14872"/>
                  </a:cubicBezTo>
                  <a:close/>
                  <a:moveTo>
                    <a:pt x="11004" y="14872"/>
                  </a:moveTo>
                  <a:cubicBezTo>
                    <a:pt x="11350" y="14987"/>
                    <a:pt x="11638" y="15275"/>
                    <a:pt x="11753" y="15620"/>
                  </a:cubicBezTo>
                  <a:lnTo>
                    <a:pt x="11004" y="15678"/>
                  </a:lnTo>
                  <a:lnTo>
                    <a:pt x="11004" y="14872"/>
                  </a:lnTo>
                  <a:close/>
                  <a:moveTo>
                    <a:pt x="6735" y="1"/>
                  </a:moveTo>
                  <a:cubicBezTo>
                    <a:pt x="6113" y="1"/>
                    <a:pt x="5495" y="188"/>
                    <a:pt x="5070" y="584"/>
                  </a:cubicBezTo>
                  <a:cubicBezTo>
                    <a:pt x="4955" y="699"/>
                    <a:pt x="4955" y="815"/>
                    <a:pt x="5013" y="930"/>
                  </a:cubicBezTo>
                  <a:cubicBezTo>
                    <a:pt x="4437" y="1218"/>
                    <a:pt x="4091" y="1564"/>
                    <a:pt x="4033" y="1621"/>
                  </a:cubicBezTo>
                  <a:cubicBezTo>
                    <a:pt x="3976" y="1736"/>
                    <a:pt x="3976" y="1852"/>
                    <a:pt x="4091" y="1967"/>
                  </a:cubicBezTo>
                  <a:lnTo>
                    <a:pt x="4955" y="2658"/>
                  </a:lnTo>
                  <a:cubicBezTo>
                    <a:pt x="4322" y="2773"/>
                    <a:pt x="4091" y="3522"/>
                    <a:pt x="4494" y="3983"/>
                  </a:cubicBezTo>
                  <a:cubicBezTo>
                    <a:pt x="4149" y="4329"/>
                    <a:pt x="4264" y="5020"/>
                    <a:pt x="4725" y="5193"/>
                  </a:cubicBezTo>
                  <a:cubicBezTo>
                    <a:pt x="4437" y="5366"/>
                    <a:pt x="4149" y="5596"/>
                    <a:pt x="3861" y="5827"/>
                  </a:cubicBezTo>
                  <a:cubicBezTo>
                    <a:pt x="3674" y="5967"/>
                    <a:pt x="3865" y="6219"/>
                    <a:pt x="4066" y="6219"/>
                  </a:cubicBezTo>
                  <a:cubicBezTo>
                    <a:pt x="4114" y="6219"/>
                    <a:pt x="4162" y="6205"/>
                    <a:pt x="4206" y="6172"/>
                  </a:cubicBezTo>
                  <a:cubicBezTo>
                    <a:pt x="4667" y="5769"/>
                    <a:pt x="5186" y="5481"/>
                    <a:pt x="5647" y="5251"/>
                  </a:cubicBezTo>
                  <a:lnTo>
                    <a:pt x="7893" y="5251"/>
                  </a:lnTo>
                  <a:cubicBezTo>
                    <a:pt x="8700" y="5654"/>
                    <a:pt x="9679" y="6403"/>
                    <a:pt x="10486" y="7325"/>
                  </a:cubicBezTo>
                  <a:lnTo>
                    <a:pt x="10486" y="14411"/>
                  </a:lnTo>
                  <a:lnTo>
                    <a:pt x="2593" y="14411"/>
                  </a:lnTo>
                  <a:cubicBezTo>
                    <a:pt x="1959" y="14411"/>
                    <a:pt x="1383" y="14123"/>
                    <a:pt x="1038" y="13662"/>
                  </a:cubicBezTo>
                  <a:cubicBezTo>
                    <a:pt x="634" y="13201"/>
                    <a:pt x="462" y="12625"/>
                    <a:pt x="577" y="11991"/>
                  </a:cubicBezTo>
                  <a:cubicBezTo>
                    <a:pt x="1038" y="9687"/>
                    <a:pt x="2478" y="7901"/>
                    <a:pt x="3342" y="7037"/>
                  </a:cubicBezTo>
                  <a:cubicBezTo>
                    <a:pt x="3475" y="6860"/>
                    <a:pt x="3302" y="6615"/>
                    <a:pt x="3136" y="6615"/>
                  </a:cubicBezTo>
                  <a:cubicBezTo>
                    <a:pt x="3086" y="6615"/>
                    <a:pt x="3037" y="6637"/>
                    <a:pt x="2996" y="6691"/>
                  </a:cubicBezTo>
                  <a:cubicBezTo>
                    <a:pt x="2132" y="7613"/>
                    <a:pt x="634" y="9456"/>
                    <a:pt x="116" y="11933"/>
                  </a:cubicBezTo>
                  <a:cubicBezTo>
                    <a:pt x="1" y="12625"/>
                    <a:pt x="174" y="13374"/>
                    <a:pt x="634" y="13950"/>
                  </a:cubicBezTo>
                  <a:cubicBezTo>
                    <a:pt x="1153" y="14584"/>
                    <a:pt x="1844" y="14872"/>
                    <a:pt x="2593" y="14872"/>
                  </a:cubicBezTo>
                  <a:lnTo>
                    <a:pt x="10486" y="14872"/>
                  </a:lnTo>
                  <a:lnTo>
                    <a:pt x="10486" y="15851"/>
                  </a:lnTo>
                  <a:cubicBezTo>
                    <a:pt x="10486" y="15966"/>
                    <a:pt x="10601" y="16081"/>
                    <a:pt x="10774" y="16081"/>
                  </a:cubicBezTo>
                  <a:lnTo>
                    <a:pt x="15959" y="16081"/>
                  </a:lnTo>
                  <a:cubicBezTo>
                    <a:pt x="16074" y="16081"/>
                    <a:pt x="16189" y="15966"/>
                    <a:pt x="16189" y="15851"/>
                  </a:cubicBezTo>
                  <a:lnTo>
                    <a:pt x="16189" y="13662"/>
                  </a:lnTo>
                  <a:cubicBezTo>
                    <a:pt x="16189" y="13518"/>
                    <a:pt x="16074" y="13446"/>
                    <a:pt x="15959" y="13446"/>
                  </a:cubicBezTo>
                  <a:cubicBezTo>
                    <a:pt x="15844" y="13446"/>
                    <a:pt x="15728" y="13518"/>
                    <a:pt x="15728" y="13662"/>
                  </a:cubicBezTo>
                  <a:lnTo>
                    <a:pt x="15728" y="14353"/>
                  </a:lnTo>
                  <a:cubicBezTo>
                    <a:pt x="15383" y="14411"/>
                    <a:pt x="15095" y="14584"/>
                    <a:pt x="14864" y="14814"/>
                  </a:cubicBezTo>
                  <a:cubicBezTo>
                    <a:pt x="14634" y="15044"/>
                    <a:pt x="14519" y="15332"/>
                    <a:pt x="14461" y="15620"/>
                  </a:cubicBezTo>
                  <a:lnTo>
                    <a:pt x="12214" y="15620"/>
                  </a:lnTo>
                  <a:cubicBezTo>
                    <a:pt x="12099" y="14987"/>
                    <a:pt x="11638" y="14468"/>
                    <a:pt x="11004" y="14353"/>
                  </a:cubicBezTo>
                  <a:lnTo>
                    <a:pt x="11004" y="7958"/>
                  </a:lnTo>
                  <a:cubicBezTo>
                    <a:pt x="11638" y="7901"/>
                    <a:pt x="12099" y="7382"/>
                    <a:pt x="12214" y="6748"/>
                  </a:cubicBezTo>
                  <a:lnTo>
                    <a:pt x="14461" y="6748"/>
                  </a:lnTo>
                  <a:cubicBezTo>
                    <a:pt x="14576" y="7382"/>
                    <a:pt x="15037" y="7901"/>
                    <a:pt x="15671" y="7958"/>
                  </a:cubicBezTo>
                  <a:lnTo>
                    <a:pt x="15671" y="12394"/>
                  </a:lnTo>
                  <a:cubicBezTo>
                    <a:pt x="15671" y="12394"/>
                    <a:pt x="15901" y="12548"/>
                    <a:pt x="16055" y="12548"/>
                  </a:cubicBezTo>
                  <a:cubicBezTo>
                    <a:pt x="16132" y="12548"/>
                    <a:pt x="16189" y="12510"/>
                    <a:pt x="16189" y="12394"/>
                  </a:cubicBezTo>
                  <a:lnTo>
                    <a:pt x="16189" y="6518"/>
                  </a:lnTo>
                  <a:cubicBezTo>
                    <a:pt x="16189" y="6403"/>
                    <a:pt x="15959" y="6288"/>
                    <a:pt x="15959" y="6288"/>
                  </a:cubicBezTo>
                  <a:lnTo>
                    <a:pt x="10832" y="6288"/>
                  </a:lnTo>
                  <a:cubicBezTo>
                    <a:pt x="10659" y="6288"/>
                    <a:pt x="10486" y="6403"/>
                    <a:pt x="10543" y="6633"/>
                  </a:cubicBezTo>
                  <a:cubicBezTo>
                    <a:pt x="9967" y="6057"/>
                    <a:pt x="9391" y="5539"/>
                    <a:pt x="8758" y="5193"/>
                  </a:cubicBezTo>
                  <a:cubicBezTo>
                    <a:pt x="9276" y="5020"/>
                    <a:pt x="9391" y="4386"/>
                    <a:pt x="9046" y="3983"/>
                  </a:cubicBezTo>
                  <a:cubicBezTo>
                    <a:pt x="9161" y="3868"/>
                    <a:pt x="9218" y="3638"/>
                    <a:pt x="9218" y="3465"/>
                  </a:cubicBezTo>
                  <a:cubicBezTo>
                    <a:pt x="9218" y="3061"/>
                    <a:pt x="8930" y="2773"/>
                    <a:pt x="8585" y="2658"/>
                  </a:cubicBezTo>
                  <a:lnTo>
                    <a:pt x="9449" y="1967"/>
                  </a:lnTo>
                  <a:cubicBezTo>
                    <a:pt x="9564" y="1852"/>
                    <a:pt x="9564" y="1736"/>
                    <a:pt x="9506" y="1621"/>
                  </a:cubicBezTo>
                  <a:cubicBezTo>
                    <a:pt x="9449" y="1621"/>
                    <a:pt x="9103" y="1218"/>
                    <a:pt x="8527" y="872"/>
                  </a:cubicBezTo>
                  <a:cubicBezTo>
                    <a:pt x="8527" y="815"/>
                    <a:pt x="8527" y="642"/>
                    <a:pt x="8469" y="584"/>
                  </a:cubicBezTo>
                  <a:cubicBezTo>
                    <a:pt x="8029" y="203"/>
                    <a:pt x="7380" y="1"/>
                    <a:pt x="6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41"/>
          <p:cNvGrpSpPr/>
          <p:nvPr/>
        </p:nvGrpSpPr>
        <p:grpSpPr>
          <a:xfrm>
            <a:off x="2828882" y="2813185"/>
            <a:ext cx="402332" cy="402327"/>
            <a:chOff x="706200" y="2075625"/>
            <a:chExt cx="403300" cy="401925"/>
          </a:xfrm>
        </p:grpSpPr>
        <p:sp>
          <p:nvSpPr>
            <p:cNvPr id="641" name="Google Shape;641;p41"/>
            <p:cNvSpPr/>
            <p:nvPr/>
          </p:nvSpPr>
          <p:spPr>
            <a:xfrm>
              <a:off x="706200" y="2075625"/>
              <a:ext cx="403300" cy="401925"/>
            </a:xfrm>
            <a:custGeom>
              <a:rect b="b" l="l" r="r" t="t"/>
              <a:pathLst>
                <a:path extrusionOk="0" h="16077" w="16132">
                  <a:moveTo>
                    <a:pt x="8469" y="1778"/>
                  </a:moveTo>
                  <a:cubicBezTo>
                    <a:pt x="8297" y="1893"/>
                    <a:pt x="8181" y="2066"/>
                    <a:pt x="8008" y="2181"/>
                  </a:cubicBezTo>
                  <a:cubicBezTo>
                    <a:pt x="7893" y="2296"/>
                    <a:pt x="5992" y="4082"/>
                    <a:pt x="4033" y="7193"/>
                  </a:cubicBezTo>
                  <a:cubicBezTo>
                    <a:pt x="3775" y="7029"/>
                    <a:pt x="3479" y="6951"/>
                    <a:pt x="3183" y="6951"/>
                  </a:cubicBezTo>
                  <a:cubicBezTo>
                    <a:pt x="2753" y="6951"/>
                    <a:pt x="2324" y="7116"/>
                    <a:pt x="2017" y="7424"/>
                  </a:cubicBezTo>
                  <a:cubicBezTo>
                    <a:pt x="1902" y="7481"/>
                    <a:pt x="1844" y="7597"/>
                    <a:pt x="1786" y="7712"/>
                  </a:cubicBezTo>
                  <a:lnTo>
                    <a:pt x="1786" y="7712"/>
                  </a:lnTo>
                  <a:cubicBezTo>
                    <a:pt x="1959" y="4428"/>
                    <a:pt x="4667" y="1778"/>
                    <a:pt x="8066" y="1778"/>
                  </a:cubicBezTo>
                  <a:close/>
                  <a:moveTo>
                    <a:pt x="3166" y="7417"/>
                  </a:moveTo>
                  <a:cubicBezTo>
                    <a:pt x="3389" y="7417"/>
                    <a:pt x="3611" y="7477"/>
                    <a:pt x="3803" y="7597"/>
                  </a:cubicBezTo>
                  <a:cubicBezTo>
                    <a:pt x="3630" y="7885"/>
                    <a:pt x="3400" y="8230"/>
                    <a:pt x="3227" y="8576"/>
                  </a:cubicBezTo>
                  <a:cubicBezTo>
                    <a:pt x="2996" y="9094"/>
                    <a:pt x="2823" y="9613"/>
                    <a:pt x="2881" y="10189"/>
                  </a:cubicBezTo>
                  <a:cubicBezTo>
                    <a:pt x="2247" y="10420"/>
                    <a:pt x="1556" y="10650"/>
                    <a:pt x="1095" y="10765"/>
                  </a:cubicBezTo>
                  <a:cubicBezTo>
                    <a:pt x="1383" y="9786"/>
                    <a:pt x="1959" y="8173"/>
                    <a:pt x="2305" y="7769"/>
                  </a:cubicBezTo>
                  <a:cubicBezTo>
                    <a:pt x="2540" y="7534"/>
                    <a:pt x="2854" y="7417"/>
                    <a:pt x="3166" y="7417"/>
                  </a:cubicBezTo>
                  <a:close/>
                  <a:moveTo>
                    <a:pt x="8066" y="2815"/>
                  </a:moveTo>
                  <a:cubicBezTo>
                    <a:pt x="8297" y="3333"/>
                    <a:pt x="8873" y="4486"/>
                    <a:pt x="10198" y="5811"/>
                  </a:cubicBezTo>
                  <a:cubicBezTo>
                    <a:pt x="11004" y="6617"/>
                    <a:pt x="12041" y="7539"/>
                    <a:pt x="13309" y="8000"/>
                  </a:cubicBezTo>
                  <a:cubicBezTo>
                    <a:pt x="12675" y="8634"/>
                    <a:pt x="11004" y="10131"/>
                    <a:pt x="8527" y="11745"/>
                  </a:cubicBezTo>
                  <a:cubicBezTo>
                    <a:pt x="8124" y="11975"/>
                    <a:pt x="7663" y="12263"/>
                    <a:pt x="7260" y="12436"/>
                  </a:cubicBezTo>
                  <a:cubicBezTo>
                    <a:pt x="6875" y="12650"/>
                    <a:pt x="6427" y="12768"/>
                    <a:pt x="5986" y="12768"/>
                  </a:cubicBezTo>
                  <a:cubicBezTo>
                    <a:pt x="5833" y="12768"/>
                    <a:pt x="5680" y="12754"/>
                    <a:pt x="5531" y="12724"/>
                  </a:cubicBezTo>
                  <a:cubicBezTo>
                    <a:pt x="5819" y="12551"/>
                    <a:pt x="6107" y="12436"/>
                    <a:pt x="6223" y="12263"/>
                  </a:cubicBezTo>
                  <a:lnTo>
                    <a:pt x="6223" y="12321"/>
                  </a:lnTo>
                  <a:cubicBezTo>
                    <a:pt x="6856" y="11629"/>
                    <a:pt x="6856" y="10535"/>
                    <a:pt x="6223" y="9901"/>
                  </a:cubicBezTo>
                  <a:cubicBezTo>
                    <a:pt x="5877" y="9555"/>
                    <a:pt x="5430" y="9383"/>
                    <a:pt x="4991" y="9383"/>
                  </a:cubicBezTo>
                  <a:cubicBezTo>
                    <a:pt x="4552" y="9383"/>
                    <a:pt x="4120" y="9555"/>
                    <a:pt x="3803" y="9901"/>
                  </a:cubicBezTo>
                  <a:cubicBezTo>
                    <a:pt x="3630" y="10016"/>
                    <a:pt x="3515" y="10247"/>
                    <a:pt x="3342" y="10535"/>
                  </a:cubicBezTo>
                  <a:cubicBezTo>
                    <a:pt x="3284" y="9959"/>
                    <a:pt x="3342" y="9325"/>
                    <a:pt x="3630" y="8806"/>
                  </a:cubicBezTo>
                  <a:cubicBezTo>
                    <a:pt x="5416" y="5638"/>
                    <a:pt x="7375" y="3506"/>
                    <a:pt x="8066" y="2815"/>
                  </a:cubicBezTo>
                  <a:close/>
                  <a:moveTo>
                    <a:pt x="5013" y="9843"/>
                  </a:moveTo>
                  <a:cubicBezTo>
                    <a:pt x="5330" y="9843"/>
                    <a:pt x="5646" y="9959"/>
                    <a:pt x="5877" y="10189"/>
                  </a:cubicBezTo>
                  <a:cubicBezTo>
                    <a:pt x="6338" y="10708"/>
                    <a:pt x="6338" y="11514"/>
                    <a:pt x="5877" y="11975"/>
                  </a:cubicBezTo>
                  <a:cubicBezTo>
                    <a:pt x="5531" y="12321"/>
                    <a:pt x="3860" y="12897"/>
                    <a:pt x="2881" y="13185"/>
                  </a:cubicBezTo>
                  <a:cubicBezTo>
                    <a:pt x="3169" y="12205"/>
                    <a:pt x="3745" y="10592"/>
                    <a:pt x="4149" y="10189"/>
                  </a:cubicBezTo>
                  <a:cubicBezTo>
                    <a:pt x="4379" y="9959"/>
                    <a:pt x="4696" y="9843"/>
                    <a:pt x="5013" y="9843"/>
                  </a:cubicBezTo>
                  <a:close/>
                  <a:moveTo>
                    <a:pt x="14288" y="7597"/>
                  </a:moveTo>
                  <a:cubicBezTo>
                    <a:pt x="14288" y="7769"/>
                    <a:pt x="14288" y="7885"/>
                    <a:pt x="14288" y="8057"/>
                  </a:cubicBezTo>
                  <a:lnTo>
                    <a:pt x="14346" y="8057"/>
                  </a:lnTo>
                  <a:cubicBezTo>
                    <a:pt x="14346" y="11399"/>
                    <a:pt x="11696" y="14107"/>
                    <a:pt x="8354" y="14279"/>
                  </a:cubicBezTo>
                  <a:cubicBezTo>
                    <a:pt x="8469" y="14222"/>
                    <a:pt x="8585" y="14164"/>
                    <a:pt x="8642" y="14107"/>
                  </a:cubicBezTo>
                  <a:cubicBezTo>
                    <a:pt x="9218" y="13530"/>
                    <a:pt x="9276" y="12666"/>
                    <a:pt x="8930" y="12033"/>
                  </a:cubicBezTo>
                  <a:cubicBezTo>
                    <a:pt x="11984" y="10131"/>
                    <a:pt x="13770" y="8173"/>
                    <a:pt x="13885" y="8057"/>
                  </a:cubicBezTo>
                  <a:cubicBezTo>
                    <a:pt x="14058" y="7942"/>
                    <a:pt x="14173" y="7769"/>
                    <a:pt x="14288" y="7597"/>
                  </a:cubicBezTo>
                  <a:close/>
                  <a:moveTo>
                    <a:pt x="8527" y="12263"/>
                  </a:moveTo>
                  <a:cubicBezTo>
                    <a:pt x="8757" y="12782"/>
                    <a:pt x="8700" y="13358"/>
                    <a:pt x="8297" y="13761"/>
                  </a:cubicBezTo>
                  <a:cubicBezTo>
                    <a:pt x="7951" y="14164"/>
                    <a:pt x="6280" y="14683"/>
                    <a:pt x="5301" y="14971"/>
                  </a:cubicBezTo>
                  <a:cubicBezTo>
                    <a:pt x="5358" y="14856"/>
                    <a:pt x="5762" y="13646"/>
                    <a:pt x="5934" y="13242"/>
                  </a:cubicBezTo>
                  <a:cubicBezTo>
                    <a:pt x="6453" y="13242"/>
                    <a:pt x="7029" y="13127"/>
                    <a:pt x="7490" y="12839"/>
                  </a:cubicBezTo>
                  <a:cubicBezTo>
                    <a:pt x="7836" y="12666"/>
                    <a:pt x="8181" y="12493"/>
                    <a:pt x="8527" y="12263"/>
                  </a:cubicBezTo>
                  <a:close/>
                  <a:moveTo>
                    <a:pt x="13457" y="0"/>
                  </a:moveTo>
                  <a:cubicBezTo>
                    <a:pt x="12846" y="0"/>
                    <a:pt x="12145" y="72"/>
                    <a:pt x="11407" y="280"/>
                  </a:cubicBezTo>
                  <a:cubicBezTo>
                    <a:pt x="11151" y="331"/>
                    <a:pt x="11214" y="702"/>
                    <a:pt x="11434" y="702"/>
                  </a:cubicBezTo>
                  <a:cubicBezTo>
                    <a:pt x="11461" y="702"/>
                    <a:pt x="11491" y="696"/>
                    <a:pt x="11523" y="683"/>
                  </a:cubicBezTo>
                  <a:cubicBezTo>
                    <a:pt x="12162" y="523"/>
                    <a:pt x="12767" y="468"/>
                    <a:pt x="13304" y="468"/>
                  </a:cubicBezTo>
                  <a:cubicBezTo>
                    <a:pt x="14314" y="468"/>
                    <a:pt x="15082" y="666"/>
                    <a:pt x="15383" y="741"/>
                  </a:cubicBezTo>
                  <a:cubicBezTo>
                    <a:pt x="15440" y="1029"/>
                    <a:pt x="15671" y="1893"/>
                    <a:pt x="15613" y="3045"/>
                  </a:cubicBezTo>
                  <a:cubicBezTo>
                    <a:pt x="15555" y="4774"/>
                    <a:pt x="14864" y="6387"/>
                    <a:pt x="13654" y="7654"/>
                  </a:cubicBezTo>
                  <a:cubicBezTo>
                    <a:pt x="12387" y="7251"/>
                    <a:pt x="11350" y="6272"/>
                    <a:pt x="10543" y="5465"/>
                  </a:cubicBezTo>
                  <a:cubicBezTo>
                    <a:pt x="9103" y="4025"/>
                    <a:pt x="8585" y="2815"/>
                    <a:pt x="8469" y="2469"/>
                  </a:cubicBezTo>
                  <a:cubicBezTo>
                    <a:pt x="9045" y="1893"/>
                    <a:pt x="9679" y="1432"/>
                    <a:pt x="10370" y="1144"/>
                  </a:cubicBezTo>
                  <a:cubicBezTo>
                    <a:pt x="10623" y="992"/>
                    <a:pt x="10477" y="663"/>
                    <a:pt x="10281" y="663"/>
                  </a:cubicBezTo>
                  <a:cubicBezTo>
                    <a:pt x="10254" y="663"/>
                    <a:pt x="10226" y="669"/>
                    <a:pt x="10198" y="683"/>
                  </a:cubicBezTo>
                  <a:cubicBezTo>
                    <a:pt x="9794" y="856"/>
                    <a:pt x="9391" y="1087"/>
                    <a:pt x="8988" y="1375"/>
                  </a:cubicBezTo>
                  <a:cubicBezTo>
                    <a:pt x="8700" y="1317"/>
                    <a:pt x="8354" y="1317"/>
                    <a:pt x="8066" y="1317"/>
                  </a:cubicBezTo>
                  <a:cubicBezTo>
                    <a:pt x="6223" y="1317"/>
                    <a:pt x="4552" y="2008"/>
                    <a:pt x="3284" y="3276"/>
                  </a:cubicBezTo>
                  <a:cubicBezTo>
                    <a:pt x="2017" y="4543"/>
                    <a:pt x="1326" y="6272"/>
                    <a:pt x="1326" y="8057"/>
                  </a:cubicBezTo>
                  <a:cubicBezTo>
                    <a:pt x="1326" y="8230"/>
                    <a:pt x="1326" y="8461"/>
                    <a:pt x="1326" y="8691"/>
                  </a:cubicBezTo>
                  <a:cubicBezTo>
                    <a:pt x="922" y="9671"/>
                    <a:pt x="577" y="10880"/>
                    <a:pt x="519" y="11053"/>
                  </a:cubicBezTo>
                  <a:cubicBezTo>
                    <a:pt x="469" y="11203"/>
                    <a:pt x="592" y="11353"/>
                    <a:pt x="738" y="11353"/>
                  </a:cubicBezTo>
                  <a:cubicBezTo>
                    <a:pt x="761" y="11353"/>
                    <a:pt x="784" y="11349"/>
                    <a:pt x="807" y="11341"/>
                  </a:cubicBezTo>
                  <a:cubicBezTo>
                    <a:pt x="807" y="11341"/>
                    <a:pt x="980" y="11284"/>
                    <a:pt x="1210" y="11226"/>
                  </a:cubicBezTo>
                  <a:lnTo>
                    <a:pt x="1210" y="11226"/>
                  </a:lnTo>
                  <a:cubicBezTo>
                    <a:pt x="461" y="12782"/>
                    <a:pt x="1" y="15662"/>
                    <a:pt x="1" y="15835"/>
                  </a:cubicBezTo>
                  <a:cubicBezTo>
                    <a:pt x="1" y="15934"/>
                    <a:pt x="86" y="16077"/>
                    <a:pt x="221" y="16077"/>
                  </a:cubicBezTo>
                  <a:cubicBezTo>
                    <a:pt x="242" y="16077"/>
                    <a:pt x="265" y="16073"/>
                    <a:pt x="289" y="16065"/>
                  </a:cubicBezTo>
                  <a:cubicBezTo>
                    <a:pt x="289" y="16065"/>
                    <a:pt x="807" y="16008"/>
                    <a:pt x="1556" y="15835"/>
                  </a:cubicBezTo>
                  <a:cubicBezTo>
                    <a:pt x="1827" y="15781"/>
                    <a:pt x="1792" y="15369"/>
                    <a:pt x="1547" y="15369"/>
                  </a:cubicBezTo>
                  <a:cubicBezTo>
                    <a:pt x="1531" y="15369"/>
                    <a:pt x="1515" y="15371"/>
                    <a:pt x="1498" y="15374"/>
                  </a:cubicBezTo>
                  <a:cubicBezTo>
                    <a:pt x="1095" y="15489"/>
                    <a:pt x="749" y="15547"/>
                    <a:pt x="519" y="15547"/>
                  </a:cubicBezTo>
                  <a:cubicBezTo>
                    <a:pt x="692" y="14683"/>
                    <a:pt x="1153" y="12090"/>
                    <a:pt x="1844" y="10996"/>
                  </a:cubicBezTo>
                  <a:cubicBezTo>
                    <a:pt x="2190" y="10938"/>
                    <a:pt x="2535" y="10765"/>
                    <a:pt x="2881" y="10650"/>
                  </a:cubicBezTo>
                  <a:cubicBezTo>
                    <a:pt x="2939" y="10880"/>
                    <a:pt x="2996" y="11053"/>
                    <a:pt x="3054" y="11226"/>
                  </a:cubicBezTo>
                  <a:cubicBezTo>
                    <a:pt x="2708" y="12205"/>
                    <a:pt x="2363" y="13300"/>
                    <a:pt x="2305" y="13473"/>
                  </a:cubicBezTo>
                  <a:cubicBezTo>
                    <a:pt x="2255" y="13623"/>
                    <a:pt x="2378" y="13772"/>
                    <a:pt x="2524" y="13772"/>
                  </a:cubicBezTo>
                  <a:cubicBezTo>
                    <a:pt x="2547" y="13772"/>
                    <a:pt x="2570" y="13769"/>
                    <a:pt x="2593" y="13761"/>
                  </a:cubicBezTo>
                  <a:cubicBezTo>
                    <a:pt x="2766" y="13703"/>
                    <a:pt x="3860" y="13415"/>
                    <a:pt x="4840" y="13012"/>
                  </a:cubicBezTo>
                  <a:cubicBezTo>
                    <a:pt x="5013" y="13070"/>
                    <a:pt x="5243" y="13127"/>
                    <a:pt x="5416" y="13185"/>
                  </a:cubicBezTo>
                  <a:cubicBezTo>
                    <a:pt x="5301" y="13530"/>
                    <a:pt x="5128" y="13934"/>
                    <a:pt x="5070" y="14222"/>
                  </a:cubicBezTo>
                  <a:cubicBezTo>
                    <a:pt x="4609" y="14510"/>
                    <a:pt x="3745" y="14856"/>
                    <a:pt x="2651" y="15086"/>
                  </a:cubicBezTo>
                  <a:cubicBezTo>
                    <a:pt x="2394" y="15189"/>
                    <a:pt x="2457" y="15565"/>
                    <a:pt x="2678" y="15565"/>
                  </a:cubicBezTo>
                  <a:cubicBezTo>
                    <a:pt x="2705" y="15565"/>
                    <a:pt x="2734" y="15559"/>
                    <a:pt x="2766" y="15547"/>
                  </a:cubicBezTo>
                  <a:cubicBezTo>
                    <a:pt x="3630" y="15316"/>
                    <a:pt x="4321" y="15086"/>
                    <a:pt x="4840" y="14856"/>
                  </a:cubicBezTo>
                  <a:lnTo>
                    <a:pt x="4840" y="14856"/>
                  </a:lnTo>
                  <a:cubicBezTo>
                    <a:pt x="4782" y="15086"/>
                    <a:pt x="4725" y="15259"/>
                    <a:pt x="4725" y="15259"/>
                  </a:cubicBezTo>
                  <a:cubicBezTo>
                    <a:pt x="4675" y="15408"/>
                    <a:pt x="4798" y="15558"/>
                    <a:pt x="4944" y="15558"/>
                  </a:cubicBezTo>
                  <a:cubicBezTo>
                    <a:pt x="4966" y="15558"/>
                    <a:pt x="4990" y="15555"/>
                    <a:pt x="5013" y="15547"/>
                  </a:cubicBezTo>
                  <a:cubicBezTo>
                    <a:pt x="5243" y="15489"/>
                    <a:pt x="6453" y="15144"/>
                    <a:pt x="7432" y="14740"/>
                  </a:cubicBezTo>
                  <a:cubicBezTo>
                    <a:pt x="7490" y="14759"/>
                    <a:pt x="7560" y="14766"/>
                    <a:pt x="7633" y="14766"/>
                  </a:cubicBezTo>
                  <a:cubicBezTo>
                    <a:pt x="7778" y="14766"/>
                    <a:pt x="7932" y="14740"/>
                    <a:pt x="8008" y="14740"/>
                  </a:cubicBezTo>
                  <a:cubicBezTo>
                    <a:pt x="9852" y="14740"/>
                    <a:pt x="11523" y="14049"/>
                    <a:pt x="12790" y="12782"/>
                  </a:cubicBezTo>
                  <a:cubicBezTo>
                    <a:pt x="14058" y="11514"/>
                    <a:pt x="14749" y="9843"/>
                    <a:pt x="14749" y="8000"/>
                  </a:cubicBezTo>
                  <a:cubicBezTo>
                    <a:pt x="14749" y="7712"/>
                    <a:pt x="14749" y="7366"/>
                    <a:pt x="14691" y="7078"/>
                  </a:cubicBezTo>
                  <a:cubicBezTo>
                    <a:pt x="15728" y="5580"/>
                    <a:pt x="16016" y="4082"/>
                    <a:pt x="16074" y="2988"/>
                  </a:cubicBezTo>
                  <a:cubicBezTo>
                    <a:pt x="16132" y="1547"/>
                    <a:pt x="15786" y="510"/>
                    <a:pt x="15786" y="453"/>
                  </a:cubicBezTo>
                  <a:cubicBezTo>
                    <a:pt x="15786" y="395"/>
                    <a:pt x="15671" y="338"/>
                    <a:pt x="15613" y="338"/>
                  </a:cubicBezTo>
                  <a:cubicBezTo>
                    <a:pt x="15574" y="299"/>
                    <a:pt x="14704" y="0"/>
                    <a:pt x="134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868950" y="2228075"/>
              <a:ext cx="90775" cy="83575"/>
            </a:xfrm>
            <a:custGeom>
              <a:rect b="b" l="l" r="r" t="t"/>
              <a:pathLst>
                <a:path extrusionOk="0" h="3343" w="3631">
                  <a:moveTo>
                    <a:pt x="1815" y="462"/>
                  </a:moveTo>
                  <a:cubicBezTo>
                    <a:pt x="2118" y="462"/>
                    <a:pt x="2420" y="577"/>
                    <a:pt x="2651" y="807"/>
                  </a:cubicBezTo>
                  <a:cubicBezTo>
                    <a:pt x="3112" y="1268"/>
                    <a:pt x="3112" y="2017"/>
                    <a:pt x="2651" y="2478"/>
                  </a:cubicBezTo>
                  <a:cubicBezTo>
                    <a:pt x="2420" y="2708"/>
                    <a:pt x="2118" y="2824"/>
                    <a:pt x="1815" y="2824"/>
                  </a:cubicBezTo>
                  <a:cubicBezTo>
                    <a:pt x="1513" y="2824"/>
                    <a:pt x="1210" y="2708"/>
                    <a:pt x="980" y="2478"/>
                  </a:cubicBezTo>
                  <a:cubicBezTo>
                    <a:pt x="519" y="2017"/>
                    <a:pt x="519" y="1268"/>
                    <a:pt x="980" y="807"/>
                  </a:cubicBezTo>
                  <a:cubicBezTo>
                    <a:pt x="1210" y="577"/>
                    <a:pt x="1513" y="462"/>
                    <a:pt x="1815" y="462"/>
                  </a:cubicBezTo>
                  <a:close/>
                  <a:moveTo>
                    <a:pt x="1815" y="1"/>
                  </a:moveTo>
                  <a:cubicBezTo>
                    <a:pt x="1383" y="1"/>
                    <a:pt x="951" y="174"/>
                    <a:pt x="634" y="519"/>
                  </a:cubicBezTo>
                  <a:cubicBezTo>
                    <a:pt x="1" y="1153"/>
                    <a:pt x="1" y="2190"/>
                    <a:pt x="634" y="2824"/>
                  </a:cubicBezTo>
                  <a:cubicBezTo>
                    <a:pt x="980" y="3169"/>
                    <a:pt x="1383" y="3342"/>
                    <a:pt x="1787" y="3342"/>
                  </a:cubicBezTo>
                  <a:cubicBezTo>
                    <a:pt x="2247" y="3342"/>
                    <a:pt x="2651" y="3169"/>
                    <a:pt x="2996" y="2824"/>
                  </a:cubicBezTo>
                  <a:cubicBezTo>
                    <a:pt x="3630" y="2190"/>
                    <a:pt x="3630" y="1153"/>
                    <a:pt x="2996" y="519"/>
                  </a:cubicBezTo>
                  <a:cubicBezTo>
                    <a:pt x="2679" y="174"/>
                    <a:pt x="2247" y="1"/>
                    <a:pt x="18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41"/>
          <p:cNvSpPr txBox="1"/>
          <p:nvPr/>
        </p:nvSpPr>
        <p:spPr>
          <a:xfrm>
            <a:off x="3415600" y="2608480"/>
            <a:ext cx="2176200" cy="81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Albert Sans"/>
                <a:ea typeface="Albert Sans"/>
                <a:cs typeface="Albert Sans"/>
                <a:sym typeface="Albert Sans"/>
              </a:rPr>
              <a:t>Competitors analysis</a:t>
            </a:r>
            <a:endParaRPr b="1" sz="3100">
              <a:solidFill>
                <a:schemeClr val="dk1"/>
              </a:solidFill>
              <a:latin typeface="Albert Sans"/>
              <a:ea typeface="Albert Sans"/>
              <a:cs typeface="Albert Sans"/>
              <a:sym typeface="Alber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2"/>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649" name="Google Shape;649;p42"/>
          <p:cNvGrpSpPr/>
          <p:nvPr/>
        </p:nvGrpSpPr>
        <p:grpSpPr>
          <a:xfrm>
            <a:off x="720100" y="1429750"/>
            <a:ext cx="7704355" cy="400200"/>
            <a:chOff x="999203" y="1630400"/>
            <a:chExt cx="7131021" cy="400200"/>
          </a:xfrm>
        </p:grpSpPr>
        <p:grpSp>
          <p:nvGrpSpPr>
            <p:cNvPr id="650" name="Google Shape;650;p42"/>
            <p:cNvGrpSpPr/>
            <p:nvPr/>
          </p:nvGrpSpPr>
          <p:grpSpPr>
            <a:xfrm>
              <a:off x="999203" y="1630400"/>
              <a:ext cx="6224301" cy="400200"/>
              <a:chOff x="999203" y="1630400"/>
              <a:chExt cx="6224301" cy="400200"/>
            </a:xfrm>
          </p:grpSpPr>
          <p:sp>
            <p:nvSpPr>
              <p:cNvPr id="651" name="Google Shape;651;p42"/>
              <p:cNvSpPr txBox="1"/>
              <p:nvPr/>
            </p:nvSpPr>
            <p:spPr>
              <a:xfrm>
                <a:off x="2510804" y="1658900"/>
                <a:ext cx="4712700" cy="3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the biggest planet in the Solar System</a:t>
                </a:r>
                <a:endParaRPr>
                  <a:solidFill>
                    <a:schemeClr val="dk1"/>
                  </a:solidFill>
                  <a:latin typeface="Albert Sans"/>
                  <a:ea typeface="Albert Sans"/>
                  <a:cs typeface="Albert Sans"/>
                  <a:sym typeface="Albert Sans"/>
                </a:endParaRPr>
              </a:p>
            </p:txBody>
          </p:sp>
          <p:sp>
            <p:nvSpPr>
              <p:cNvPr id="652" name="Google Shape;652;p42"/>
              <p:cNvSpPr txBox="1"/>
              <p:nvPr/>
            </p:nvSpPr>
            <p:spPr>
              <a:xfrm>
                <a:off x="999203" y="1630400"/>
                <a:ext cx="1388700" cy="400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sp>
          <p:nvSpPr>
            <p:cNvPr id="653" name="Google Shape;653;p42"/>
            <p:cNvSpPr txBox="1"/>
            <p:nvPr/>
          </p:nvSpPr>
          <p:spPr>
            <a:xfrm>
              <a:off x="7204724" y="1630400"/>
              <a:ext cx="925500" cy="400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Albert Sans"/>
                  <a:ea typeface="Albert Sans"/>
                  <a:cs typeface="Albert Sans"/>
                  <a:sym typeface="Albert Sans"/>
                </a:rPr>
                <a:t>8</a:t>
              </a:r>
              <a:r>
                <a:rPr b="1" lang="en" sz="2000">
                  <a:solidFill>
                    <a:schemeClr val="dk1"/>
                  </a:solidFill>
                  <a:latin typeface="Albert Sans"/>
                  <a:ea typeface="Albert Sans"/>
                  <a:cs typeface="Albert Sans"/>
                  <a:sym typeface="Albert Sans"/>
                </a:rPr>
                <a:t>0%</a:t>
              </a:r>
              <a:endParaRPr b="1" sz="2000">
                <a:solidFill>
                  <a:schemeClr val="dk1"/>
                </a:solidFill>
                <a:latin typeface="Albert Sans"/>
                <a:ea typeface="Albert Sans"/>
                <a:cs typeface="Albert Sans"/>
                <a:sym typeface="Albert Sans"/>
              </a:endParaRPr>
            </a:p>
          </p:txBody>
        </p:sp>
      </p:grpSp>
      <p:grpSp>
        <p:nvGrpSpPr>
          <p:cNvPr id="654" name="Google Shape;654;p42"/>
          <p:cNvGrpSpPr/>
          <p:nvPr/>
        </p:nvGrpSpPr>
        <p:grpSpPr>
          <a:xfrm>
            <a:off x="720100" y="2576475"/>
            <a:ext cx="7704355" cy="400200"/>
            <a:chOff x="999203" y="2624725"/>
            <a:chExt cx="7131021" cy="400200"/>
          </a:xfrm>
        </p:grpSpPr>
        <p:grpSp>
          <p:nvGrpSpPr>
            <p:cNvPr id="655" name="Google Shape;655;p42"/>
            <p:cNvGrpSpPr/>
            <p:nvPr/>
          </p:nvGrpSpPr>
          <p:grpSpPr>
            <a:xfrm>
              <a:off x="999203" y="2624725"/>
              <a:ext cx="6224301" cy="400200"/>
              <a:chOff x="999203" y="2624725"/>
              <a:chExt cx="6224301" cy="400200"/>
            </a:xfrm>
          </p:grpSpPr>
          <p:sp>
            <p:nvSpPr>
              <p:cNvPr id="656" name="Google Shape;656;p42"/>
              <p:cNvSpPr txBox="1"/>
              <p:nvPr/>
            </p:nvSpPr>
            <p:spPr>
              <a:xfrm>
                <a:off x="2510804" y="2653225"/>
                <a:ext cx="4712700" cy="3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Despite being red, Mars is actually a very cold place</a:t>
                </a:r>
                <a:endParaRPr>
                  <a:solidFill>
                    <a:schemeClr val="dk1"/>
                  </a:solidFill>
                  <a:latin typeface="Albert Sans"/>
                  <a:ea typeface="Albert Sans"/>
                  <a:cs typeface="Albert Sans"/>
                  <a:sym typeface="Albert Sans"/>
                </a:endParaRPr>
              </a:p>
            </p:txBody>
          </p:sp>
          <p:sp>
            <p:nvSpPr>
              <p:cNvPr id="657" name="Google Shape;657;p42"/>
              <p:cNvSpPr txBox="1"/>
              <p:nvPr/>
            </p:nvSpPr>
            <p:spPr>
              <a:xfrm>
                <a:off x="999203" y="2624725"/>
                <a:ext cx="1388700" cy="400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grpSp>
        <p:sp>
          <p:nvSpPr>
            <p:cNvPr id="658" name="Google Shape;658;p42"/>
            <p:cNvSpPr txBox="1"/>
            <p:nvPr/>
          </p:nvSpPr>
          <p:spPr>
            <a:xfrm>
              <a:off x="7204724" y="2624725"/>
              <a:ext cx="925500" cy="400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Albert Sans"/>
                  <a:ea typeface="Albert Sans"/>
                  <a:cs typeface="Albert Sans"/>
                  <a:sym typeface="Albert Sans"/>
                </a:rPr>
                <a:t>6</a:t>
              </a:r>
              <a:r>
                <a:rPr b="1" lang="en" sz="2000">
                  <a:solidFill>
                    <a:schemeClr val="dk1"/>
                  </a:solidFill>
                  <a:latin typeface="Albert Sans"/>
                  <a:ea typeface="Albert Sans"/>
                  <a:cs typeface="Albert Sans"/>
                  <a:sym typeface="Albert Sans"/>
                </a:rPr>
                <a:t>0%</a:t>
              </a:r>
              <a:endParaRPr b="1" sz="2000">
                <a:solidFill>
                  <a:schemeClr val="dk1"/>
                </a:solidFill>
                <a:latin typeface="Albert Sans"/>
                <a:ea typeface="Albert Sans"/>
                <a:cs typeface="Albert Sans"/>
                <a:sym typeface="Albert Sans"/>
              </a:endParaRPr>
            </a:p>
          </p:txBody>
        </p:sp>
      </p:grpSp>
      <p:grpSp>
        <p:nvGrpSpPr>
          <p:cNvPr id="659" name="Google Shape;659;p42"/>
          <p:cNvGrpSpPr/>
          <p:nvPr/>
        </p:nvGrpSpPr>
        <p:grpSpPr>
          <a:xfrm>
            <a:off x="720100" y="3723200"/>
            <a:ext cx="7704355" cy="400200"/>
            <a:chOff x="999203" y="3619050"/>
            <a:chExt cx="7131021" cy="400200"/>
          </a:xfrm>
        </p:grpSpPr>
        <p:grpSp>
          <p:nvGrpSpPr>
            <p:cNvPr id="660" name="Google Shape;660;p42"/>
            <p:cNvGrpSpPr/>
            <p:nvPr/>
          </p:nvGrpSpPr>
          <p:grpSpPr>
            <a:xfrm>
              <a:off x="999203" y="3619050"/>
              <a:ext cx="6224301" cy="400200"/>
              <a:chOff x="999203" y="3619050"/>
              <a:chExt cx="6224301" cy="400200"/>
            </a:xfrm>
          </p:grpSpPr>
          <p:sp>
            <p:nvSpPr>
              <p:cNvPr id="661" name="Google Shape;661;p42"/>
              <p:cNvSpPr txBox="1"/>
              <p:nvPr/>
            </p:nvSpPr>
            <p:spPr>
              <a:xfrm>
                <a:off x="2510804" y="3647550"/>
                <a:ext cx="4712700" cy="3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is the second planet from the Sun and it is hot</a:t>
                </a:r>
                <a:endParaRPr>
                  <a:solidFill>
                    <a:schemeClr val="dk1"/>
                  </a:solidFill>
                  <a:latin typeface="Albert Sans"/>
                  <a:ea typeface="Albert Sans"/>
                  <a:cs typeface="Albert Sans"/>
                  <a:sym typeface="Albert Sans"/>
                </a:endParaRPr>
              </a:p>
            </p:txBody>
          </p:sp>
          <p:sp>
            <p:nvSpPr>
              <p:cNvPr id="662" name="Google Shape;662;p42"/>
              <p:cNvSpPr txBox="1"/>
              <p:nvPr/>
            </p:nvSpPr>
            <p:spPr>
              <a:xfrm>
                <a:off x="999203" y="3619050"/>
                <a:ext cx="1388700" cy="400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sp>
          <p:nvSpPr>
            <p:cNvPr id="663" name="Google Shape;663;p42"/>
            <p:cNvSpPr txBox="1"/>
            <p:nvPr/>
          </p:nvSpPr>
          <p:spPr>
            <a:xfrm>
              <a:off x="7204724" y="3619050"/>
              <a:ext cx="925500" cy="400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1"/>
                  </a:solidFill>
                  <a:latin typeface="Albert Sans"/>
                  <a:ea typeface="Albert Sans"/>
                  <a:cs typeface="Albert Sans"/>
                  <a:sym typeface="Albert Sans"/>
                </a:rPr>
                <a:t>4</a:t>
              </a:r>
              <a:r>
                <a:rPr b="1" lang="en" sz="2000">
                  <a:solidFill>
                    <a:schemeClr val="dk1"/>
                  </a:solidFill>
                  <a:latin typeface="Albert Sans"/>
                  <a:ea typeface="Albert Sans"/>
                  <a:cs typeface="Albert Sans"/>
                  <a:sym typeface="Albert Sans"/>
                </a:rPr>
                <a:t>0%</a:t>
              </a:r>
              <a:endParaRPr b="1" sz="2000">
                <a:solidFill>
                  <a:schemeClr val="dk1"/>
                </a:solidFill>
                <a:latin typeface="Albert Sans"/>
                <a:ea typeface="Albert Sans"/>
                <a:cs typeface="Albert Sans"/>
                <a:sym typeface="Albert Sans"/>
              </a:endParaRPr>
            </a:p>
          </p:txBody>
        </p:sp>
      </p:grpSp>
      <p:grpSp>
        <p:nvGrpSpPr>
          <p:cNvPr id="664" name="Google Shape;664;p42"/>
          <p:cNvGrpSpPr/>
          <p:nvPr/>
        </p:nvGrpSpPr>
        <p:grpSpPr>
          <a:xfrm flipH="1">
            <a:off x="2587106" y="4249695"/>
            <a:ext cx="1851969" cy="336593"/>
            <a:chOff x="6456472" y="3575600"/>
            <a:chExt cx="3040500" cy="552608"/>
          </a:xfrm>
        </p:grpSpPr>
        <p:sp>
          <p:nvSpPr>
            <p:cNvPr id="665" name="Google Shape;665;p42"/>
            <p:cNvSpPr/>
            <p:nvPr/>
          </p:nvSpPr>
          <p:spPr>
            <a:xfrm>
              <a:off x="6456472" y="3575608"/>
              <a:ext cx="30405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42"/>
          <p:cNvGrpSpPr/>
          <p:nvPr/>
        </p:nvGrpSpPr>
        <p:grpSpPr>
          <a:xfrm flipH="1">
            <a:off x="2587106" y="3100575"/>
            <a:ext cx="2757219" cy="336593"/>
            <a:chOff x="6456475" y="3575593"/>
            <a:chExt cx="4526709" cy="552607"/>
          </a:xfrm>
        </p:grpSpPr>
        <p:sp>
          <p:nvSpPr>
            <p:cNvPr id="668" name="Google Shape;668;p42"/>
            <p:cNvSpPr/>
            <p:nvPr/>
          </p:nvSpPr>
          <p:spPr>
            <a:xfrm>
              <a:off x="6456484" y="3575593"/>
              <a:ext cx="4526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2"/>
            <p:cNvSpPr/>
            <p:nvPr/>
          </p:nvSpPr>
          <p:spPr>
            <a:xfrm>
              <a:off x="6456475" y="3575600"/>
              <a:ext cx="552600" cy="55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42"/>
          <p:cNvGrpSpPr/>
          <p:nvPr/>
        </p:nvGrpSpPr>
        <p:grpSpPr>
          <a:xfrm flipH="1">
            <a:off x="2587102" y="1951467"/>
            <a:ext cx="3660447" cy="336596"/>
            <a:chOff x="6456472" y="3575600"/>
            <a:chExt cx="6009600" cy="552613"/>
          </a:xfrm>
        </p:grpSpPr>
        <p:sp>
          <p:nvSpPr>
            <p:cNvPr id="671" name="Google Shape;671;p42"/>
            <p:cNvSpPr/>
            <p:nvPr/>
          </p:nvSpPr>
          <p:spPr>
            <a:xfrm>
              <a:off x="6456472" y="3575613"/>
              <a:ext cx="60096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2"/>
            <p:cNvSpPr/>
            <p:nvPr/>
          </p:nvSpPr>
          <p:spPr>
            <a:xfrm>
              <a:off x="6456475" y="3575600"/>
              <a:ext cx="552600" cy="5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42"/>
          <p:cNvGrpSpPr/>
          <p:nvPr/>
        </p:nvGrpSpPr>
        <p:grpSpPr>
          <a:xfrm flipH="1">
            <a:off x="-8424" y="3198346"/>
            <a:ext cx="1414994" cy="4827526"/>
            <a:chOff x="6323153" y="1628621"/>
            <a:chExt cx="1414994" cy="4827526"/>
          </a:xfrm>
        </p:grpSpPr>
        <p:grpSp>
          <p:nvGrpSpPr>
            <p:cNvPr id="674" name="Google Shape;674;p42"/>
            <p:cNvGrpSpPr/>
            <p:nvPr/>
          </p:nvGrpSpPr>
          <p:grpSpPr>
            <a:xfrm rot="5400000">
              <a:off x="5205837" y="3453434"/>
              <a:ext cx="4357122" cy="707497"/>
              <a:chOff x="6456475" y="3575600"/>
              <a:chExt cx="3403204" cy="552603"/>
            </a:xfrm>
          </p:grpSpPr>
          <p:sp>
            <p:nvSpPr>
              <p:cNvPr id="675" name="Google Shape;675;p42"/>
              <p:cNvSpPr/>
              <p:nvPr/>
            </p:nvSpPr>
            <p:spPr>
              <a:xfrm>
                <a:off x="6456479" y="3575603"/>
                <a:ext cx="3403200" cy="552600"/>
              </a:xfrm>
              <a:prstGeom prst="roundRect">
                <a:avLst>
                  <a:gd fmla="val 50000" name="adj"/>
                </a:avLst>
              </a:prstGeom>
              <a:gradFill>
                <a:gsLst>
                  <a:gs pos="0">
                    <a:srgbClr val="08E0DB"/>
                  </a:gs>
                  <a:gs pos="100000">
                    <a:srgbClr val="0336D0"/>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2"/>
              <p:cNvSpPr/>
              <p:nvPr/>
            </p:nvSpPr>
            <p:spPr>
              <a:xfrm>
                <a:off x="6456475" y="3575600"/>
                <a:ext cx="552600" cy="552600"/>
              </a:xfrm>
              <a:prstGeom prst="ellipse">
                <a:avLst/>
              </a:prstGeom>
              <a:solidFill>
                <a:srgbClr val="1FC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42"/>
            <p:cNvGrpSpPr/>
            <p:nvPr/>
          </p:nvGrpSpPr>
          <p:grpSpPr>
            <a:xfrm rot="5400000">
              <a:off x="4797356" y="4222856"/>
              <a:ext cx="3759089" cy="707494"/>
              <a:chOff x="6456475" y="3575600"/>
              <a:chExt cx="2936100" cy="552600"/>
            </a:xfrm>
          </p:grpSpPr>
          <p:sp>
            <p:nvSpPr>
              <p:cNvPr id="678" name="Google Shape;678;p42"/>
              <p:cNvSpPr/>
              <p:nvPr/>
            </p:nvSpPr>
            <p:spPr>
              <a:xfrm>
                <a:off x="6456475" y="3575600"/>
                <a:ext cx="2936100" cy="5526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2"/>
              <p:cNvSpPr/>
              <p:nvPr/>
            </p:nvSpPr>
            <p:spPr>
              <a:xfrm>
                <a:off x="6456475" y="3575600"/>
                <a:ext cx="552600" cy="552600"/>
              </a:xfrm>
              <a:prstGeom prst="ellipse">
                <a:avLst/>
              </a:prstGeom>
              <a:solidFill>
                <a:srgbClr val="0336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3"/>
          <p:cNvSpPr/>
          <p:nvPr/>
        </p:nvSpPr>
        <p:spPr>
          <a:xfrm rot="5400000">
            <a:off x="3622176" y="1445601"/>
            <a:ext cx="829800" cy="82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p43"/>
          <p:cNvSpPr/>
          <p:nvPr/>
        </p:nvSpPr>
        <p:spPr>
          <a:xfrm rot="5400000">
            <a:off x="5399439" y="1450251"/>
            <a:ext cx="832200" cy="832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p43"/>
          <p:cNvSpPr/>
          <p:nvPr/>
        </p:nvSpPr>
        <p:spPr>
          <a:xfrm rot="5400000">
            <a:off x="7177927" y="1464551"/>
            <a:ext cx="832200" cy="832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7" name="Google Shape;687;p43"/>
          <p:cNvSpPr/>
          <p:nvPr/>
        </p:nvSpPr>
        <p:spPr>
          <a:xfrm flipH="1">
            <a:off x="1232134" y="3751700"/>
            <a:ext cx="1172100" cy="8298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3"/>
          <p:cNvSpPr/>
          <p:nvPr/>
        </p:nvSpPr>
        <p:spPr>
          <a:xfrm flipH="1">
            <a:off x="998618" y="2603476"/>
            <a:ext cx="1744800" cy="8298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3"/>
          <p:cNvSpPr/>
          <p:nvPr/>
        </p:nvSpPr>
        <p:spPr>
          <a:xfrm flipH="1">
            <a:off x="712600" y="1455250"/>
            <a:ext cx="2316600" cy="8298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3"/>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691" name="Google Shape;691;p43"/>
          <p:cNvSpPr txBox="1"/>
          <p:nvPr/>
        </p:nvSpPr>
        <p:spPr>
          <a:xfrm>
            <a:off x="1436223" y="1632795"/>
            <a:ext cx="752700" cy="47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01</a:t>
            </a:r>
            <a:endParaRPr b="1" sz="3000">
              <a:solidFill>
                <a:schemeClr val="lt1"/>
              </a:solidFill>
              <a:latin typeface="Albert Sans"/>
              <a:ea typeface="Albert Sans"/>
              <a:cs typeface="Albert Sans"/>
              <a:sym typeface="Albert Sans"/>
            </a:endParaRPr>
          </a:p>
        </p:txBody>
      </p:sp>
      <p:sp>
        <p:nvSpPr>
          <p:cNvPr id="692" name="Google Shape;692;p43"/>
          <p:cNvSpPr txBox="1"/>
          <p:nvPr/>
        </p:nvSpPr>
        <p:spPr>
          <a:xfrm>
            <a:off x="1436223" y="2781022"/>
            <a:ext cx="752700" cy="47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02</a:t>
            </a:r>
            <a:endParaRPr b="1" sz="3000">
              <a:solidFill>
                <a:schemeClr val="lt1"/>
              </a:solidFill>
              <a:latin typeface="Albert Sans"/>
              <a:ea typeface="Albert Sans"/>
              <a:cs typeface="Albert Sans"/>
              <a:sym typeface="Albert Sans"/>
            </a:endParaRPr>
          </a:p>
        </p:txBody>
      </p:sp>
      <p:sp>
        <p:nvSpPr>
          <p:cNvPr id="693" name="Google Shape;693;p43"/>
          <p:cNvSpPr txBox="1"/>
          <p:nvPr/>
        </p:nvSpPr>
        <p:spPr>
          <a:xfrm>
            <a:off x="1436230" y="3929247"/>
            <a:ext cx="752700" cy="47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03</a:t>
            </a:r>
            <a:endParaRPr b="1" sz="3000">
              <a:solidFill>
                <a:schemeClr val="lt1"/>
              </a:solidFill>
              <a:latin typeface="Albert Sans"/>
              <a:ea typeface="Albert Sans"/>
              <a:cs typeface="Albert Sans"/>
              <a:sym typeface="Albert Sans"/>
            </a:endParaRPr>
          </a:p>
        </p:txBody>
      </p:sp>
      <p:grpSp>
        <p:nvGrpSpPr>
          <p:cNvPr id="694" name="Google Shape;694;p43"/>
          <p:cNvGrpSpPr/>
          <p:nvPr/>
        </p:nvGrpSpPr>
        <p:grpSpPr>
          <a:xfrm>
            <a:off x="3201850" y="2422825"/>
            <a:ext cx="1670400" cy="2174551"/>
            <a:chOff x="3201850" y="2317675"/>
            <a:chExt cx="1670400" cy="2174551"/>
          </a:xfrm>
        </p:grpSpPr>
        <p:sp>
          <p:nvSpPr>
            <p:cNvPr id="695" name="Google Shape;695;p43"/>
            <p:cNvSpPr txBox="1"/>
            <p:nvPr/>
          </p:nvSpPr>
          <p:spPr>
            <a:xfrm>
              <a:off x="3201850" y="2317675"/>
              <a:ext cx="16704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sp>
          <p:nvSpPr>
            <p:cNvPr id="696" name="Google Shape;696;p43"/>
            <p:cNvSpPr txBox="1"/>
            <p:nvPr/>
          </p:nvSpPr>
          <p:spPr>
            <a:xfrm>
              <a:off x="3201850" y="2781025"/>
              <a:ext cx="1670400" cy="171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Jupiter is a gas giant and the biggest planet in the Solar System. It was named after the Roman god of the skies and lightning</a:t>
              </a:r>
              <a:endParaRPr>
                <a:solidFill>
                  <a:schemeClr val="dk1"/>
                </a:solidFill>
                <a:latin typeface="Albert Sans"/>
                <a:ea typeface="Albert Sans"/>
                <a:cs typeface="Albert Sans"/>
                <a:sym typeface="Albert Sans"/>
              </a:endParaRPr>
            </a:p>
          </p:txBody>
        </p:sp>
      </p:grpSp>
      <p:sp>
        <p:nvSpPr>
          <p:cNvPr id="697" name="Google Shape;697;p43"/>
          <p:cNvSpPr txBox="1"/>
          <p:nvPr/>
        </p:nvSpPr>
        <p:spPr>
          <a:xfrm>
            <a:off x="3642276" y="1611425"/>
            <a:ext cx="789600" cy="498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01</a:t>
            </a:r>
            <a:endParaRPr b="1" sz="3000">
              <a:solidFill>
                <a:schemeClr val="lt1"/>
              </a:solidFill>
              <a:latin typeface="Albert Sans"/>
              <a:ea typeface="Albert Sans"/>
              <a:cs typeface="Albert Sans"/>
              <a:sym typeface="Albert Sans"/>
            </a:endParaRPr>
          </a:p>
        </p:txBody>
      </p:sp>
      <p:grpSp>
        <p:nvGrpSpPr>
          <p:cNvPr id="698" name="Google Shape;698;p43"/>
          <p:cNvGrpSpPr/>
          <p:nvPr/>
        </p:nvGrpSpPr>
        <p:grpSpPr>
          <a:xfrm>
            <a:off x="4980325" y="2422825"/>
            <a:ext cx="1670412" cy="2174526"/>
            <a:chOff x="4980325" y="2317675"/>
            <a:chExt cx="1670412" cy="2174526"/>
          </a:xfrm>
        </p:grpSpPr>
        <p:sp>
          <p:nvSpPr>
            <p:cNvPr id="699" name="Google Shape;699;p43"/>
            <p:cNvSpPr txBox="1"/>
            <p:nvPr/>
          </p:nvSpPr>
          <p:spPr>
            <a:xfrm>
              <a:off x="4980337" y="2317675"/>
              <a:ext cx="16704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sp>
          <p:nvSpPr>
            <p:cNvPr id="700" name="Google Shape;700;p43"/>
            <p:cNvSpPr txBox="1"/>
            <p:nvPr/>
          </p:nvSpPr>
          <p:spPr>
            <a:xfrm>
              <a:off x="4980325" y="2781000"/>
              <a:ext cx="1670400" cy="171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 has a beautiful name and is the second planet from the Sun. It’s the second-brightest natural object in the night sky</a:t>
              </a:r>
              <a:endParaRPr sz="1700">
                <a:solidFill>
                  <a:schemeClr val="dk1"/>
                </a:solidFill>
                <a:latin typeface="Albert Sans"/>
                <a:ea typeface="Albert Sans"/>
                <a:cs typeface="Albert Sans"/>
                <a:sym typeface="Albert Sans"/>
              </a:endParaRPr>
            </a:p>
          </p:txBody>
        </p:sp>
      </p:grpSp>
      <p:sp>
        <p:nvSpPr>
          <p:cNvPr id="701" name="Google Shape;701;p43"/>
          <p:cNvSpPr txBox="1"/>
          <p:nvPr/>
        </p:nvSpPr>
        <p:spPr>
          <a:xfrm>
            <a:off x="5420739" y="1611425"/>
            <a:ext cx="789600" cy="498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02</a:t>
            </a:r>
            <a:endParaRPr b="1" sz="3000">
              <a:solidFill>
                <a:schemeClr val="lt1"/>
              </a:solidFill>
              <a:latin typeface="Albert Sans"/>
              <a:ea typeface="Albert Sans"/>
              <a:cs typeface="Albert Sans"/>
              <a:sym typeface="Albert Sans"/>
            </a:endParaRPr>
          </a:p>
        </p:txBody>
      </p:sp>
      <p:grpSp>
        <p:nvGrpSpPr>
          <p:cNvPr id="702" name="Google Shape;702;p43"/>
          <p:cNvGrpSpPr/>
          <p:nvPr/>
        </p:nvGrpSpPr>
        <p:grpSpPr>
          <a:xfrm>
            <a:off x="6684425" y="2422825"/>
            <a:ext cx="1744800" cy="2174525"/>
            <a:chOff x="6684425" y="2317675"/>
            <a:chExt cx="1744800" cy="2174525"/>
          </a:xfrm>
        </p:grpSpPr>
        <p:sp>
          <p:nvSpPr>
            <p:cNvPr id="703" name="Google Shape;703;p43"/>
            <p:cNvSpPr txBox="1"/>
            <p:nvPr/>
          </p:nvSpPr>
          <p:spPr>
            <a:xfrm>
              <a:off x="6684425" y="2317675"/>
              <a:ext cx="17448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sp>
          <p:nvSpPr>
            <p:cNvPr id="704" name="Google Shape;704;p43"/>
            <p:cNvSpPr txBox="1"/>
            <p:nvPr/>
          </p:nvSpPr>
          <p:spPr>
            <a:xfrm>
              <a:off x="6684425" y="2781000"/>
              <a:ext cx="1744800" cy="171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Saturn is a gas giant and has several rings. It's composed mostly of hydrogen and helium. It’s the sixth planet from the Sun</a:t>
              </a:r>
              <a:endParaRPr sz="1700">
                <a:solidFill>
                  <a:schemeClr val="dk1"/>
                </a:solidFill>
                <a:latin typeface="Albert Sans"/>
                <a:ea typeface="Albert Sans"/>
                <a:cs typeface="Albert Sans"/>
                <a:sym typeface="Albert Sans"/>
              </a:endParaRPr>
            </a:p>
          </p:txBody>
        </p:sp>
      </p:grpSp>
      <p:sp>
        <p:nvSpPr>
          <p:cNvPr id="705" name="Google Shape;705;p43"/>
          <p:cNvSpPr txBox="1"/>
          <p:nvPr/>
        </p:nvSpPr>
        <p:spPr>
          <a:xfrm>
            <a:off x="7199227" y="1611425"/>
            <a:ext cx="789600" cy="498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chemeClr val="lt1"/>
                </a:solidFill>
                <a:latin typeface="Albert Sans"/>
                <a:ea typeface="Albert Sans"/>
                <a:cs typeface="Albert Sans"/>
                <a:sym typeface="Albert Sans"/>
              </a:rPr>
              <a:t>03</a:t>
            </a:r>
            <a:endParaRPr b="1" sz="3000">
              <a:solidFill>
                <a:schemeClr val="lt1"/>
              </a:solidFill>
              <a:latin typeface="Albert Sans"/>
              <a:ea typeface="Albert Sans"/>
              <a:cs typeface="Albert Sans"/>
              <a:sym typeface="Alber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4"/>
          <p:cNvSpPr/>
          <p:nvPr/>
        </p:nvSpPr>
        <p:spPr>
          <a:xfrm flipH="1" rot="-5400000">
            <a:off x="944806" y="1436825"/>
            <a:ext cx="1216200" cy="12120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4"/>
          <p:cNvSpPr/>
          <p:nvPr/>
        </p:nvSpPr>
        <p:spPr>
          <a:xfrm flipH="1" rot="-5400000">
            <a:off x="2956031" y="1436825"/>
            <a:ext cx="1216200" cy="12120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4"/>
          <p:cNvSpPr/>
          <p:nvPr/>
        </p:nvSpPr>
        <p:spPr>
          <a:xfrm flipH="1" rot="-5400000">
            <a:off x="4967256" y="1436825"/>
            <a:ext cx="1216200" cy="12120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4"/>
          <p:cNvSpPr/>
          <p:nvPr/>
        </p:nvSpPr>
        <p:spPr>
          <a:xfrm flipH="1" rot="-5400000">
            <a:off x="6978481" y="1436825"/>
            <a:ext cx="1216200" cy="1212000"/>
          </a:xfrm>
          <a:prstGeom prst="ellips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715" name="Google Shape;715;p44"/>
          <p:cNvGrpSpPr/>
          <p:nvPr/>
        </p:nvGrpSpPr>
        <p:grpSpPr>
          <a:xfrm>
            <a:off x="700150" y="2975650"/>
            <a:ext cx="1705500" cy="1622775"/>
            <a:chOff x="813950" y="2880150"/>
            <a:chExt cx="1705500" cy="1622775"/>
          </a:xfrm>
        </p:grpSpPr>
        <p:grpSp>
          <p:nvGrpSpPr>
            <p:cNvPr id="716" name="Google Shape;716;p44"/>
            <p:cNvGrpSpPr/>
            <p:nvPr/>
          </p:nvGrpSpPr>
          <p:grpSpPr>
            <a:xfrm>
              <a:off x="813950" y="3540500"/>
              <a:ext cx="1705500" cy="962425"/>
              <a:chOff x="813950" y="3540500"/>
              <a:chExt cx="1705500" cy="962425"/>
            </a:xfrm>
          </p:grpSpPr>
          <p:sp>
            <p:nvSpPr>
              <p:cNvPr id="717" name="Google Shape;717;p44"/>
              <p:cNvSpPr txBox="1"/>
              <p:nvPr/>
            </p:nvSpPr>
            <p:spPr>
              <a:xfrm>
                <a:off x="813950" y="3540500"/>
                <a:ext cx="1705500" cy="3933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sp>
            <p:nvSpPr>
              <p:cNvPr id="718" name="Google Shape;718;p44"/>
              <p:cNvSpPr txBox="1"/>
              <p:nvPr/>
            </p:nvSpPr>
            <p:spPr>
              <a:xfrm>
                <a:off x="813950" y="3931425"/>
                <a:ext cx="1705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a:t>
                </a:r>
                <a:r>
                  <a:rPr lang="en">
                    <a:solidFill>
                      <a:schemeClr val="dk1"/>
                    </a:solidFill>
                    <a:latin typeface="Albert Sans"/>
                    <a:ea typeface="Albert Sans"/>
                    <a:cs typeface="Albert Sans"/>
                    <a:sym typeface="Albert Sans"/>
                  </a:rPr>
                  <a:t>'</a:t>
                </a:r>
                <a:r>
                  <a:rPr lang="en">
                    <a:solidFill>
                      <a:schemeClr val="dk1"/>
                    </a:solidFill>
                    <a:latin typeface="Albert Sans"/>
                    <a:ea typeface="Albert Sans"/>
                    <a:cs typeface="Albert Sans"/>
                    <a:sym typeface="Albert Sans"/>
                  </a:rPr>
                  <a:t>s the biggest planet of them all</a:t>
                </a:r>
                <a:endParaRPr>
                  <a:solidFill>
                    <a:schemeClr val="dk1"/>
                  </a:solidFill>
                  <a:latin typeface="Albert Sans"/>
                  <a:ea typeface="Albert Sans"/>
                  <a:cs typeface="Albert Sans"/>
                  <a:sym typeface="Albert Sans"/>
                </a:endParaRPr>
              </a:p>
            </p:txBody>
          </p:sp>
        </p:grpSp>
        <p:sp>
          <p:nvSpPr>
            <p:cNvPr id="719" name="Google Shape;719;p44"/>
            <p:cNvSpPr txBox="1"/>
            <p:nvPr/>
          </p:nvSpPr>
          <p:spPr>
            <a:xfrm>
              <a:off x="1108250" y="2880150"/>
              <a:ext cx="11169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Albert Sans"/>
                  <a:ea typeface="Albert Sans"/>
                  <a:cs typeface="Albert Sans"/>
                  <a:sym typeface="Albert Sans"/>
                </a:rPr>
                <a:t>25%</a:t>
              </a:r>
              <a:endParaRPr b="1" sz="3000">
                <a:solidFill>
                  <a:schemeClr val="dk1"/>
                </a:solidFill>
                <a:latin typeface="Albert Sans"/>
                <a:ea typeface="Albert Sans"/>
                <a:cs typeface="Albert Sans"/>
                <a:sym typeface="Albert Sans"/>
              </a:endParaRPr>
            </a:p>
          </p:txBody>
        </p:sp>
      </p:grpSp>
      <p:grpSp>
        <p:nvGrpSpPr>
          <p:cNvPr id="720" name="Google Shape;720;p44"/>
          <p:cNvGrpSpPr/>
          <p:nvPr/>
        </p:nvGrpSpPr>
        <p:grpSpPr>
          <a:xfrm>
            <a:off x="2711375" y="2975650"/>
            <a:ext cx="1705500" cy="1622775"/>
            <a:chOff x="2748975" y="2880150"/>
            <a:chExt cx="1705500" cy="1622775"/>
          </a:xfrm>
        </p:grpSpPr>
        <p:grpSp>
          <p:nvGrpSpPr>
            <p:cNvPr id="721" name="Google Shape;721;p44"/>
            <p:cNvGrpSpPr/>
            <p:nvPr/>
          </p:nvGrpSpPr>
          <p:grpSpPr>
            <a:xfrm>
              <a:off x="2748975" y="3540500"/>
              <a:ext cx="1705500" cy="962425"/>
              <a:chOff x="2748975" y="3540500"/>
              <a:chExt cx="1705500" cy="962425"/>
            </a:xfrm>
          </p:grpSpPr>
          <p:sp>
            <p:nvSpPr>
              <p:cNvPr id="722" name="Google Shape;722;p44"/>
              <p:cNvSpPr txBox="1"/>
              <p:nvPr/>
            </p:nvSpPr>
            <p:spPr>
              <a:xfrm>
                <a:off x="2748975" y="3540500"/>
                <a:ext cx="1705500" cy="3933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sp>
            <p:nvSpPr>
              <p:cNvPr id="723" name="Google Shape;723;p44"/>
              <p:cNvSpPr txBox="1"/>
              <p:nvPr/>
            </p:nvSpPr>
            <p:spPr>
              <a:xfrm>
                <a:off x="2748975" y="3931425"/>
                <a:ext cx="1705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 has</a:t>
                </a:r>
                <a:r>
                  <a:rPr lang="en">
                    <a:solidFill>
                      <a:schemeClr val="dk1"/>
                    </a:solidFill>
                    <a:latin typeface="Albert Sans"/>
                    <a:ea typeface="Albert Sans"/>
                    <a:cs typeface="Albert Sans"/>
                    <a:sym typeface="Albert Sans"/>
                  </a:rPr>
                  <a:t> extremely high</a:t>
                </a:r>
                <a:r>
                  <a:rPr lang="en">
                    <a:solidFill>
                      <a:schemeClr val="dk1"/>
                    </a:solidFill>
                    <a:latin typeface="Albert Sans"/>
                    <a:ea typeface="Albert Sans"/>
                    <a:cs typeface="Albert Sans"/>
                    <a:sym typeface="Albert Sans"/>
                  </a:rPr>
                  <a:t> temperatures</a:t>
                </a:r>
                <a:endParaRPr>
                  <a:solidFill>
                    <a:schemeClr val="dk1"/>
                  </a:solidFill>
                  <a:latin typeface="Albert Sans"/>
                  <a:ea typeface="Albert Sans"/>
                  <a:cs typeface="Albert Sans"/>
                  <a:sym typeface="Albert Sans"/>
                </a:endParaRPr>
              </a:p>
            </p:txBody>
          </p:sp>
        </p:grpSp>
        <p:sp>
          <p:nvSpPr>
            <p:cNvPr id="724" name="Google Shape;724;p44"/>
            <p:cNvSpPr txBox="1"/>
            <p:nvPr/>
          </p:nvSpPr>
          <p:spPr>
            <a:xfrm>
              <a:off x="3043275" y="2880150"/>
              <a:ext cx="11169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Albert Sans"/>
                  <a:ea typeface="Albert Sans"/>
                  <a:cs typeface="Albert Sans"/>
                  <a:sym typeface="Albert Sans"/>
                </a:rPr>
                <a:t>30%</a:t>
              </a:r>
              <a:endParaRPr b="1" sz="3000">
                <a:solidFill>
                  <a:schemeClr val="dk1"/>
                </a:solidFill>
                <a:latin typeface="Albert Sans"/>
                <a:ea typeface="Albert Sans"/>
                <a:cs typeface="Albert Sans"/>
                <a:sym typeface="Albert Sans"/>
              </a:endParaRPr>
            </a:p>
          </p:txBody>
        </p:sp>
      </p:grpSp>
      <p:grpSp>
        <p:nvGrpSpPr>
          <p:cNvPr id="725" name="Google Shape;725;p44"/>
          <p:cNvGrpSpPr/>
          <p:nvPr/>
        </p:nvGrpSpPr>
        <p:grpSpPr>
          <a:xfrm>
            <a:off x="4724300" y="2975650"/>
            <a:ext cx="1705500" cy="1622775"/>
            <a:chOff x="4685700" y="2880150"/>
            <a:chExt cx="1705500" cy="1622775"/>
          </a:xfrm>
        </p:grpSpPr>
        <p:grpSp>
          <p:nvGrpSpPr>
            <p:cNvPr id="726" name="Google Shape;726;p44"/>
            <p:cNvGrpSpPr/>
            <p:nvPr/>
          </p:nvGrpSpPr>
          <p:grpSpPr>
            <a:xfrm>
              <a:off x="4685700" y="3540500"/>
              <a:ext cx="1705500" cy="962425"/>
              <a:chOff x="4685700" y="3540500"/>
              <a:chExt cx="1705500" cy="962425"/>
            </a:xfrm>
          </p:grpSpPr>
          <p:sp>
            <p:nvSpPr>
              <p:cNvPr id="727" name="Google Shape;727;p44"/>
              <p:cNvSpPr txBox="1"/>
              <p:nvPr/>
            </p:nvSpPr>
            <p:spPr>
              <a:xfrm>
                <a:off x="4685700" y="3540500"/>
                <a:ext cx="1705500" cy="3933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sp>
            <p:nvSpPr>
              <p:cNvPr id="728" name="Google Shape;728;p44"/>
              <p:cNvSpPr txBox="1"/>
              <p:nvPr/>
            </p:nvSpPr>
            <p:spPr>
              <a:xfrm>
                <a:off x="4685700" y="3931425"/>
                <a:ext cx="1705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Mars is actually a very cold place</a:t>
                </a:r>
                <a:endParaRPr>
                  <a:solidFill>
                    <a:schemeClr val="dk1"/>
                  </a:solidFill>
                  <a:latin typeface="Albert Sans"/>
                  <a:ea typeface="Albert Sans"/>
                  <a:cs typeface="Albert Sans"/>
                  <a:sym typeface="Albert Sans"/>
                </a:endParaRPr>
              </a:p>
            </p:txBody>
          </p:sp>
        </p:grpSp>
        <p:sp>
          <p:nvSpPr>
            <p:cNvPr id="729" name="Google Shape;729;p44"/>
            <p:cNvSpPr txBox="1"/>
            <p:nvPr/>
          </p:nvSpPr>
          <p:spPr>
            <a:xfrm>
              <a:off x="4978300" y="2880150"/>
              <a:ext cx="11169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Albert Sans"/>
                  <a:ea typeface="Albert Sans"/>
                  <a:cs typeface="Albert Sans"/>
                  <a:sym typeface="Albert Sans"/>
                </a:rPr>
                <a:t>20%</a:t>
              </a:r>
              <a:endParaRPr b="1" sz="3000">
                <a:solidFill>
                  <a:schemeClr val="dk1"/>
                </a:solidFill>
                <a:latin typeface="Albert Sans"/>
                <a:ea typeface="Albert Sans"/>
                <a:cs typeface="Albert Sans"/>
                <a:sym typeface="Albert Sans"/>
              </a:endParaRPr>
            </a:p>
          </p:txBody>
        </p:sp>
      </p:grpSp>
      <p:grpSp>
        <p:nvGrpSpPr>
          <p:cNvPr id="730" name="Google Shape;730;p44"/>
          <p:cNvGrpSpPr/>
          <p:nvPr/>
        </p:nvGrpSpPr>
        <p:grpSpPr>
          <a:xfrm>
            <a:off x="6737300" y="2975650"/>
            <a:ext cx="1705500" cy="1622775"/>
            <a:chOff x="6622500" y="2880150"/>
            <a:chExt cx="1705500" cy="1622775"/>
          </a:xfrm>
        </p:grpSpPr>
        <p:grpSp>
          <p:nvGrpSpPr>
            <p:cNvPr id="731" name="Google Shape;731;p44"/>
            <p:cNvGrpSpPr/>
            <p:nvPr/>
          </p:nvGrpSpPr>
          <p:grpSpPr>
            <a:xfrm>
              <a:off x="6622500" y="3540500"/>
              <a:ext cx="1705500" cy="962425"/>
              <a:chOff x="6622500" y="3540500"/>
              <a:chExt cx="1705500" cy="962425"/>
            </a:xfrm>
          </p:grpSpPr>
          <p:sp>
            <p:nvSpPr>
              <p:cNvPr id="732" name="Google Shape;732;p44"/>
              <p:cNvSpPr txBox="1"/>
              <p:nvPr/>
            </p:nvSpPr>
            <p:spPr>
              <a:xfrm>
                <a:off x="6622500" y="3540500"/>
                <a:ext cx="1705500" cy="3933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sp>
            <p:nvSpPr>
              <p:cNvPr id="733" name="Google Shape;733;p44"/>
              <p:cNvSpPr txBox="1"/>
              <p:nvPr/>
            </p:nvSpPr>
            <p:spPr>
              <a:xfrm>
                <a:off x="6622500" y="3931425"/>
                <a:ext cx="1705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It’s a gas giant with several rings</a:t>
                </a:r>
                <a:endParaRPr>
                  <a:solidFill>
                    <a:schemeClr val="dk1"/>
                  </a:solidFill>
                  <a:latin typeface="Albert Sans"/>
                  <a:ea typeface="Albert Sans"/>
                  <a:cs typeface="Albert Sans"/>
                  <a:sym typeface="Albert Sans"/>
                </a:endParaRPr>
              </a:p>
            </p:txBody>
          </p:sp>
        </p:grpSp>
        <p:sp>
          <p:nvSpPr>
            <p:cNvPr id="734" name="Google Shape;734;p44"/>
            <p:cNvSpPr txBox="1"/>
            <p:nvPr/>
          </p:nvSpPr>
          <p:spPr>
            <a:xfrm>
              <a:off x="6916800" y="2880150"/>
              <a:ext cx="11169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Albert Sans"/>
                  <a:ea typeface="Albert Sans"/>
                  <a:cs typeface="Albert Sans"/>
                  <a:sym typeface="Albert Sans"/>
                </a:rPr>
                <a:t>25%</a:t>
              </a:r>
              <a:endParaRPr b="1" sz="3000">
                <a:solidFill>
                  <a:schemeClr val="dk1"/>
                </a:solidFill>
                <a:latin typeface="Albert Sans"/>
                <a:ea typeface="Albert Sans"/>
                <a:cs typeface="Albert Sans"/>
                <a:sym typeface="Albert Sans"/>
              </a:endParaRPr>
            </a:p>
          </p:txBody>
        </p:sp>
      </p:grpSp>
      <p:sp>
        <p:nvSpPr>
          <p:cNvPr id="735" name="Google Shape;735;p44"/>
          <p:cNvSpPr/>
          <p:nvPr/>
        </p:nvSpPr>
        <p:spPr>
          <a:xfrm flipH="1">
            <a:off x="944809" y="1434725"/>
            <a:ext cx="1216200" cy="1216200"/>
          </a:xfrm>
          <a:prstGeom prst="pie">
            <a:avLst>
              <a:gd fmla="val 10801714"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4"/>
          <p:cNvSpPr/>
          <p:nvPr/>
        </p:nvSpPr>
        <p:spPr>
          <a:xfrm flipH="1">
            <a:off x="2956034" y="1434725"/>
            <a:ext cx="1216200" cy="1216200"/>
          </a:xfrm>
          <a:prstGeom prst="pie">
            <a:avLst>
              <a:gd fmla="val 9536433"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37" name="Google Shape;737;p44"/>
          <p:cNvSpPr/>
          <p:nvPr/>
        </p:nvSpPr>
        <p:spPr>
          <a:xfrm flipH="1">
            <a:off x="4967259" y="1434725"/>
            <a:ext cx="1216200" cy="1216200"/>
          </a:xfrm>
          <a:prstGeom prst="pie">
            <a:avLst>
              <a:gd fmla="val 12163179"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4"/>
          <p:cNvSpPr/>
          <p:nvPr/>
        </p:nvSpPr>
        <p:spPr>
          <a:xfrm flipH="1">
            <a:off x="6978484" y="1434725"/>
            <a:ext cx="1216200" cy="1216200"/>
          </a:xfrm>
          <a:prstGeom prst="pie">
            <a:avLst>
              <a:gd fmla="val 10744107"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5"/>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744" name="Google Shape;744;p45"/>
          <p:cNvGrpSpPr/>
          <p:nvPr/>
        </p:nvGrpSpPr>
        <p:grpSpPr>
          <a:xfrm>
            <a:off x="710435" y="3143435"/>
            <a:ext cx="2385148" cy="988940"/>
            <a:chOff x="699827" y="3143435"/>
            <a:chExt cx="2385148" cy="988940"/>
          </a:xfrm>
        </p:grpSpPr>
        <p:grpSp>
          <p:nvGrpSpPr>
            <p:cNvPr id="745" name="Google Shape;745;p45"/>
            <p:cNvGrpSpPr/>
            <p:nvPr/>
          </p:nvGrpSpPr>
          <p:grpSpPr>
            <a:xfrm>
              <a:off x="699827" y="3486335"/>
              <a:ext cx="2385148" cy="646040"/>
              <a:chOff x="699827" y="3486335"/>
              <a:chExt cx="2385148" cy="646040"/>
            </a:xfrm>
          </p:grpSpPr>
          <p:sp>
            <p:nvSpPr>
              <p:cNvPr id="746" name="Google Shape;746;p45"/>
              <p:cNvSpPr txBox="1"/>
              <p:nvPr/>
            </p:nvSpPr>
            <p:spPr>
              <a:xfrm>
                <a:off x="852375" y="3486335"/>
                <a:ext cx="22326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2"/>
                    </a:solidFill>
                    <a:latin typeface="Albert Sans"/>
                    <a:ea typeface="Albert Sans"/>
                    <a:cs typeface="Albert Sans"/>
                    <a:sym typeface="Albert Sans"/>
                  </a:rPr>
                  <a:t>Mercury</a:t>
                </a:r>
                <a:endParaRPr b="1" sz="2400">
                  <a:solidFill>
                    <a:schemeClr val="lt2"/>
                  </a:solidFill>
                  <a:latin typeface="Albert Sans"/>
                  <a:ea typeface="Albert Sans"/>
                  <a:cs typeface="Albert Sans"/>
                  <a:sym typeface="Albert Sans"/>
                </a:endParaRPr>
              </a:p>
            </p:txBody>
          </p:sp>
          <p:sp>
            <p:nvSpPr>
              <p:cNvPr id="747" name="Google Shape;747;p45"/>
              <p:cNvSpPr txBox="1"/>
              <p:nvPr/>
            </p:nvSpPr>
            <p:spPr>
              <a:xfrm>
                <a:off x="699827" y="3914875"/>
                <a:ext cx="2232600" cy="21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91919"/>
                    </a:solidFill>
                    <a:latin typeface="Albert Sans"/>
                    <a:ea typeface="Albert Sans"/>
                    <a:cs typeface="Albert Sans"/>
                    <a:sym typeface="Albert Sans"/>
                  </a:rPr>
                  <a:t>Mercury is a small planet</a:t>
                </a:r>
                <a:endParaRPr>
                  <a:solidFill>
                    <a:srgbClr val="191919"/>
                  </a:solidFill>
                  <a:latin typeface="Albert Sans"/>
                  <a:ea typeface="Albert Sans"/>
                  <a:cs typeface="Albert Sans"/>
                  <a:sym typeface="Albert Sans"/>
                </a:endParaRPr>
              </a:p>
            </p:txBody>
          </p:sp>
        </p:grpSp>
        <p:sp>
          <p:nvSpPr>
            <p:cNvPr id="748" name="Google Shape;748;p45"/>
            <p:cNvSpPr txBox="1"/>
            <p:nvPr/>
          </p:nvSpPr>
          <p:spPr>
            <a:xfrm>
              <a:off x="852375" y="3143435"/>
              <a:ext cx="22326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Albert Sans"/>
                  <a:ea typeface="Albert Sans"/>
                  <a:cs typeface="Albert Sans"/>
                  <a:sym typeface="Albert Sans"/>
                </a:rPr>
                <a:t>150,000</a:t>
              </a:r>
              <a:endParaRPr b="1" sz="2000">
                <a:solidFill>
                  <a:schemeClr val="lt2"/>
                </a:solidFill>
                <a:latin typeface="Albert Sans"/>
                <a:ea typeface="Albert Sans"/>
                <a:cs typeface="Albert Sans"/>
                <a:sym typeface="Albert Sans"/>
              </a:endParaRPr>
            </a:p>
          </p:txBody>
        </p:sp>
      </p:grpSp>
      <p:grpSp>
        <p:nvGrpSpPr>
          <p:cNvPr id="749" name="Google Shape;749;p45"/>
          <p:cNvGrpSpPr/>
          <p:nvPr/>
        </p:nvGrpSpPr>
        <p:grpSpPr>
          <a:xfrm>
            <a:off x="3467010" y="3143430"/>
            <a:ext cx="2231248" cy="988939"/>
            <a:chOff x="3456402" y="3143430"/>
            <a:chExt cx="2231248" cy="988939"/>
          </a:xfrm>
        </p:grpSpPr>
        <p:grpSp>
          <p:nvGrpSpPr>
            <p:cNvPr id="750" name="Google Shape;750;p45"/>
            <p:cNvGrpSpPr/>
            <p:nvPr/>
          </p:nvGrpSpPr>
          <p:grpSpPr>
            <a:xfrm>
              <a:off x="3456402" y="3486330"/>
              <a:ext cx="2231248" cy="646039"/>
              <a:chOff x="3456402" y="3486330"/>
              <a:chExt cx="2231248" cy="646039"/>
            </a:xfrm>
          </p:grpSpPr>
          <p:sp>
            <p:nvSpPr>
              <p:cNvPr id="751" name="Google Shape;751;p45"/>
              <p:cNvSpPr txBox="1"/>
              <p:nvPr/>
            </p:nvSpPr>
            <p:spPr>
              <a:xfrm>
                <a:off x="3456550" y="3486330"/>
                <a:ext cx="22311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Albert Sans"/>
                    <a:ea typeface="Albert Sans"/>
                    <a:cs typeface="Albert Sans"/>
                    <a:sym typeface="Albert Sans"/>
                  </a:rPr>
                  <a:t>Jupiter</a:t>
                </a:r>
                <a:endParaRPr b="1" sz="2400">
                  <a:solidFill>
                    <a:schemeClr val="accent1"/>
                  </a:solidFill>
                  <a:latin typeface="Albert Sans"/>
                  <a:ea typeface="Albert Sans"/>
                  <a:cs typeface="Albert Sans"/>
                  <a:sym typeface="Albert Sans"/>
                </a:endParaRPr>
              </a:p>
            </p:txBody>
          </p:sp>
          <p:sp>
            <p:nvSpPr>
              <p:cNvPr id="752" name="Google Shape;752;p45"/>
              <p:cNvSpPr txBox="1"/>
              <p:nvPr/>
            </p:nvSpPr>
            <p:spPr>
              <a:xfrm>
                <a:off x="3456402" y="3914869"/>
                <a:ext cx="2231100" cy="21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91919"/>
                    </a:solidFill>
                    <a:latin typeface="Albert Sans"/>
                    <a:ea typeface="Albert Sans"/>
                    <a:cs typeface="Albert Sans"/>
                    <a:sym typeface="Albert Sans"/>
                  </a:rPr>
                  <a:t>Jupiter is a gas giant</a:t>
                </a:r>
                <a:endParaRPr>
                  <a:solidFill>
                    <a:srgbClr val="191919"/>
                  </a:solidFill>
                  <a:latin typeface="Albert Sans"/>
                  <a:ea typeface="Albert Sans"/>
                  <a:cs typeface="Albert Sans"/>
                  <a:sym typeface="Albert Sans"/>
                </a:endParaRPr>
              </a:p>
            </p:txBody>
          </p:sp>
        </p:grpSp>
        <p:sp>
          <p:nvSpPr>
            <p:cNvPr id="753" name="Google Shape;753;p45"/>
            <p:cNvSpPr txBox="1"/>
            <p:nvPr/>
          </p:nvSpPr>
          <p:spPr>
            <a:xfrm>
              <a:off x="3456550" y="3143430"/>
              <a:ext cx="22311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1"/>
                  </a:solidFill>
                  <a:latin typeface="Albert Sans"/>
                  <a:ea typeface="Albert Sans"/>
                  <a:cs typeface="Albert Sans"/>
                  <a:sym typeface="Albert Sans"/>
                </a:rPr>
                <a:t>21,000</a:t>
              </a:r>
              <a:endParaRPr b="1" sz="2000">
                <a:solidFill>
                  <a:schemeClr val="accent1"/>
                </a:solidFill>
                <a:latin typeface="Albert Sans"/>
                <a:ea typeface="Albert Sans"/>
                <a:cs typeface="Albert Sans"/>
                <a:sym typeface="Albert Sans"/>
              </a:endParaRPr>
            </a:p>
          </p:txBody>
        </p:sp>
      </p:grpSp>
      <p:grpSp>
        <p:nvGrpSpPr>
          <p:cNvPr id="754" name="Google Shape;754;p45"/>
          <p:cNvGrpSpPr/>
          <p:nvPr/>
        </p:nvGrpSpPr>
        <p:grpSpPr>
          <a:xfrm>
            <a:off x="6222085" y="3143425"/>
            <a:ext cx="2231248" cy="988938"/>
            <a:chOff x="6059077" y="3143425"/>
            <a:chExt cx="2231248" cy="988938"/>
          </a:xfrm>
        </p:grpSpPr>
        <p:grpSp>
          <p:nvGrpSpPr>
            <p:cNvPr id="755" name="Google Shape;755;p45"/>
            <p:cNvGrpSpPr/>
            <p:nvPr/>
          </p:nvGrpSpPr>
          <p:grpSpPr>
            <a:xfrm>
              <a:off x="6059077" y="3486325"/>
              <a:ext cx="2231248" cy="646038"/>
              <a:chOff x="6059077" y="3486325"/>
              <a:chExt cx="2231248" cy="646038"/>
            </a:xfrm>
          </p:grpSpPr>
          <p:sp>
            <p:nvSpPr>
              <p:cNvPr id="756" name="Google Shape;756;p45"/>
              <p:cNvSpPr txBox="1"/>
              <p:nvPr/>
            </p:nvSpPr>
            <p:spPr>
              <a:xfrm>
                <a:off x="6059225" y="3486325"/>
                <a:ext cx="22311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accent2"/>
                    </a:solidFill>
                    <a:latin typeface="Albert Sans"/>
                    <a:ea typeface="Albert Sans"/>
                    <a:cs typeface="Albert Sans"/>
                    <a:sym typeface="Albert Sans"/>
                  </a:rPr>
                  <a:t>Mars</a:t>
                </a:r>
                <a:endParaRPr b="1" sz="2400">
                  <a:solidFill>
                    <a:schemeClr val="accent2"/>
                  </a:solidFill>
                  <a:latin typeface="Albert Sans"/>
                  <a:ea typeface="Albert Sans"/>
                  <a:cs typeface="Albert Sans"/>
                  <a:sym typeface="Albert Sans"/>
                </a:endParaRPr>
              </a:p>
            </p:txBody>
          </p:sp>
          <p:sp>
            <p:nvSpPr>
              <p:cNvPr id="757" name="Google Shape;757;p45"/>
              <p:cNvSpPr txBox="1"/>
              <p:nvPr/>
            </p:nvSpPr>
            <p:spPr>
              <a:xfrm>
                <a:off x="6059077" y="3914862"/>
                <a:ext cx="2231100" cy="21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91919"/>
                    </a:solidFill>
                    <a:latin typeface="Albert Sans"/>
                    <a:ea typeface="Albert Sans"/>
                    <a:cs typeface="Albert Sans"/>
                    <a:sym typeface="Albert Sans"/>
                  </a:rPr>
                  <a:t>Mars is a cold planet</a:t>
                </a:r>
                <a:endParaRPr>
                  <a:solidFill>
                    <a:srgbClr val="191919"/>
                  </a:solidFill>
                  <a:latin typeface="Albert Sans"/>
                  <a:ea typeface="Albert Sans"/>
                  <a:cs typeface="Albert Sans"/>
                  <a:sym typeface="Albert Sans"/>
                </a:endParaRPr>
              </a:p>
            </p:txBody>
          </p:sp>
        </p:grpSp>
        <p:sp>
          <p:nvSpPr>
            <p:cNvPr id="758" name="Google Shape;758;p45"/>
            <p:cNvSpPr txBox="1"/>
            <p:nvPr/>
          </p:nvSpPr>
          <p:spPr>
            <a:xfrm>
              <a:off x="6059225" y="3143425"/>
              <a:ext cx="2231100" cy="3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2"/>
                  </a:solidFill>
                  <a:latin typeface="Albert Sans"/>
                  <a:ea typeface="Albert Sans"/>
                  <a:cs typeface="Albert Sans"/>
                  <a:sym typeface="Albert Sans"/>
                </a:rPr>
                <a:t>39,000</a:t>
              </a:r>
              <a:endParaRPr b="1" sz="2000">
                <a:solidFill>
                  <a:schemeClr val="accent2"/>
                </a:solidFill>
                <a:latin typeface="Albert Sans"/>
                <a:ea typeface="Albert Sans"/>
                <a:cs typeface="Albert Sans"/>
                <a:sym typeface="Albert Sans"/>
              </a:endParaRPr>
            </a:p>
          </p:txBody>
        </p:sp>
      </p:grpSp>
      <p:sp>
        <p:nvSpPr>
          <p:cNvPr id="759" name="Google Shape;759;p45"/>
          <p:cNvSpPr txBox="1"/>
          <p:nvPr/>
        </p:nvSpPr>
        <p:spPr>
          <a:xfrm>
            <a:off x="721425" y="4360950"/>
            <a:ext cx="7704000" cy="2538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100">
                <a:solidFill>
                  <a:schemeClr val="dk1"/>
                </a:solidFill>
                <a:latin typeface="Albert Sans"/>
                <a:ea typeface="Albert Sans"/>
                <a:cs typeface="Albert Sans"/>
                <a:sym typeface="Albert Sans"/>
              </a:rPr>
              <a:t>Follow the link in the graph to modify its data and then paste the new one here. For more info, </a:t>
            </a:r>
            <a:r>
              <a:rPr b="1" lang="en" sz="11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click here</a:t>
            </a:r>
            <a:endParaRPr b="1" sz="1100">
              <a:solidFill>
                <a:schemeClr val="dk1"/>
              </a:solidFill>
              <a:latin typeface="Albert Sans"/>
              <a:ea typeface="Albert Sans"/>
              <a:cs typeface="Albert Sans"/>
              <a:sym typeface="Albert Sans"/>
            </a:endParaRPr>
          </a:p>
        </p:txBody>
      </p:sp>
      <p:pic>
        <p:nvPicPr>
          <p:cNvPr id="760" name="Google Shape;760;p45" title="Chart">
            <a:hlinkClick r:id="rId4"/>
          </p:cNvPr>
          <p:cNvPicPr preferRelativeResize="0"/>
          <p:nvPr/>
        </p:nvPicPr>
        <p:blipFill>
          <a:blip r:embed="rId5">
            <a:alphaModFix/>
          </a:blip>
          <a:stretch>
            <a:fillRect/>
          </a:stretch>
        </p:blipFill>
        <p:spPr>
          <a:xfrm>
            <a:off x="874974" y="1348157"/>
            <a:ext cx="7394054" cy="171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cxnSp>
        <p:nvCxnSpPr>
          <p:cNvPr id="765" name="Google Shape;765;p46"/>
          <p:cNvCxnSpPr/>
          <p:nvPr/>
        </p:nvCxnSpPr>
        <p:spPr>
          <a:xfrm>
            <a:off x="5759225" y="1915675"/>
            <a:ext cx="0" cy="2565000"/>
          </a:xfrm>
          <a:prstGeom prst="straightConnector1">
            <a:avLst/>
          </a:prstGeom>
          <a:noFill/>
          <a:ln cap="flat" cmpd="sng" w="19050">
            <a:solidFill>
              <a:schemeClr val="accent3"/>
            </a:solidFill>
            <a:prstDash val="dot"/>
            <a:round/>
            <a:headEnd len="med" w="med" type="none"/>
            <a:tailEnd len="med" w="med" type="none"/>
          </a:ln>
        </p:spPr>
      </p:cxnSp>
      <p:cxnSp>
        <p:nvCxnSpPr>
          <p:cNvPr id="766" name="Google Shape;766;p46"/>
          <p:cNvCxnSpPr/>
          <p:nvPr/>
        </p:nvCxnSpPr>
        <p:spPr>
          <a:xfrm rot="10800000">
            <a:off x="3365075" y="1935003"/>
            <a:ext cx="0" cy="1728900"/>
          </a:xfrm>
          <a:prstGeom prst="straightConnector1">
            <a:avLst/>
          </a:prstGeom>
          <a:noFill/>
          <a:ln cap="flat" cmpd="sng" w="19050">
            <a:solidFill>
              <a:schemeClr val="accent3"/>
            </a:solidFill>
            <a:prstDash val="dot"/>
            <a:round/>
            <a:headEnd len="med" w="med" type="none"/>
            <a:tailEnd len="med" w="med" type="none"/>
          </a:ln>
        </p:spPr>
      </p:cxnSp>
      <p:cxnSp>
        <p:nvCxnSpPr>
          <p:cNvPr id="767" name="Google Shape;767;p46"/>
          <p:cNvCxnSpPr/>
          <p:nvPr/>
        </p:nvCxnSpPr>
        <p:spPr>
          <a:xfrm>
            <a:off x="1364025" y="1963925"/>
            <a:ext cx="0" cy="2526300"/>
          </a:xfrm>
          <a:prstGeom prst="straightConnector1">
            <a:avLst/>
          </a:prstGeom>
          <a:noFill/>
          <a:ln cap="flat" cmpd="sng" w="19050">
            <a:solidFill>
              <a:schemeClr val="accent3"/>
            </a:solidFill>
            <a:prstDash val="dot"/>
            <a:round/>
            <a:headEnd len="med" w="med" type="none"/>
            <a:tailEnd len="med" w="med" type="none"/>
          </a:ln>
        </p:spPr>
      </p:cxnSp>
      <p:cxnSp>
        <p:nvCxnSpPr>
          <p:cNvPr id="768" name="Google Shape;768;p46"/>
          <p:cNvCxnSpPr/>
          <p:nvPr/>
        </p:nvCxnSpPr>
        <p:spPr>
          <a:xfrm>
            <a:off x="6327675" y="1869773"/>
            <a:ext cx="0" cy="1136400"/>
          </a:xfrm>
          <a:prstGeom prst="straightConnector1">
            <a:avLst/>
          </a:prstGeom>
          <a:noFill/>
          <a:ln cap="flat" cmpd="sng" w="19050">
            <a:solidFill>
              <a:schemeClr val="accent3"/>
            </a:solidFill>
            <a:prstDash val="dot"/>
            <a:round/>
            <a:headEnd len="med" w="med" type="none"/>
            <a:tailEnd len="med" w="med" type="none"/>
          </a:ln>
        </p:spPr>
      </p:cxnSp>
      <p:cxnSp>
        <p:nvCxnSpPr>
          <p:cNvPr id="769" name="Google Shape;769;p46"/>
          <p:cNvCxnSpPr/>
          <p:nvPr/>
        </p:nvCxnSpPr>
        <p:spPr>
          <a:xfrm>
            <a:off x="951025" y="1869773"/>
            <a:ext cx="0" cy="1136400"/>
          </a:xfrm>
          <a:prstGeom prst="straightConnector1">
            <a:avLst/>
          </a:prstGeom>
          <a:noFill/>
          <a:ln cap="flat" cmpd="sng" w="19050">
            <a:solidFill>
              <a:schemeClr val="accent3"/>
            </a:solidFill>
            <a:prstDash val="dot"/>
            <a:round/>
            <a:headEnd len="med" w="med" type="none"/>
            <a:tailEnd len="med" w="med" type="none"/>
          </a:ln>
        </p:spPr>
      </p:cxnSp>
      <p:sp>
        <p:nvSpPr>
          <p:cNvPr id="770" name="Google Shape;770;p46"/>
          <p:cNvSpPr/>
          <p:nvPr/>
        </p:nvSpPr>
        <p:spPr>
          <a:xfrm flipH="1">
            <a:off x="5617475" y="3981275"/>
            <a:ext cx="2208300" cy="6003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6"/>
          <p:cNvSpPr/>
          <p:nvPr/>
        </p:nvSpPr>
        <p:spPr>
          <a:xfrm flipH="1">
            <a:off x="3223325" y="3165750"/>
            <a:ext cx="2208300" cy="6003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6"/>
          <p:cNvSpPr/>
          <p:nvPr/>
        </p:nvSpPr>
        <p:spPr>
          <a:xfrm flipH="1">
            <a:off x="6185925" y="2507900"/>
            <a:ext cx="2208300" cy="6003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6"/>
          <p:cNvSpPr/>
          <p:nvPr/>
        </p:nvSpPr>
        <p:spPr>
          <a:xfrm flipH="1">
            <a:off x="1222275" y="3990925"/>
            <a:ext cx="2208300" cy="6003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6"/>
          <p:cNvSpPr/>
          <p:nvPr/>
        </p:nvSpPr>
        <p:spPr>
          <a:xfrm flipH="1">
            <a:off x="798600" y="2507900"/>
            <a:ext cx="2208300" cy="6003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6"/>
          <p:cNvSpPr/>
          <p:nvPr/>
        </p:nvSpPr>
        <p:spPr>
          <a:xfrm>
            <a:off x="713850" y="1445225"/>
            <a:ext cx="7704000" cy="526800"/>
          </a:xfrm>
          <a:prstGeom prst="roundRect">
            <a:avLst>
              <a:gd fmla="val 50000" name="adj"/>
            </a:avLst>
          </a:prstGeom>
          <a:gradFill>
            <a:gsLst>
              <a:gs pos="0">
                <a:srgbClr val="08E0DB"/>
              </a:gs>
              <a:gs pos="100000">
                <a:srgbClr val="0336D0"/>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6"/>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777" name="Google Shape;777;p46"/>
          <p:cNvSpPr/>
          <p:nvPr/>
        </p:nvSpPr>
        <p:spPr>
          <a:xfrm>
            <a:off x="5759225" y="3981275"/>
            <a:ext cx="19248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Mars is actually a very cold place</a:t>
            </a:r>
            <a:endParaRPr>
              <a:solidFill>
                <a:schemeClr val="lt1"/>
              </a:solidFill>
              <a:latin typeface="Albert Sans"/>
              <a:ea typeface="Albert Sans"/>
              <a:cs typeface="Albert Sans"/>
              <a:sym typeface="Albert Sans"/>
            </a:endParaRPr>
          </a:p>
        </p:txBody>
      </p:sp>
      <p:sp>
        <p:nvSpPr>
          <p:cNvPr id="778" name="Google Shape;778;p46"/>
          <p:cNvSpPr/>
          <p:nvPr/>
        </p:nvSpPr>
        <p:spPr>
          <a:xfrm>
            <a:off x="3365075" y="3165750"/>
            <a:ext cx="19248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Venus has extremely high temperatures</a:t>
            </a:r>
            <a:endParaRPr>
              <a:solidFill>
                <a:schemeClr val="lt1"/>
              </a:solidFill>
              <a:latin typeface="Albert Sans"/>
              <a:ea typeface="Albert Sans"/>
              <a:cs typeface="Albert Sans"/>
              <a:sym typeface="Albert Sans"/>
            </a:endParaRPr>
          </a:p>
        </p:txBody>
      </p:sp>
      <p:sp>
        <p:nvSpPr>
          <p:cNvPr id="779" name="Google Shape;779;p46"/>
          <p:cNvSpPr/>
          <p:nvPr/>
        </p:nvSpPr>
        <p:spPr>
          <a:xfrm>
            <a:off x="1364025" y="3990925"/>
            <a:ext cx="19248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Mercury is the smallest planet</a:t>
            </a:r>
            <a:endParaRPr>
              <a:solidFill>
                <a:schemeClr val="lt1"/>
              </a:solidFill>
              <a:latin typeface="Albert Sans"/>
              <a:ea typeface="Albert Sans"/>
              <a:cs typeface="Albert Sans"/>
              <a:sym typeface="Albert Sans"/>
            </a:endParaRPr>
          </a:p>
        </p:txBody>
      </p:sp>
      <p:sp>
        <p:nvSpPr>
          <p:cNvPr id="780" name="Google Shape;780;p46"/>
          <p:cNvSpPr/>
          <p:nvPr/>
        </p:nvSpPr>
        <p:spPr>
          <a:xfrm>
            <a:off x="6327675" y="2507900"/>
            <a:ext cx="19248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Saturn is a gas giant with several rings</a:t>
            </a:r>
            <a:endParaRPr>
              <a:solidFill>
                <a:schemeClr val="lt1"/>
              </a:solidFill>
              <a:latin typeface="Albert Sans"/>
              <a:ea typeface="Albert Sans"/>
              <a:cs typeface="Albert Sans"/>
              <a:sym typeface="Albert Sans"/>
            </a:endParaRPr>
          </a:p>
        </p:txBody>
      </p:sp>
      <p:sp>
        <p:nvSpPr>
          <p:cNvPr id="781" name="Google Shape;781;p46"/>
          <p:cNvSpPr/>
          <p:nvPr/>
        </p:nvSpPr>
        <p:spPr>
          <a:xfrm>
            <a:off x="951025" y="2507900"/>
            <a:ext cx="1924800" cy="60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Jupiter is the biggest planet of them all</a:t>
            </a:r>
            <a:endParaRPr>
              <a:solidFill>
                <a:schemeClr val="lt1"/>
              </a:solidFill>
              <a:latin typeface="Albert Sans"/>
              <a:ea typeface="Albert Sans"/>
              <a:cs typeface="Albert Sans"/>
              <a:sym typeface="Albert Sans"/>
            </a:endParaRPr>
          </a:p>
        </p:txBody>
      </p:sp>
      <p:graphicFrame>
        <p:nvGraphicFramePr>
          <p:cNvPr id="782" name="Google Shape;782;p46"/>
          <p:cNvGraphicFramePr/>
          <p:nvPr/>
        </p:nvGraphicFramePr>
        <p:xfrm>
          <a:off x="720000" y="1481425"/>
          <a:ext cx="3000000" cy="3000000"/>
        </p:xfrm>
        <a:graphic>
          <a:graphicData uri="http://schemas.openxmlformats.org/drawingml/2006/table">
            <a:tbl>
              <a:tblPr>
                <a:noFill/>
                <a:tableStyleId>{066275CA-9882-437B-8576-B2F9BCF20BE9}</a:tableStyleId>
              </a:tblPr>
              <a:tblGrid>
                <a:gridCol w="642000"/>
                <a:gridCol w="642000"/>
                <a:gridCol w="642000"/>
                <a:gridCol w="642000"/>
                <a:gridCol w="642000"/>
                <a:gridCol w="642000"/>
                <a:gridCol w="642000"/>
                <a:gridCol w="642000"/>
                <a:gridCol w="642000"/>
                <a:gridCol w="642000"/>
                <a:gridCol w="642000"/>
                <a:gridCol w="642000"/>
              </a:tblGrid>
              <a:tr h="381000">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Jan</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Feb</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Mar</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Apr</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May</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Jun</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Jul</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Aug</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Sep</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Oct</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Nov</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Dec</a:t>
                      </a:r>
                      <a:endParaRPr b="1" sz="1800">
                        <a:solidFill>
                          <a:schemeClr val="lt1"/>
                        </a:solidFill>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47"/>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788" name="Google Shape;788;p47"/>
          <p:cNvSpPr/>
          <p:nvPr/>
        </p:nvSpPr>
        <p:spPr>
          <a:xfrm>
            <a:off x="2547888" y="1662251"/>
            <a:ext cx="492900" cy="49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accent6"/>
                </a:solidFill>
                <a:latin typeface="Albert Sans"/>
                <a:ea typeface="Albert Sans"/>
                <a:cs typeface="Albert Sans"/>
                <a:sym typeface="Albert Sans"/>
              </a:rPr>
              <a:t>A</a:t>
            </a:r>
            <a:endParaRPr b="1" sz="2100">
              <a:solidFill>
                <a:schemeClr val="accent6"/>
              </a:solidFill>
              <a:latin typeface="Albert Sans"/>
              <a:ea typeface="Albert Sans"/>
              <a:cs typeface="Albert Sans"/>
              <a:sym typeface="Albert Sans"/>
            </a:endParaRPr>
          </a:p>
        </p:txBody>
      </p:sp>
      <p:sp>
        <p:nvSpPr>
          <p:cNvPr id="789" name="Google Shape;789;p47"/>
          <p:cNvSpPr/>
          <p:nvPr/>
        </p:nvSpPr>
        <p:spPr>
          <a:xfrm>
            <a:off x="2547888" y="2772839"/>
            <a:ext cx="492900" cy="4929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100">
                <a:solidFill>
                  <a:schemeClr val="accent6"/>
                </a:solidFill>
                <a:latin typeface="Albert Sans"/>
                <a:ea typeface="Albert Sans"/>
                <a:cs typeface="Albert Sans"/>
                <a:sym typeface="Albert Sans"/>
              </a:rPr>
              <a:t>B</a:t>
            </a:r>
            <a:endParaRPr b="1" sz="2100">
              <a:latin typeface="Albert Sans"/>
              <a:ea typeface="Albert Sans"/>
              <a:cs typeface="Albert Sans"/>
              <a:sym typeface="Albert Sans"/>
            </a:endParaRPr>
          </a:p>
        </p:txBody>
      </p:sp>
      <p:sp>
        <p:nvSpPr>
          <p:cNvPr id="790" name="Google Shape;790;p47"/>
          <p:cNvSpPr/>
          <p:nvPr/>
        </p:nvSpPr>
        <p:spPr>
          <a:xfrm>
            <a:off x="2547888" y="3883439"/>
            <a:ext cx="492900" cy="492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100">
                <a:solidFill>
                  <a:schemeClr val="lt1"/>
                </a:solidFill>
                <a:latin typeface="Albert Sans"/>
                <a:ea typeface="Albert Sans"/>
                <a:cs typeface="Albert Sans"/>
                <a:sym typeface="Albert Sans"/>
              </a:rPr>
              <a:t>C</a:t>
            </a:r>
            <a:endParaRPr b="1" sz="2100">
              <a:solidFill>
                <a:schemeClr val="lt1"/>
              </a:solidFill>
              <a:latin typeface="Albert Sans"/>
              <a:ea typeface="Albert Sans"/>
              <a:cs typeface="Albert Sans"/>
              <a:sym typeface="Albert Sans"/>
            </a:endParaRPr>
          </a:p>
        </p:txBody>
      </p:sp>
      <p:sp>
        <p:nvSpPr>
          <p:cNvPr id="791" name="Google Shape;791;p47"/>
          <p:cNvSpPr txBox="1"/>
          <p:nvPr/>
        </p:nvSpPr>
        <p:spPr>
          <a:xfrm>
            <a:off x="5810176" y="1422101"/>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Mars is a very cold place</a:t>
            </a:r>
            <a:endParaRPr>
              <a:solidFill>
                <a:schemeClr val="dk1"/>
              </a:solidFill>
              <a:latin typeface="Albert Sans"/>
              <a:ea typeface="Albert Sans"/>
              <a:cs typeface="Albert Sans"/>
              <a:sym typeface="Albert Sans"/>
            </a:endParaRPr>
          </a:p>
        </p:txBody>
      </p:sp>
      <p:sp>
        <p:nvSpPr>
          <p:cNvPr id="792" name="Google Shape;792;p47"/>
          <p:cNvSpPr txBox="1"/>
          <p:nvPr/>
        </p:nvSpPr>
        <p:spPr>
          <a:xfrm>
            <a:off x="5810176" y="1812226"/>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Neptune is far away from us</a:t>
            </a:r>
            <a:endParaRPr>
              <a:solidFill>
                <a:schemeClr val="dk1"/>
              </a:solidFill>
              <a:latin typeface="Albert Sans"/>
              <a:ea typeface="Albert Sans"/>
              <a:cs typeface="Albert Sans"/>
              <a:sym typeface="Albert Sans"/>
            </a:endParaRPr>
          </a:p>
        </p:txBody>
      </p:sp>
      <p:sp>
        <p:nvSpPr>
          <p:cNvPr id="793" name="Google Shape;793;p47"/>
          <p:cNvSpPr txBox="1"/>
          <p:nvPr/>
        </p:nvSpPr>
        <p:spPr>
          <a:xfrm>
            <a:off x="5810176" y="2521051"/>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The Moon is our satellite</a:t>
            </a:r>
            <a:endParaRPr>
              <a:solidFill>
                <a:schemeClr val="dk1"/>
              </a:solidFill>
              <a:latin typeface="Albert Sans"/>
              <a:ea typeface="Albert Sans"/>
              <a:cs typeface="Albert Sans"/>
              <a:sym typeface="Albert Sans"/>
            </a:endParaRPr>
          </a:p>
        </p:txBody>
      </p:sp>
      <p:sp>
        <p:nvSpPr>
          <p:cNvPr id="794" name="Google Shape;794;p47"/>
          <p:cNvSpPr txBox="1"/>
          <p:nvPr/>
        </p:nvSpPr>
        <p:spPr>
          <a:xfrm>
            <a:off x="5810176" y="2911176"/>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Mars is full of iron oxide</a:t>
            </a:r>
            <a:endParaRPr>
              <a:solidFill>
                <a:schemeClr val="dk1"/>
              </a:solidFill>
              <a:latin typeface="Albert Sans"/>
              <a:ea typeface="Albert Sans"/>
              <a:cs typeface="Albert Sans"/>
              <a:sym typeface="Albert Sans"/>
            </a:endParaRPr>
          </a:p>
        </p:txBody>
      </p:sp>
      <p:sp>
        <p:nvSpPr>
          <p:cNvPr id="795" name="Google Shape;795;p47"/>
          <p:cNvSpPr txBox="1"/>
          <p:nvPr/>
        </p:nvSpPr>
        <p:spPr>
          <a:xfrm>
            <a:off x="5810176" y="3637126"/>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Saturn is a gas giant</a:t>
            </a:r>
            <a:endParaRPr>
              <a:solidFill>
                <a:schemeClr val="dk1"/>
              </a:solidFill>
              <a:latin typeface="Albert Sans"/>
              <a:ea typeface="Albert Sans"/>
              <a:cs typeface="Albert Sans"/>
              <a:sym typeface="Albert Sans"/>
            </a:endParaRPr>
          </a:p>
        </p:txBody>
      </p:sp>
      <p:sp>
        <p:nvSpPr>
          <p:cNvPr id="796" name="Google Shape;796;p47"/>
          <p:cNvSpPr txBox="1"/>
          <p:nvPr/>
        </p:nvSpPr>
        <p:spPr>
          <a:xfrm>
            <a:off x="5810176" y="4084826"/>
            <a:ext cx="2618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Earth is where we all live</a:t>
            </a:r>
            <a:endParaRPr>
              <a:solidFill>
                <a:schemeClr val="dk1"/>
              </a:solidFill>
              <a:latin typeface="Albert Sans"/>
              <a:ea typeface="Albert Sans"/>
              <a:cs typeface="Albert Sans"/>
              <a:sym typeface="Albert Sans"/>
            </a:endParaRPr>
          </a:p>
        </p:txBody>
      </p:sp>
      <p:grpSp>
        <p:nvGrpSpPr>
          <p:cNvPr id="797" name="Google Shape;797;p47"/>
          <p:cNvGrpSpPr/>
          <p:nvPr/>
        </p:nvGrpSpPr>
        <p:grpSpPr>
          <a:xfrm>
            <a:off x="3092285" y="1432151"/>
            <a:ext cx="1939804" cy="958820"/>
            <a:chOff x="3092285" y="1393551"/>
            <a:chExt cx="1939804" cy="958820"/>
          </a:xfrm>
        </p:grpSpPr>
        <p:sp>
          <p:nvSpPr>
            <p:cNvPr id="798" name="Google Shape;798;p47"/>
            <p:cNvSpPr txBox="1"/>
            <p:nvPr/>
          </p:nvSpPr>
          <p:spPr>
            <a:xfrm>
              <a:off x="3092285" y="1393551"/>
              <a:ext cx="19398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Mercury</a:t>
              </a:r>
              <a:endParaRPr b="1" sz="2100">
                <a:solidFill>
                  <a:schemeClr val="dk2"/>
                </a:solidFill>
                <a:latin typeface="Albert Sans"/>
                <a:ea typeface="Albert Sans"/>
                <a:cs typeface="Albert Sans"/>
                <a:sym typeface="Albert Sans"/>
              </a:endParaRPr>
            </a:p>
          </p:txBody>
        </p:sp>
        <p:sp>
          <p:nvSpPr>
            <p:cNvPr id="799" name="Google Shape;799;p47"/>
            <p:cNvSpPr txBox="1"/>
            <p:nvPr/>
          </p:nvSpPr>
          <p:spPr>
            <a:xfrm>
              <a:off x="3092290" y="1767971"/>
              <a:ext cx="19398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It’s the closest planet to the Sun</a:t>
              </a:r>
              <a:endParaRPr>
                <a:solidFill>
                  <a:schemeClr val="dk1"/>
                </a:solidFill>
                <a:latin typeface="Albert Sans"/>
                <a:ea typeface="Albert Sans"/>
                <a:cs typeface="Albert Sans"/>
                <a:sym typeface="Albert Sans"/>
              </a:endParaRPr>
            </a:p>
          </p:txBody>
        </p:sp>
      </p:grpSp>
      <p:grpSp>
        <p:nvGrpSpPr>
          <p:cNvPr id="800" name="Google Shape;800;p47"/>
          <p:cNvGrpSpPr/>
          <p:nvPr/>
        </p:nvGrpSpPr>
        <p:grpSpPr>
          <a:xfrm>
            <a:off x="3092285" y="3647636"/>
            <a:ext cx="1939804" cy="964497"/>
            <a:chOff x="3092285" y="3609036"/>
            <a:chExt cx="1939804" cy="964497"/>
          </a:xfrm>
        </p:grpSpPr>
        <p:sp>
          <p:nvSpPr>
            <p:cNvPr id="801" name="Google Shape;801;p47"/>
            <p:cNvSpPr txBox="1"/>
            <p:nvPr/>
          </p:nvSpPr>
          <p:spPr>
            <a:xfrm>
              <a:off x="3092290" y="3989133"/>
              <a:ext cx="19398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the biggest planet of them all</a:t>
              </a:r>
              <a:endParaRPr>
                <a:solidFill>
                  <a:schemeClr val="dk1"/>
                </a:solidFill>
                <a:latin typeface="Albert Sans"/>
                <a:ea typeface="Albert Sans"/>
                <a:cs typeface="Albert Sans"/>
                <a:sym typeface="Albert Sans"/>
              </a:endParaRPr>
            </a:p>
          </p:txBody>
        </p:sp>
        <p:sp>
          <p:nvSpPr>
            <p:cNvPr id="802" name="Google Shape;802;p47"/>
            <p:cNvSpPr txBox="1"/>
            <p:nvPr/>
          </p:nvSpPr>
          <p:spPr>
            <a:xfrm>
              <a:off x="3092285" y="3609036"/>
              <a:ext cx="19398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Jupiter</a:t>
              </a:r>
              <a:endParaRPr b="1" sz="2100">
                <a:solidFill>
                  <a:schemeClr val="dk2"/>
                </a:solidFill>
                <a:latin typeface="Albert Sans"/>
                <a:ea typeface="Albert Sans"/>
                <a:cs typeface="Albert Sans"/>
                <a:sym typeface="Albert Sans"/>
              </a:endParaRPr>
            </a:p>
          </p:txBody>
        </p:sp>
      </p:grpSp>
      <p:grpSp>
        <p:nvGrpSpPr>
          <p:cNvPr id="803" name="Google Shape;803;p47"/>
          <p:cNvGrpSpPr/>
          <p:nvPr/>
        </p:nvGrpSpPr>
        <p:grpSpPr>
          <a:xfrm>
            <a:off x="3092266" y="2531101"/>
            <a:ext cx="1939802" cy="970457"/>
            <a:chOff x="3092266" y="2492501"/>
            <a:chExt cx="1939802" cy="970457"/>
          </a:xfrm>
        </p:grpSpPr>
        <p:sp>
          <p:nvSpPr>
            <p:cNvPr id="804" name="Google Shape;804;p47"/>
            <p:cNvSpPr txBox="1"/>
            <p:nvPr/>
          </p:nvSpPr>
          <p:spPr>
            <a:xfrm>
              <a:off x="3092266" y="2878558"/>
              <a:ext cx="19398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is the second planet from the Sun</a:t>
              </a:r>
              <a:endParaRPr>
                <a:solidFill>
                  <a:schemeClr val="dk1"/>
                </a:solidFill>
                <a:latin typeface="Albert Sans"/>
                <a:ea typeface="Albert Sans"/>
                <a:cs typeface="Albert Sans"/>
                <a:sym typeface="Albert Sans"/>
              </a:endParaRPr>
            </a:p>
          </p:txBody>
        </p:sp>
        <p:sp>
          <p:nvSpPr>
            <p:cNvPr id="805" name="Google Shape;805;p47"/>
            <p:cNvSpPr txBox="1"/>
            <p:nvPr/>
          </p:nvSpPr>
          <p:spPr>
            <a:xfrm>
              <a:off x="3092268" y="2492501"/>
              <a:ext cx="19398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100">
                  <a:solidFill>
                    <a:schemeClr val="dk2"/>
                  </a:solidFill>
                  <a:latin typeface="Albert Sans"/>
                  <a:ea typeface="Albert Sans"/>
                  <a:cs typeface="Albert Sans"/>
                  <a:sym typeface="Albert Sans"/>
                </a:rPr>
                <a:t>Venus</a:t>
              </a:r>
              <a:endParaRPr b="1" sz="2100">
                <a:solidFill>
                  <a:schemeClr val="dk2"/>
                </a:solidFill>
                <a:latin typeface="Albert Sans"/>
                <a:ea typeface="Albert Sans"/>
                <a:cs typeface="Albert Sans"/>
                <a:sym typeface="Albert Sans"/>
              </a:endParaRPr>
            </a:p>
          </p:txBody>
        </p:sp>
      </p:grpSp>
      <p:cxnSp>
        <p:nvCxnSpPr>
          <p:cNvPr id="806" name="Google Shape;806;p47"/>
          <p:cNvCxnSpPr>
            <a:stCxn id="807" idx="0"/>
            <a:endCxn id="788" idx="2"/>
          </p:cNvCxnSpPr>
          <p:nvPr/>
        </p:nvCxnSpPr>
        <p:spPr>
          <a:xfrm flipH="1" rot="10800000">
            <a:off x="1303788" y="1908701"/>
            <a:ext cx="1244100" cy="645000"/>
          </a:xfrm>
          <a:prstGeom prst="bentConnector3">
            <a:avLst>
              <a:gd fmla="val 50000" name="adj1"/>
            </a:avLst>
          </a:prstGeom>
          <a:noFill/>
          <a:ln cap="flat" cmpd="sng" w="19050">
            <a:solidFill>
              <a:schemeClr val="accent3"/>
            </a:solidFill>
            <a:prstDash val="dot"/>
            <a:round/>
            <a:headEnd len="med" w="med" type="none"/>
            <a:tailEnd len="med" w="med" type="none"/>
          </a:ln>
        </p:spPr>
      </p:cxnSp>
      <p:cxnSp>
        <p:nvCxnSpPr>
          <p:cNvPr id="808" name="Google Shape;808;p47"/>
          <p:cNvCxnSpPr>
            <a:stCxn id="807" idx="4"/>
            <a:endCxn id="790" idx="2"/>
          </p:cNvCxnSpPr>
          <p:nvPr/>
        </p:nvCxnSpPr>
        <p:spPr>
          <a:xfrm>
            <a:off x="1303788" y="3498089"/>
            <a:ext cx="1244100" cy="631800"/>
          </a:xfrm>
          <a:prstGeom prst="bentConnector3">
            <a:avLst>
              <a:gd fmla="val 50000" name="adj1"/>
            </a:avLst>
          </a:prstGeom>
          <a:noFill/>
          <a:ln cap="flat" cmpd="sng" w="19050">
            <a:solidFill>
              <a:schemeClr val="accent3"/>
            </a:solidFill>
            <a:prstDash val="dot"/>
            <a:round/>
            <a:headEnd len="med" w="med" type="none"/>
            <a:tailEnd len="med" w="med" type="none"/>
          </a:ln>
        </p:spPr>
      </p:cxnSp>
      <p:cxnSp>
        <p:nvCxnSpPr>
          <p:cNvPr id="809" name="Google Shape;809;p47"/>
          <p:cNvCxnSpPr>
            <a:stCxn id="807" idx="6"/>
            <a:endCxn id="789" idx="2"/>
          </p:cNvCxnSpPr>
          <p:nvPr/>
        </p:nvCxnSpPr>
        <p:spPr>
          <a:xfrm flipH="1" rot="10800000">
            <a:off x="1776288" y="3019289"/>
            <a:ext cx="771600" cy="6600"/>
          </a:xfrm>
          <a:prstGeom prst="straightConnector1">
            <a:avLst/>
          </a:prstGeom>
          <a:noFill/>
          <a:ln cap="flat" cmpd="sng" w="19050">
            <a:solidFill>
              <a:schemeClr val="accent3"/>
            </a:solidFill>
            <a:prstDash val="dot"/>
            <a:round/>
            <a:headEnd len="med" w="med" type="none"/>
            <a:tailEnd len="med" w="med" type="none"/>
          </a:ln>
        </p:spPr>
      </p:cxnSp>
      <p:cxnSp>
        <p:nvCxnSpPr>
          <p:cNvPr id="810" name="Google Shape;810;p47"/>
          <p:cNvCxnSpPr>
            <a:stCxn id="798" idx="3"/>
            <a:endCxn id="792" idx="1"/>
          </p:cNvCxnSpPr>
          <p:nvPr/>
        </p:nvCxnSpPr>
        <p:spPr>
          <a:xfrm>
            <a:off x="5032085" y="1622201"/>
            <a:ext cx="778200" cy="390000"/>
          </a:xfrm>
          <a:prstGeom prst="bentConnector3">
            <a:avLst>
              <a:gd fmla="val 49993" name="adj1"/>
            </a:avLst>
          </a:prstGeom>
          <a:noFill/>
          <a:ln cap="flat" cmpd="sng" w="19050">
            <a:solidFill>
              <a:schemeClr val="accent3"/>
            </a:solidFill>
            <a:prstDash val="dot"/>
            <a:round/>
            <a:headEnd len="med" w="med" type="none"/>
            <a:tailEnd len="med" w="med" type="none"/>
          </a:ln>
        </p:spPr>
      </p:cxnSp>
      <p:cxnSp>
        <p:nvCxnSpPr>
          <p:cNvPr id="811" name="Google Shape;811;p47"/>
          <p:cNvCxnSpPr>
            <a:stCxn id="805" idx="3"/>
            <a:endCxn id="794" idx="1"/>
          </p:cNvCxnSpPr>
          <p:nvPr/>
        </p:nvCxnSpPr>
        <p:spPr>
          <a:xfrm>
            <a:off x="5032068" y="2721151"/>
            <a:ext cx="778200" cy="390000"/>
          </a:xfrm>
          <a:prstGeom prst="bentConnector3">
            <a:avLst>
              <a:gd fmla="val 49994" name="adj1"/>
            </a:avLst>
          </a:prstGeom>
          <a:noFill/>
          <a:ln cap="flat" cmpd="sng" w="19050">
            <a:solidFill>
              <a:schemeClr val="accent3"/>
            </a:solidFill>
            <a:prstDash val="dot"/>
            <a:round/>
            <a:headEnd len="med" w="med" type="none"/>
            <a:tailEnd len="med" w="med" type="none"/>
          </a:ln>
        </p:spPr>
      </p:cxnSp>
      <p:cxnSp>
        <p:nvCxnSpPr>
          <p:cNvPr id="812" name="Google Shape;812;p47"/>
          <p:cNvCxnSpPr>
            <a:stCxn id="802" idx="3"/>
            <a:endCxn id="796" idx="1"/>
          </p:cNvCxnSpPr>
          <p:nvPr/>
        </p:nvCxnSpPr>
        <p:spPr>
          <a:xfrm>
            <a:off x="5032085" y="3837686"/>
            <a:ext cx="778200" cy="447300"/>
          </a:xfrm>
          <a:prstGeom prst="bentConnector3">
            <a:avLst>
              <a:gd fmla="val 49993" name="adj1"/>
            </a:avLst>
          </a:prstGeom>
          <a:noFill/>
          <a:ln cap="flat" cmpd="sng" w="19050">
            <a:solidFill>
              <a:schemeClr val="accent3"/>
            </a:solidFill>
            <a:prstDash val="dot"/>
            <a:round/>
            <a:headEnd len="med" w="med" type="none"/>
            <a:tailEnd len="med" w="med" type="none"/>
          </a:ln>
        </p:spPr>
      </p:cxnSp>
      <p:cxnSp>
        <p:nvCxnSpPr>
          <p:cNvPr id="813" name="Google Shape;813;p47"/>
          <p:cNvCxnSpPr>
            <a:stCxn id="798" idx="3"/>
            <a:endCxn id="791" idx="1"/>
          </p:cNvCxnSpPr>
          <p:nvPr/>
        </p:nvCxnSpPr>
        <p:spPr>
          <a:xfrm>
            <a:off x="5032085" y="1622201"/>
            <a:ext cx="778200" cy="0"/>
          </a:xfrm>
          <a:prstGeom prst="straightConnector1">
            <a:avLst/>
          </a:prstGeom>
          <a:noFill/>
          <a:ln cap="flat" cmpd="sng" w="19050">
            <a:solidFill>
              <a:schemeClr val="accent3"/>
            </a:solidFill>
            <a:prstDash val="dot"/>
            <a:round/>
            <a:headEnd len="med" w="med" type="none"/>
            <a:tailEnd len="med" w="med" type="none"/>
          </a:ln>
        </p:spPr>
      </p:cxnSp>
      <p:cxnSp>
        <p:nvCxnSpPr>
          <p:cNvPr id="814" name="Google Shape;814;p47"/>
          <p:cNvCxnSpPr>
            <a:stCxn id="805" idx="3"/>
            <a:endCxn id="793" idx="1"/>
          </p:cNvCxnSpPr>
          <p:nvPr/>
        </p:nvCxnSpPr>
        <p:spPr>
          <a:xfrm>
            <a:off x="5032068" y="2721151"/>
            <a:ext cx="778200" cy="0"/>
          </a:xfrm>
          <a:prstGeom prst="straightConnector1">
            <a:avLst/>
          </a:prstGeom>
          <a:noFill/>
          <a:ln cap="flat" cmpd="sng" w="19050">
            <a:solidFill>
              <a:schemeClr val="accent3"/>
            </a:solidFill>
            <a:prstDash val="dot"/>
            <a:round/>
            <a:headEnd len="med" w="med" type="none"/>
            <a:tailEnd len="med" w="med" type="none"/>
          </a:ln>
        </p:spPr>
      </p:cxnSp>
      <p:cxnSp>
        <p:nvCxnSpPr>
          <p:cNvPr id="815" name="Google Shape;815;p47"/>
          <p:cNvCxnSpPr>
            <a:stCxn id="802" idx="3"/>
            <a:endCxn id="795" idx="1"/>
          </p:cNvCxnSpPr>
          <p:nvPr/>
        </p:nvCxnSpPr>
        <p:spPr>
          <a:xfrm flipH="1" rot="10800000">
            <a:off x="5032085" y="3837086"/>
            <a:ext cx="778200" cy="600"/>
          </a:xfrm>
          <a:prstGeom prst="straightConnector1">
            <a:avLst/>
          </a:prstGeom>
          <a:noFill/>
          <a:ln cap="flat" cmpd="sng" w="19050">
            <a:solidFill>
              <a:schemeClr val="accent3"/>
            </a:solidFill>
            <a:prstDash val="dot"/>
            <a:round/>
            <a:headEnd len="med" w="med" type="none"/>
            <a:tailEnd len="med" w="med" type="none"/>
          </a:ln>
        </p:spPr>
      </p:cxnSp>
      <p:grpSp>
        <p:nvGrpSpPr>
          <p:cNvPr id="816" name="Google Shape;816;p47"/>
          <p:cNvGrpSpPr/>
          <p:nvPr/>
        </p:nvGrpSpPr>
        <p:grpSpPr>
          <a:xfrm flipH="1">
            <a:off x="-839698" y="2507110"/>
            <a:ext cx="2618109" cy="941362"/>
            <a:chOff x="6456467" y="3575600"/>
            <a:chExt cx="1536900" cy="552605"/>
          </a:xfrm>
        </p:grpSpPr>
        <p:sp>
          <p:nvSpPr>
            <p:cNvPr id="817" name="Google Shape;817;p47"/>
            <p:cNvSpPr/>
            <p:nvPr/>
          </p:nvSpPr>
          <p:spPr>
            <a:xfrm>
              <a:off x="6456467" y="3575605"/>
              <a:ext cx="15369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7"/>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grpSp>
        <p:nvGrpSpPr>
          <p:cNvPr id="819" name="Google Shape;819;p47"/>
          <p:cNvGrpSpPr/>
          <p:nvPr/>
        </p:nvGrpSpPr>
        <p:grpSpPr>
          <a:xfrm>
            <a:off x="1102717" y="2786174"/>
            <a:ext cx="402317" cy="402321"/>
            <a:chOff x="5891175" y="2723525"/>
            <a:chExt cx="401875" cy="402925"/>
          </a:xfrm>
        </p:grpSpPr>
        <p:sp>
          <p:nvSpPr>
            <p:cNvPr id="820" name="Google Shape;820;p47"/>
            <p:cNvSpPr/>
            <p:nvPr/>
          </p:nvSpPr>
          <p:spPr>
            <a:xfrm>
              <a:off x="5891175" y="2723525"/>
              <a:ext cx="401875" cy="402925"/>
            </a:xfrm>
            <a:custGeom>
              <a:rect b="b" l="l" r="r" t="t"/>
              <a:pathLst>
                <a:path extrusionOk="0" h="16117" w="16075">
                  <a:moveTo>
                    <a:pt x="14922" y="2075"/>
                  </a:moveTo>
                  <a:lnTo>
                    <a:pt x="14922" y="11004"/>
                  </a:lnTo>
                  <a:lnTo>
                    <a:pt x="1211" y="11004"/>
                  </a:lnTo>
                  <a:lnTo>
                    <a:pt x="1211" y="2075"/>
                  </a:lnTo>
                  <a:close/>
                  <a:moveTo>
                    <a:pt x="8008" y="14589"/>
                  </a:moveTo>
                  <a:cubicBezTo>
                    <a:pt x="8212" y="14589"/>
                    <a:pt x="8401" y="14696"/>
                    <a:pt x="8527" y="14864"/>
                  </a:cubicBezTo>
                  <a:cubicBezTo>
                    <a:pt x="8642" y="15095"/>
                    <a:pt x="8527" y="15440"/>
                    <a:pt x="8297" y="15556"/>
                  </a:cubicBezTo>
                  <a:cubicBezTo>
                    <a:pt x="8206" y="15592"/>
                    <a:pt x="8114" y="15611"/>
                    <a:pt x="8029" y="15611"/>
                  </a:cubicBezTo>
                  <a:cubicBezTo>
                    <a:pt x="7844" y="15611"/>
                    <a:pt x="7684" y="15522"/>
                    <a:pt x="7605" y="15325"/>
                  </a:cubicBezTo>
                  <a:cubicBezTo>
                    <a:pt x="7433" y="15095"/>
                    <a:pt x="7548" y="14749"/>
                    <a:pt x="7778" y="14634"/>
                  </a:cubicBezTo>
                  <a:cubicBezTo>
                    <a:pt x="7855" y="14603"/>
                    <a:pt x="7933" y="14589"/>
                    <a:pt x="8008" y="14589"/>
                  </a:cubicBezTo>
                  <a:close/>
                  <a:moveTo>
                    <a:pt x="231" y="1"/>
                  </a:moveTo>
                  <a:cubicBezTo>
                    <a:pt x="116" y="1"/>
                    <a:pt x="1" y="116"/>
                    <a:pt x="1" y="231"/>
                  </a:cubicBezTo>
                  <a:lnTo>
                    <a:pt x="1" y="1902"/>
                  </a:lnTo>
                  <a:cubicBezTo>
                    <a:pt x="1" y="2017"/>
                    <a:pt x="116" y="2132"/>
                    <a:pt x="231" y="2132"/>
                  </a:cubicBezTo>
                  <a:lnTo>
                    <a:pt x="750" y="2132"/>
                  </a:lnTo>
                  <a:lnTo>
                    <a:pt x="750" y="11868"/>
                  </a:lnTo>
                  <a:cubicBezTo>
                    <a:pt x="750" y="12272"/>
                    <a:pt x="1095" y="12617"/>
                    <a:pt x="1499" y="12617"/>
                  </a:cubicBezTo>
                  <a:lnTo>
                    <a:pt x="7836" y="12617"/>
                  </a:lnTo>
                  <a:lnTo>
                    <a:pt x="7836" y="14173"/>
                  </a:lnTo>
                  <a:cubicBezTo>
                    <a:pt x="7778" y="14173"/>
                    <a:pt x="7663" y="14173"/>
                    <a:pt x="7605" y="14231"/>
                  </a:cubicBezTo>
                  <a:cubicBezTo>
                    <a:pt x="7144" y="14461"/>
                    <a:pt x="6914" y="15095"/>
                    <a:pt x="7144" y="15556"/>
                  </a:cubicBezTo>
                  <a:cubicBezTo>
                    <a:pt x="7348" y="15923"/>
                    <a:pt x="7697" y="16117"/>
                    <a:pt x="8067" y="16117"/>
                  </a:cubicBezTo>
                  <a:cubicBezTo>
                    <a:pt x="8220" y="16117"/>
                    <a:pt x="8376" y="16084"/>
                    <a:pt x="8527" y="16016"/>
                  </a:cubicBezTo>
                  <a:cubicBezTo>
                    <a:pt x="8988" y="15728"/>
                    <a:pt x="9161" y="15152"/>
                    <a:pt x="8930" y="14691"/>
                  </a:cubicBezTo>
                  <a:cubicBezTo>
                    <a:pt x="8815" y="14403"/>
                    <a:pt x="8585" y="14231"/>
                    <a:pt x="8297" y="14173"/>
                  </a:cubicBezTo>
                  <a:lnTo>
                    <a:pt x="8297" y="12617"/>
                  </a:lnTo>
                  <a:lnTo>
                    <a:pt x="11235" y="12617"/>
                  </a:lnTo>
                  <a:cubicBezTo>
                    <a:pt x="11350" y="12617"/>
                    <a:pt x="11465" y="12560"/>
                    <a:pt x="11465" y="12445"/>
                  </a:cubicBezTo>
                  <a:cubicBezTo>
                    <a:pt x="11465" y="12272"/>
                    <a:pt x="11350" y="12157"/>
                    <a:pt x="11235" y="12157"/>
                  </a:cubicBezTo>
                  <a:lnTo>
                    <a:pt x="1614" y="12157"/>
                  </a:lnTo>
                  <a:cubicBezTo>
                    <a:pt x="1383" y="12157"/>
                    <a:pt x="1211" y="11984"/>
                    <a:pt x="1211" y="11753"/>
                  </a:cubicBezTo>
                  <a:lnTo>
                    <a:pt x="1211" y="11523"/>
                  </a:lnTo>
                  <a:lnTo>
                    <a:pt x="14864" y="11523"/>
                  </a:lnTo>
                  <a:lnTo>
                    <a:pt x="14864" y="11753"/>
                  </a:lnTo>
                  <a:cubicBezTo>
                    <a:pt x="14864" y="11753"/>
                    <a:pt x="14692" y="12157"/>
                    <a:pt x="14461" y="12157"/>
                  </a:cubicBezTo>
                  <a:lnTo>
                    <a:pt x="12502" y="12157"/>
                  </a:lnTo>
                  <a:cubicBezTo>
                    <a:pt x="12329" y="12157"/>
                    <a:pt x="12214" y="12272"/>
                    <a:pt x="12214" y="12387"/>
                  </a:cubicBezTo>
                  <a:cubicBezTo>
                    <a:pt x="12214" y="12502"/>
                    <a:pt x="12329" y="12617"/>
                    <a:pt x="12502" y="12617"/>
                  </a:cubicBezTo>
                  <a:lnTo>
                    <a:pt x="14461" y="12617"/>
                  </a:lnTo>
                  <a:cubicBezTo>
                    <a:pt x="14980" y="12617"/>
                    <a:pt x="15325" y="11753"/>
                    <a:pt x="15325" y="11753"/>
                  </a:cubicBezTo>
                  <a:lnTo>
                    <a:pt x="15325" y="2075"/>
                  </a:lnTo>
                  <a:lnTo>
                    <a:pt x="15844" y="2075"/>
                  </a:lnTo>
                  <a:cubicBezTo>
                    <a:pt x="15959" y="2075"/>
                    <a:pt x="16074" y="2017"/>
                    <a:pt x="16074" y="1844"/>
                  </a:cubicBezTo>
                  <a:lnTo>
                    <a:pt x="16074" y="231"/>
                  </a:lnTo>
                  <a:cubicBezTo>
                    <a:pt x="16074" y="116"/>
                    <a:pt x="15959" y="1"/>
                    <a:pt x="15844" y="1"/>
                  </a:cubicBezTo>
                  <a:lnTo>
                    <a:pt x="4610" y="1"/>
                  </a:lnTo>
                  <a:cubicBezTo>
                    <a:pt x="4264" y="1"/>
                    <a:pt x="4264" y="462"/>
                    <a:pt x="4610" y="462"/>
                  </a:cubicBezTo>
                  <a:lnTo>
                    <a:pt x="15613" y="462"/>
                  </a:lnTo>
                  <a:lnTo>
                    <a:pt x="15613" y="1614"/>
                  </a:lnTo>
                  <a:lnTo>
                    <a:pt x="462" y="1614"/>
                  </a:lnTo>
                  <a:lnTo>
                    <a:pt x="462" y="462"/>
                  </a:lnTo>
                  <a:lnTo>
                    <a:pt x="3342" y="462"/>
                  </a:lnTo>
                  <a:cubicBezTo>
                    <a:pt x="3630" y="462"/>
                    <a:pt x="3630" y="1"/>
                    <a:pt x="3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7"/>
            <p:cNvSpPr/>
            <p:nvPr/>
          </p:nvSpPr>
          <p:spPr>
            <a:xfrm>
              <a:off x="6072550" y="2832275"/>
              <a:ext cx="48100" cy="42975"/>
            </a:xfrm>
            <a:custGeom>
              <a:rect b="b" l="l" r="r" t="t"/>
              <a:pathLst>
                <a:path extrusionOk="0" h="1719" w="1924">
                  <a:moveTo>
                    <a:pt x="1618" y="0"/>
                  </a:moveTo>
                  <a:cubicBezTo>
                    <a:pt x="1560" y="0"/>
                    <a:pt x="1503" y="29"/>
                    <a:pt x="1445" y="87"/>
                  </a:cubicBezTo>
                  <a:lnTo>
                    <a:pt x="984" y="548"/>
                  </a:lnTo>
                  <a:lnTo>
                    <a:pt x="523" y="87"/>
                  </a:lnTo>
                  <a:cubicBezTo>
                    <a:pt x="463" y="27"/>
                    <a:pt x="396" y="2"/>
                    <a:pt x="332" y="2"/>
                  </a:cubicBezTo>
                  <a:cubicBezTo>
                    <a:pt x="152" y="2"/>
                    <a:pt x="7" y="204"/>
                    <a:pt x="178" y="375"/>
                  </a:cubicBezTo>
                  <a:lnTo>
                    <a:pt x="638" y="836"/>
                  </a:lnTo>
                  <a:lnTo>
                    <a:pt x="178" y="1297"/>
                  </a:lnTo>
                  <a:cubicBezTo>
                    <a:pt x="1" y="1473"/>
                    <a:pt x="163" y="1718"/>
                    <a:pt x="353" y="1718"/>
                  </a:cubicBezTo>
                  <a:cubicBezTo>
                    <a:pt x="410" y="1718"/>
                    <a:pt x="470" y="1696"/>
                    <a:pt x="523" y="1642"/>
                  </a:cubicBezTo>
                  <a:lnTo>
                    <a:pt x="984" y="1181"/>
                  </a:lnTo>
                  <a:lnTo>
                    <a:pt x="1445" y="1642"/>
                  </a:lnTo>
                  <a:cubicBezTo>
                    <a:pt x="1499" y="1696"/>
                    <a:pt x="1555" y="1718"/>
                    <a:pt x="1608" y="1718"/>
                  </a:cubicBezTo>
                  <a:cubicBezTo>
                    <a:pt x="1784" y="1718"/>
                    <a:pt x="1923" y="1473"/>
                    <a:pt x="1791" y="1297"/>
                  </a:cubicBezTo>
                  <a:lnTo>
                    <a:pt x="1330" y="836"/>
                  </a:lnTo>
                  <a:lnTo>
                    <a:pt x="1791" y="375"/>
                  </a:lnTo>
                  <a:cubicBezTo>
                    <a:pt x="1848" y="317"/>
                    <a:pt x="1848" y="144"/>
                    <a:pt x="1791" y="87"/>
                  </a:cubicBezTo>
                  <a:cubicBezTo>
                    <a:pt x="1733" y="29"/>
                    <a:pt x="1675" y="0"/>
                    <a:pt x="16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7"/>
            <p:cNvSpPr/>
            <p:nvPr/>
          </p:nvSpPr>
          <p:spPr>
            <a:xfrm>
              <a:off x="5984375" y="2918675"/>
              <a:ext cx="48050" cy="43000"/>
            </a:xfrm>
            <a:custGeom>
              <a:rect b="b" l="l" r="r" t="t"/>
              <a:pathLst>
                <a:path extrusionOk="0" h="1720" w="1922">
                  <a:moveTo>
                    <a:pt x="1573" y="1"/>
                  </a:moveTo>
                  <a:cubicBezTo>
                    <a:pt x="1515" y="1"/>
                    <a:pt x="1458" y="30"/>
                    <a:pt x="1400" y="87"/>
                  </a:cubicBezTo>
                  <a:lnTo>
                    <a:pt x="939" y="548"/>
                  </a:lnTo>
                  <a:lnTo>
                    <a:pt x="478" y="87"/>
                  </a:lnTo>
                  <a:cubicBezTo>
                    <a:pt x="425" y="34"/>
                    <a:pt x="368" y="11"/>
                    <a:pt x="315" y="11"/>
                  </a:cubicBezTo>
                  <a:cubicBezTo>
                    <a:pt x="139" y="11"/>
                    <a:pt x="0" y="256"/>
                    <a:pt x="133" y="433"/>
                  </a:cubicBezTo>
                  <a:lnTo>
                    <a:pt x="594" y="894"/>
                  </a:lnTo>
                  <a:lnTo>
                    <a:pt x="133" y="1355"/>
                  </a:lnTo>
                  <a:cubicBezTo>
                    <a:pt x="1" y="1487"/>
                    <a:pt x="137" y="1720"/>
                    <a:pt x="312" y="1720"/>
                  </a:cubicBezTo>
                  <a:cubicBezTo>
                    <a:pt x="366" y="1720"/>
                    <a:pt x="424" y="1697"/>
                    <a:pt x="478" y="1643"/>
                  </a:cubicBezTo>
                  <a:lnTo>
                    <a:pt x="939" y="1182"/>
                  </a:lnTo>
                  <a:lnTo>
                    <a:pt x="1400" y="1643"/>
                  </a:lnTo>
                  <a:cubicBezTo>
                    <a:pt x="1455" y="1697"/>
                    <a:pt x="1515" y="1720"/>
                    <a:pt x="1574" y="1720"/>
                  </a:cubicBezTo>
                  <a:cubicBezTo>
                    <a:pt x="1762" y="1720"/>
                    <a:pt x="1922" y="1487"/>
                    <a:pt x="1746" y="1355"/>
                  </a:cubicBezTo>
                  <a:lnTo>
                    <a:pt x="1285" y="894"/>
                  </a:lnTo>
                  <a:lnTo>
                    <a:pt x="1746" y="433"/>
                  </a:lnTo>
                  <a:cubicBezTo>
                    <a:pt x="1803" y="318"/>
                    <a:pt x="1803" y="145"/>
                    <a:pt x="1746" y="87"/>
                  </a:cubicBezTo>
                  <a:cubicBezTo>
                    <a:pt x="1688" y="30"/>
                    <a:pt x="1631" y="1"/>
                    <a:pt x="15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7"/>
            <p:cNvSpPr/>
            <p:nvPr/>
          </p:nvSpPr>
          <p:spPr>
            <a:xfrm>
              <a:off x="5967425" y="2816700"/>
              <a:ext cx="47750" cy="42950"/>
            </a:xfrm>
            <a:custGeom>
              <a:rect b="b" l="l" r="r" t="t"/>
              <a:pathLst>
                <a:path extrusionOk="0" h="1718" w="1910">
                  <a:moveTo>
                    <a:pt x="352" y="0"/>
                  </a:moveTo>
                  <a:cubicBezTo>
                    <a:pt x="163" y="0"/>
                    <a:pt x="0" y="245"/>
                    <a:pt x="177" y="422"/>
                  </a:cubicBezTo>
                  <a:lnTo>
                    <a:pt x="638" y="883"/>
                  </a:lnTo>
                  <a:lnTo>
                    <a:pt x="177" y="1343"/>
                  </a:lnTo>
                  <a:cubicBezTo>
                    <a:pt x="62" y="1401"/>
                    <a:pt x="62" y="1574"/>
                    <a:pt x="177" y="1632"/>
                  </a:cubicBezTo>
                  <a:cubicBezTo>
                    <a:pt x="235" y="1689"/>
                    <a:pt x="292" y="1718"/>
                    <a:pt x="350" y="1718"/>
                  </a:cubicBezTo>
                  <a:cubicBezTo>
                    <a:pt x="407" y="1718"/>
                    <a:pt x="465" y="1689"/>
                    <a:pt x="523" y="1632"/>
                  </a:cubicBezTo>
                  <a:lnTo>
                    <a:pt x="984" y="1171"/>
                  </a:lnTo>
                  <a:lnTo>
                    <a:pt x="1444" y="1632"/>
                  </a:lnTo>
                  <a:cubicBezTo>
                    <a:pt x="1499" y="1686"/>
                    <a:pt x="1557" y="1708"/>
                    <a:pt x="1610" y="1708"/>
                  </a:cubicBezTo>
                  <a:cubicBezTo>
                    <a:pt x="1782" y="1708"/>
                    <a:pt x="1908" y="1475"/>
                    <a:pt x="1732" y="1343"/>
                  </a:cubicBezTo>
                  <a:lnTo>
                    <a:pt x="1272" y="883"/>
                  </a:lnTo>
                  <a:lnTo>
                    <a:pt x="1732" y="422"/>
                  </a:lnTo>
                  <a:cubicBezTo>
                    <a:pt x="1909" y="245"/>
                    <a:pt x="1747" y="0"/>
                    <a:pt x="1583" y="0"/>
                  </a:cubicBezTo>
                  <a:cubicBezTo>
                    <a:pt x="1534" y="0"/>
                    <a:pt x="1485" y="22"/>
                    <a:pt x="1444" y="76"/>
                  </a:cubicBezTo>
                  <a:lnTo>
                    <a:pt x="984" y="537"/>
                  </a:lnTo>
                  <a:lnTo>
                    <a:pt x="523" y="76"/>
                  </a:lnTo>
                  <a:cubicBezTo>
                    <a:pt x="469" y="22"/>
                    <a:pt x="409" y="0"/>
                    <a:pt x="3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7"/>
            <p:cNvSpPr/>
            <p:nvPr/>
          </p:nvSpPr>
          <p:spPr>
            <a:xfrm>
              <a:off x="5950225" y="2796975"/>
              <a:ext cx="256625" cy="177550"/>
            </a:xfrm>
            <a:custGeom>
              <a:rect b="b" l="l" r="r" t="t"/>
              <a:pathLst>
                <a:path extrusionOk="0" h="7102" w="10265">
                  <a:moveTo>
                    <a:pt x="4552" y="1"/>
                  </a:moveTo>
                  <a:cubicBezTo>
                    <a:pt x="4034" y="1"/>
                    <a:pt x="3573" y="462"/>
                    <a:pt x="3573" y="1038"/>
                  </a:cubicBezTo>
                  <a:lnTo>
                    <a:pt x="3573" y="2939"/>
                  </a:lnTo>
                  <a:cubicBezTo>
                    <a:pt x="3573" y="3227"/>
                    <a:pt x="3342" y="3457"/>
                    <a:pt x="2997" y="3457"/>
                  </a:cubicBezTo>
                  <a:lnTo>
                    <a:pt x="1038" y="3457"/>
                  </a:lnTo>
                  <a:cubicBezTo>
                    <a:pt x="462" y="3457"/>
                    <a:pt x="1" y="3918"/>
                    <a:pt x="1" y="4494"/>
                  </a:cubicBezTo>
                  <a:lnTo>
                    <a:pt x="1" y="6857"/>
                  </a:lnTo>
                  <a:cubicBezTo>
                    <a:pt x="1" y="6999"/>
                    <a:pt x="79" y="7102"/>
                    <a:pt x="203" y="7102"/>
                  </a:cubicBezTo>
                  <a:cubicBezTo>
                    <a:pt x="229" y="7102"/>
                    <a:pt x="258" y="7097"/>
                    <a:pt x="289" y="7087"/>
                  </a:cubicBezTo>
                  <a:cubicBezTo>
                    <a:pt x="404" y="7087"/>
                    <a:pt x="462" y="6972"/>
                    <a:pt x="462" y="6857"/>
                  </a:cubicBezTo>
                  <a:lnTo>
                    <a:pt x="462" y="4494"/>
                  </a:lnTo>
                  <a:cubicBezTo>
                    <a:pt x="462" y="4206"/>
                    <a:pt x="692" y="3918"/>
                    <a:pt x="1038" y="3918"/>
                  </a:cubicBezTo>
                  <a:lnTo>
                    <a:pt x="2997" y="3918"/>
                  </a:lnTo>
                  <a:cubicBezTo>
                    <a:pt x="3573" y="3918"/>
                    <a:pt x="4034" y="3457"/>
                    <a:pt x="4034" y="2939"/>
                  </a:cubicBezTo>
                  <a:lnTo>
                    <a:pt x="4034" y="1038"/>
                  </a:lnTo>
                  <a:cubicBezTo>
                    <a:pt x="4034" y="750"/>
                    <a:pt x="4264" y="462"/>
                    <a:pt x="4552" y="462"/>
                  </a:cubicBezTo>
                  <a:lnTo>
                    <a:pt x="8585" y="462"/>
                  </a:lnTo>
                  <a:cubicBezTo>
                    <a:pt x="8930" y="462"/>
                    <a:pt x="9161" y="750"/>
                    <a:pt x="9161" y="1038"/>
                  </a:cubicBezTo>
                  <a:lnTo>
                    <a:pt x="9161" y="1902"/>
                  </a:lnTo>
                  <a:lnTo>
                    <a:pt x="9046" y="1729"/>
                  </a:lnTo>
                  <a:cubicBezTo>
                    <a:pt x="8997" y="1692"/>
                    <a:pt x="8942" y="1676"/>
                    <a:pt x="8889" y="1676"/>
                  </a:cubicBezTo>
                  <a:cubicBezTo>
                    <a:pt x="8694" y="1676"/>
                    <a:pt x="8519" y="1893"/>
                    <a:pt x="8700" y="2075"/>
                  </a:cubicBezTo>
                  <a:lnTo>
                    <a:pt x="9219" y="2593"/>
                  </a:lnTo>
                  <a:cubicBezTo>
                    <a:pt x="9276" y="2651"/>
                    <a:pt x="9334" y="2680"/>
                    <a:pt x="9391" y="2680"/>
                  </a:cubicBezTo>
                  <a:cubicBezTo>
                    <a:pt x="9449" y="2680"/>
                    <a:pt x="9507" y="2651"/>
                    <a:pt x="9564" y="2593"/>
                  </a:cubicBezTo>
                  <a:lnTo>
                    <a:pt x="10083" y="2075"/>
                  </a:lnTo>
                  <a:cubicBezTo>
                    <a:pt x="10264" y="1893"/>
                    <a:pt x="10089" y="1676"/>
                    <a:pt x="9893" y="1676"/>
                  </a:cubicBezTo>
                  <a:cubicBezTo>
                    <a:pt x="9840" y="1676"/>
                    <a:pt x="9786" y="1692"/>
                    <a:pt x="9737" y="1729"/>
                  </a:cubicBezTo>
                  <a:lnTo>
                    <a:pt x="9622" y="1844"/>
                  </a:lnTo>
                  <a:lnTo>
                    <a:pt x="9622" y="1038"/>
                  </a:lnTo>
                  <a:cubicBezTo>
                    <a:pt x="9622" y="462"/>
                    <a:pt x="9161" y="1"/>
                    <a:pt x="85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7"/>
            <p:cNvSpPr/>
            <p:nvPr/>
          </p:nvSpPr>
          <p:spPr>
            <a:xfrm>
              <a:off x="6134575" y="2874750"/>
              <a:ext cx="99425" cy="100850"/>
            </a:xfrm>
            <a:custGeom>
              <a:rect b="b" l="l" r="r" t="t"/>
              <a:pathLst>
                <a:path extrusionOk="0" h="4034" w="3977">
                  <a:moveTo>
                    <a:pt x="2017" y="519"/>
                  </a:moveTo>
                  <a:cubicBezTo>
                    <a:pt x="2824" y="519"/>
                    <a:pt x="3515" y="1153"/>
                    <a:pt x="3515" y="2017"/>
                  </a:cubicBezTo>
                  <a:cubicBezTo>
                    <a:pt x="3515" y="2881"/>
                    <a:pt x="2824" y="3573"/>
                    <a:pt x="2017" y="3573"/>
                  </a:cubicBezTo>
                  <a:cubicBezTo>
                    <a:pt x="1153" y="3573"/>
                    <a:pt x="462" y="2881"/>
                    <a:pt x="462" y="2017"/>
                  </a:cubicBezTo>
                  <a:cubicBezTo>
                    <a:pt x="462" y="1153"/>
                    <a:pt x="1153" y="519"/>
                    <a:pt x="2017" y="519"/>
                  </a:cubicBezTo>
                  <a:close/>
                  <a:moveTo>
                    <a:pt x="2017" y="1"/>
                  </a:moveTo>
                  <a:cubicBezTo>
                    <a:pt x="923" y="1"/>
                    <a:pt x="1" y="923"/>
                    <a:pt x="1" y="2017"/>
                  </a:cubicBezTo>
                  <a:cubicBezTo>
                    <a:pt x="1" y="3112"/>
                    <a:pt x="923" y="4034"/>
                    <a:pt x="2017" y="4034"/>
                  </a:cubicBezTo>
                  <a:cubicBezTo>
                    <a:pt x="3112" y="4034"/>
                    <a:pt x="3976" y="3112"/>
                    <a:pt x="3976" y="2017"/>
                  </a:cubicBezTo>
                  <a:cubicBezTo>
                    <a:pt x="3976" y="923"/>
                    <a:pt x="3112" y="1"/>
                    <a:pt x="20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7"/>
            <p:cNvSpPr/>
            <p:nvPr/>
          </p:nvSpPr>
          <p:spPr>
            <a:xfrm>
              <a:off x="6169475" y="2894925"/>
              <a:ext cx="32825" cy="60875"/>
            </a:xfrm>
            <a:custGeom>
              <a:rect b="b" l="l" r="r" t="t"/>
              <a:pathLst>
                <a:path extrusionOk="0" h="2435" w="1313">
                  <a:moveTo>
                    <a:pt x="679" y="0"/>
                  </a:moveTo>
                  <a:cubicBezTo>
                    <a:pt x="506" y="0"/>
                    <a:pt x="391" y="116"/>
                    <a:pt x="391" y="231"/>
                  </a:cubicBezTo>
                  <a:lnTo>
                    <a:pt x="391" y="288"/>
                  </a:lnTo>
                  <a:cubicBezTo>
                    <a:pt x="218" y="404"/>
                    <a:pt x="103" y="519"/>
                    <a:pt x="45" y="749"/>
                  </a:cubicBezTo>
                  <a:cubicBezTo>
                    <a:pt x="45" y="922"/>
                    <a:pt x="103" y="1095"/>
                    <a:pt x="218" y="1210"/>
                  </a:cubicBezTo>
                  <a:cubicBezTo>
                    <a:pt x="333" y="1325"/>
                    <a:pt x="506" y="1383"/>
                    <a:pt x="679" y="1441"/>
                  </a:cubicBezTo>
                  <a:cubicBezTo>
                    <a:pt x="679" y="1441"/>
                    <a:pt x="737" y="1498"/>
                    <a:pt x="737" y="1556"/>
                  </a:cubicBezTo>
                  <a:cubicBezTo>
                    <a:pt x="737" y="1613"/>
                    <a:pt x="679" y="1729"/>
                    <a:pt x="621" y="1729"/>
                  </a:cubicBezTo>
                  <a:cubicBezTo>
                    <a:pt x="506" y="1729"/>
                    <a:pt x="449" y="1729"/>
                    <a:pt x="391" y="1671"/>
                  </a:cubicBezTo>
                  <a:cubicBezTo>
                    <a:pt x="352" y="1645"/>
                    <a:pt x="310" y="1634"/>
                    <a:pt x="269" y="1634"/>
                  </a:cubicBezTo>
                  <a:cubicBezTo>
                    <a:pt x="129" y="1634"/>
                    <a:pt x="1" y="1768"/>
                    <a:pt x="45" y="1902"/>
                  </a:cubicBezTo>
                  <a:cubicBezTo>
                    <a:pt x="45" y="1959"/>
                    <a:pt x="45" y="2017"/>
                    <a:pt x="103" y="2017"/>
                  </a:cubicBezTo>
                  <a:cubicBezTo>
                    <a:pt x="218" y="2132"/>
                    <a:pt x="276" y="2132"/>
                    <a:pt x="391" y="2190"/>
                  </a:cubicBezTo>
                  <a:cubicBezTo>
                    <a:pt x="391" y="2305"/>
                    <a:pt x="449" y="2420"/>
                    <a:pt x="564" y="2420"/>
                  </a:cubicBezTo>
                  <a:cubicBezTo>
                    <a:pt x="584" y="2430"/>
                    <a:pt x="605" y="2435"/>
                    <a:pt x="624" y="2435"/>
                  </a:cubicBezTo>
                  <a:cubicBezTo>
                    <a:pt x="716" y="2435"/>
                    <a:pt x="794" y="2332"/>
                    <a:pt x="794" y="2190"/>
                  </a:cubicBezTo>
                  <a:lnTo>
                    <a:pt x="794" y="2132"/>
                  </a:lnTo>
                  <a:cubicBezTo>
                    <a:pt x="794" y="2132"/>
                    <a:pt x="1197" y="1902"/>
                    <a:pt x="1255" y="1671"/>
                  </a:cubicBezTo>
                  <a:cubicBezTo>
                    <a:pt x="1313" y="1383"/>
                    <a:pt x="1140" y="1095"/>
                    <a:pt x="852" y="980"/>
                  </a:cubicBezTo>
                  <a:cubicBezTo>
                    <a:pt x="737" y="980"/>
                    <a:pt x="564" y="922"/>
                    <a:pt x="506" y="865"/>
                  </a:cubicBezTo>
                  <a:cubicBezTo>
                    <a:pt x="506" y="807"/>
                    <a:pt x="506" y="749"/>
                    <a:pt x="564" y="749"/>
                  </a:cubicBezTo>
                  <a:cubicBezTo>
                    <a:pt x="602" y="730"/>
                    <a:pt x="634" y="724"/>
                    <a:pt x="660" y="724"/>
                  </a:cubicBezTo>
                  <a:cubicBezTo>
                    <a:pt x="711" y="724"/>
                    <a:pt x="737" y="749"/>
                    <a:pt x="737" y="749"/>
                  </a:cubicBezTo>
                  <a:cubicBezTo>
                    <a:pt x="737" y="749"/>
                    <a:pt x="839" y="826"/>
                    <a:pt x="941" y="826"/>
                  </a:cubicBezTo>
                  <a:cubicBezTo>
                    <a:pt x="993" y="826"/>
                    <a:pt x="1044" y="807"/>
                    <a:pt x="1082" y="749"/>
                  </a:cubicBezTo>
                  <a:cubicBezTo>
                    <a:pt x="1197" y="576"/>
                    <a:pt x="1082" y="404"/>
                    <a:pt x="1082" y="404"/>
                  </a:cubicBezTo>
                  <a:cubicBezTo>
                    <a:pt x="1025" y="404"/>
                    <a:pt x="852" y="288"/>
                    <a:pt x="852" y="288"/>
                  </a:cubicBezTo>
                  <a:cubicBezTo>
                    <a:pt x="852" y="116"/>
                    <a:pt x="794" y="0"/>
                    <a:pt x="6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30"/>
          <p:cNvGrpSpPr/>
          <p:nvPr/>
        </p:nvGrpSpPr>
        <p:grpSpPr>
          <a:xfrm flipH="1" rot="10800000">
            <a:off x="7092252" y="3471397"/>
            <a:ext cx="4357122" cy="707497"/>
            <a:chOff x="6456475" y="3575600"/>
            <a:chExt cx="3403204" cy="552603"/>
          </a:xfrm>
        </p:grpSpPr>
        <p:sp>
          <p:nvSpPr>
            <p:cNvPr id="240" name="Google Shape;240;p30"/>
            <p:cNvSpPr/>
            <p:nvPr/>
          </p:nvSpPr>
          <p:spPr>
            <a:xfrm>
              <a:off x="6456479" y="3575603"/>
              <a:ext cx="3403200" cy="5526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
            <p:cNvSpPr/>
            <p:nvPr/>
          </p:nvSpPr>
          <p:spPr>
            <a:xfrm>
              <a:off x="6456475" y="3575600"/>
              <a:ext cx="552600" cy="552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 name="Google Shape;242;p30"/>
          <p:cNvGrpSpPr/>
          <p:nvPr/>
        </p:nvGrpSpPr>
        <p:grpSpPr>
          <a:xfrm flipH="1" rot="10800000">
            <a:off x="6076906" y="4178885"/>
            <a:ext cx="5455165" cy="875381"/>
            <a:chOff x="6456469" y="3575596"/>
            <a:chExt cx="3443700" cy="552604"/>
          </a:xfrm>
        </p:grpSpPr>
        <p:sp>
          <p:nvSpPr>
            <p:cNvPr id="243" name="Google Shape;243;p30"/>
            <p:cNvSpPr/>
            <p:nvPr/>
          </p:nvSpPr>
          <p:spPr>
            <a:xfrm>
              <a:off x="6456469" y="3575596"/>
              <a:ext cx="34437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0"/>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30"/>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246" name="Google Shape;246;p30"/>
          <p:cNvSpPr txBox="1"/>
          <p:nvPr>
            <p:ph idx="1" type="body"/>
          </p:nvPr>
        </p:nvSpPr>
        <p:spPr>
          <a:xfrm>
            <a:off x="720000" y="1416302"/>
            <a:ext cx="7710900" cy="2700000"/>
          </a:xfrm>
          <a:prstGeom prst="rect">
            <a:avLst/>
          </a:prstGeom>
        </p:spPr>
        <p:txBody>
          <a:bodyPr anchorCtr="0" anchor="t" bIns="91425" lIns="91425" spcFirstLastPara="1" rIns="91425" wrap="square" tIns="91425">
            <a:noAutofit/>
          </a:bodyPr>
          <a:lstStyle/>
          <a:p>
            <a:pPr indent="-180340" lvl="0" marL="182880" rtl="0" algn="l">
              <a:spcBef>
                <a:spcPts val="0"/>
              </a:spcBef>
              <a:spcAft>
                <a:spcPts val="0"/>
              </a:spcAft>
              <a:buSzPts val="1400"/>
              <a:buFont typeface="Anaheim"/>
              <a:buChar char="●"/>
            </a:pPr>
            <a:r>
              <a:rPr lang="en"/>
              <a:t>This template contains an assortment of complementary infographic resources for the </a:t>
            </a:r>
            <a:r>
              <a:rPr b="1" lang="en">
                <a:solidFill>
                  <a:schemeClr val="hlink"/>
                </a:solidFill>
                <a:uFill>
                  <a:noFill/>
                </a:uFill>
                <a:hlinkClick r:id="rId3"/>
              </a:rPr>
              <a:t>Launch Product Crowdfunding Pitch Deck</a:t>
            </a:r>
            <a:r>
              <a:rPr lang="en"/>
              <a:t> presentation.</a:t>
            </a:r>
            <a:endParaRPr/>
          </a:p>
          <a:p>
            <a:pPr indent="-180340" lvl="0" marL="182880" rtl="0" algn="l">
              <a:spcBef>
                <a:spcPts val="0"/>
              </a:spcBef>
              <a:spcAft>
                <a:spcPts val="0"/>
              </a:spcAft>
              <a:buSzPts val="1400"/>
              <a:buFont typeface="Anaheim"/>
              <a:buChar char="●"/>
            </a:pPr>
            <a:r>
              <a:rPr lang="en"/>
              <a:t>These infographics are adapted to the style of the aforementioned presentation, so you can insert them easily and have them completely integrated at once. You just need to do the following:</a:t>
            </a:r>
            <a:endParaRPr/>
          </a:p>
          <a:p>
            <a:pPr indent="-317500" lvl="1" marL="685800" rtl="0" algn="l">
              <a:spcBef>
                <a:spcPts val="0"/>
              </a:spcBef>
              <a:spcAft>
                <a:spcPts val="0"/>
              </a:spcAft>
              <a:buSzPts val="1400"/>
              <a:buFont typeface="Anaheim"/>
              <a:buChar char="○"/>
            </a:pPr>
            <a:r>
              <a:rPr lang="en"/>
              <a:t>Select the element that you want to copy</a:t>
            </a:r>
            <a:endParaRPr/>
          </a:p>
          <a:p>
            <a:pPr indent="-317500" lvl="1" marL="685800" rtl="0" algn="l">
              <a:spcBef>
                <a:spcPts val="0"/>
              </a:spcBef>
              <a:spcAft>
                <a:spcPts val="0"/>
              </a:spcAft>
              <a:buSzPts val="1400"/>
              <a:buFont typeface="Anaheim"/>
              <a:buChar char="○"/>
            </a:pPr>
            <a:r>
              <a:rPr lang="en"/>
              <a:t>Right-click and choose “Copy”</a:t>
            </a:r>
            <a:endParaRPr/>
          </a:p>
          <a:p>
            <a:pPr indent="-317500" lvl="1" marL="685800" rtl="0" algn="l">
              <a:spcBef>
                <a:spcPts val="0"/>
              </a:spcBef>
              <a:spcAft>
                <a:spcPts val="0"/>
              </a:spcAft>
              <a:buSzPts val="1400"/>
              <a:buFont typeface="Anaheim"/>
              <a:buChar char="○"/>
            </a:pPr>
            <a:r>
              <a:rPr lang="en"/>
              <a:t>Go to the slide where you want the element to appear</a:t>
            </a:r>
            <a:endParaRPr/>
          </a:p>
          <a:p>
            <a:pPr indent="-317500" lvl="1" marL="685800" rtl="0" algn="l">
              <a:spcBef>
                <a:spcPts val="0"/>
              </a:spcBef>
              <a:spcAft>
                <a:spcPts val="0"/>
              </a:spcAft>
              <a:buSzPts val="1400"/>
              <a:buFont typeface="Anaheim"/>
              <a:buChar char="○"/>
            </a:pPr>
            <a:r>
              <a:rPr lang="en"/>
              <a:t>Right-click and choose “Paste”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48"/>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832" name="Google Shape;832;p48"/>
          <p:cNvGrpSpPr/>
          <p:nvPr/>
        </p:nvGrpSpPr>
        <p:grpSpPr>
          <a:xfrm>
            <a:off x="6221675" y="2469401"/>
            <a:ext cx="2208607" cy="1205549"/>
            <a:chOff x="6442400" y="2278401"/>
            <a:chExt cx="2208607" cy="1205549"/>
          </a:xfrm>
        </p:grpSpPr>
        <p:grpSp>
          <p:nvGrpSpPr>
            <p:cNvPr id="833" name="Google Shape;833;p48"/>
            <p:cNvGrpSpPr/>
            <p:nvPr/>
          </p:nvGrpSpPr>
          <p:grpSpPr>
            <a:xfrm>
              <a:off x="6442400" y="2712699"/>
              <a:ext cx="2208607" cy="771250"/>
              <a:chOff x="6442400" y="2712699"/>
              <a:chExt cx="2208607" cy="771250"/>
            </a:xfrm>
          </p:grpSpPr>
          <p:sp>
            <p:nvSpPr>
              <p:cNvPr id="834" name="Google Shape;834;p48"/>
              <p:cNvSpPr txBox="1"/>
              <p:nvPr/>
            </p:nvSpPr>
            <p:spPr>
              <a:xfrm>
                <a:off x="6442400" y="2712699"/>
                <a:ext cx="2208600" cy="25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Consideration</a:t>
                </a:r>
                <a:endParaRPr b="1" sz="2400">
                  <a:solidFill>
                    <a:schemeClr val="dk2"/>
                  </a:solidFill>
                  <a:latin typeface="Albert Sans"/>
                  <a:ea typeface="Albert Sans"/>
                  <a:cs typeface="Albert Sans"/>
                  <a:sym typeface="Albert Sans"/>
                </a:endParaRPr>
              </a:p>
            </p:txBody>
          </p:sp>
          <p:sp>
            <p:nvSpPr>
              <p:cNvPr id="835" name="Google Shape;835;p48"/>
              <p:cNvSpPr txBox="1"/>
              <p:nvPr/>
            </p:nvSpPr>
            <p:spPr>
              <a:xfrm>
                <a:off x="6442407" y="3110750"/>
                <a:ext cx="2208600" cy="373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Despite being red, Mars is a cold place</a:t>
                </a:r>
                <a:endParaRPr>
                  <a:solidFill>
                    <a:schemeClr val="dk1"/>
                  </a:solidFill>
                  <a:latin typeface="Albert Sans"/>
                  <a:ea typeface="Albert Sans"/>
                  <a:cs typeface="Albert Sans"/>
                  <a:sym typeface="Albert Sans"/>
                </a:endParaRPr>
              </a:p>
            </p:txBody>
          </p:sp>
        </p:grpSp>
        <p:sp>
          <p:nvSpPr>
            <p:cNvPr id="836" name="Google Shape;836;p48"/>
            <p:cNvSpPr txBox="1"/>
            <p:nvPr/>
          </p:nvSpPr>
          <p:spPr>
            <a:xfrm>
              <a:off x="7986489" y="2278401"/>
              <a:ext cx="621900" cy="25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Albert Sans"/>
                  <a:ea typeface="Albert Sans"/>
                  <a:cs typeface="Albert Sans"/>
                  <a:sym typeface="Albert Sans"/>
                </a:rPr>
                <a:t>02</a:t>
              </a:r>
              <a:endParaRPr b="1" sz="2000">
                <a:solidFill>
                  <a:schemeClr val="dk1"/>
                </a:solidFill>
                <a:latin typeface="Albert Sans"/>
                <a:ea typeface="Albert Sans"/>
                <a:cs typeface="Albert Sans"/>
                <a:sym typeface="Albert Sans"/>
              </a:endParaRPr>
            </a:p>
          </p:txBody>
        </p:sp>
      </p:grpSp>
      <p:grpSp>
        <p:nvGrpSpPr>
          <p:cNvPr id="837" name="Google Shape;837;p48"/>
          <p:cNvGrpSpPr/>
          <p:nvPr/>
        </p:nvGrpSpPr>
        <p:grpSpPr>
          <a:xfrm>
            <a:off x="722349" y="1429350"/>
            <a:ext cx="2227651" cy="1205550"/>
            <a:chOff x="569949" y="1124550"/>
            <a:chExt cx="2227651" cy="1205550"/>
          </a:xfrm>
        </p:grpSpPr>
        <p:grpSp>
          <p:nvGrpSpPr>
            <p:cNvPr id="838" name="Google Shape;838;p48"/>
            <p:cNvGrpSpPr/>
            <p:nvPr/>
          </p:nvGrpSpPr>
          <p:grpSpPr>
            <a:xfrm>
              <a:off x="588999" y="1558850"/>
              <a:ext cx="2208601" cy="771251"/>
              <a:chOff x="588999" y="1558850"/>
              <a:chExt cx="2208601" cy="771251"/>
            </a:xfrm>
          </p:grpSpPr>
          <p:sp>
            <p:nvSpPr>
              <p:cNvPr id="839" name="Google Shape;839;p48"/>
              <p:cNvSpPr txBox="1"/>
              <p:nvPr/>
            </p:nvSpPr>
            <p:spPr>
              <a:xfrm>
                <a:off x="589000" y="1558850"/>
                <a:ext cx="22086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Awareness</a:t>
                </a:r>
                <a:endParaRPr b="1" sz="2400">
                  <a:solidFill>
                    <a:schemeClr val="dk2"/>
                  </a:solidFill>
                  <a:latin typeface="Albert Sans"/>
                  <a:ea typeface="Albert Sans"/>
                  <a:cs typeface="Albert Sans"/>
                  <a:sym typeface="Albert Sans"/>
                </a:endParaRPr>
              </a:p>
            </p:txBody>
          </p:sp>
          <p:sp>
            <p:nvSpPr>
              <p:cNvPr id="840" name="Google Shape;840;p48"/>
              <p:cNvSpPr txBox="1"/>
              <p:nvPr/>
            </p:nvSpPr>
            <p:spPr>
              <a:xfrm>
                <a:off x="588999" y="1956900"/>
                <a:ext cx="2208600" cy="3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the biggest planet of them all</a:t>
                </a:r>
                <a:endParaRPr>
                  <a:solidFill>
                    <a:schemeClr val="dk1"/>
                  </a:solidFill>
                  <a:latin typeface="Albert Sans"/>
                  <a:ea typeface="Albert Sans"/>
                  <a:cs typeface="Albert Sans"/>
                  <a:sym typeface="Albert Sans"/>
                </a:endParaRPr>
              </a:p>
            </p:txBody>
          </p:sp>
        </p:grpSp>
        <p:sp>
          <p:nvSpPr>
            <p:cNvPr id="841" name="Google Shape;841;p48"/>
            <p:cNvSpPr txBox="1"/>
            <p:nvPr/>
          </p:nvSpPr>
          <p:spPr>
            <a:xfrm>
              <a:off x="569949" y="1124550"/>
              <a:ext cx="6201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Albert Sans"/>
                  <a:ea typeface="Albert Sans"/>
                  <a:cs typeface="Albert Sans"/>
                  <a:sym typeface="Albert Sans"/>
                </a:rPr>
                <a:t>01</a:t>
              </a:r>
              <a:endParaRPr b="1" sz="2000">
                <a:solidFill>
                  <a:schemeClr val="dk1"/>
                </a:solidFill>
                <a:latin typeface="Albert Sans"/>
                <a:ea typeface="Albert Sans"/>
                <a:cs typeface="Albert Sans"/>
                <a:sym typeface="Albert Sans"/>
              </a:endParaRPr>
            </a:p>
          </p:txBody>
        </p:sp>
      </p:grpSp>
      <p:grpSp>
        <p:nvGrpSpPr>
          <p:cNvPr id="842" name="Google Shape;842;p48"/>
          <p:cNvGrpSpPr/>
          <p:nvPr/>
        </p:nvGrpSpPr>
        <p:grpSpPr>
          <a:xfrm>
            <a:off x="2208762" y="3385001"/>
            <a:ext cx="2227650" cy="1205550"/>
            <a:chOff x="837162" y="3308801"/>
            <a:chExt cx="2227650" cy="1205550"/>
          </a:xfrm>
        </p:grpSpPr>
        <p:grpSp>
          <p:nvGrpSpPr>
            <p:cNvPr id="843" name="Google Shape;843;p48"/>
            <p:cNvGrpSpPr/>
            <p:nvPr/>
          </p:nvGrpSpPr>
          <p:grpSpPr>
            <a:xfrm>
              <a:off x="856200" y="3743099"/>
              <a:ext cx="2208613" cy="771251"/>
              <a:chOff x="856200" y="3743099"/>
              <a:chExt cx="2208613" cy="771251"/>
            </a:xfrm>
          </p:grpSpPr>
          <p:sp>
            <p:nvSpPr>
              <p:cNvPr id="844" name="Google Shape;844;p48"/>
              <p:cNvSpPr txBox="1"/>
              <p:nvPr/>
            </p:nvSpPr>
            <p:spPr>
              <a:xfrm>
                <a:off x="856213" y="3743099"/>
                <a:ext cx="22086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Decision</a:t>
                </a:r>
                <a:endParaRPr b="1" sz="2400">
                  <a:solidFill>
                    <a:schemeClr val="dk2"/>
                  </a:solidFill>
                  <a:latin typeface="Albert Sans"/>
                  <a:ea typeface="Albert Sans"/>
                  <a:cs typeface="Albert Sans"/>
                  <a:sym typeface="Albert Sans"/>
                </a:endParaRPr>
              </a:p>
            </p:txBody>
          </p:sp>
          <p:sp>
            <p:nvSpPr>
              <p:cNvPr id="845" name="Google Shape;845;p48"/>
              <p:cNvSpPr txBox="1"/>
              <p:nvPr/>
            </p:nvSpPr>
            <p:spPr>
              <a:xfrm>
                <a:off x="856200" y="4141150"/>
                <a:ext cx="2208600" cy="37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Albert Sans"/>
                  <a:ea typeface="Albert Sans"/>
                  <a:cs typeface="Albert Sans"/>
                  <a:sym typeface="Albert Sans"/>
                </a:endParaRPr>
              </a:p>
            </p:txBody>
          </p:sp>
        </p:grpSp>
        <p:sp>
          <p:nvSpPr>
            <p:cNvPr id="846" name="Google Shape;846;p48"/>
            <p:cNvSpPr txBox="1"/>
            <p:nvPr/>
          </p:nvSpPr>
          <p:spPr>
            <a:xfrm>
              <a:off x="837162" y="3308801"/>
              <a:ext cx="630900" cy="25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Albert Sans"/>
                  <a:ea typeface="Albert Sans"/>
                  <a:cs typeface="Albert Sans"/>
                  <a:sym typeface="Albert Sans"/>
                </a:rPr>
                <a:t>03</a:t>
              </a:r>
              <a:endParaRPr b="1" sz="2000">
                <a:solidFill>
                  <a:schemeClr val="dk1"/>
                </a:solidFill>
                <a:latin typeface="Albert Sans"/>
                <a:ea typeface="Albert Sans"/>
                <a:cs typeface="Albert Sans"/>
                <a:sym typeface="Albert Sans"/>
              </a:endParaRPr>
            </a:p>
          </p:txBody>
        </p:sp>
      </p:grpSp>
      <p:sp>
        <p:nvSpPr>
          <p:cNvPr id="847" name="Google Shape;847;p48"/>
          <p:cNvSpPr/>
          <p:nvPr/>
        </p:nvSpPr>
        <p:spPr>
          <a:xfrm flipH="1" rot="10800000">
            <a:off x="3307526" y="2091774"/>
            <a:ext cx="1005900" cy="100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8"/>
          <p:cNvSpPr/>
          <p:nvPr/>
        </p:nvSpPr>
        <p:spPr>
          <a:xfrm rot="10800000">
            <a:off x="4571994" y="3250898"/>
            <a:ext cx="1005900" cy="100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8"/>
          <p:cNvSpPr/>
          <p:nvPr/>
        </p:nvSpPr>
        <p:spPr>
          <a:xfrm rot="10800000">
            <a:off x="4865575" y="1776549"/>
            <a:ext cx="1005900" cy="100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0" name="Google Shape;850;p48"/>
          <p:cNvCxnSpPr>
            <a:stCxn id="841" idx="3"/>
            <a:endCxn id="847" idx="4"/>
          </p:cNvCxnSpPr>
          <p:nvPr/>
        </p:nvCxnSpPr>
        <p:spPr>
          <a:xfrm>
            <a:off x="1342449" y="1557600"/>
            <a:ext cx="2468100" cy="534300"/>
          </a:xfrm>
          <a:prstGeom prst="bentConnector2">
            <a:avLst/>
          </a:prstGeom>
          <a:noFill/>
          <a:ln cap="flat" cmpd="sng" w="19050">
            <a:solidFill>
              <a:schemeClr val="accent3"/>
            </a:solidFill>
            <a:prstDash val="dot"/>
            <a:round/>
            <a:headEnd len="med" w="med" type="none"/>
            <a:tailEnd len="med" w="med" type="none"/>
          </a:ln>
        </p:spPr>
      </p:cxnSp>
      <p:cxnSp>
        <p:nvCxnSpPr>
          <p:cNvPr id="851" name="Google Shape;851;p48"/>
          <p:cNvCxnSpPr>
            <a:stCxn id="846" idx="3"/>
            <a:endCxn id="848" idx="6"/>
          </p:cNvCxnSpPr>
          <p:nvPr/>
        </p:nvCxnSpPr>
        <p:spPr>
          <a:xfrm>
            <a:off x="2839662" y="3513251"/>
            <a:ext cx="1732200" cy="240600"/>
          </a:xfrm>
          <a:prstGeom prst="bentConnector3">
            <a:avLst>
              <a:gd fmla="val 50004" name="adj1"/>
            </a:avLst>
          </a:prstGeom>
          <a:noFill/>
          <a:ln cap="flat" cmpd="sng" w="19050">
            <a:solidFill>
              <a:schemeClr val="accent3"/>
            </a:solidFill>
            <a:prstDash val="dot"/>
            <a:round/>
            <a:headEnd len="med" w="med" type="none"/>
            <a:tailEnd len="med" w="med" type="none"/>
          </a:ln>
        </p:spPr>
      </p:cxnSp>
      <p:cxnSp>
        <p:nvCxnSpPr>
          <p:cNvPr id="852" name="Google Shape;852;p48"/>
          <p:cNvCxnSpPr>
            <a:stCxn id="836" idx="1"/>
            <a:endCxn id="849" idx="2"/>
          </p:cNvCxnSpPr>
          <p:nvPr/>
        </p:nvCxnSpPr>
        <p:spPr>
          <a:xfrm rot="10800000">
            <a:off x="5871564" y="2279351"/>
            <a:ext cx="1894200" cy="318300"/>
          </a:xfrm>
          <a:prstGeom prst="bentConnector3">
            <a:avLst>
              <a:gd fmla="val 50002" name="adj1"/>
            </a:avLst>
          </a:prstGeom>
          <a:noFill/>
          <a:ln cap="flat" cmpd="sng" w="19050">
            <a:solidFill>
              <a:schemeClr val="accent3"/>
            </a:solidFill>
            <a:prstDash val="dot"/>
            <a:round/>
            <a:headEnd len="med" w="med" type="none"/>
            <a:tailEnd len="med" w="med" type="none"/>
          </a:ln>
        </p:spPr>
      </p:cxnSp>
      <p:grpSp>
        <p:nvGrpSpPr>
          <p:cNvPr id="853" name="Google Shape;853;p48"/>
          <p:cNvGrpSpPr/>
          <p:nvPr/>
        </p:nvGrpSpPr>
        <p:grpSpPr>
          <a:xfrm>
            <a:off x="5167358" y="2078329"/>
            <a:ext cx="402326" cy="402343"/>
            <a:chOff x="4270875" y="3209775"/>
            <a:chExt cx="398975" cy="402625"/>
          </a:xfrm>
        </p:grpSpPr>
        <p:sp>
          <p:nvSpPr>
            <p:cNvPr id="854" name="Google Shape;854;p48"/>
            <p:cNvSpPr/>
            <p:nvPr/>
          </p:nvSpPr>
          <p:spPr>
            <a:xfrm>
              <a:off x="4447825" y="3273700"/>
              <a:ext cx="49200" cy="95475"/>
            </a:xfrm>
            <a:custGeom>
              <a:rect b="b" l="l" r="r" t="t"/>
              <a:pathLst>
                <a:path extrusionOk="0" h="3819" w="1968">
                  <a:moveTo>
                    <a:pt x="1046" y="1"/>
                  </a:moveTo>
                  <a:cubicBezTo>
                    <a:pt x="873" y="1"/>
                    <a:pt x="758" y="116"/>
                    <a:pt x="758" y="231"/>
                  </a:cubicBezTo>
                  <a:lnTo>
                    <a:pt x="758" y="462"/>
                  </a:lnTo>
                  <a:cubicBezTo>
                    <a:pt x="470" y="577"/>
                    <a:pt x="239" y="807"/>
                    <a:pt x="181" y="1096"/>
                  </a:cubicBezTo>
                  <a:cubicBezTo>
                    <a:pt x="124" y="1384"/>
                    <a:pt x="181" y="1614"/>
                    <a:pt x="412" y="1787"/>
                  </a:cubicBezTo>
                  <a:cubicBezTo>
                    <a:pt x="527" y="1902"/>
                    <a:pt x="758" y="2017"/>
                    <a:pt x="1161" y="2133"/>
                  </a:cubicBezTo>
                  <a:cubicBezTo>
                    <a:pt x="1449" y="2190"/>
                    <a:pt x="1391" y="2421"/>
                    <a:pt x="1391" y="2536"/>
                  </a:cubicBezTo>
                  <a:cubicBezTo>
                    <a:pt x="1391" y="2709"/>
                    <a:pt x="1218" y="2881"/>
                    <a:pt x="988" y="2881"/>
                  </a:cubicBezTo>
                  <a:cubicBezTo>
                    <a:pt x="700" y="2881"/>
                    <a:pt x="642" y="2881"/>
                    <a:pt x="470" y="2766"/>
                  </a:cubicBezTo>
                  <a:cubicBezTo>
                    <a:pt x="408" y="2729"/>
                    <a:pt x="349" y="2714"/>
                    <a:pt x="297" y="2714"/>
                  </a:cubicBezTo>
                  <a:cubicBezTo>
                    <a:pt x="104" y="2714"/>
                    <a:pt x="0" y="2931"/>
                    <a:pt x="181" y="3112"/>
                  </a:cubicBezTo>
                  <a:lnTo>
                    <a:pt x="181" y="3170"/>
                  </a:lnTo>
                  <a:cubicBezTo>
                    <a:pt x="412" y="3285"/>
                    <a:pt x="585" y="3342"/>
                    <a:pt x="758" y="3342"/>
                  </a:cubicBezTo>
                  <a:lnTo>
                    <a:pt x="758" y="3573"/>
                  </a:lnTo>
                  <a:cubicBezTo>
                    <a:pt x="758" y="3688"/>
                    <a:pt x="815" y="3746"/>
                    <a:pt x="930" y="3803"/>
                  </a:cubicBezTo>
                  <a:cubicBezTo>
                    <a:pt x="951" y="3813"/>
                    <a:pt x="973" y="3818"/>
                    <a:pt x="996" y="3818"/>
                  </a:cubicBezTo>
                  <a:cubicBezTo>
                    <a:pt x="1101" y="3818"/>
                    <a:pt x="1218" y="3715"/>
                    <a:pt x="1218" y="3573"/>
                  </a:cubicBezTo>
                  <a:lnTo>
                    <a:pt x="1218" y="3342"/>
                  </a:lnTo>
                  <a:cubicBezTo>
                    <a:pt x="1564" y="3227"/>
                    <a:pt x="1852" y="2881"/>
                    <a:pt x="1852" y="2593"/>
                  </a:cubicBezTo>
                  <a:cubicBezTo>
                    <a:pt x="1967" y="2190"/>
                    <a:pt x="1737" y="1787"/>
                    <a:pt x="1334" y="1672"/>
                  </a:cubicBezTo>
                  <a:cubicBezTo>
                    <a:pt x="1103" y="1614"/>
                    <a:pt x="815" y="1499"/>
                    <a:pt x="700" y="1384"/>
                  </a:cubicBezTo>
                  <a:cubicBezTo>
                    <a:pt x="527" y="1268"/>
                    <a:pt x="700" y="980"/>
                    <a:pt x="815" y="923"/>
                  </a:cubicBezTo>
                  <a:cubicBezTo>
                    <a:pt x="870" y="912"/>
                    <a:pt x="923" y="907"/>
                    <a:pt x="973" y="907"/>
                  </a:cubicBezTo>
                  <a:cubicBezTo>
                    <a:pt x="1183" y="907"/>
                    <a:pt x="1334" y="991"/>
                    <a:pt x="1334" y="1038"/>
                  </a:cubicBezTo>
                  <a:cubicBezTo>
                    <a:pt x="1387" y="1091"/>
                    <a:pt x="1447" y="1114"/>
                    <a:pt x="1504" y="1114"/>
                  </a:cubicBezTo>
                  <a:cubicBezTo>
                    <a:pt x="1691" y="1114"/>
                    <a:pt x="1843" y="869"/>
                    <a:pt x="1622" y="692"/>
                  </a:cubicBezTo>
                  <a:cubicBezTo>
                    <a:pt x="1564" y="577"/>
                    <a:pt x="1391" y="519"/>
                    <a:pt x="1218" y="462"/>
                  </a:cubicBezTo>
                  <a:lnTo>
                    <a:pt x="1218" y="231"/>
                  </a:lnTo>
                  <a:cubicBezTo>
                    <a:pt x="1218" y="174"/>
                    <a:pt x="1161" y="59"/>
                    <a:pt x="10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8"/>
            <p:cNvSpPr/>
            <p:nvPr/>
          </p:nvSpPr>
          <p:spPr>
            <a:xfrm>
              <a:off x="4270875" y="3209775"/>
              <a:ext cx="398975" cy="402625"/>
            </a:xfrm>
            <a:custGeom>
              <a:rect b="b" l="l" r="r" t="t"/>
              <a:pathLst>
                <a:path extrusionOk="0" h="16105" w="15959">
                  <a:moveTo>
                    <a:pt x="5185" y="542"/>
                  </a:moveTo>
                  <a:lnTo>
                    <a:pt x="5416" y="1118"/>
                  </a:lnTo>
                  <a:cubicBezTo>
                    <a:pt x="5378" y="1125"/>
                    <a:pt x="5339" y="1129"/>
                    <a:pt x="5300" y="1129"/>
                  </a:cubicBezTo>
                  <a:cubicBezTo>
                    <a:pt x="5040" y="1129"/>
                    <a:pt x="4759" y="972"/>
                    <a:pt x="4609" y="772"/>
                  </a:cubicBezTo>
                  <a:lnTo>
                    <a:pt x="5185" y="542"/>
                  </a:lnTo>
                  <a:close/>
                  <a:moveTo>
                    <a:pt x="10947" y="542"/>
                  </a:moveTo>
                  <a:lnTo>
                    <a:pt x="11523" y="772"/>
                  </a:lnTo>
                  <a:cubicBezTo>
                    <a:pt x="11373" y="972"/>
                    <a:pt x="11092" y="1129"/>
                    <a:pt x="10794" y="1129"/>
                  </a:cubicBezTo>
                  <a:cubicBezTo>
                    <a:pt x="10749" y="1129"/>
                    <a:pt x="10704" y="1125"/>
                    <a:pt x="10659" y="1118"/>
                  </a:cubicBezTo>
                  <a:lnTo>
                    <a:pt x="10947" y="542"/>
                  </a:lnTo>
                  <a:close/>
                  <a:moveTo>
                    <a:pt x="1902" y="1924"/>
                  </a:moveTo>
                  <a:lnTo>
                    <a:pt x="1902" y="1924"/>
                  </a:lnTo>
                  <a:cubicBezTo>
                    <a:pt x="1959" y="2212"/>
                    <a:pt x="1786" y="2558"/>
                    <a:pt x="1556" y="2731"/>
                  </a:cubicBezTo>
                  <a:lnTo>
                    <a:pt x="1326" y="2155"/>
                  </a:lnTo>
                  <a:lnTo>
                    <a:pt x="1902" y="1924"/>
                  </a:lnTo>
                  <a:close/>
                  <a:moveTo>
                    <a:pt x="14230" y="1924"/>
                  </a:moveTo>
                  <a:lnTo>
                    <a:pt x="14806" y="2155"/>
                  </a:lnTo>
                  <a:lnTo>
                    <a:pt x="14576" y="2731"/>
                  </a:lnTo>
                  <a:cubicBezTo>
                    <a:pt x="14288" y="2558"/>
                    <a:pt x="14173" y="2212"/>
                    <a:pt x="14230" y="1924"/>
                  </a:cubicBezTo>
                  <a:close/>
                  <a:moveTo>
                    <a:pt x="4667" y="3825"/>
                  </a:moveTo>
                  <a:cubicBezTo>
                    <a:pt x="4667" y="4056"/>
                    <a:pt x="4609" y="4229"/>
                    <a:pt x="4609" y="4459"/>
                  </a:cubicBezTo>
                  <a:cubicBezTo>
                    <a:pt x="4609" y="5093"/>
                    <a:pt x="4782" y="5669"/>
                    <a:pt x="5070" y="6187"/>
                  </a:cubicBezTo>
                  <a:cubicBezTo>
                    <a:pt x="4985" y="6204"/>
                    <a:pt x="4900" y="6213"/>
                    <a:pt x="4816" y="6213"/>
                  </a:cubicBezTo>
                  <a:cubicBezTo>
                    <a:pt x="4332" y="6213"/>
                    <a:pt x="3884" y="5938"/>
                    <a:pt x="3688" y="5496"/>
                  </a:cubicBezTo>
                  <a:cubicBezTo>
                    <a:pt x="3457" y="4862"/>
                    <a:pt x="3688" y="4171"/>
                    <a:pt x="4321" y="3883"/>
                  </a:cubicBezTo>
                  <a:cubicBezTo>
                    <a:pt x="4437" y="3883"/>
                    <a:pt x="4552" y="3825"/>
                    <a:pt x="4667" y="3825"/>
                  </a:cubicBezTo>
                  <a:close/>
                  <a:moveTo>
                    <a:pt x="11465" y="3825"/>
                  </a:moveTo>
                  <a:cubicBezTo>
                    <a:pt x="11580" y="3825"/>
                    <a:pt x="11696" y="3883"/>
                    <a:pt x="11811" y="3941"/>
                  </a:cubicBezTo>
                  <a:cubicBezTo>
                    <a:pt x="12387" y="4171"/>
                    <a:pt x="12675" y="4862"/>
                    <a:pt x="12444" y="5496"/>
                  </a:cubicBezTo>
                  <a:cubicBezTo>
                    <a:pt x="12272" y="5842"/>
                    <a:pt x="11926" y="6130"/>
                    <a:pt x="11523" y="6187"/>
                  </a:cubicBezTo>
                  <a:cubicBezTo>
                    <a:pt x="11484" y="6207"/>
                    <a:pt x="11439" y="6213"/>
                    <a:pt x="11390" y="6213"/>
                  </a:cubicBezTo>
                  <a:cubicBezTo>
                    <a:pt x="11292" y="6213"/>
                    <a:pt x="11177" y="6187"/>
                    <a:pt x="11062" y="6187"/>
                  </a:cubicBezTo>
                  <a:cubicBezTo>
                    <a:pt x="11350" y="5669"/>
                    <a:pt x="11523" y="5093"/>
                    <a:pt x="11523" y="4459"/>
                  </a:cubicBezTo>
                  <a:cubicBezTo>
                    <a:pt x="11523" y="4229"/>
                    <a:pt x="11465" y="4056"/>
                    <a:pt x="11465" y="3825"/>
                  </a:cubicBezTo>
                  <a:close/>
                  <a:moveTo>
                    <a:pt x="8066" y="1521"/>
                  </a:moveTo>
                  <a:cubicBezTo>
                    <a:pt x="8757" y="1521"/>
                    <a:pt x="9449" y="1751"/>
                    <a:pt x="9852" y="2097"/>
                  </a:cubicBezTo>
                  <a:cubicBezTo>
                    <a:pt x="10601" y="2673"/>
                    <a:pt x="11062" y="3537"/>
                    <a:pt x="11062" y="4459"/>
                  </a:cubicBezTo>
                  <a:cubicBezTo>
                    <a:pt x="11062" y="5669"/>
                    <a:pt x="10313" y="6764"/>
                    <a:pt x="9218" y="7224"/>
                  </a:cubicBezTo>
                  <a:cubicBezTo>
                    <a:pt x="8815" y="6994"/>
                    <a:pt x="8354" y="6879"/>
                    <a:pt x="7893" y="6879"/>
                  </a:cubicBezTo>
                  <a:cubicBezTo>
                    <a:pt x="7490" y="6879"/>
                    <a:pt x="7087" y="6994"/>
                    <a:pt x="6741" y="7109"/>
                  </a:cubicBezTo>
                  <a:cubicBezTo>
                    <a:pt x="5704" y="6648"/>
                    <a:pt x="5070" y="5611"/>
                    <a:pt x="5070" y="4459"/>
                  </a:cubicBezTo>
                  <a:cubicBezTo>
                    <a:pt x="5070" y="2846"/>
                    <a:pt x="6395" y="1521"/>
                    <a:pt x="8066" y="1521"/>
                  </a:cubicBezTo>
                  <a:close/>
                  <a:moveTo>
                    <a:pt x="14346" y="4517"/>
                  </a:moveTo>
                  <a:lnTo>
                    <a:pt x="15383" y="5266"/>
                  </a:lnTo>
                  <a:lnTo>
                    <a:pt x="13251" y="8146"/>
                  </a:lnTo>
                  <a:cubicBezTo>
                    <a:pt x="13136" y="8089"/>
                    <a:pt x="12963" y="8089"/>
                    <a:pt x="12848" y="8089"/>
                  </a:cubicBezTo>
                  <a:lnTo>
                    <a:pt x="12790" y="8089"/>
                  </a:lnTo>
                  <a:lnTo>
                    <a:pt x="14346" y="4517"/>
                  </a:lnTo>
                  <a:close/>
                  <a:moveTo>
                    <a:pt x="4148" y="945"/>
                  </a:moveTo>
                  <a:cubicBezTo>
                    <a:pt x="4379" y="1314"/>
                    <a:pt x="4831" y="1572"/>
                    <a:pt x="5268" y="1572"/>
                  </a:cubicBezTo>
                  <a:cubicBezTo>
                    <a:pt x="5377" y="1572"/>
                    <a:pt x="5485" y="1556"/>
                    <a:pt x="5589" y="1521"/>
                  </a:cubicBezTo>
                  <a:lnTo>
                    <a:pt x="5762" y="1924"/>
                  </a:lnTo>
                  <a:cubicBezTo>
                    <a:pt x="5301" y="2327"/>
                    <a:pt x="5013" y="2788"/>
                    <a:pt x="4782" y="3364"/>
                  </a:cubicBezTo>
                  <a:cubicBezTo>
                    <a:pt x="4552" y="3364"/>
                    <a:pt x="4321" y="3422"/>
                    <a:pt x="4148" y="3480"/>
                  </a:cubicBezTo>
                  <a:cubicBezTo>
                    <a:pt x="3284" y="3825"/>
                    <a:pt x="2881" y="4805"/>
                    <a:pt x="3227" y="5669"/>
                  </a:cubicBezTo>
                  <a:cubicBezTo>
                    <a:pt x="3501" y="6264"/>
                    <a:pt x="4140" y="6677"/>
                    <a:pt x="4795" y="6677"/>
                  </a:cubicBezTo>
                  <a:cubicBezTo>
                    <a:pt x="4965" y="6677"/>
                    <a:pt x="5135" y="6650"/>
                    <a:pt x="5301" y="6591"/>
                  </a:cubicBezTo>
                  <a:cubicBezTo>
                    <a:pt x="5589" y="6879"/>
                    <a:pt x="5877" y="7167"/>
                    <a:pt x="6280" y="7397"/>
                  </a:cubicBezTo>
                  <a:cubicBezTo>
                    <a:pt x="5762" y="7743"/>
                    <a:pt x="5358" y="8261"/>
                    <a:pt x="5128" y="8837"/>
                  </a:cubicBezTo>
                  <a:cubicBezTo>
                    <a:pt x="4725" y="8434"/>
                    <a:pt x="4264" y="8089"/>
                    <a:pt x="3745" y="7973"/>
                  </a:cubicBezTo>
                  <a:lnTo>
                    <a:pt x="2881" y="5842"/>
                  </a:lnTo>
                  <a:cubicBezTo>
                    <a:pt x="2844" y="5767"/>
                    <a:pt x="2771" y="5735"/>
                    <a:pt x="2692" y="5735"/>
                  </a:cubicBezTo>
                  <a:cubicBezTo>
                    <a:pt x="2528" y="5735"/>
                    <a:pt x="2342" y="5877"/>
                    <a:pt x="2420" y="6072"/>
                  </a:cubicBezTo>
                  <a:lnTo>
                    <a:pt x="3169" y="7858"/>
                  </a:lnTo>
                  <a:lnTo>
                    <a:pt x="2651" y="7858"/>
                  </a:lnTo>
                  <a:lnTo>
                    <a:pt x="749" y="5266"/>
                  </a:lnTo>
                  <a:lnTo>
                    <a:pt x="1786" y="4517"/>
                  </a:lnTo>
                  <a:lnTo>
                    <a:pt x="2017" y="5035"/>
                  </a:lnTo>
                  <a:cubicBezTo>
                    <a:pt x="2055" y="5112"/>
                    <a:pt x="2126" y="5144"/>
                    <a:pt x="2198" y="5144"/>
                  </a:cubicBezTo>
                  <a:cubicBezTo>
                    <a:pt x="2343" y="5144"/>
                    <a:pt x="2497" y="5016"/>
                    <a:pt x="2420" y="4862"/>
                  </a:cubicBezTo>
                  <a:lnTo>
                    <a:pt x="1729" y="3192"/>
                  </a:lnTo>
                  <a:cubicBezTo>
                    <a:pt x="2190" y="2846"/>
                    <a:pt x="2478" y="2270"/>
                    <a:pt x="2305" y="1694"/>
                  </a:cubicBezTo>
                  <a:lnTo>
                    <a:pt x="4148" y="945"/>
                  </a:lnTo>
                  <a:close/>
                  <a:moveTo>
                    <a:pt x="11984" y="945"/>
                  </a:moveTo>
                  <a:lnTo>
                    <a:pt x="13769" y="1751"/>
                  </a:lnTo>
                  <a:cubicBezTo>
                    <a:pt x="13654" y="2270"/>
                    <a:pt x="13885" y="2846"/>
                    <a:pt x="14403" y="3192"/>
                  </a:cubicBezTo>
                  <a:lnTo>
                    <a:pt x="12272" y="8146"/>
                  </a:lnTo>
                  <a:cubicBezTo>
                    <a:pt x="11696" y="8261"/>
                    <a:pt x="11119" y="8549"/>
                    <a:pt x="10716" y="9010"/>
                  </a:cubicBezTo>
                  <a:cubicBezTo>
                    <a:pt x="10486" y="8377"/>
                    <a:pt x="10140" y="7858"/>
                    <a:pt x="9679" y="7512"/>
                  </a:cubicBezTo>
                  <a:cubicBezTo>
                    <a:pt x="10082" y="7282"/>
                    <a:pt x="10486" y="6994"/>
                    <a:pt x="10774" y="6591"/>
                  </a:cubicBezTo>
                  <a:cubicBezTo>
                    <a:pt x="10977" y="6631"/>
                    <a:pt x="11181" y="6672"/>
                    <a:pt x="11364" y="6672"/>
                  </a:cubicBezTo>
                  <a:cubicBezTo>
                    <a:pt x="11440" y="6672"/>
                    <a:pt x="11513" y="6665"/>
                    <a:pt x="11580" y="6648"/>
                  </a:cubicBezTo>
                  <a:cubicBezTo>
                    <a:pt x="12156" y="6533"/>
                    <a:pt x="12617" y="6187"/>
                    <a:pt x="12848" y="5669"/>
                  </a:cubicBezTo>
                  <a:cubicBezTo>
                    <a:pt x="13193" y="4805"/>
                    <a:pt x="12790" y="3825"/>
                    <a:pt x="11984" y="3480"/>
                  </a:cubicBezTo>
                  <a:cubicBezTo>
                    <a:pt x="11753" y="3422"/>
                    <a:pt x="11523" y="3364"/>
                    <a:pt x="11292" y="3364"/>
                  </a:cubicBezTo>
                  <a:cubicBezTo>
                    <a:pt x="11119" y="2788"/>
                    <a:pt x="10774" y="2327"/>
                    <a:pt x="10370" y="1924"/>
                  </a:cubicBezTo>
                  <a:lnTo>
                    <a:pt x="10486" y="1521"/>
                  </a:lnTo>
                  <a:cubicBezTo>
                    <a:pt x="10601" y="1556"/>
                    <a:pt x="10716" y="1572"/>
                    <a:pt x="10829" y="1572"/>
                  </a:cubicBezTo>
                  <a:cubicBezTo>
                    <a:pt x="11283" y="1572"/>
                    <a:pt x="11707" y="1314"/>
                    <a:pt x="11984" y="945"/>
                  </a:cubicBezTo>
                  <a:close/>
                  <a:moveTo>
                    <a:pt x="2939" y="8261"/>
                  </a:moveTo>
                  <a:cubicBezTo>
                    <a:pt x="3803" y="8261"/>
                    <a:pt x="4437" y="8722"/>
                    <a:pt x="4955" y="9356"/>
                  </a:cubicBezTo>
                  <a:cubicBezTo>
                    <a:pt x="4955" y="9529"/>
                    <a:pt x="4955" y="9702"/>
                    <a:pt x="4955" y="9874"/>
                  </a:cubicBezTo>
                  <a:cubicBezTo>
                    <a:pt x="4955" y="10163"/>
                    <a:pt x="4782" y="10335"/>
                    <a:pt x="4667" y="10566"/>
                  </a:cubicBezTo>
                  <a:cubicBezTo>
                    <a:pt x="4494" y="10508"/>
                    <a:pt x="4321" y="10451"/>
                    <a:pt x="4148" y="10451"/>
                  </a:cubicBezTo>
                  <a:lnTo>
                    <a:pt x="1671" y="10451"/>
                  </a:lnTo>
                  <a:cubicBezTo>
                    <a:pt x="1095" y="10451"/>
                    <a:pt x="634" y="10854"/>
                    <a:pt x="577" y="11372"/>
                  </a:cubicBezTo>
                  <a:cubicBezTo>
                    <a:pt x="461" y="11200"/>
                    <a:pt x="461" y="10969"/>
                    <a:pt x="461" y="10739"/>
                  </a:cubicBezTo>
                  <a:cubicBezTo>
                    <a:pt x="461" y="9414"/>
                    <a:pt x="1556" y="8261"/>
                    <a:pt x="2939" y="8261"/>
                  </a:cubicBezTo>
                  <a:close/>
                  <a:moveTo>
                    <a:pt x="7029" y="9702"/>
                  </a:moveTo>
                  <a:cubicBezTo>
                    <a:pt x="7317" y="10220"/>
                    <a:pt x="7778" y="10566"/>
                    <a:pt x="8354" y="10739"/>
                  </a:cubicBezTo>
                  <a:cubicBezTo>
                    <a:pt x="8646" y="10848"/>
                    <a:pt x="8962" y="10888"/>
                    <a:pt x="9271" y="10888"/>
                  </a:cubicBezTo>
                  <a:cubicBezTo>
                    <a:pt x="9449" y="10888"/>
                    <a:pt x="9626" y="10875"/>
                    <a:pt x="9794" y="10854"/>
                  </a:cubicBezTo>
                  <a:lnTo>
                    <a:pt x="9794" y="10854"/>
                  </a:lnTo>
                  <a:cubicBezTo>
                    <a:pt x="9622" y="11718"/>
                    <a:pt x="8815" y="12409"/>
                    <a:pt x="7893" y="12409"/>
                  </a:cubicBezTo>
                  <a:cubicBezTo>
                    <a:pt x="6856" y="12409"/>
                    <a:pt x="6050" y="11603"/>
                    <a:pt x="5934" y="10623"/>
                  </a:cubicBezTo>
                  <a:cubicBezTo>
                    <a:pt x="6511" y="10393"/>
                    <a:pt x="6856" y="10047"/>
                    <a:pt x="7029" y="9702"/>
                  </a:cubicBezTo>
                  <a:close/>
                  <a:moveTo>
                    <a:pt x="7893" y="7340"/>
                  </a:moveTo>
                  <a:cubicBezTo>
                    <a:pt x="9218" y="7340"/>
                    <a:pt x="10370" y="8492"/>
                    <a:pt x="10370" y="9874"/>
                  </a:cubicBezTo>
                  <a:cubicBezTo>
                    <a:pt x="10370" y="10105"/>
                    <a:pt x="10370" y="10393"/>
                    <a:pt x="10543" y="10623"/>
                  </a:cubicBezTo>
                  <a:cubicBezTo>
                    <a:pt x="10716" y="10854"/>
                    <a:pt x="10774" y="11084"/>
                    <a:pt x="10774" y="11315"/>
                  </a:cubicBezTo>
                  <a:cubicBezTo>
                    <a:pt x="10774" y="11718"/>
                    <a:pt x="10601" y="12064"/>
                    <a:pt x="10255" y="12294"/>
                  </a:cubicBezTo>
                  <a:cubicBezTo>
                    <a:pt x="9967" y="12467"/>
                    <a:pt x="10082" y="12755"/>
                    <a:pt x="10025" y="13043"/>
                  </a:cubicBezTo>
                  <a:cubicBezTo>
                    <a:pt x="9852" y="12755"/>
                    <a:pt x="9622" y="12525"/>
                    <a:pt x="9333" y="12352"/>
                  </a:cubicBezTo>
                  <a:cubicBezTo>
                    <a:pt x="9852" y="11948"/>
                    <a:pt x="10255" y="11315"/>
                    <a:pt x="10255" y="10566"/>
                  </a:cubicBezTo>
                  <a:cubicBezTo>
                    <a:pt x="10255" y="10393"/>
                    <a:pt x="10198" y="10335"/>
                    <a:pt x="10025" y="10335"/>
                  </a:cubicBezTo>
                  <a:cubicBezTo>
                    <a:pt x="9790" y="10382"/>
                    <a:pt x="9509" y="10421"/>
                    <a:pt x="9216" y="10421"/>
                  </a:cubicBezTo>
                  <a:cubicBezTo>
                    <a:pt x="8428" y="10421"/>
                    <a:pt x="7553" y="10144"/>
                    <a:pt x="7259" y="9010"/>
                  </a:cubicBezTo>
                  <a:cubicBezTo>
                    <a:pt x="7231" y="8895"/>
                    <a:pt x="7130" y="8837"/>
                    <a:pt x="7036" y="8837"/>
                  </a:cubicBezTo>
                  <a:cubicBezTo>
                    <a:pt x="6943" y="8837"/>
                    <a:pt x="6856" y="8895"/>
                    <a:pt x="6856" y="9010"/>
                  </a:cubicBezTo>
                  <a:cubicBezTo>
                    <a:pt x="6856" y="9068"/>
                    <a:pt x="6626" y="9990"/>
                    <a:pt x="5646" y="10220"/>
                  </a:cubicBezTo>
                  <a:cubicBezTo>
                    <a:pt x="5531" y="10278"/>
                    <a:pt x="5474" y="10335"/>
                    <a:pt x="5474" y="10451"/>
                  </a:cubicBezTo>
                  <a:cubicBezTo>
                    <a:pt x="5474" y="11257"/>
                    <a:pt x="5877" y="11948"/>
                    <a:pt x="6453" y="12352"/>
                  </a:cubicBezTo>
                  <a:cubicBezTo>
                    <a:pt x="6107" y="12582"/>
                    <a:pt x="5877" y="12813"/>
                    <a:pt x="5646" y="13101"/>
                  </a:cubicBezTo>
                  <a:cubicBezTo>
                    <a:pt x="5589" y="12813"/>
                    <a:pt x="5762" y="12525"/>
                    <a:pt x="5416" y="12294"/>
                  </a:cubicBezTo>
                  <a:cubicBezTo>
                    <a:pt x="5128" y="12064"/>
                    <a:pt x="4897" y="11718"/>
                    <a:pt x="4897" y="11315"/>
                  </a:cubicBezTo>
                  <a:cubicBezTo>
                    <a:pt x="4897" y="11084"/>
                    <a:pt x="5013" y="10796"/>
                    <a:pt x="5185" y="10566"/>
                  </a:cubicBezTo>
                  <a:cubicBezTo>
                    <a:pt x="5358" y="10393"/>
                    <a:pt x="5358" y="10105"/>
                    <a:pt x="5358" y="9874"/>
                  </a:cubicBezTo>
                  <a:cubicBezTo>
                    <a:pt x="5358" y="8492"/>
                    <a:pt x="6511" y="7340"/>
                    <a:pt x="7893" y="7340"/>
                  </a:cubicBezTo>
                  <a:close/>
                  <a:moveTo>
                    <a:pt x="4148" y="10969"/>
                  </a:moveTo>
                  <a:cubicBezTo>
                    <a:pt x="4264" y="10969"/>
                    <a:pt x="4379" y="10969"/>
                    <a:pt x="4494" y="11027"/>
                  </a:cubicBezTo>
                  <a:cubicBezTo>
                    <a:pt x="4494" y="11142"/>
                    <a:pt x="4437" y="11257"/>
                    <a:pt x="4437" y="11315"/>
                  </a:cubicBezTo>
                  <a:cubicBezTo>
                    <a:pt x="4437" y="11660"/>
                    <a:pt x="4552" y="12006"/>
                    <a:pt x="4782" y="12294"/>
                  </a:cubicBezTo>
                  <a:cubicBezTo>
                    <a:pt x="4494" y="13043"/>
                    <a:pt x="3745" y="13562"/>
                    <a:pt x="2939" y="13562"/>
                  </a:cubicBezTo>
                  <a:cubicBezTo>
                    <a:pt x="1844" y="13562"/>
                    <a:pt x="980" y="12697"/>
                    <a:pt x="980" y="11660"/>
                  </a:cubicBezTo>
                  <a:cubicBezTo>
                    <a:pt x="980" y="11257"/>
                    <a:pt x="1268" y="10969"/>
                    <a:pt x="1671" y="10969"/>
                  </a:cubicBezTo>
                  <a:close/>
                  <a:moveTo>
                    <a:pt x="13654" y="10854"/>
                  </a:moveTo>
                  <a:cubicBezTo>
                    <a:pt x="13885" y="11200"/>
                    <a:pt x="14230" y="11603"/>
                    <a:pt x="14749" y="11833"/>
                  </a:cubicBezTo>
                  <a:cubicBezTo>
                    <a:pt x="14691" y="12813"/>
                    <a:pt x="13827" y="13562"/>
                    <a:pt x="12848" y="13562"/>
                  </a:cubicBezTo>
                  <a:cubicBezTo>
                    <a:pt x="11984" y="13562"/>
                    <a:pt x="11235" y="13043"/>
                    <a:pt x="11004" y="12237"/>
                  </a:cubicBezTo>
                  <a:cubicBezTo>
                    <a:pt x="11004" y="12179"/>
                    <a:pt x="11062" y="12121"/>
                    <a:pt x="11062" y="12064"/>
                  </a:cubicBezTo>
                  <a:cubicBezTo>
                    <a:pt x="11696" y="12064"/>
                    <a:pt x="12214" y="12006"/>
                    <a:pt x="12617" y="11833"/>
                  </a:cubicBezTo>
                  <a:cubicBezTo>
                    <a:pt x="13078" y="11660"/>
                    <a:pt x="13424" y="11315"/>
                    <a:pt x="13654" y="10854"/>
                  </a:cubicBezTo>
                  <a:close/>
                  <a:moveTo>
                    <a:pt x="5128" y="12640"/>
                  </a:moveTo>
                  <a:cubicBezTo>
                    <a:pt x="5185" y="12640"/>
                    <a:pt x="5185" y="12697"/>
                    <a:pt x="5185" y="12755"/>
                  </a:cubicBezTo>
                  <a:cubicBezTo>
                    <a:pt x="5128" y="13043"/>
                    <a:pt x="5185" y="13331"/>
                    <a:pt x="5358" y="13619"/>
                  </a:cubicBezTo>
                  <a:cubicBezTo>
                    <a:pt x="5301" y="13850"/>
                    <a:pt x="5243" y="14138"/>
                    <a:pt x="5185" y="14368"/>
                  </a:cubicBezTo>
                  <a:cubicBezTo>
                    <a:pt x="4955" y="14022"/>
                    <a:pt x="4725" y="13792"/>
                    <a:pt x="4379" y="13562"/>
                  </a:cubicBezTo>
                  <a:cubicBezTo>
                    <a:pt x="4667" y="13331"/>
                    <a:pt x="4955" y="12985"/>
                    <a:pt x="5128" y="12640"/>
                  </a:cubicBezTo>
                  <a:close/>
                  <a:moveTo>
                    <a:pt x="10659" y="12582"/>
                  </a:moveTo>
                  <a:cubicBezTo>
                    <a:pt x="10831" y="12985"/>
                    <a:pt x="11062" y="13273"/>
                    <a:pt x="11407" y="13562"/>
                  </a:cubicBezTo>
                  <a:cubicBezTo>
                    <a:pt x="11062" y="13734"/>
                    <a:pt x="10774" y="14022"/>
                    <a:pt x="10543" y="14368"/>
                  </a:cubicBezTo>
                  <a:cubicBezTo>
                    <a:pt x="10543" y="14080"/>
                    <a:pt x="10486" y="13850"/>
                    <a:pt x="10370" y="13562"/>
                  </a:cubicBezTo>
                  <a:cubicBezTo>
                    <a:pt x="10486" y="13331"/>
                    <a:pt x="10543" y="13043"/>
                    <a:pt x="10486" y="12755"/>
                  </a:cubicBezTo>
                  <a:cubicBezTo>
                    <a:pt x="10486" y="12697"/>
                    <a:pt x="10543" y="12640"/>
                    <a:pt x="10659" y="12582"/>
                  </a:cubicBezTo>
                  <a:close/>
                  <a:moveTo>
                    <a:pt x="5287" y="0"/>
                  </a:moveTo>
                  <a:cubicBezTo>
                    <a:pt x="5251" y="0"/>
                    <a:pt x="5216" y="8"/>
                    <a:pt x="5185" y="23"/>
                  </a:cubicBezTo>
                  <a:lnTo>
                    <a:pt x="922" y="1809"/>
                  </a:lnTo>
                  <a:cubicBezTo>
                    <a:pt x="807" y="1867"/>
                    <a:pt x="749" y="1982"/>
                    <a:pt x="749" y="2097"/>
                  </a:cubicBezTo>
                  <a:lnTo>
                    <a:pt x="1614" y="4056"/>
                  </a:lnTo>
                  <a:lnTo>
                    <a:pt x="289" y="5035"/>
                  </a:lnTo>
                  <a:cubicBezTo>
                    <a:pt x="173" y="5093"/>
                    <a:pt x="173" y="5266"/>
                    <a:pt x="231" y="5323"/>
                  </a:cubicBezTo>
                  <a:lnTo>
                    <a:pt x="2132" y="7973"/>
                  </a:lnTo>
                  <a:cubicBezTo>
                    <a:pt x="865" y="8261"/>
                    <a:pt x="0" y="9414"/>
                    <a:pt x="0" y="10796"/>
                  </a:cubicBezTo>
                  <a:cubicBezTo>
                    <a:pt x="0" y="11545"/>
                    <a:pt x="231" y="12237"/>
                    <a:pt x="749" y="12813"/>
                  </a:cubicBezTo>
                  <a:lnTo>
                    <a:pt x="807" y="12813"/>
                  </a:lnTo>
                  <a:cubicBezTo>
                    <a:pt x="980" y="13101"/>
                    <a:pt x="1210" y="13389"/>
                    <a:pt x="1441" y="13562"/>
                  </a:cubicBezTo>
                  <a:cubicBezTo>
                    <a:pt x="692" y="14080"/>
                    <a:pt x="173" y="14944"/>
                    <a:pt x="173" y="15866"/>
                  </a:cubicBezTo>
                  <a:cubicBezTo>
                    <a:pt x="173" y="16010"/>
                    <a:pt x="289" y="16082"/>
                    <a:pt x="404" y="16082"/>
                  </a:cubicBezTo>
                  <a:cubicBezTo>
                    <a:pt x="519" y="16082"/>
                    <a:pt x="634" y="16010"/>
                    <a:pt x="634" y="15866"/>
                  </a:cubicBezTo>
                  <a:cubicBezTo>
                    <a:pt x="634" y="15002"/>
                    <a:pt x="1153" y="14195"/>
                    <a:pt x="1902" y="13850"/>
                  </a:cubicBezTo>
                  <a:cubicBezTo>
                    <a:pt x="2219" y="13994"/>
                    <a:pt x="2564" y="14066"/>
                    <a:pt x="2910" y="14066"/>
                  </a:cubicBezTo>
                  <a:cubicBezTo>
                    <a:pt x="3256" y="14066"/>
                    <a:pt x="3601" y="13994"/>
                    <a:pt x="3918" y="13850"/>
                  </a:cubicBezTo>
                  <a:cubicBezTo>
                    <a:pt x="4667" y="14195"/>
                    <a:pt x="5185" y="15002"/>
                    <a:pt x="5185" y="15866"/>
                  </a:cubicBezTo>
                  <a:cubicBezTo>
                    <a:pt x="5185" y="16016"/>
                    <a:pt x="5311" y="16104"/>
                    <a:pt x="5432" y="16104"/>
                  </a:cubicBezTo>
                  <a:cubicBezTo>
                    <a:pt x="5541" y="16104"/>
                    <a:pt x="5646" y="16031"/>
                    <a:pt x="5646" y="15866"/>
                  </a:cubicBezTo>
                  <a:lnTo>
                    <a:pt x="5646" y="14656"/>
                  </a:lnTo>
                  <a:cubicBezTo>
                    <a:pt x="5646" y="13792"/>
                    <a:pt x="6107" y="13043"/>
                    <a:pt x="6856" y="12640"/>
                  </a:cubicBezTo>
                  <a:cubicBezTo>
                    <a:pt x="7173" y="12784"/>
                    <a:pt x="7519" y="12856"/>
                    <a:pt x="7864" y="12856"/>
                  </a:cubicBezTo>
                  <a:cubicBezTo>
                    <a:pt x="8210" y="12856"/>
                    <a:pt x="8556" y="12784"/>
                    <a:pt x="8873" y="12640"/>
                  </a:cubicBezTo>
                  <a:cubicBezTo>
                    <a:pt x="9622" y="13043"/>
                    <a:pt x="10140" y="13792"/>
                    <a:pt x="10140" y="14656"/>
                  </a:cubicBezTo>
                  <a:lnTo>
                    <a:pt x="10140" y="15866"/>
                  </a:lnTo>
                  <a:cubicBezTo>
                    <a:pt x="10140" y="16010"/>
                    <a:pt x="10255" y="16082"/>
                    <a:pt x="10370" y="16082"/>
                  </a:cubicBezTo>
                  <a:cubicBezTo>
                    <a:pt x="10486" y="16082"/>
                    <a:pt x="10601" y="16010"/>
                    <a:pt x="10601" y="15866"/>
                  </a:cubicBezTo>
                  <a:cubicBezTo>
                    <a:pt x="10601" y="15002"/>
                    <a:pt x="11062" y="14195"/>
                    <a:pt x="11868" y="13792"/>
                  </a:cubicBezTo>
                  <a:cubicBezTo>
                    <a:pt x="12185" y="13936"/>
                    <a:pt x="12531" y="14008"/>
                    <a:pt x="12869" y="14008"/>
                  </a:cubicBezTo>
                  <a:cubicBezTo>
                    <a:pt x="13208" y="14008"/>
                    <a:pt x="13539" y="13936"/>
                    <a:pt x="13827" y="13792"/>
                  </a:cubicBezTo>
                  <a:cubicBezTo>
                    <a:pt x="14634" y="14195"/>
                    <a:pt x="15095" y="15002"/>
                    <a:pt x="15095" y="15866"/>
                  </a:cubicBezTo>
                  <a:cubicBezTo>
                    <a:pt x="15095" y="16010"/>
                    <a:pt x="15210" y="16082"/>
                    <a:pt x="15325" y="16082"/>
                  </a:cubicBezTo>
                  <a:cubicBezTo>
                    <a:pt x="15440" y="16082"/>
                    <a:pt x="15555" y="16010"/>
                    <a:pt x="15555" y="15866"/>
                  </a:cubicBezTo>
                  <a:cubicBezTo>
                    <a:pt x="15555" y="15636"/>
                    <a:pt x="15555" y="15405"/>
                    <a:pt x="15498" y="15175"/>
                  </a:cubicBezTo>
                  <a:cubicBezTo>
                    <a:pt x="15786" y="14887"/>
                    <a:pt x="15959" y="14483"/>
                    <a:pt x="15959" y="14080"/>
                  </a:cubicBezTo>
                  <a:lnTo>
                    <a:pt x="15959" y="12467"/>
                  </a:lnTo>
                  <a:cubicBezTo>
                    <a:pt x="15959" y="12352"/>
                    <a:pt x="15843" y="12237"/>
                    <a:pt x="15728" y="12237"/>
                  </a:cubicBezTo>
                  <a:lnTo>
                    <a:pt x="15671" y="12237"/>
                  </a:lnTo>
                  <a:cubicBezTo>
                    <a:pt x="15555" y="12237"/>
                    <a:pt x="15440" y="12352"/>
                    <a:pt x="15440" y="12467"/>
                  </a:cubicBezTo>
                  <a:lnTo>
                    <a:pt x="15440" y="14138"/>
                  </a:lnTo>
                  <a:cubicBezTo>
                    <a:pt x="15440" y="14310"/>
                    <a:pt x="15383" y="14541"/>
                    <a:pt x="15267" y="14714"/>
                  </a:cubicBezTo>
                  <a:cubicBezTo>
                    <a:pt x="15095" y="14253"/>
                    <a:pt x="14749" y="13850"/>
                    <a:pt x="14288" y="13562"/>
                  </a:cubicBezTo>
                  <a:cubicBezTo>
                    <a:pt x="14864" y="13101"/>
                    <a:pt x="15267" y="12409"/>
                    <a:pt x="15267" y="11660"/>
                  </a:cubicBezTo>
                  <a:cubicBezTo>
                    <a:pt x="15267" y="11545"/>
                    <a:pt x="15152" y="11430"/>
                    <a:pt x="15095" y="11430"/>
                  </a:cubicBezTo>
                  <a:cubicBezTo>
                    <a:pt x="14115" y="11200"/>
                    <a:pt x="13885" y="10220"/>
                    <a:pt x="13885" y="10220"/>
                  </a:cubicBezTo>
                  <a:cubicBezTo>
                    <a:pt x="13856" y="10076"/>
                    <a:pt x="13755" y="10004"/>
                    <a:pt x="13654" y="10004"/>
                  </a:cubicBezTo>
                  <a:cubicBezTo>
                    <a:pt x="13553" y="10004"/>
                    <a:pt x="13453" y="10076"/>
                    <a:pt x="13424" y="10220"/>
                  </a:cubicBezTo>
                  <a:cubicBezTo>
                    <a:pt x="13162" y="11321"/>
                    <a:pt x="12280" y="11611"/>
                    <a:pt x="11472" y="11611"/>
                  </a:cubicBezTo>
                  <a:cubicBezTo>
                    <a:pt x="11392" y="11611"/>
                    <a:pt x="11313" y="11608"/>
                    <a:pt x="11235" y="11603"/>
                  </a:cubicBezTo>
                  <a:cubicBezTo>
                    <a:pt x="11235" y="11545"/>
                    <a:pt x="11235" y="11430"/>
                    <a:pt x="11235" y="11372"/>
                  </a:cubicBezTo>
                  <a:cubicBezTo>
                    <a:pt x="11235" y="11027"/>
                    <a:pt x="11119" y="10681"/>
                    <a:pt x="10947" y="10393"/>
                  </a:cubicBezTo>
                  <a:cubicBezTo>
                    <a:pt x="10774" y="10163"/>
                    <a:pt x="10831" y="9817"/>
                    <a:pt x="10831" y="9529"/>
                  </a:cubicBezTo>
                  <a:cubicBezTo>
                    <a:pt x="11413" y="8850"/>
                    <a:pt x="12199" y="8579"/>
                    <a:pt x="12949" y="8579"/>
                  </a:cubicBezTo>
                  <a:cubicBezTo>
                    <a:pt x="13090" y="8579"/>
                    <a:pt x="13229" y="8589"/>
                    <a:pt x="13366" y="8607"/>
                  </a:cubicBezTo>
                  <a:cubicBezTo>
                    <a:pt x="14576" y="8837"/>
                    <a:pt x="15440" y="9932"/>
                    <a:pt x="15440" y="11200"/>
                  </a:cubicBezTo>
                  <a:cubicBezTo>
                    <a:pt x="15440" y="11344"/>
                    <a:pt x="15555" y="11416"/>
                    <a:pt x="15671" y="11416"/>
                  </a:cubicBezTo>
                  <a:cubicBezTo>
                    <a:pt x="15786" y="11416"/>
                    <a:pt x="15901" y="11344"/>
                    <a:pt x="15901" y="11200"/>
                  </a:cubicBezTo>
                  <a:cubicBezTo>
                    <a:pt x="15901" y="9817"/>
                    <a:pt x="15037" y="8665"/>
                    <a:pt x="13769" y="8261"/>
                  </a:cubicBezTo>
                  <a:lnTo>
                    <a:pt x="15901" y="5323"/>
                  </a:lnTo>
                  <a:cubicBezTo>
                    <a:pt x="15959" y="5266"/>
                    <a:pt x="15959" y="5093"/>
                    <a:pt x="15843" y="5035"/>
                  </a:cubicBezTo>
                  <a:lnTo>
                    <a:pt x="14518" y="4056"/>
                  </a:lnTo>
                  <a:lnTo>
                    <a:pt x="15325" y="2097"/>
                  </a:lnTo>
                  <a:cubicBezTo>
                    <a:pt x="15383" y="1982"/>
                    <a:pt x="15325" y="1867"/>
                    <a:pt x="15210" y="1809"/>
                  </a:cubicBezTo>
                  <a:lnTo>
                    <a:pt x="10889" y="23"/>
                  </a:lnTo>
                  <a:cubicBezTo>
                    <a:pt x="10858" y="8"/>
                    <a:pt x="10827" y="0"/>
                    <a:pt x="10797" y="0"/>
                  </a:cubicBezTo>
                  <a:cubicBezTo>
                    <a:pt x="10716" y="0"/>
                    <a:pt x="10643" y="54"/>
                    <a:pt x="10601" y="138"/>
                  </a:cubicBezTo>
                  <a:lnTo>
                    <a:pt x="9967" y="1636"/>
                  </a:lnTo>
                  <a:cubicBezTo>
                    <a:pt x="9449" y="1233"/>
                    <a:pt x="8757" y="1002"/>
                    <a:pt x="8066" y="1002"/>
                  </a:cubicBezTo>
                  <a:cubicBezTo>
                    <a:pt x="7317" y="1002"/>
                    <a:pt x="6683" y="1233"/>
                    <a:pt x="6107" y="1636"/>
                  </a:cubicBezTo>
                  <a:lnTo>
                    <a:pt x="5531" y="138"/>
                  </a:lnTo>
                  <a:cubicBezTo>
                    <a:pt x="5489" y="54"/>
                    <a:pt x="5385" y="0"/>
                    <a:pt x="52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8"/>
            <p:cNvSpPr/>
            <p:nvPr/>
          </p:nvSpPr>
          <p:spPr>
            <a:xfrm>
              <a:off x="4570350" y="3523850"/>
              <a:ext cx="42325" cy="17050"/>
            </a:xfrm>
            <a:custGeom>
              <a:rect b="b" l="l" r="r" t="t"/>
              <a:pathLst>
                <a:path extrusionOk="0" h="682" w="1693">
                  <a:moveTo>
                    <a:pt x="352" y="1"/>
                  </a:moveTo>
                  <a:cubicBezTo>
                    <a:pt x="163" y="1"/>
                    <a:pt x="1" y="246"/>
                    <a:pt x="177" y="422"/>
                  </a:cubicBezTo>
                  <a:cubicBezTo>
                    <a:pt x="350" y="595"/>
                    <a:pt x="595" y="682"/>
                    <a:pt x="847" y="682"/>
                  </a:cubicBezTo>
                  <a:cubicBezTo>
                    <a:pt x="1099" y="682"/>
                    <a:pt x="1358" y="595"/>
                    <a:pt x="1560" y="422"/>
                  </a:cubicBezTo>
                  <a:cubicBezTo>
                    <a:pt x="1693" y="246"/>
                    <a:pt x="1554" y="1"/>
                    <a:pt x="1378" y="1"/>
                  </a:cubicBezTo>
                  <a:cubicBezTo>
                    <a:pt x="1325" y="1"/>
                    <a:pt x="1268" y="23"/>
                    <a:pt x="1214" y="77"/>
                  </a:cubicBezTo>
                  <a:cubicBezTo>
                    <a:pt x="1128" y="163"/>
                    <a:pt x="998" y="206"/>
                    <a:pt x="869" y="206"/>
                  </a:cubicBezTo>
                  <a:cubicBezTo>
                    <a:pt x="739" y="206"/>
                    <a:pt x="609" y="163"/>
                    <a:pt x="523" y="77"/>
                  </a:cubicBezTo>
                  <a:cubicBezTo>
                    <a:pt x="469" y="23"/>
                    <a:pt x="410" y="1"/>
                    <a:pt x="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8"/>
            <p:cNvSpPr/>
            <p:nvPr/>
          </p:nvSpPr>
          <p:spPr>
            <a:xfrm>
              <a:off x="4322625" y="3523850"/>
              <a:ext cx="42325" cy="17050"/>
            </a:xfrm>
            <a:custGeom>
              <a:rect b="b" l="l" r="r" t="t"/>
              <a:pathLst>
                <a:path extrusionOk="0" h="682" w="1693">
                  <a:moveTo>
                    <a:pt x="352" y="1"/>
                  </a:moveTo>
                  <a:cubicBezTo>
                    <a:pt x="163" y="1"/>
                    <a:pt x="0" y="246"/>
                    <a:pt x="177" y="422"/>
                  </a:cubicBezTo>
                  <a:cubicBezTo>
                    <a:pt x="350" y="595"/>
                    <a:pt x="595" y="682"/>
                    <a:pt x="847" y="682"/>
                  </a:cubicBezTo>
                  <a:cubicBezTo>
                    <a:pt x="1099" y="682"/>
                    <a:pt x="1358" y="595"/>
                    <a:pt x="1560" y="422"/>
                  </a:cubicBezTo>
                  <a:cubicBezTo>
                    <a:pt x="1693" y="246"/>
                    <a:pt x="1554" y="1"/>
                    <a:pt x="1378" y="1"/>
                  </a:cubicBezTo>
                  <a:cubicBezTo>
                    <a:pt x="1325" y="1"/>
                    <a:pt x="1268" y="23"/>
                    <a:pt x="1214" y="77"/>
                  </a:cubicBezTo>
                  <a:cubicBezTo>
                    <a:pt x="1128" y="163"/>
                    <a:pt x="998" y="206"/>
                    <a:pt x="869" y="206"/>
                  </a:cubicBezTo>
                  <a:cubicBezTo>
                    <a:pt x="739" y="206"/>
                    <a:pt x="609" y="163"/>
                    <a:pt x="523" y="77"/>
                  </a:cubicBezTo>
                  <a:cubicBezTo>
                    <a:pt x="469" y="23"/>
                    <a:pt x="410" y="1"/>
                    <a:pt x="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8"/>
            <p:cNvSpPr/>
            <p:nvPr/>
          </p:nvSpPr>
          <p:spPr>
            <a:xfrm>
              <a:off x="4446375" y="3494200"/>
              <a:ext cx="42525" cy="17550"/>
            </a:xfrm>
            <a:custGeom>
              <a:rect b="b" l="l" r="r" t="t"/>
              <a:pathLst>
                <a:path extrusionOk="0" h="702" w="1701">
                  <a:moveTo>
                    <a:pt x="371" y="0"/>
                  </a:moveTo>
                  <a:cubicBezTo>
                    <a:pt x="176" y="0"/>
                    <a:pt x="0" y="217"/>
                    <a:pt x="182" y="399"/>
                  </a:cubicBezTo>
                  <a:cubicBezTo>
                    <a:pt x="355" y="600"/>
                    <a:pt x="600" y="701"/>
                    <a:pt x="852" y="701"/>
                  </a:cubicBezTo>
                  <a:cubicBezTo>
                    <a:pt x="1104" y="701"/>
                    <a:pt x="1363" y="600"/>
                    <a:pt x="1565" y="399"/>
                  </a:cubicBezTo>
                  <a:cubicBezTo>
                    <a:pt x="1701" y="217"/>
                    <a:pt x="1551" y="0"/>
                    <a:pt x="1369" y="0"/>
                  </a:cubicBezTo>
                  <a:cubicBezTo>
                    <a:pt x="1320" y="0"/>
                    <a:pt x="1268" y="16"/>
                    <a:pt x="1219" y="53"/>
                  </a:cubicBezTo>
                  <a:cubicBezTo>
                    <a:pt x="1132" y="168"/>
                    <a:pt x="1003" y="226"/>
                    <a:pt x="873" y="226"/>
                  </a:cubicBezTo>
                  <a:cubicBezTo>
                    <a:pt x="744" y="226"/>
                    <a:pt x="614" y="168"/>
                    <a:pt x="528" y="53"/>
                  </a:cubicBezTo>
                  <a:cubicBezTo>
                    <a:pt x="478" y="16"/>
                    <a:pt x="424" y="0"/>
                    <a:pt x="3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9" name="Google Shape;859;p48"/>
          <p:cNvGrpSpPr/>
          <p:nvPr/>
        </p:nvGrpSpPr>
        <p:grpSpPr>
          <a:xfrm>
            <a:off x="4873787" y="3557709"/>
            <a:ext cx="402335" cy="392292"/>
            <a:chOff x="4477925" y="5000400"/>
            <a:chExt cx="411175" cy="402475"/>
          </a:xfrm>
        </p:grpSpPr>
        <p:sp>
          <p:nvSpPr>
            <p:cNvPr id="860" name="Google Shape;860;p48"/>
            <p:cNvSpPr/>
            <p:nvPr/>
          </p:nvSpPr>
          <p:spPr>
            <a:xfrm>
              <a:off x="4477925" y="5000400"/>
              <a:ext cx="366725" cy="402475"/>
            </a:xfrm>
            <a:custGeom>
              <a:rect b="b" l="l" r="r" t="t"/>
              <a:pathLst>
                <a:path extrusionOk="0" h="16099" w="14669">
                  <a:moveTo>
                    <a:pt x="12503" y="4724"/>
                  </a:moveTo>
                  <a:cubicBezTo>
                    <a:pt x="12963" y="4839"/>
                    <a:pt x="13367" y="5185"/>
                    <a:pt x="13540" y="5646"/>
                  </a:cubicBezTo>
                  <a:cubicBezTo>
                    <a:pt x="13712" y="6107"/>
                    <a:pt x="13655" y="6625"/>
                    <a:pt x="13424" y="7029"/>
                  </a:cubicBezTo>
                  <a:lnTo>
                    <a:pt x="12503" y="4724"/>
                  </a:lnTo>
                  <a:close/>
                  <a:moveTo>
                    <a:pt x="1556" y="8526"/>
                  </a:moveTo>
                  <a:lnTo>
                    <a:pt x="1556" y="8526"/>
                  </a:lnTo>
                  <a:cubicBezTo>
                    <a:pt x="1499" y="9103"/>
                    <a:pt x="1556" y="9679"/>
                    <a:pt x="1729" y="10197"/>
                  </a:cubicBezTo>
                  <a:cubicBezTo>
                    <a:pt x="1960" y="10773"/>
                    <a:pt x="2363" y="11292"/>
                    <a:pt x="2882" y="11695"/>
                  </a:cubicBezTo>
                  <a:cubicBezTo>
                    <a:pt x="2781" y="11709"/>
                    <a:pt x="2683" y="11717"/>
                    <a:pt x="2589" y="11717"/>
                  </a:cubicBezTo>
                  <a:cubicBezTo>
                    <a:pt x="2305" y="11717"/>
                    <a:pt x="2046" y="11652"/>
                    <a:pt x="1787" y="11522"/>
                  </a:cubicBezTo>
                  <a:cubicBezTo>
                    <a:pt x="1384" y="11349"/>
                    <a:pt x="1096" y="11004"/>
                    <a:pt x="923" y="10600"/>
                  </a:cubicBezTo>
                  <a:cubicBezTo>
                    <a:pt x="635" y="9851"/>
                    <a:pt x="923" y="8987"/>
                    <a:pt x="1556" y="8526"/>
                  </a:cubicBezTo>
                  <a:close/>
                  <a:moveTo>
                    <a:pt x="10459" y="1580"/>
                  </a:moveTo>
                  <a:cubicBezTo>
                    <a:pt x="10635" y="1580"/>
                    <a:pt x="10807" y="1673"/>
                    <a:pt x="10889" y="1901"/>
                  </a:cubicBezTo>
                  <a:lnTo>
                    <a:pt x="14000" y="9851"/>
                  </a:lnTo>
                  <a:cubicBezTo>
                    <a:pt x="14058" y="10024"/>
                    <a:pt x="14058" y="10140"/>
                    <a:pt x="14000" y="10255"/>
                  </a:cubicBezTo>
                  <a:cubicBezTo>
                    <a:pt x="13914" y="10456"/>
                    <a:pt x="13727" y="10557"/>
                    <a:pt x="13540" y="10557"/>
                  </a:cubicBezTo>
                  <a:cubicBezTo>
                    <a:pt x="13352" y="10557"/>
                    <a:pt x="13165" y="10456"/>
                    <a:pt x="13079" y="10255"/>
                  </a:cubicBezTo>
                  <a:lnTo>
                    <a:pt x="12618" y="9045"/>
                  </a:lnTo>
                  <a:cubicBezTo>
                    <a:pt x="12576" y="8941"/>
                    <a:pt x="12489" y="8897"/>
                    <a:pt x="12401" y="8897"/>
                  </a:cubicBezTo>
                  <a:cubicBezTo>
                    <a:pt x="12245" y="8897"/>
                    <a:pt x="12083" y="9034"/>
                    <a:pt x="12157" y="9218"/>
                  </a:cubicBezTo>
                  <a:lnTo>
                    <a:pt x="12503" y="10082"/>
                  </a:lnTo>
                  <a:lnTo>
                    <a:pt x="5704" y="11753"/>
                  </a:lnTo>
                  <a:cubicBezTo>
                    <a:pt x="5449" y="11819"/>
                    <a:pt x="5191" y="11851"/>
                    <a:pt x="4936" y="11851"/>
                  </a:cubicBezTo>
                  <a:cubicBezTo>
                    <a:pt x="3635" y="11851"/>
                    <a:pt x="2412" y="11018"/>
                    <a:pt x="2075" y="9621"/>
                  </a:cubicBezTo>
                  <a:cubicBezTo>
                    <a:pt x="1672" y="8066"/>
                    <a:pt x="2651" y="6971"/>
                    <a:pt x="3918" y="6222"/>
                  </a:cubicBezTo>
                  <a:lnTo>
                    <a:pt x="5244" y="7432"/>
                  </a:lnTo>
                  <a:cubicBezTo>
                    <a:pt x="5282" y="7489"/>
                    <a:pt x="5340" y="7515"/>
                    <a:pt x="5399" y="7515"/>
                  </a:cubicBezTo>
                  <a:cubicBezTo>
                    <a:pt x="5519" y="7515"/>
                    <a:pt x="5647" y="7413"/>
                    <a:pt x="5647" y="7259"/>
                  </a:cubicBezTo>
                  <a:lnTo>
                    <a:pt x="5647" y="5992"/>
                  </a:lnTo>
                  <a:lnTo>
                    <a:pt x="6511" y="5992"/>
                  </a:lnTo>
                  <a:cubicBezTo>
                    <a:pt x="7145" y="5992"/>
                    <a:pt x="7606" y="5473"/>
                    <a:pt x="7606" y="4839"/>
                  </a:cubicBezTo>
                  <a:lnTo>
                    <a:pt x="7606" y="4033"/>
                  </a:lnTo>
                  <a:lnTo>
                    <a:pt x="9680" y="2823"/>
                  </a:lnTo>
                  <a:lnTo>
                    <a:pt x="11696" y="8008"/>
                  </a:lnTo>
                  <a:cubicBezTo>
                    <a:pt x="11738" y="8112"/>
                    <a:pt x="11824" y="8156"/>
                    <a:pt x="11913" y="8156"/>
                  </a:cubicBezTo>
                  <a:cubicBezTo>
                    <a:pt x="12069" y="8156"/>
                    <a:pt x="12230" y="8019"/>
                    <a:pt x="12157" y="7835"/>
                  </a:cubicBezTo>
                  <a:lnTo>
                    <a:pt x="9968" y="2247"/>
                  </a:lnTo>
                  <a:cubicBezTo>
                    <a:pt x="9820" y="1878"/>
                    <a:pt x="10145" y="1580"/>
                    <a:pt x="10459" y="1580"/>
                  </a:cubicBezTo>
                  <a:close/>
                  <a:moveTo>
                    <a:pt x="9449" y="11292"/>
                  </a:moveTo>
                  <a:cubicBezTo>
                    <a:pt x="9449" y="11522"/>
                    <a:pt x="9449" y="11753"/>
                    <a:pt x="9334" y="11983"/>
                  </a:cubicBezTo>
                  <a:cubicBezTo>
                    <a:pt x="9276" y="12214"/>
                    <a:pt x="9103" y="12386"/>
                    <a:pt x="8931" y="12502"/>
                  </a:cubicBezTo>
                  <a:lnTo>
                    <a:pt x="8527" y="11522"/>
                  </a:lnTo>
                  <a:lnTo>
                    <a:pt x="9449" y="11292"/>
                  </a:lnTo>
                  <a:close/>
                  <a:moveTo>
                    <a:pt x="8066" y="11637"/>
                  </a:moveTo>
                  <a:lnTo>
                    <a:pt x="9046" y="14115"/>
                  </a:lnTo>
                  <a:cubicBezTo>
                    <a:pt x="9103" y="14345"/>
                    <a:pt x="9103" y="14518"/>
                    <a:pt x="8931" y="14691"/>
                  </a:cubicBezTo>
                  <a:lnTo>
                    <a:pt x="8124" y="15497"/>
                  </a:lnTo>
                  <a:cubicBezTo>
                    <a:pt x="8052" y="15570"/>
                    <a:pt x="7979" y="15602"/>
                    <a:pt x="7915" y="15602"/>
                  </a:cubicBezTo>
                  <a:cubicBezTo>
                    <a:pt x="7827" y="15602"/>
                    <a:pt x="7754" y="15540"/>
                    <a:pt x="7721" y="15440"/>
                  </a:cubicBezTo>
                  <a:lnTo>
                    <a:pt x="6396" y="12098"/>
                  </a:lnTo>
                  <a:lnTo>
                    <a:pt x="8066" y="11637"/>
                  </a:lnTo>
                  <a:close/>
                  <a:moveTo>
                    <a:pt x="1441" y="0"/>
                  </a:moveTo>
                  <a:cubicBezTo>
                    <a:pt x="808" y="0"/>
                    <a:pt x="347" y="461"/>
                    <a:pt x="347" y="1095"/>
                  </a:cubicBezTo>
                  <a:lnTo>
                    <a:pt x="347" y="1901"/>
                  </a:lnTo>
                  <a:cubicBezTo>
                    <a:pt x="347" y="2060"/>
                    <a:pt x="456" y="2133"/>
                    <a:pt x="568" y="2133"/>
                  </a:cubicBezTo>
                  <a:cubicBezTo>
                    <a:pt x="701" y="2133"/>
                    <a:pt x="839" y="2031"/>
                    <a:pt x="808" y="1844"/>
                  </a:cubicBezTo>
                  <a:lnTo>
                    <a:pt x="808" y="1095"/>
                  </a:lnTo>
                  <a:cubicBezTo>
                    <a:pt x="808" y="749"/>
                    <a:pt x="1096" y="461"/>
                    <a:pt x="1441" y="461"/>
                  </a:cubicBezTo>
                  <a:lnTo>
                    <a:pt x="6511" y="461"/>
                  </a:lnTo>
                  <a:cubicBezTo>
                    <a:pt x="6857" y="461"/>
                    <a:pt x="7145" y="749"/>
                    <a:pt x="7145" y="1095"/>
                  </a:cubicBezTo>
                  <a:lnTo>
                    <a:pt x="7145" y="4839"/>
                  </a:lnTo>
                  <a:cubicBezTo>
                    <a:pt x="7145" y="5243"/>
                    <a:pt x="6857" y="5531"/>
                    <a:pt x="6511" y="5531"/>
                  </a:cubicBezTo>
                  <a:lnTo>
                    <a:pt x="5416" y="5531"/>
                  </a:lnTo>
                  <a:cubicBezTo>
                    <a:pt x="5244" y="5531"/>
                    <a:pt x="5128" y="5588"/>
                    <a:pt x="5128" y="5761"/>
                  </a:cubicBezTo>
                  <a:lnTo>
                    <a:pt x="5128" y="6741"/>
                  </a:lnTo>
                  <a:lnTo>
                    <a:pt x="3918" y="5588"/>
                  </a:lnTo>
                  <a:cubicBezTo>
                    <a:pt x="3861" y="5531"/>
                    <a:pt x="3803" y="5531"/>
                    <a:pt x="3746" y="5531"/>
                  </a:cubicBezTo>
                  <a:lnTo>
                    <a:pt x="1441" y="5531"/>
                  </a:lnTo>
                  <a:cubicBezTo>
                    <a:pt x="1096" y="5531"/>
                    <a:pt x="808" y="5243"/>
                    <a:pt x="808" y="4839"/>
                  </a:cubicBezTo>
                  <a:lnTo>
                    <a:pt x="808" y="3226"/>
                  </a:lnTo>
                  <a:cubicBezTo>
                    <a:pt x="840" y="3063"/>
                    <a:pt x="688" y="2955"/>
                    <a:pt x="550" y="2955"/>
                  </a:cubicBezTo>
                  <a:cubicBezTo>
                    <a:pt x="444" y="2955"/>
                    <a:pt x="347" y="3019"/>
                    <a:pt x="347" y="3169"/>
                  </a:cubicBezTo>
                  <a:lnTo>
                    <a:pt x="347" y="4839"/>
                  </a:lnTo>
                  <a:cubicBezTo>
                    <a:pt x="347" y="5473"/>
                    <a:pt x="808" y="5992"/>
                    <a:pt x="1441" y="5992"/>
                  </a:cubicBezTo>
                  <a:lnTo>
                    <a:pt x="3400" y="5992"/>
                  </a:lnTo>
                  <a:cubicBezTo>
                    <a:pt x="2593" y="6395"/>
                    <a:pt x="1960" y="7086"/>
                    <a:pt x="1672" y="7950"/>
                  </a:cubicBezTo>
                  <a:cubicBezTo>
                    <a:pt x="692" y="8526"/>
                    <a:pt x="1" y="9563"/>
                    <a:pt x="462" y="10773"/>
                  </a:cubicBezTo>
                  <a:cubicBezTo>
                    <a:pt x="808" y="11637"/>
                    <a:pt x="1614" y="12214"/>
                    <a:pt x="2536" y="12214"/>
                  </a:cubicBezTo>
                  <a:cubicBezTo>
                    <a:pt x="2824" y="12214"/>
                    <a:pt x="3112" y="12098"/>
                    <a:pt x="3400" y="12041"/>
                  </a:cubicBezTo>
                  <a:cubicBezTo>
                    <a:pt x="3861" y="12271"/>
                    <a:pt x="4379" y="12386"/>
                    <a:pt x="4898" y="12386"/>
                  </a:cubicBezTo>
                  <a:cubicBezTo>
                    <a:pt x="5244" y="12386"/>
                    <a:pt x="5589" y="12329"/>
                    <a:pt x="5935" y="12214"/>
                  </a:cubicBezTo>
                  <a:lnTo>
                    <a:pt x="7260" y="15613"/>
                  </a:lnTo>
                  <a:cubicBezTo>
                    <a:pt x="7366" y="15932"/>
                    <a:pt x="7648" y="16098"/>
                    <a:pt x="7929" y="16098"/>
                  </a:cubicBezTo>
                  <a:cubicBezTo>
                    <a:pt x="8104" y="16098"/>
                    <a:pt x="8279" y="16033"/>
                    <a:pt x="8412" y="15901"/>
                  </a:cubicBezTo>
                  <a:lnTo>
                    <a:pt x="9276" y="15036"/>
                  </a:lnTo>
                  <a:cubicBezTo>
                    <a:pt x="9507" y="14748"/>
                    <a:pt x="9622" y="14345"/>
                    <a:pt x="9449" y="13999"/>
                  </a:cubicBezTo>
                  <a:lnTo>
                    <a:pt x="9046" y="12962"/>
                  </a:lnTo>
                  <a:cubicBezTo>
                    <a:pt x="9392" y="12790"/>
                    <a:pt x="9622" y="12502"/>
                    <a:pt x="9737" y="12214"/>
                  </a:cubicBezTo>
                  <a:cubicBezTo>
                    <a:pt x="9910" y="11868"/>
                    <a:pt x="9910" y="11522"/>
                    <a:pt x="9852" y="11177"/>
                  </a:cubicBezTo>
                  <a:lnTo>
                    <a:pt x="12618" y="10485"/>
                  </a:lnTo>
                  <a:cubicBezTo>
                    <a:pt x="12795" y="10860"/>
                    <a:pt x="13109" y="11019"/>
                    <a:pt x="13427" y="11019"/>
                  </a:cubicBezTo>
                  <a:cubicBezTo>
                    <a:pt x="14038" y="11019"/>
                    <a:pt x="14669" y="10436"/>
                    <a:pt x="14404" y="9679"/>
                  </a:cubicBezTo>
                  <a:lnTo>
                    <a:pt x="13540" y="7547"/>
                  </a:lnTo>
                  <a:lnTo>
                    <a:pt x="13597" y="7547"/>
                  </a:lnTo>
                  <a:cubicBezTo>
                    <a:pt x="14058" y="6971"/>
                    <a:pt x="14231" y="6222"/>
                    <a:pt x="13943" y="5473"/>
                  </a:cubicBezTo>
                  <a:cubicBezTo>
                    <a:pt x="13655" y="4782"/>
                    <a:pt x="13021" y="4263"/>
                    <a:pt x="12272" y="4206"/>
                  </a:cubicBezTo>
                  <a:lnTo>
                    <a:pt x="11293" y="1728"/>
                  </a:lnTo>
                  <a:cubicBezTo>
                    <a:pt x="11143" y="1300"/>
                    <a:pt x="10802" y="1119"/>
                    <a:pt x="10451" y="1119"/>
                  </a:cubicBezTo>
                  <a:cubicBezTo>
                    <a:pt x="9857" y="1119"/>
                    <a:pt x="9232" y="1638"/>
                    <a:pt x="9449" y="2362"/>
                  </a:cubicBezTo>
                  <a:lnTo>
                    <a:pt x="7606" y="3457"/>
                  </a:lnTo>
                  <a:lnTo>
                    <a:pt x="7606" y="1095"/>
                  </a:lnTo>
                  <a:cubicBezTo>
                    <a:pt x="7606" y="461"/>
                    <a:pt x="7087" y="0"/>
                    <a:pt x="65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8"/>
            <p:cNvSpPr/>
            <p:nvPr/>
          </p:nvSpPr>
          <p:spPr>
            <a:xfrm>
              <a:off x="4843200" y="5109850"/>
              <a:ext cx="45250" cy="23575"/>
            </a:xfrm>
            <a:custGeom>
              <a:rect b="b" l="l" r="r" t="t"/>
              <a:pathLst>
                <a:path extrusionOk="0" h="943" w="1810">
                  <a:moveTo>
                    <a:pt x="1463" y="0"/>
                  </a:moveTo>
                  <a:lnTo>
                    <a:pt x="254" y="519"/>
                  </a:lnTo>
                  <a:cubicBezTo>
                    <a:pt x="1" y="620"/>
                    <a:pt x="103" y="943"/>
                    <a:pt x="326" y="943"/>
                  </a:cubicBezTo>
                  <a:cubicBezTo>
                    <a:pt x="357" y="943"/>
                    <a:pt x="391" y="936"/>
                    <a:pt x="426" y="922"/>
                  </a:cubicBezTo>
                  <a:lnTo>
                    <a:pt x="1636" y="461"/>
                  </a:lnTo>
                  <a:cubicBezTo>
                    <a:pt x="1751" y="404"/>
                    <a:pt x="1809" y="289"/>
                    <a:pt x="1809" y="173"/>
                  </a:cubicBezTo>
                  <a:cubicBezTo>
                    <a:pt x="1751" y="58"/>
                    <a:pt x="1579" y="0"/>
                    <a:pt x="14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8"/>
            <p:cNvSpPr/>
            <p:nvPr/>
          </p:nvSpPr>
          <p:spPr>
            <a:xfrm>
              <a:off x="4806325" y="5050325"/>
              <a:ext cx="27875" cy="42825"/>
            </a:xfrm>
            <a:custGeom>
              <a:rect b="b" l="l" r="r" t="t"/>
              <a:pathLst>
                <a:path extrusionOk="0" h="1713" w="1115">
                  <a:moveTo>
                    <a:pt x="773" y="0"/>
                  </a:moveTo>
                  <a:cubicBezTo>
                    <a:pt x="692" y="0"/>
                    <a:pt x="615" y="39"/>
                    <a:pt x="576" y="135"/>
                  </a:cubicBezTo>
                  <a:lnTo>
                    <a:pt x="58" y="1344"/>
                  </a:lnTo>
                  <a:cubicBezTo>
                    <a:pt x="0" y="1460"/>
                    <a:pt x="58" y="1633"/>
                    <a:pt x="173" y="1690"/>
                  </a:cubicBezTo>
                  <a:cubicBezTo>
                    <a:pt x="204" y="1706"/>
                    <a:pt x="235" y="1713"/>
                    <a:pt x="265" y="1713"/>
                  </a:cubicBezTo>
                  <a:cubicBezTo>
                    <a:pt x="346" y="1713"/>
                    <a:pt x="419" y="1659"/>
                    <a:pt x="461" y="1575"/>
                  </a:cubicBezTo>
                  <a:lnTo>
                    <a:pt x="1037" y="307"/>
                  </a:lnTo>
                  <a:cubicBezTo>
                    <a:pt x="1114" y="154"/>
                    <a:pt x="935" y="0"/>
                    <a:pt x="7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8"/>
            <p:cNvSpPr/>
            <p:nvPr/>
          </p:nvSpPr>
          <p:spPr>
            <a:xfrm>
              <a:off x="4841775" y="5177025"/>
              <a:ext cx="47325" cy="25475"/>
            </a:xfrm>
            <a:custGeom>
              <a:rect b="b" l="l" r="r" t="t"/>
              <a:pathLst>
                <a:path extrusionOk="0" h="1019" w="1893">
                  <a:moveTo>
                    <a:pt x="325" y="1"/>
                  </a:moveTo>
                  <a:cubicBezTo>
                    <a:pt x="102" y="1"/>
                    <a:pt x="0" y="323"/>
                    <a:pt x="253" y="424"/>
                  </a:cubicBezTo>
                  <a:lnTo>
                    <a:pt x="1463" y="1001"/>
                  </a:lnTo>
                  <a:cubicBezTo>
                    <a:pt x="1494" y="1013"/>
                    <a:pt x="1525" y="1019"/>
                    <a:pt x="1553" y="1019"/>
                  </a:cubicBezTo>
                  <a:cubicBezTo>
                    <a:pt x="1783" y="1019"/>
                    <a:pt x="1892" y="642"/>
                    <a:pt x="1636" y="540"/>
                  </a:cubicBezTo>
                  <a:lnTo>
                    <a:pt x="426" y="21"/>
                  </a:lnTo>
                  <a:cubicBezTo>
                    <a:pt x="390" y="7"/>
                    <a:pt x="357" y="1"/>
                    <a:pt x="3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8"/>
            <p:cNvSpPr/>
            <p:nvPr/>
          </p:nvSpPr>
          <p:spPr>
            <a:xfrm>
              <a:off x="4524025" y="5025950"/>
              <a:ext cx="105175" cy="96075"/>
            </a:xfrm>
            <a:custGeom>
              <a:rect b="b" l="l" r="r" t="t"/>
              <a:pathLst>
                <a:path extrusionOk="0" h="3843" w="4207">
                  <a:moveTo>
                    <a:pt x="2132" y="649"/>
                  </a:moveTo>
                  <a:lnTo>
                    <a:pt x="2363" y="1398"/>
                  </a:lnTo>
                  <a:cubicBezTo>
                    <a:pt x="2420" y="1513"/>
                    <a:pt x="2593" y="1628"/>
                    <a:pt x="2766" y="1628"/>
                  </a:cubicBezTo>
                  <a:lnTo>
                    <a:pt x="3515" y="1628"/>
                  </a:lnTo>
                  <a:lnTo>
                    <a:pt x="2881" y="2089"/>
                  </a:lnTo>
                  <a:cubicBezTo>
                    <a:pt x="2766" y="2204"/>
                    <a:pt x="2708" y="2377"/>
                    <a:pt x="2766" y="2550"/>
                  </a:cubicBezTo>
                  <a:lnTo>
                    <a:pt x="2996" y="3299"/>
                  </a:lnTo>
                  <a:lnTo>
                    <a:pt x="2363" y="2838"/>
                  </a:lnTo>
                  <a:cubicBezTo>
                    <a:pt x="2305" y="2780"/>
                    <a:pt x="2219" y="2752"/>
                    <a:pt x="2132" y="2752"/>
                  </a:cubicBezTo>
                  <a:cubicBezTo>
                    <a:pt x="2046" y="2752"/>
                    <a:pt x="1959" y="2780"/>
                    <a:pt x="1902" y="2838"/>
                  </a:cubicBezTo>
                  <a:lnTo>
                    <a:pt x="1268" y="3299"/>
                  </a:lnTo>
                  <a:lnTo>
                    <a:pt x="1498" y="2550"/>
                  </a:lnTo>
                  <a:cubicBezTo>
                    <a:pt x="1556" y="2377"/>
                    <a:pt x="1498" y="2204"/>
                    <a:pt x="1383" y="2089"/>
                  </a:cubicBezTo>
                  <a:lnTo>
                    <a:pt x="749" y="1628"/>
                  </a:lnTo>
                  <a:lnTo>
                    <a:pt x="1498" y="1628"/>
                  </a:lnTo>
                  <a:cubicBezTo>
                    <a:pt x="1671" y="1628"/>
                    <a:pt x="1844" y="1513"/>
                    <a:pt x="1902" y="1398"/>
                  </a:cubicBezTo>
                  <a:lnTo>
                    <a:pt x="2132" y="649"/>
                  </a:lnTo>
                  <a:close/>
                  <a:moveTo>
                    <a:pt x="2097" y="0"/>
                  </a:moveTo>
                  <a:cubicBezTo>
                    <a:pt x="1943" y="0"/>
                    <a:pt x="1777" y="112"/>
                    <a:pt x="1729" y="303"/>
                  </a:cubicBezTo>
                  <a:lnTo>
                    <a:pt x="1441" y="1167"/>
                  </a:lnTo>
                  <a:lnTo>
                    <a:pt x="519" y="1167"/>
                  </a:lnTo>
                  <a:cubicBezTo>
                    <a:pt x="173" y="1167"/>
                    <a:pt x="1" y="1686"/>
                    <a:pt x="289" y="1916"/>
                  </a:cubicBezTo>
                  <a:lnTo>
                    <a:pt x="1038" y="2435"/>
                  </a:lnTo>
                  <a:lnTo>
                    <a:pt x="749" y="3356"/>
                  </a:lnTo>
                  <a:cubicBezTo>
                    <a:pt x="663" y="3616"/>
                    <a:pt x="901" y="3843"/>
                    <a:pt x="1146" y="3843"/>
                  </a:cubicBezTo>
                  <a:cubicBezTo>
                    <a:pt x="1228" y="3843"/>
                    <a:pt x="1311" y="3817"/>
                    <a:pt x="1383" y="3760"/>
                  </a:cubicBezTo>
                  <a:lnTo>
                    <a:pt x="2132" y="3241"/>
                  </a:lnTo>
                  <a:lnTo>
                    <a:pt x="2881" y="3760"/>
                  </a:lnTo>
                  <a:cubicBezTo>
                    <a:pt x="2967" y="3817"/>
                    <a:pt x="3057" y="3843"/>
                    <a:pt x="3142" y="3843"/>
                  </a:cubicBezTo>
                  <a:cubicBezTo>
                    <a:pt x="3396" y="3843"/>
                    <a:pt x="3601" y="3616"/>
                    <a:pt x="3515" y="3356"/>
                  </a:cubicBezTo>
                  <a:lnTo>
                    <a:pt x="3227" y="2435"/>
                  </a:lnTo>
                  <a:lnTo>
                    <a:pt x="3976" y="1916"/>
                  </a:lnTo>
                  <a:cubicBezTo>
                    <a:pt x="4148" y="1801"/>
                    <a:pt x="4206" y="1571"/>
                    <a:pt x="4091" y="1398"/>
                  </a:cubicBezTo>
                  <a:cubicBezTo>
                    <a:pt x="4033" y="1225"/>
                    <a:pt x="3918" y="1167"/>
                    <a:pt x="3745" y="1167"/>
                  </a:cubicBezTo>
                  <a:lnTo>
                    <a:pt x="2823" y="1167"/>
                  </a:lnTo>
                  <a:lnTo>
                    <a:pt x="2535" y="303"/>
                  </a:lnTo>
                  <a:cubicBezTo>
                    <a:pt x="2478" y="130"/>
                    <a:pt x="2363" y="15"/>
                    <a:pt x="2190" y="15"/>
                  </a:cubicBezTo>
                  <a:cubicBezTo>
                    <a:pt x="2160" y="5"/>
                    <a:pt x="2129" y="0"/>
                    <a:pt x="20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48"/>
          <p:cNvGrpSpPr/>
          <p:nvPr/>
        </p:nvGrpSpPr>
        <p:grpSpPr>
          <a:xfrm>
            <a:off x="3609312" y="2393568"/>
            <a:ext cx="402332" cy="402322"/>
            <a:chOff x="3226675" y="3227475"/>
            <a:chExt cx="403300" cy="402000"/>
          </a:xfrm>
        </p:grpSpPr>
        <p:sp>
          <p:nvSpPr>
            <p:cNvPr id="866" name="Google Shape;866;p48"/>
            <p:cNvSpPr/>
            <p:nvPr/>
          </p:nvSpPr>
          <p:spPr>
            <a:xfrm>
              <a:off x="3421125" y="3363000"/>
              <a:ext cx="14425" cy="11550"/>
            </a:xfrm>
            <a:custGeom>
              <a:rect b="b" l="l" r="r" t="t"/>
              <a:pathLst>
                <a:path extrusionOk="0" h="462" w="577">
                  <a:moveTo>
                    <a:pt x="288" y="1"/>
                  </a:moveTo>
                  <a:cubicBezTo>
                    <a:pt x="0" y="1"/>
                    <a:pt x="0" y="462"/>
                    <a:pt x="288" y="462"/>
                  </a:cubicBezTo>
                  <a:cubicBezTo>
                    <a:pt x="576" y="462"/>
                    <a:pt x="576" y="1"/>
                    <a:pt x="2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8"/>
            <p:cNvSpPr/>
            <p:nvPr/>
          </p:nvSpPr>
          <p:spPr>
            <a:xfrm>
              <a:off x="3395200" y="3368775"/>
              <a:ext cx="14425" cy="11550"/>
            </a:xfrm>
            <a:custGeom>
              <a:rect b="b" l="l" r="r" t="t"/>
              <a:pathLst>
                <a:path extrusionOk="0" h="462" w="577">
                  <a:moveTo>
                    <a:pt x="288" y="0"/>
                  </a:moveTo>
                  <a:cubicBezTo>
                    <a:pt x="0" y="0"/>
                    <a:pt x="0" y="461"/>
                    <a:pt x="288" y="461"/>
                  </a:cubicBezTo>
                  <a:cubicBezTo>
                    <a:pt x="576" y="461"/>
                    <a:pt x="576"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8"/>
            <p:cNvSpPr/>
            <p:nvPr/>
          </p:nvSpPr>
          <p:spPr>
            <a:xfrm>
              <a:off x="3376475" y="3387500"/>
              <a:ext cx="14425" cy="11550"/>
            </a:xfrm>
            <a:custGeom>
              <a:rect b="b" l="l" r="r" t="t"/>
              <a:pathLst>
                <a:path extrusionOk="0" h="462" w="577">
                  <a:moveTo>
                    <a:pt x="288" y="0"/>
                  </a:moveTo>
                  <a:cubicBezTo>
                    <a:pt x="0" y="0"/>
                    <a:pt x="0" y="461"/>
                    <a:pt x="288" y="461"/>
                  </a:cubicBezTo>
                  <a:cubicBezTo>
                    <a:pt x="576" y="461"/>
                    <a:pt x="576"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8"/>
            <p:cNvSpPr/>
            <p:nvPr/>
          </p:nvSpPr>
          <p:spPr>
            <a:xfrm>
              <a:off x="3369275" y="3413425"/>
              <a:ext cx="14425" cy="11550"/>
            </a:xfrm>
            <a:custGeom>
              <a:rect b="b" l="l" r="r" t="t"/>
              <a:pathLst>
                <a:path extrusionOk="0" h="462" w="577">
                  <a:moveTo>
                    <a:pt x="288" y="0"/>
                  </a:moveTo>
                  <a:cubicBezTo>
                    <a:pt x="0" y="0"/>
                    <a:pt x="0" y="461"/>
                    <a:pt x="288" y="461"/>
                  </a:cubicBezTo>
                  <a:cubicBezTo>
                    <a:pt x="576" y="461"/>
                    <a:pt x="576" y="0"/>
                    <a:pt x="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8"/>
            <p:cNvSpPr/>
            <p:nvPr/>
          </p:nvSpPr>
          <p:spPr>
            <a:xfrm>
              <a:off x="3375025" y="3439350"/>
              <a:ext cx="15875" cy="11550"/>
            </a:xfrm>
            <a:custGeom>
              <a:rect b="b" l="l" r="r" t="t"/>
              <a:pathLst>
                <a:path extrusionOk="0" h="462" w="635">
                  <a:moveTo>
                    <a:pt x="289" y="0"/>
                  </a:moveTo>
                  <a:cubicBezTo>
                    <a:pt x="1" y="0"/>
                    <a:pt x="1" y="461"/>
                    <a:pt x="289" y="461"/>
                  </a:cubicBezTo>
                  <a:cubicBezTo>
                    <a:pt x="634" y="461"/>
                    <a:pt x="634" y="0"/>
                    <a:pt x="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8"/>
            <p:cNvSpPr/>
            <p:nvPr/>
          </p:nvSpPr>
          <p:spPr>
            <a:xfrm>
              <a:off x="3393750" y="3458075"/>
              <a:ext cx="14425" cy="11525"/>
            </a:xfrm>
            <a:custGeom>
              <a:rect b="b" l="l" r="r" t="t"/>
              <a:pathLst>
                <a:path extrusionOk="0" h="461" w="577">
                  <a:moveTo>
                    <a:pt x="289" y="0"/>
                  </a:moveTo>
                  <a:cubicBezTo>
                    <a:pt x="0" y="0"/>
                    <a:pt x="0" y="461"/>
                    <a:pt x="289" y="461"/>
                  </a:cubicBezTo>
                  <a:cubicBezTo>
                    <a:pt x="577" y="461"/>
                    <a:pt x="577" y="0"/>
                    <a:pt x="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8"/>
            <p:cNvSpPr/>
            <p:nvPr/>
          </p:nvSpPr>
          <p:spPr>
            <a:xfrm>
              <a:off x="3419675" y="3465275"/>
              <a:ext cx="14425" cy="11550"/>
            </a:xfrm>
            <a:custGeom>
              <a:rect b="b" l="l" r="r" t="t"/>
              <a:pathLst>
                <a:path extrusionOk="0" h="462" w="577">
                  <a:moveTo>
                    <a:pt x="289" y="0"/>
                  </a:moveTo>
                  <a:cubicBezTo>
                    <a:pt x="0" y="0"/>
                    <a:pt x="0" y="461"/>
                    <a:pt x="289" y="461"/>
                  </a:cubicBezTo>
                  <a:cubicBezTo>
                    <a:pt x="577" y="461"/>
                    <a:pt x="577" y="0"/>
                    <a:pt x="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8"/>
            <p:cNvSpPr/>
            <p:nvPr/>
          </p:nvSpPr>
          <p:spPr>
            <a:xfrm>
              <a:off x="3445600" y="3458075"/>
              <a:ext cx="14425" cy="11525"/>
            </a:xfrm>
            <a:custGeom>
              <a:rect b="b" l="l" r="r" t="t"/>
              <a:pathLst>
                <a:path extrusionOk="0" h="461" w="577">
                  <a:moveTo>
                    <a:pt x="289" y="0"/>
                  </a:moveTo>
                  <a:cubicBezTo>
                    <a:pt x="0" y="0"/>
                    <a:pt x="0" y="461"/>
                    <a:pt x="289" y="461"/>
                  </a:cubicBezTo>
                  <a:cubicBezTo>
                    <a:pt x="577" y="461"/>
                    <a:pt x="577" y="0"/>
                    <a:pt x="2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8"/>
            <p:cNvSpPr/>
            <p:nvPr/>
          </p:nvSpPr>
          <p:spPr>
            <a:xfrm>
              <a:off x="3464325" y="3440775"/>
              <a:ext cx="14425" cy="11550"/>
            </a:xfrm>
            <a:custGeom>
              <a:rect b="b" l="l" r="r" t="t"/>
              <a:pathLst>
                <a:path extrusionOk="0" h="462" w="577">
                  <a:moveTo>
                    <a:pt x="288" y="1"/>
                  </a:moveTo>
                  <a:cubicBezTo>
                    <a:pt x="0" y="1"/>
                    <a:pt x="0" y="462"/>
                    <a:pt x="288" y="462"/>
                  </a:cubicBezTo>
                  <a:cubicBezTo>
                    <a:pt x="577" y="462"/>
                    <a:pt x="577" y="1"/>
                    <a:pt x="2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8"/>
            <p:cNvSpPr/>
            <p:nvPr/>
          </p:nvSpPr>
          <p:spPr>
            <a:xfrm>
              <a:off x="3471525" y="3414850"/>
              <a:ext cx="14425" cy="11550"/>
            </a:xfrm>
            <a:custGeom>
              <a:rect b="b" l="l" r="r" t="t"/>
              <a:pathLst>
                <a:path extrusionOk="0" h="462" w="577">
                  <a:moveTo>
                    <a:pt x="289" y="1"/>
                  </a:moveTo>
                  <a:cubicBezTo>
                    <a:pt x="0" y="1"/>
                    <a:pt x="0" y="462"/>
                    <a:pt x="289" y="462"/>
                  </a:cubicBezTo>
                  <a:cubicBezTo>
                    <a:pt x="577" y="462"/>
                    <a:pt x="577" y="1"/>
                    <a:pt x="2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8"/>
            <p:cNvSpPr/>
            <p:nvPr/>
          </p:nvSpPr>
          <p:spPr>
            <a:xfrm>
              <a:off x="3464325" y="3388925"/>
              <a:ext cx="15875" cy="11550"/>
            </a:xfrm>
            <a:custGeom>
              <a:rect b="b" l="l" r="r" t="t"/>
              <a:pathLst>
                <a:path extrusionOk="0" h="462" w="635">
                  <a:moveTo>
                    <a:pt x="346" y="1"/>
                  </a:moveTo>
                  <a:cubicBezTo>
                    <a:pt x="0" y="1"/>
                    <a:pt x="0" y="462"/>
                    <a:pt x="346" y="462"/>
                  </a:cubicBezTo>
                  <a:cubicBezTo>
                    <a:pt x="634" y="462"/>
                    <a:pt x="634" y="1"/>
                    <a:pt x="3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8"/>
            <p:cNvSpPr/>
            <p:nvPr/>
          </p:nvSpPr>
          <p:spPr>
            <a:xfrm>
              <a:off x="3401750" y="3369075"/>
              <a:ext cx="59325" cy="70875"/>
            </a:xfrm>
            <a:custGeom>
              <a:rect b="b" l="l" r="r" t="t"/>
              <a:pathLst>
                <a:path extrusionOk="0" h="2835" w="2373">
                  <a:moveTo>
                    <a:pt x="1754" y="852"/>
                  </a:moveTo>
                  <a:lnTo>
                    <a:pt x="1754" y="852"/>
                  </a:lnTo>
                  <a:cubicBezTo>
                    <a:pt x="1639" y="1486"/>
                    <a:pt x="1466" y="2062"/>
                    <a:pt x="1409" y="2177"/>
                  </a:cubicBezTo>
                  <a:cubicBezTo>
                    <a:pt x="1239" y="2220"/>
                    <a:pt x="1163" y="2356"/>
                    <a:pt x="1043" y="2356"/>
                  </a:cubicBezTo>
                  <a:cubicBezTo>
                    <a:pt x="1000" y="2356"/>
                    <a:pt x="951" y="2338"/>
                    <a:pt x="890" y="2293"/>
                  </a:cubicBezTo>
                  <a:cubicBezTo>
                    <a:pt x="717" y="2177"/>
                    <a:pt x="660" y="1947"/>
                    <a:pt x="717" y="1774"/>
                  </a:cubicBezTo>
                  <a:cubicBezTo>
                    <a:pt x="833" y="1659"/>
                    <a:pt x="1236" y="1256"/>
                    <a:pt x="1754" y="852"/>
                  </a:cubicBezTo>
                  <a:close/>
                  <a:moveTo>
                    <a:pt x="2082" y="1"/>
                  </a:moveTo>
                  <a:cubicBezTo>
                    <a:pt x="2028" y="1"/>
                    <a:pt x="1974" y="15"/>
                    <a:pt x="1927" y="46"/>
                  </a:cubicBezTo>
                  <a:cubicBezTo>
                    <a:pt x="1697" y="219"/>
                    <a:pt x="545" y="1256"/>
                    <a:pt x="314" y="1544"/>
                  </a:cubicBezTo>
                  <a:cubicBezTo>
                    <a:pt x="1" y="2118"/>
                    <a:pt x="492" y="2835"/>
                    <a:pt x="1102" y="2835"/>
                  </a:cubicBezTo>
                  <a:cubicBezTo>
                    <a:pt x="1165" y="2835"/>
                    <a:pt x="1229" y="2827"/>
                    <a:pt x="1294" y="2811"/>
                  </a:cubicBezTo>
                  <a:cubicBezTo>
                    <a:pt x="1524" y="2754"/>
                    <a:pt x="1697" y="2581"/>
                    <a:pt x="1812" y="2408"/>
                  </a:cubicBezTo>
                  <a:cubicBezTo>
                    <a:pt x="1985" y="2120"/>
                    <a:pt x="2273" y="564"/>
                    <a:pt x="2331" y="276"/>
                  </a:cubicBezTo>
                  <a:cubicBezTo>
                    <a:pt x="2373" y="108"/>
                    <a:pt x="2230" y="1"/>
                    <a:pt x="20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8"/>
            <p:cNvSpPr/>
            <p:nvPr/>
          </p:nvSpPr>
          <p:spPr>
            <a:xfrm>
              <a:off x="3226675" y="3227475"/>
              <a:ext cx="403300" cy="402000"/>
            </a:xfrm>
            <a:custGeom>
              <a:rect b="b" l="l" r="r" t="t"/>
              <a:pathLst>
                <a:path extrusionOk="0" h="16080" w="16132">
                  <a:moveTo>
                    <a:pt x="8700" y="2080"/>
                  </a:moveTo>
                  <a:cubicBezTo>
                    <a:pt x="8757" y="2080"/>
                    <a:pt x="8873" y="2138"/>
                    <a:pt x="8873" y="2196"/>
                  </a:cubicBezTo>
                  <a:cubicBezTo>
                    <a:pt x="8930" y="2311"/>
                    <a:pt x="8815" y="2426"/>
                    <a:pt x="8700" y="2426"/>
                  </a:cubicBezTo>
                  <a:lnTo>
                    <a:pt x="7375" y="2426"/>
                  </a:lnTo>
                  <a:cubicBezTo>
                    <a:pt x="7317" y="2426"/>
                    <a:pt x="7202" y="2311"/>
                    <a:pt x="7202" y="2253"/>
                  </a:cubicBezTo>
                  <a:cubicBezTo>
                    <a:pt x="7202" y="2138"/>
                    <a:pt x="7317" y="2080"/>
                    <a:pt x="7375" y="2080"/>
                  </a:cubicBezTo>
                  <a:close/>
                  <a:moveTo>
                    <a:pt x="8066" y="4961"/>
                  </a:moveTo>
                  <a:cubicBezTo>
                    <a:pt x="9564" y="4961"/>
                    <a:pt x="10774" y="6171"/>
                    <a:pt x="10774" y="7669"/>
                  </a:cubicBezTo>
                  <a:cubicBezTo>
                    <a:pt x="10774" y="9224"/>
                    <a:pt x="9564" y="10434"/>
                    <a:pt x="8066" y="10434"/>
                  </a:cubicBezTo>
                  <a:cubicBezTo>
                    <a:pt x="6511" y="10434"/>
                    <a:pt x="5301" y="9224"/>
                    <a:pt x="5301" y="7669"/>
                  </a:cubicBezTo>
                  <a:cubicBezTo>
                    <a:pt x="5301" y="6171"/>
                    <a:pt x="6511" y="4961"/>
                    <a:pt x="8066" y="4961"/>
                  </a:cubicBezTo>
                  <a:close/>
                  <a:moveTo>
                    <a:pt x="15867" y="13889"/>
                  </a:moveTo>
                  <a:cubicBezTo>
                    <a:pt x="15859" y="13890"/>
                    <a:pt x="15851" y="13891"/>
                    <a:pt x="15844" y="13891"/>
                  </a:cubicBezTo>
                  <a:lnTo>
                    <a:pt x="15901" y="13891"/>
                  </a:lnTo>
                  <a:cubicBezTo>
                    <a:pt x="15889" y="13891"/>
                    <a:pt x="15878" y="13890"/>
                    <a:pt x="15867" y="13889"/>
                  </a:cubicBezTo>
                  <a:close/>
                  <a:moveTo>
                    <a:pt x="5186" y="10952"/>
                  </a:moveTo>
                  <a:lnTo>
                    <a:pt x="5186" y="15619"/>
                  </a:lnTo>
                  <a:lnTo>
                    <a:pt x="461" y="15619"/>
                  </a:lnTo>
                  <a:lnTo>
                    <a:pt x="461" y="10952"/>
                  </a:lnTo>
                  <a:close/>
                  <a:moveTo>
                    <a:pt x="10428" y="10952"/>
                  </a:moveTo>
                  <a:lnTo>
                    <a:pt x="10428" y="15619"/>
                  </a:lnTo>
                  <a:lnTo>
                    <a:pt x="5704" y="15619"/>
                  </a:lnTo>
                  <a:lnTo>
                    <a:pt x="5704" y="10952"/>
                  </a:lnTo>
                  <a:close/>
                  <a:moveTo>
                    <a:pt x="8054" y="1"/>
                  </a:moveTo>
                  <a:cubicBezTo>
                    <a:pt x="6612" y="1"/>
                    <a:pt x="5210" y="423"/>
                    <a:pt x="3976" y="1216"/>
                  </a:cubicBezTo>
                  <a:cubicBezTo>
                    <a:pt x="3112" y="1850"/>
                    <a:pt x="2363" y="2599"/>
                    <a:pt x="1787" y="3521"/>
                  </a:cubicBezTo>
                  <a:lnTo>
                    <a:pt x="1614" y="2714"/>
                  </a:lnTo>
                  <a:cubicBezTo>
                    <a:pt x="1567" y="2620"/>
                    <a:pt x="1481" y="2526"/>
                    <a:pt x="1389" y="2526"/>
                  </a:cubicBezTo>
                  <a:cubicBezTo>
                    <a:pt x="1368" y="2526"/>
                    <a:pt x="1347" y="2531"/>
                    <a:pt x="1326" y="2541"/>
                  </a:cubicBezTo>
                  <a:cubicBezTo>
                    <a:pt x="1210" y="2599"/>
                    <a:pt x="1095" y="2714"/>
                    <a:pt x="1153" y="2829"/>
                  </a:cubicBezTo>
                  <a:lnTo>
                    <a:pt x="1498" y="4154"/>
                  </a:lnTo>
                  <a:cubicBezTo>
                    <a:pt x="1498" y="4327"/>
                    <a:pt x="1671" y="4385"/>
                    <a:pt x="1787" y="4385"/>
                  </a:cubicBezTo>
                  <a:lnTo>
                    <a:pt x="3169" y="3924"/>
                  </a:lnTo>
                  <a:cubicBezTo>
                    <a:pt x="3284" y="3924"/>
                    <a:pt x="3342" y="3751"/>
                    <a:pt x="3342" y="3636"/>
                  </a:cubicBezTo>
                  <a:cubicBezTo>
                    <a:pt x="3300" y="3552"/>
                    <a:pt x="3227" y="3498"/>
                    <a:pt x="3145" y="3498"/>
                  </a:cubicBezTo>
                  <a:cubicBezTo>
                    <a:pt x="3116" y="3498"/>
                    <a:pt x="3085" y="3505"/>
                    <a:pt x="3054" y="3521"/>
                  </a:cubicBezTo>
                  <a:lnTo>
                    <a:pt x="2247" y="3751"/>
                  </a:lnTo>
                  <a:cubicBezTo>
                    <a:pt x="2708" y="2887"/>
                    <a:pt x="3400" y="2196"/>
                    <a:pt x="4264" y="1619"/>
                  </a:cubicBezTo>
                  <a:cubicBezTo>
                    <a:pt x="5406" y="872"/>
                    <a:pt x="6716" y="461"/>
                    <a:pt x="8066" y="461"/>
                  </a:cubicBezTo>
                  <a:cubicBezTo>
                    <a:pt x="8486" y="461"/>
                    <a:pt x="8910" y="500"/>
                    <a:pt x="9334" y="583"/>
                  </a:cubicBezTo>
                  <a:cubicBezTo>
                    <a:pt x="11119" y="928"/>
                    <a:pt x="12675" y="1965"/>
                    <a:pt x="13654" y="3463"/>
                  </a:cubicBezTo>
                  <a:cubicBezTo>
                    <a:pt x="14403" y="4500"/>
                    <a:pt x="14807" y="5710"/>
                    <a:pt x="14807" y="6977"/>
                  </a:cubicBezTo>
                  <a:cubicBezTo>
                    <a:pt x="14864" y="8187"/>
                    <a:pt x="14576" y="9339"/>
                    <a:pt x="14058" y="10434"/>
                  </a:cubicBezTo>
                  <a:lnTo>
                    <a:pt x="11350" y="10434"/>
                  </a:lnTo>
                  <a:cubicBezTo>
                    <a:pt x="11465" y="10261"/>
                    <a:pt x="11580" y="10146"/>
                    <a:pt x="11638" y="9973"/>
                  </a:cubicBezTo>
                  <a:cubicBezTo>
                    <a:pt x="12790" y="8187"/>
                    <a:pt x="12502" y="5883"/>
                    <a:pt x="10889" y="4500"/>
                  </a:cubicBezTo>
                  <a:cubicBezTo>
                    <a:pt x="10255" y="3924"/>
                    <a:pt x="9449" y="3521"/>
                    <a:pt x="8585" y="3405"/>
                  </a:cubicBezTo>
                  <a:lnTo>
                    <a:pt x="8297" y="3405"/>
                  </a:lnTo>
                  <a:lnTo>
                    <a:pt x="8297" y="2887"/>
                  </a:lnTo>
                  <a:lnTo>
                    <a:pt x="8757" y="2887"/>
                  </a:lnTo>
                  <a:cubicBezTo>
                    <a:pt x="8930" y="2887"/>
                    <a:pt x="9103" y="2772"/>
                    <a:pt x="9161" y="2656"/>
                  </a:cubicBezTo>
                  <a:cubicBezTo>
                    <a:pt x="9506" y="2138"/>
                    <a:pt x="9161" y="1562"/>
                    <a:pt x="8700" y="1562"/>
                  </a:cubicBezTo>
                  <a:lnTo>
                    <a:pt x="7317" y="1562"/>
                  </a:lnTo>
                  <a:cubicBezTo>
                    <a:pt x="7144" y="1562"/>
                    <a:pt x="6972" y="1677"/>
                    <a:pt x="6914" y="1792"/>
                  </a:cubicBezTo>
                  <a:cubicBezTo>
                    <a:pt x="6511" y="2311"/>
                    <a:pt x="6914" y="2887"/>
                    <a:pt x="7375" y="2887"/>
                  </a:cubicBezTo>
                  <a:lnTo>
                    <a:pt x="7778" y="2887"/>
                  </a:lnTo>
                  <a:lnTo>
                    <a:pt x="7778" y="3405"/>
                  </a:lnTo>
                  <a:cubicBezTo>
                    <a:pt x="7778" y="3405"/>
                    <a:pt x="6626" y="3578"/>
                    <a:pt x="6107" y="3866"/>
                  </a:cubicBezTo>
                  <a:cubicBezTo>
                    <a:pt x="5855" y="3967"/>
                    <a:pt x="6001" y="4290"/>
                    <a:pt x="6235" y="4290"/>
                  </a:cubicBezTo>
                  <a:cubicBezTo>
                    <a:pt x="6268" y="4290"/>
                    <a:pt x="6302" y="4284"/>
                    <a:pt x="6338" y="4270"/>
                  </a:cubicBezTo>
                  <a:cubicBezTo>
                    <a:pt x="6847" y="4004"/>
                    <a:pt x="7424" y="3874"/>
                    <a:pt x="8007" y="3874"/>
                  </a:cubicBezTo>
                  <a:cubicBezTo>
                    <a:pt x="8942" y="3874"/>
                    <a:pt x="9891" y="4207"/>
                    <a:pt x="10601" y="4846"/>
                  </a:cubicBezTo>
                  <a:cubicBezTo>
                    <a:pt x="11292" y="5422"/>
                    <a:pt x="11696" y="6286"/>
                    <a:pt x="11868" y="7150"/>
                  </a:cubicBezTo>
                  <a:cubicBezTo>
                    <a:pt x="11984" y="8014"/>
                    <a:pt x="11753" y="8936"/>
                    <a:pt x="11235" y="9743"/>
                  </a:cubicBezTo>
                  <a:cubicBezTo>
                    <a:pt x="11119" y="9973"/>
                    <a:pt x="10889" y="10261"/>
                    <a:pt x="10659" y="10376"/>
                  </a:cubicBezTo>
                  <a:lnTo>
                    <a:pt x="9679" y="10376"/>
                  </a:lnTo>
                  <a:cubicBezTo>
                    <a:pt x="10659" y="9858"/>
                    <a:pt x="11292" y="8821"/>
                    <a:pt x="11292" y="7669"/>
                  </a:cubicBezTo>
                  <a:cubicBezTo>
                    <a:pt x="11292" y="5883"/>
                    <a:pt x="9852" y="4442"/>
                    <a:pt x="8066" y="4442"/>
                  </a:cubicBezTo>
                  <a:cubicBezTo>
                    <a:pt x="6280" y="4442"/>
                    <a:pt x="4840" y="5883"/>
                    <a:pt x="4840" y="7669"/>
                  </a:cubicBezTo>
                  <a:cubicBezTo>
                    <a:pt x="4840" y="8821"/>
                    <a:pt x="5474" y="9858"/>
                    <a:pt x="6395" y="10376"/>
                  </a:cubicBezTo>
                  <a:lnTo>
                    <a:pt x="5474" y="10376"/>
                  </a:lnTo>
                  <a:cubicBezTo>
                    <a:pt x="4667" y="9915"/>
                    <a:pt x="4264" y="8590"/>
                    <a:pt x="4264" y="7669"/>
                  </a:cubicBezTo>
                  <a:cubicBezTo>
                    <a:pt x="4264" y="6689"/>
                    <a:pt x="4609" y="5767"/>
                    <a:pt x="5301" y="5076"/>
                  </a:cubicBezTo>
                  <a:cubicBezTo>
                    <a:pt x="5433" y="4899"/>
                    <a:pt x="5261" y="4654"/>
                    <a:pt x="5095" y="4654"/>
                  </a:cubicBezTo>
                  <a:cubicBezTo>
                    <a:pt x="5045" y="4654"/>
                    <a:pt x="4995" y="4677"/>
                    <a:pt x="4955" y="4730"/>
                  </a:cubicBezTo>
                  <a:cubicBezTo>
                    <a:pt x="4206" y="5479"/>
                    <a:pt x="3803" y="6516"/>
                    <a:pt x="3803" y="7669"/>
                  </a:cubicBezTo>
                  <a:cubicBezTo>
                    <a:pt x="3803" y="8706"/>
                    <a:pt x="4149" y="9685"/>
                    <a:pt x="4782" y="10434"/>
                  </a:cubicBezTo>
                  <a:lnTo>
                    <a:pt x="2075" y="10434"/>
                  </a:lnTo>
                  <a:cubicBezTo>
                    <a:pt x="1614" y="9570"/>
                    <a:pt x="1383" y="8706"/>
                    <a:pt x="1326" y="7784"/>
                  </a:cubicBezTo>
                  <a:cubicBezTo>
                    <a:pt x="1326" y="7669"/>
                    <a:pt x="1210" y="7553"/>
                    <a:pt x="1038" y="7553"/>
                  </a:cubicBezTo>
                  <a:cubicBezTo>
                    <a:pt x="922" y="7553"/>
                    <a:pt x="807" y="7669"/>
                    <a:pt x="807" y="7841"/>
                  </a:cubicBezTo>
                  <a:cubicBezTo>
                    <a:pt x="922" y="8706"/>
                    <a:pt x="1556" y="10376"/>
                    <a:pt x="1556" y="10376"/>
                  </a:cubicBezTo>
                  <a:lnTo>
                    <a:pt x="289" y="10376"/>
                  </a:lnTo>
                  <a:cubicBezTo>
                    <a:pt x="116" y="10376"/>
                    <a:pt x="1" y="10492"/>
                    <a:pt x="1" y="10664"/>
                  </a:cubicBezTo>
                  <a:lnTo>
                    <a:pt x="1" y="15849"/>
                  </a:lnTo>
                  <a:cubicBezTo>
                    <a:pt x="1" y="15965"/>
                    <a:pt x="116" y="16080"/>
                    <a:pt x="289" y="16080"/>
                  </a:cubicBezTo>
                  <a:lnTo>
                    <a:pt x="15901" y="16080"/>
                  </a:lnTo>
                  <a:cubicBezTo>
                    <a:pt x="16016" y="16080"/>
                    <a:pt x="16132" y="15965"/>
                    <a:pt x="16132" y="15849"/>
                  </a:cubicBezTo>
                  <a:lnTo>
                    <a:pt x="16132" y="14870"/>
                  </a:lnTo>
                  <a:cubicBezTo>
                    <a:pt x="16132" y="14755"/>
                    <a:pt x="16016" y="14639"/>
                    <a:pt x="15901" y="14639"/>
                  </a:cubicBezTo>
                  <a:cubicBezTo>
                    <a:pt x="15786" y="14639"/>
                    <a:pt x="15671" y="14755"/>
                    <a:pt x="15671" y="14870"/>
                  </a:cubicBezTo>
                  <a:lnTo>
                    <a:pt x="15671" y="15561"/>
                  </a:lnTo>
                  <a:lnTo>
                    <a:pt x="10889" y="15561"/>
                  </a:lnTo>
                  <a:lnTo>
                    <a:pt x="10889" y="10895"/>
                  </a:lnTo>
                  <a:lnTo>
                    <a:pt x="15671" y="10895"/>
                  </a:lnTo>
                  <a:lnTo>
                    <a:pt x="15671" y="13660"/>
                  </a:lnTo>
                  <a:cubicBezTo>
                    <a:pt x="15671" y="13767"/>
                    <a:pt x="15721" y="13875"/>
                    <a:pt x="15867" y="13889"/>
                  </a:cubicBezTo>
                  <a:lnTo>
                    <a:pt x="15867" y="13889"/>
                  </a:lnTo>
                  <a:cubicBezTo>
                    <a:pt x="15974" y="13875"/>
                    <a:pt x="16074" y="13767"/>
                    <a:pt x="16074" y="13660"/>
                  </a:cubicBezTo>
                  <a:lnTo>
                    <a:pt x="16074" y="10664"/>
                  </a:lnTo>
                  <a:cubicBezTo>
                    <a:pt x="16074" y="10549"/>
                    <a:pt x="15959" y="10434"/>
                    <a:pt x="15844" y="10434"/>
                  </a:cubicBezTo>
                  <a:lnTo>
                    <a:pt x="14576" y="10434"/>
                  </a:lnTo>
                  <a:cubicBezTo>
                    <a:pt x="15095" y="9339"/>
                    <a:pt x="15325" y="8187"/>
                    <a:pt x="15267" y="6977"/>
                  </a:cubicBezTo>
                  <a:cubicBezTo>
                    <a:pt x="15267" y="5652"/>
                    <a:pt x="14807" y="4327"/>
                    <a:pt x="14058" y="3175"/>
                  </a:cubicBezTo>
                  <a:cubicBezTo>
                    <a:pt x="12963" y="1562"/>
                    <a:pt x="11292" y="467"/>
                    <a:pt x="9391" y="122"/>
                  </a:cubicBezTo>
                  <a:cubicBezTo>
                    <a:pt x="8944" y="40"/>
                    <a:pt x="8498" y="1"/>
                    <a:pt x="80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8"/>
            <p:cNvSpPr/>
            <p:nvPr/>
          </p:nvSpPr>
          <p:spPr>
            <a:xfrm>
              <a:off x="3394400" y="3526650"/>
              <a:ext cx="67875" cy="65025"/>
            </a:xfrm>
            <a:custGeom>
              <a:rect b="b" l="l" r="r" t="t"/>
              <a:pathLst>
                <a:path extrusionOk="0" h="2601" w="2715">
                  <a:moveTo>
                    <a:pt x="664" y="0"/>
                  </a:moveTo>
                  <a:cubicBezTo>
                    <a:pt x="535" y="0"/>
                    <a:pt x="408" y="74"/>
                    <a:pt x="378" y="195"/>
                  </a:cubicBezTo>
                  <a:lnTo>
                    <a:pt x="32" y="2327"/>
                  </a:lnTo>
                  <a:cubicBezTo>
                    <a:pt x="0" y="2485"/>
                    <a:pt x="125" y="2574"/>
                    <a:pt x="254" y="2574"/>
                  </a:cubicBezTo>
                  <a:cubicBezTo>
                    <a:pt x="359" y="2574"/>
                    <a:pt x="467" y="2514"/>
                    <a:pt x="493" y="2384"/>
                  </a:cubicBezTo>
                  <a:lnTo>
                    <a:pt x="723" y="1117"/>
                  </a:lnTo>
                  <a:lnTo>
                    <a:pt x="1069" y="2384"/>
                  </a:lnTo>
                  <a:cubicBezTo>
                    <a:pt x="1098" y="2528"/>
                    <a:pt x="1213" y="2600"/>
                    <a:pt x="1328" y="2600"/>
                  </a:cubicBezTo>
                  <a:cubicBezTo>
                    <a:pt x="1444" y="2600"/>
                    <a:pt x="1559" y="2528"/>
                    <a:pt x="1588" y="2384"/>
                  </a:cubicBezTo>
                  <a:lnTo>
                    <a:pt x="1991" y="1117"/>
                  </a:lnTo>
                  <a:lnTo>
                    <a:pt x="2221" y="2384"/>
                  </a:lnTo>
                  <a:cubicBezTo>
                    <a:pt x="2246" y="2509"/>
                    <a:pt x="2346" y="2569"/>
                    <a:pt x="2448" y="2569"/>
                  </a:cubicBezTo>
                  <a:cubicBezTo>
                    <a:pt x="2580" y="2569"/>
                    <a:pt x="2715" y="2465"/>
                    <a:pt x="2682" y="2269"/>
                  </a:cubicBezTo>
                  <a:lnTo>
                    <a:pt x="2682" y="2269"/>
                  </a:lnTo>
                  <a:lnTo>
                    <a:pt x="2682" y="2327"/>
                  </a:lnTo>
                  <a:lnTo>
                    <a:pt x="2279" y="195"/>
                  </a:lnTo>
                  <a:cubicBezTo>
                    <a:pt x="2249" y="74"/>
                    <a:pt x="2122" y="0"/>
                    <a:pt x="2001" y="0"/>
                  </a:cubicBezTo>
                  <a:cubicBezTo>
                    <a:pt x="1892" y="0"/>
                    <a:pt x="1788" y="59"/>
                    <a:pt x="1760" y="195"/>
                  </a:cubicBezTo>
                  <a:lnTo>
                    <a:pt x="1357" y="1635"/>
                  </a:lnTo>
                  <a:lnTo>
                    <a:pt x="954" y="195"/>
                  </a:lnTo>
                  <a:cubicBezTo>
                    <a:pt x="899" y="59"/>
                    <a:pt x="781" y="0"/>
                    <a:pt x="6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8"/>
            <p:cNvSpPr/>
            <p:nvPr/>
          </p:nvSpPr>
          <p:spPr>
            <a:xfrm>
              <a:off x="3274200" y="3525750"/>
              <a:ext cx="47550" cy="65925"/>
            </a:xfrm>
            <a:custGeom>
              <a:rect b="b" l="l" r="r" t="t"/>
              <a:pathLst>
                <a:path extrusionOk="0" h="2637" w="1902">
                  <a:moveTo>
                    <a:pt x="1614" y="1"/>
                  </a:moveTo>
                  <a:cubicBezTo>
                    <a:pt x="1499" y="1"/>
                    <a:pt x="1441" y="116"/>
                    <a:pt x="1441" y="289"/>
                  </a:cubicBezTo>
                  <a:lnTo>
                    <a:pt x="1441" y="1038"/>
                  </a:lnTo>
                  <a:lnTo>
                    <a:pt x="462" y="1038"/>
                  </a:lnTo>
                  <a:lnTo>
                    <a:pt x="462" y="231"/>
                  </a:lnTo>
                  <a:cubicBezTo>
                    <a:pt x="462" y="87"/>
                    <a:pt x="346" y="15"/>
                    <a:pt x="231" y="15"/>
                  </a:cubicBezTo>
                  <a:cubicBezTo>
                    <a:pt x="116" y="15"/>
                    <a:pt x="1" y="87"/>
                    <a:pt x="1" y="231"/>
                  </a:cubicBezTo>
                  <a:lnTo>
                    <a:pt x="1" y="2420"/>
                  </a:lnTo>
                  <a:cubicBezTo>
                    <a:pt x="1" y="2564"/>
                    <a:pt x="116" y="2636"/>
                    <a:pt x="231" y="2636"/>
                  </a:cubicBezTo>
                  <a:cubicBezTo>
                    <a:pt x="346" y="2636"/>
                    <a:pt x="462" y="2564"/>
                    <a:pt x="462" y="2420"/>
                  </a:cubicBezTo>
                  <a:lnTo>
                    <a:pt x="462" y="1499"/>
                  </a:lnTo>
                  <a:lnTo>
                    <a:pt x="1441" y="1499"/>
                  </a:lnTo>
                  <a:lnTo>
                    <a:pt x="1441" y="2420"/>
                  </a:lnTo>
                  <a:cubicBezTo>
                    <a:pt x="1441" y="2564"/>
                    <a:pt x="1556" y="2636"/>
                    <a:pt x="1671" y="2636"/>
                  </a:cubicBezTo>
                  <a:cubicBezTo>
                    <a:pt x="1787" y="2636"/>
                    <a:pt x="1902" y="2564"/>
                    <a:pt x="1902" y="2420"/>
                  </a:cubicBezTo>
                  <a:lnTo>
                    <a:pt x="1902" y="231"/>
                  </a:lnTo>
                  <a:cubicBezTo>
                    <a:pt x="1902" y="116"/>
                    <a:pt x="1787" y="1"/>
                    <a:pt x="16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8"/>
            <p:cNvSpPr/>
            <p:nvPr/>
          </p:nvSpPr>
          <p:spPr>
            <a:xfrm>
              <a:off x="3532025" y="3526125"/>
              <a:ext cx="50425" cy="65900"/>
            </a:xfrm>
            <a:custGeom>
              <a:rect b="b" l="l" r="r" t="t"/>
              <a:pathLst>
                <a:path extrusionOk="0" h="2636" w="2017">
                  <a:moveTo>
                    <a:pt x="1041" y="0"/>
                  </a:moveTo>
                  <a:cubicBezTo>
                    <a:pt x="949" y="0"/>
                    <a:pt x="851" y="13"/>
                    <a:pt x="749" y="43"/>
                  </a:cubicBezTo>
                  <a:cubicBezTo>
                    <a:pt x="288" y="216"/>
                    <a:pt x="0" y="1023"/>
                    <a:pt x="576" y="1311"/>
                  </a:cubicBezTo>
                  <a:cubicBezTo>
                    <a:pt x="576" y="1311"/>
                    <a:pt x="864" y="1426"/>
                    <a:pt x="1210" y="1541"/>
                  </a:cubicBezTo>
                  <a:cubicBezTo>
                    <a:pt x="1383" y="1656"/>
                    <a:pt x="1498" y="1772"/>
                    <a:pt x="1498" y="1887"/>
                  </a:cubicBezTo>
                  <a:cubicBezTo>
                    <a:pt x="1440" y="2002"/>
                    <a:pt x="1325" y="2175"/>
                    <a:pt x="1095" y="2175"/>
                  </a:cubicBezTo>
                  <a:cubicBezTo>
                    <a:pt x="864" y="2175"/>
                    <a:pt x="691" y="2060"/>
                    <a:pt x="519" y="1945"/>
                  </a:cubicBezTo>
                  <a:cubicBezTo>
                    <a:pt x="474" y="1885"/>
                    <a:pt x="417" y="1860"/>
                    <a:pt x="361" y="1860"/>
                  </a:cubicBezTo>
                  <a:cubicBezTo>
                    <a:pt x="201" y="1860"/>
                    <a:pt x="45" y="2062"/>
                    <a:pt x="173" y="2233"/>
                  </a:cubicBezTo>
                  <a:cubicBezTo>
                    <a:pt x="403" y="2463"/>
                    <a:pt x="749" y="2636"/>
                    <a:pt x="1095" y="2636"/>
                  </a:cubicBezTo>
                  <a:cubicBezTo>
                    <a:pt x="1498" y="2636"/>
                    <a:pt x="1901" y="2348"/>
                    <a:pt x="1959" y="1945"/>
                  </a:cubicBezTo>
                  <a:cubicBezTo>
                    <a:pt x="2016" y="1656"/>
                    <a:pt x="1844" y="1311"/>
                    <a:pt x="1325" y="1138"/>
                  </a:cubicBezTo>
                  <a:cubicBezTo>
                    <a:pt x="1095" y="1023"/>
                    <a:pt x="864" y="908"/>
                    <a:pt x="807" y="850"/>
                  </a:cubicBezTo>
                  <a:cubicBezTo>
                    <a:pt x="634" y="735"/>
                    <a:pt x="749" y="562"/>
                    <a:pt x="922" y="504"/>
                  </a:cubicBezTo>
                  <a:cubicBezTo>
                    <a:pt x="978" y="482"/>
                    <a:pt x="1034" y="472"/>
                    <a:pt x="1088" y="472"/>
                  </a:cubicBezTo>
                  <a:cubicBezTo>
                    <a:pt x="1311" y="472"/>
                    <a:pt x="1498" y="631"/>
                    <a:pt x="1498" y="677"/>
                  </a:cubicBezTo>
                  <a:cubicBezTo>
                    <a:pt x="1541" y="710"/>
                    <a:pt x="1587" y="724"/>
                    <a:pt x="1630" y="724"/>
                  </a:cubicBezTo>
                  <a:cubicBezTo>
                    <a:pt x="1819" y="724"/>
                    <a:pt x="1973" y="461"/>
                    <a:pt x="1786" y="274"/>
                  </a:cubicBezTo>
                  <a:cubicBezTo>
                    <a:pt x="1786" y="274"/>
                    <a:pt x="1473" y="0"/>
                    <a:pt x="10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48"/>
          <p:cNvGrpSpPr/>
          <p:nvPr/>
        </p:nvGrpSpPr>
        <p:grpSpPr>
          <a:xfrm flipH="1">
            <a:off x="3" y="3221950"/>
            <a:ext cx="1582869" cy="5455165"/>
            <a:chOff x="7030650" y="613276"/>
            <a:chExt cx="1582869" cy="5455165"/>
          </a:xfrm>
        </p:grpSpPr>
        <p:grpSp>
          <p:nvGrpSpPr>
            <p:cNvPr id="883" name="Google Shape;883;p48"/>
            <p:cNvGrpSpPr/>
            <p:nvPr/>
          </p:nvGrpSpPr>
          <p:grpSpPr>
            <a:xfrm rot="5400000">
              <a:off x="5205837" y="3453434"/>
              <a:ext cx="4357122" cy="707497"/>
              <a:chOff x="6456475" y="3575600"/>
              <a:chExt cx="3403204" cy="552603"/>
            </a:xfrm>
          </p:grpSpPr>
          <p:sp>
            <p:nvSpPr>
              <p:cNvPr id="884" name="Google Shape;884;p48"/>
              <p:cNvSpPr/>
              <p:nvPr/>
            </p:nvSpPr>
            <p:spPr>
              <a:xfrm>
                <a:off x="6456479" y="3575603"/>
                <a:ext cx="3403200" cy="552600"/>
              </a:xfrm>
              <a:prstGeom prst="roundRect">
                <a:avLst>
                  <a:gd fmla="val 50000" name="adj"/>
                </a:avLst>
              </a:prstGeom>
              <a:gradFill>
                <a:gsLst>
                  <a:gs pos="0">
                    <a:srgbClr val="08E0DB"/>
                  </a:gs>
                  <a:gs pos="100000">
                    <a:srgbClr val="0336D0"/>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8"/>
              <p:cNvSpPr/>
              <p:nvPr/>
            </p:nvSpPr>
            <p:spPr>
              <a:xfrm>
                <a:off x="6456475" y="3575600"/>
                <a:ext cx="552600" cy="552600"/>
              </a:xfrm>
              <a:prstGeom prst="ellipse">
                <a:avLst/>
              </a:prstGeom>
              <a:solidFill>
                <a:srgbClr val="1FC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p48"/>
            <p:cNvGrpSpPr/>
            <p:nvPr/>
          </p:nvGrpSpPr>
          <p:grpSpPr>
            <a:xfrm rot="5400000">
              <a:off x="5448246" y="2903168"/>
              <a:ext cx="5455165" cy="875381"/>
              <a:chOff x="6456469" y="3575596"/>
              <a:chExt cx="3443700" cy="552604"/>
            </a:xfrm>
          </p:grpSpPr>
          <p:sp>
            <p:nvSpPr>
              <p:cNvPr id="887" name="Google Shape;887;p48"/>
              <p:cNvSpPr/>
              <p:nvPr/>
            </p:nvSpPr>
            <p:spPr>
              <a:xfrm>
                <a:off x="6456469" y="3575596"/>
                <a:ext cx="3443700" cy="5526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8"/>
              <p:cNvSpPr/>
              <p:nvPr/>
            </p:nvSpPr>
            <p:spPr>
              <a:xfrm>
                <a:off x="6456475" y="3575600"/>
                <a:ext cx="552600" cy="552600"/>
              </a:xfrm>
              <a:prstGeom prst="ellipse">
                <a:avLst/>
              </a:prstGeom>
              <a:solidFill>
                <a:srgbClr val="0336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9"/>
          <p:cNvSpPr/>
          <p:nvPr/>
        </p:nvSpPr>
        <p:spPr>
          <a:xfrm rot="5400000">
            <a:off x="4642951" y="1582113"/>
            <a:ext cx="829800" cy="82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4" name="Google Shape;894;p49"/>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895" name="Google Shape;895;p49"/>
          <p:cNvGrpSpPr/>
          <p:nvPr/>
        </p:nvGrpSpPr>
        <p:grpSpPr>
          <a:xfrm>
            <a:off x="4925401" y="3187825"/>
            <a:ext cx="1547100" cy="830421"/>
            <a:chOff x="4925401" y="3187825"/>
            <a:chExt cx="1547100" cy="830421"/>
          </a:xfrm>
        </p:grpSpPr>
        <p:sp>
          <p:nvSpPr>
            <p:cNvPr id="896" name="Google Shape;896;p49"/>
            <p:cNvSpPr txBox="1"/>
            <p:nvPr/>
          </p:nvSpPr>
          <p:spPr>
            <a:xfrm>
              <a:off x="4925401" y="3187825"/>
              <a:ext cx="1547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2"/>
                  </a:solidFill>
                  <a:latin typeface="Albert Sans"/>
                  <a:ea typeface="Albert Sans"/>
                  <a:cs typeface="Albert Sans"/>
                  <a:sym typeface="Albert Sans"/>
                </a:rPr>
                <a:t>Mercury</a:t>
              </a:r>
              <a:endParaRPr b="1" sz="2400">
                <a:solidFill>
                  <a:schemeClr val="lt2"/>
                </a:solidFill>
                <a:latin typeface="Albert Sans"/>
                <a:ea typeface="Albert Sans"/>
                <a:cs typeface="Albert Sans"/>
                <a:sym typeface="Albert Sans"/>
              </a:endParaRPr>
            </a:p>
          </p:txBody>
        </p:sp>
        <p:sp>
          <p:nvSpPr>
            <p:cNvPr id="897" name="Google Shape;897;p49"/>
            <p:cNvSpPr txBox="1"/>
            <p:nvPr/>
          </p:nvSpPr>
          <p:spPr>
            <a:xfrm>
              <a:off x="4925401" y="3618046"/>
              <a:ext cx="1547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a small planet</a:t>
              </a:r>
              <a:endParaRPr>
                <a:solidFill>
                  <a:schemeClr val="dk1"/>
                </a:solidFill>
                <a:latin typeface="Albert Sans"/>
                <a:ea typeface="Albert Sans"/>
                <a:cs typeface="Albert Sans"/>
                <a:sym typeface="Albert Sans"/>
              </a:endParaRPr>
            </a:p>
          </p:txBody>
        </p:sp>
      </p:grpSp>
      <p:grpSp>
        <p:nvGrpSpPr>
          <p:cNvPr id="898" name="Google Shape;898;p49"/>
          <p:cNvGrpSpPr/>
          <p:nvPr/>
        </p:nvGrpSpPr>
        <p:grpSpPr>
          <a:xfrm>
            <a:off x="6876901" y="3187825"/>
            <a:ext cx="1547100" cy="830421"/>
            <a:chOff x="6876901" y="3187825"/>
            <a:chExt cx="1547100" cy="830421"/>
          </a:xfrm>
        </p:grpSpPr>
        <p:sp>
          <p:nvSpPr>
            <p:cNvPr id="899" name="Google Shape;899;p49"/>
            <p:cNvSpPr txBox="1"/>
            <p:nvPr/>
          </p:nvSpPr>
          <p:spPr>
            <a:xfrm>
              <a:off x="6876901" y="3187825"/>
              <a:ext cx="1547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accent2"/>
                  </a:solidFill>
                  <a:latin typeface="Albert Sans"/>
                  <a:ea typeface="Albert Sans"/>
                  <a:cs typeface="Albert Sans"/>
                  <a:sym typeface="Albert Sans"/>
                </a:rPr>
                <a:t>Venus</a:t>
              </a:r>
              <a:endParaRPr b="1" sz="2400">
                <a:solidFill>
                  <a:schemeClr val="accent2"/>
                </a:solidFill>
                <a:latin typeface="Albert Sans"/>
                <a:ea typeface="Albert Sans"/>
                <a:cs typeface="Albert Sans"/>
                <a:sym typeface="Albert Sans"/>
              </a:endParaRPr>
            </a:p>
          </p:txBody>
        </p:sp>
        <p:sp>
          <p:nvSpPr>
            <p:cNvPr id="900" name="Google Shape;900;p49"/>
            <p:cNvSpPr txBox="1"/>
            <p:nvPr/>
          </p:nvSpPr>
          <p:spPr>
            <a:xfrm>
              <a:off x="6876901" y="3618046"/>
              <a:ext cx="1547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has a beautiful name</a:t>
              </a:r>
              <a:endParaRPr>
                <a:solidFill>
                  <a:schemeClr val="dk1"/>
                </a:solidFill>
                <a:latin typeface="Albert Sans"/>
                <a:ea typeface="Albert Sans"/>
                <a:cs typeface="Albert Sans"/>
                <a:sym typeface="Albert Sans"/>
              </a:endParaRPr>
            </a:p>
          </p:txBody>
        </p:sp>
      </p:grpSp>
      <p:grpSp>
        <p:nvGrpSpPr>
          <p:cNvPr id="901" name="Google Shape;901;p49"/>
          <p:cNvGrpSpPr/>
          <p:nvPr/>
        </p:nvGrpSpPr>
        <p:grpSpPr>
          <a:xfrm>
            <a:off x="5749125" y="1579925"/>
            <a:ext cx="2676300" cy="834175"/>
            <a:chOff x="5749125" y="1579925"/>
            <a:chExt cx="2676300" cy="834175"/>
          </a:xfrm>
        </p:grpSpPr>
        <p:sp>
          <p:nvSpPr>
            <p:cNvPr id="902" name="Google Shape;902;p49"/>
            <p:cNvSpPr txBox="1"/>
            <p:nvPr/>
          </p:nvSpPr>
          <p:spPr>
            <a:xfrm>
              <a:off x="5749125" y="1579925"/>
              <a:ext cx="26763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Expected growth</a:t>
              </a:r>
              <a:endParaRPr b="1" sz="2400">
                <a:solidFill>
                  <a:schemeClr val="dk2"/>
                </a:solidFill>
                <a:latin typeface="Albert Sans"/>
                <a:ea typeface="Albert Sans"/>
                <a:cs typeface="Albert Sans"/>
                <a:sym typeface="Albert Sans"/>
              </a:endParaRPr>
            </a:p>
          </p:txBody>
        </p:sp>
        <p:sp>
          <p:nvSpPr>
            <p:cNvPr id="903" name="Google Shape;903;p49"/>
            <p:cNvSpPr txBox="1"/>
            <p:nvPr/>
          </p:nvSpPr>
          <p:spPr>
            <a:xfrm>
              <a:off x="5749125" y="2011800"/>
              <a:ext cx="2676300" cy="40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Despite being red, Mars is actually a cold place</a:t>
              </a:r>
              <a:endParaRPr>
                <a:solidFill>
                  <a:schemeClr val="dk1"/>
                </a:solidFill>
                <a:latin typeface="Albert Sans"/>
                <a:ea typeface="Albert Sans"/>
                <a:cs typeface="Albert Sans"/>
                <a:sym typeface="Albert Sans"/>
              </a:endParaRPr>
            </a:p>
          </p:txBody>
        </p:sp>
      </p:grpSp>
      <p:sp>
        <p:nvSpPr>
          <p:cNvPr id="904" name="Google Shape;904;p49"/>
          <p:cNvSpPr txBox="1"/>
          <p:nvPr/>
        </p:nvSpPr>
        <p:spPr>
          <a:xfrm>
            <a:off x="4572000" y="1812250"/>
            <a:ext cx="9717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100">
                <a:solidFill>
                  <a:schemeClr val="lt1"/>
                </a:solidFill>
                <a:latin typeface="Albert Sans"/>
                <a:ea typeface="Albert Sans"/>
                <a:cs typeface="Albert Sans"/>
                <a:sym typeface="Albert Sans"/>
              </a:rPr>
              <a:t>70</a:t>
            </a:r>
            <a:r>
              <a:rPr b="1" lang="en" sz="2100">
                <a:solidFill>
                  <a:schemeClr val="lt1"/>
                </a:solidFill>
                <a:latin typeface="Albert Sans"/>
                <a:ea typeface="Albert Sans"/>
                <a:cs typeface="Albert Sans"/>
                <a:sym typeface="Albert Sans"/>
              </a:rPr>
              <a:t>%</a:t>
            </a:r>
            <a:endParaRPr b="1" sz="2100">
              <a:solidFill>
                <a:schemeClr val="lt1"/>
              </a:solidFill>
              <a:latin typeface="Albert Sans"/>
              <a:ea typeface="Albert Sans"/>
              <a:cs typeface="Albert Sans"/>
              <a:sym typeface="Albert Sans"/>
            </a:endParaRPr>
          </a:p>
        </p:txBody>
      </p:sp>
      <p:sp>
        <p:nvSpPr>
          <p:cNvPr id="905" name="Google Shape;905;p49"/>
          <p:cNvSpPr txBox="1"/>
          <p:nvPr/>
        </p:nvSpPr>
        <p:spPr>
          <a:xfrm>
            <a:off x="721425" y="4360950"/>
            <a:ext cx="7704000" cy="2538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100">
                <a:solidFill>
                  <a:schemeClr val="dk1"/>
                </a:solidFill>
                <a:latin typeface="Albert Sans"/>
                <a:ea typeface="Albert Sans"/>
                <a:cs typeface="Albert Sans"/>
                <a:sym typeface="Albert Sans"/>
              </a:rPr>
              <a:t>Follow the link in the graph to modify its data and then paste the new one here. For more info, </a:t>
            </a:r>
            <a:r>
              <a:rPr b="1" lang="en" sz="11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click here</a:t>
            </a:r>
            <a:endParaRPr b="1" sz="1100">
              <a:solidFill>
                <a:schemeClr val="dk1"/>
              </a:solidFill>
              <a:latin typeface="Albert Sans"/>
              <a:ea typeface="Albert Sans"/>
              <a:cs typeface="Albert Sans"/>
              <a:sym typeface="Albert Sans"/>
            </a:endParaRPr>
          </a:p>
        </p:txBody>
      </p:sp>
      <p:pic>
        <p:nvPicPr>
          <p:cNvPr id="906" name="Google Shape;906;p49" title="Chart">
            <a:hlinkClick r:id="rId4"/>
          </p:cNvPr>
          <p:cNvPicPr preferRelativeResize="0"/>
          <p:nvPr/>
        </p:nvPicPr>
        <p:blipFill>
          <a:blip r:embed="rId5">
            <a:alphaModFix/>
          </a:blip>
          <a:stretch>
            <a:fillRect/>
          </a:stretch>
        </p:blipFill>
        <p:spPr>
          <a:xfrm>
            <a:off x="583150" y="1317400"/>
            <a:ext cx="3201000" cy="2837150"/>
          </a:xfrm>
          <a:prstGeom prst="rect">
            <a:avLst/>
          </a:prstGeom>
          <a:noFill/>
          <a:ln>
            <a:noFill/>
          </a:ln>
        </p:spPr>
      </p:pic>
      <p:sp>
        <p:nvSpPr>
          <p:cNvPr id="907" name="Google Shape;907;p49"/>
          <p:cNvSpPr/>
          <p:nvPr/>
        </p:nvSpPr>
        <p:spPr>
          <a:xfrm flipH="1" rot="-5400000">
            <a:off x="4642951" y="3223252"/>
            <a:ext cx="279300" cy="279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9"/>
          <p:cNvSpPr/>
          <p:nvPr/>
        </p:nvSpPr>
        <p:spPr>
          <a:xfrm flipH="1" rot="-5400000">
            <a:off x="6597601" y="3223252"/>
            <a:ext cx="279300" cy="279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50"/>
          <p:cNvSpPr/>
          <p:nvPr/>
        </p:nvSpPr>
        <p:spPr>
          <a:xfrm rot="10800000">
            <a:off x="726725" y="1886749"/>
            <a:ext cx="690900" cy="2721300"/>
          </a:xfrm>
          <a:prstGeom prst="roundRect">
            <a:avLst>
              <a:gd fmla="val 46834" name="adj"/>
            </a:avLst>
          </a:prstGeom>
          <a:gradFill>
            <a:gsLst>
              <a:gs pos="0">
                <a:srgbClr val="0336D0"/>
              </a:gs>
              <a:gs pos="100000">
                <a:srgbClr val="08E0DB"/>
              </a:gs>
            </a:gsLst>
            <a:lin ang="10801400" scaled="0"/>
          </a:gradFill>
          <a:ln>
            <a:noFill/>
          </a:ln>
          <a:effectLst>
            <a:outerShdw blurRad="57150" rotWithShape="0" algn="bl" dir="5400000" dist="19050">
              <a:srgbClr val="FFFF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0"/>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aphicFrame>
        <p:nvGraphicFramePr>
          <p:cNvPr id="915" name="Google Shape;915;p50"/>
          <p:cNvGraphicFramePr/>
          <p:nvPr/>
        </p:nvGraphicFramePr>
        <p:xfrm>
          <a:off x="794350" y="1942250"/>
          <a:ext cx="3000000" cy="3000000"/>
        </p:xfrm>
        <a:graphic>
          <a:graphicData uri="http://schemas.openxmlformats.org/drawingml/2006/table">
            <a:tbl>
              <a:tblPr>
                <a:noFill/>
                <a:tableStyleId>{066275CA-9882-437B-8576-B2F9BCF20BE9}</a:tableStyleId>
              </a:tblPr>
              <a:tblGrid>
                <a:gridCol w="532150"/>
                <a:gridCol w="5405000"/>
                <a:gridCol w="532100"/>
              </a:tblGrid>
              <a:tr h="422050">
                <a:tc>
                  <a:txBody>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01</a:t>
                      </a:r>
                      <a:endParaRPr b="1" sz="20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You can list all the activities you would like to try here</a:t>
                      </a:r>
                      <a:endParaRPr>
                        <a:solidFill>
                          <a:schemeClr val="dk1"/>
                        </a:solidFill>
                        <a:latin typeface="Albert Sans"/>
                        <a:ea typeface="Albert Sans"/>
                        <a:cs typeface="Albert Sans"/>
                        <a:sym typeface="Albert Sans"/>
                      </a:endParaRPr>
                    </a:p>
                  </a:txBody>
                  <a:tcPr marT="64000" marB="91425" marR="182875" marL="18287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2050">
                <a:tc>
                  <a:txBody>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02</a:t>
                      </a:r>
                      <a:endParaRPr b="1" sz="20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You can list all the activities you would like to try here</a:t>
                      </a:r>
                      <a:endParaRPr>
                        <a:solidFill>
                          <a:schemeClr val="dk1"/>
                        </a:solidFill>
                        <a:latin typeface="Albert Sans"/>
                        <a:ea typeface="Albert Sans"/>
                        <a:cs typeface="Albert Sans"/>
                        <a:sym typeface="Albert Sans"/>
                      </a:endParaRPr>
                    </a:p>
                  </a:txBody>
                  <a:tcPr marT="64000" marB="91425" marR="182875" marL="18287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2050">
                <a:tc>
                  <a:txBody>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03</a:t>
                      </a:r>
                      <a:endParaRPr b="1" sz="20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You can list all the activities you would like to try here</a:t>
                      </a:r>
                      <a:endParaRPr>
                        <a:solidFill>
                          <a:schemeClr val="dk1"/>
                        </a:solidFill>
                        <a:latin typeface="Albert Sans"/>
                        <a:ea typeface="Albert Sans"/>
                        <a:cs typeface="Albert Sans"/>
                        <a:sym typeface="Albert Sans"/>
                      </a:endParaRPr>
                    </a:p>
                  </a:txBody>
                  <a:tcPr marT="64000" marB="91425" marR="182875" marL="18287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2050">
                <a:tc>
                  <a:txBody>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04</a:t>
                      </a:r>
                      <a:endParaRPr b="1" sz="20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You can list all the activities you would like to try here</a:t>
                      </a:r>
                      <a:endParaRPr>
                        <a:solidFill>
                          <a:schemeClr val="dk1"/>
                        </a:solidFill>
                        <a:latin typeface="Albert Sans"/>
                        <a:ea typeface="Albert Sans"/>
                        <a:cs typeface="Albert Sans"/>
                        <a:sym typeface="Albert Sans"/>
                      </a:endParaRPr>
                    </a:p>
                  </a:txBody>
                  <a:tcPr marT="64000" marB="91425" marR="182875" marL="18287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706575">
                <a:tc>
                  <a:txBody>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05</a:t>
                      </a:r>
                      <a:endParaRPr b="1" sz="20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You can list all the activities you would like to try here</a:t>
                      </a:r>
                      <a:endParaRPr>
                        <a:solidFill>
                          <a:schemeClr val="dk1"/>
                        </a:solidFill>
                        <a:latin typeface="Albert Sans"/>
                        <a:ea typeface="Albert Sans"/>
                        <a:cs typeface="Albert Sans"/>
                        <a:sym typeface="Albert Sans"/>
                      </a:endParaRPr>
                    </a:p>
                  </a:txBody>
                  <a:tcPr marT="64000" marB="91425" marR="182875" marL="18287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Albert Sans"/>
                        <a:ea typeface="Albert Sans"/>
                        <a:cs typeface="Albert Sans"/>
                        <a:sym typeface="Albert Sans"/>
                      </a:endParaRPr>
                    </a:p>
                  </a:txBody>
                  <a:tcPr marT="91425" marB="91425" marR="91425" marL="91425">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bl>
          </a:graphicData>
        </a:graphic>
      </p:graphicFrame>
      <p:sp>
        <p:nvSpPr>
          <p:cNvPr id="916" name="Google Shape;916;p50"/>
          <p:cNvSpPr txBox="1"/>
          <p:nvPr/>
        </p:nvSpPr>
        <p:spPr>
          <a:xfrm>
            <a:off x="922925" y="1437350"/>
            <a:ext cx="61926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Checklist</a:t>
            </a:r>
            <a:endParaRPr b="1" sz="2400">
              <a:solidFill>
                <a:schemeClr val="dk2"/>
              </a:solidFill>
              <a:latin typeface="Albert Sans"/>
              <a:ea typeface="Albert Sans"/>
              <a:cs typeface="Albert Sans"/>
              <a:sym typeface="Albert Sans"/>
            </a:endParaRPr>
          </a:p>
        </p:txBody>
      </p:sp>
      <p:sp>
        <p:nvSpPr>
          <p:cNvPr id="917" name="Google Shape;917;p50"/>
          <p:cNvSpPr/>
          <p:nvPr/>
        </p:nvSpPr>
        <p:spPr>
          <a:xfrm rot="10800000">
            <a:off x="6599425" y="1886699"/>
            <a:ext cx="695100" cy="2711700"/>
          </a:xfrm>
          <a:prstGeom prst="roundRect">
            <a:avLst>
              <a:gd fmla="val 50000" name="adj"/>
            </a:avLst>
          </a:prstGeom>
          <a:gradFill>
            <a:gsLst>
              <a:gs pos="0">
                <a:srgbClr val="0336D0"/>
              </a:gs>
              <a:gs pos="100000">
                <a:srgbClr val="08E0DB"/>
              </a:gs>
            </a:gsLst>
            <a:lin ang="10801400" scaled="0"/>
          </a:gradFill>
          <a:ln>
            <a:noFill/>
          </a:ln>
          <a:effectLst>
            <a:outerShdw blurRad="57150" rotWithShape="0" algn="bl" dir="5400000" dist="19050">
              <a:srgbClr val="FFFF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8" name="Google Shape;918;p50"/>
          <p:cNvGrpSpPr/>
          <p:nvPr/>
        </p:nvGrpSpPr>
        <p:grpSpPr>
          <a:xfrm>
            <a:off x="6749850" y="2028151"/>
            <a:ext cx="365778" cy="274317"/>
            <a:chOff x="5216456" y="3725484"/>
            <a:chExt cx="356196" cy="265631"/>
          </a:xfrm>
        </p:grpSpPr>
        <p:sp>
          <p:nvSpPr>
            <p:cNvPr id="919" name="Google Shape;919;p50"/>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0"/>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50"/>
          <p:cNvGrpSpPr/>
          <p:nvPr/>
        </p:nvGrpSpPr>
        <p:grpSpPr>
          <a:xfrm>
            <a:off x="6749855" y="2509601"/>
            <a:ext cx="365769" cy="365773"/>
            <a:chOff x="5779408" y="3699191"/>
            <a:chExt cx="317645" cy="318757"/>
          </a:xfrm>
        </p:grpSpPr>
        <p:sp>
          <p:nvSpPr>
            <p:cNvPr id="922" name="Google Shape;922;p50"/>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0"/>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50"/>
          <p:cNvGrpSpPr/>
          <p:nvPr/>
        </p:nvGrpSpPr>
        <p:grpSpPr>
          <a:xfrm>
            <a:off x="6749850" y="3082508"/>
            <a:ext cx="365778" cy="274317"/>
            <a:chOff x="5216456" y="3725484"/>
            <a:chExt cx="356196" cy="265631"/>
          </a:xfrm>
        </p:grpSpPr>
        <p:sp>
          <p:nvSpPr>
            <p:cNvPr id="925" name="Google Shape;925;p50"/>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0"/>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50"/>
          <p:cNvGrpSpPr/>
          <p:nvPr/>
        </p:nvGrpSpPr>
        <p:grpSpPr>
          <a:xfrm>
            <a:off x="6749850" y="3563959"/>
            <a:ext cx="365778" cy="274317"/>
            <a:chOff x="5216456" y="3725484"/>
            <a:chExt cx="356196" cy="265631"/>
          </a:xfrm>
        </p:grpSpPr>
        <p:sp>
          <p:nvSpPr>
            <p:cNvPr id="928" name="Google Shape;928;p50"/>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0"/>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50"/>
          <p:cNvGrpSpPr/>
          <p:nvPr/>
        </p:nvGrpSpPr>
        <p:grpSpPr>
          <a:xfrm>
            <a:off x="6749855" y="4045409"/>
            <a:ext cx="365769" cy="365773"/>
            <a:chOff x="5779408" y="3699191"/>
            <a:chExt cx="317645" cy="318757"/>
          </a:xfrm>
        </p:grpSpPr>
        <p:sp>
          <p:nvSpPr>
            <p:cNvPr id="931" name="Google Shape;931;p50"/>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0"/>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50"/>
          <p:cNvGrpSpPr/>
          <p:nvPr/>
        </p:nvGrpSpPr>
        <p:grpSpPr>
          <a:xfrm>
            <a:off x="7737753" y="1982246"/>
            <a:ext cx="1414994" cy="4827526"/>
            <a:chOff x="6323153" y="1628621"/>
            <a:chExt cx="1414994" cy="4827526"/>
          </a:xfrm>
        </p:grpSpPr>
        <p:grpSp>
          <p:nvGrpSpPr>
            <p:cNvPr id="934" name="Google Shape;934;p50"/>
            <p:cNvGrpSpPr/>
            <p:nvPr/>
          </p:nvGrpSpPr>
          <p:grpSpPr>
            <a:xfrm rot="5400000">
              <a:off x="5205837" y="3453434"/>
              <a:ext cx="4357122" cy="707497"/>
              <a:chOff x="6456475" y="3575600"/>
              <a:chExt cx="3403204" cy="552603"/>
            </a:xfrm>
          </p:grpSpPr>
          <p:sp>
            <p:nvSpPr>
              <p:cNvPr id="935" name="Google Shape;935;p50"/>
              <p:cNvSpPr/>
              <p:nvPr/>
            </p:nvSpPr>
            <p:spPr>
              <a:xfrm>
                <a:off x="6456479" y="3575603"/>
                <a:ext cx="3403200" cy="552600"/>
              </a:xfrm>
              <a:prstGeom prst="roundRect">
                <a:avLst>
                  <a:gd fmla="val 50000" name="adj"/>
                </a:avLst>
              </a:prstGeom>
              <a:gradFill>
                <a:gsLst>
                  <a:gs pos="0">
                    <a:srgbClr val="08E0DB"/>
                  </a:gs>
                  <a:gs pos="100000">
                    <a:srgbClr val="0336D0"/>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0"/>
              <p:cNvSpPr/>
              <p:nvPr/>
            </p:nvSpPr>
            <p:spPr>
              <a:xfrm>
                <a:off x="6456475" y="3575600"/>
                <a:ext cx="552600" cy="552600"/>
              </a:xfrm>
              <a:prstGeom prst="ellipse">
                <a:avLst/>
              </a:prstGeom>
              <a:solidFill>
                <a:srgbClr val="1FC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50"/>
            <p:cNvGrpSpPr/>
            <p:nvPr/>
          </p:nvGrpSpPr>
          <p:grpSpPr>
            <a:xfrm rot="5400000">
              <a:off x="4797356" y="4222856"/>
              <a:ext cx="3759089" cy="707494"/>
              <a:chOff x="6456475" y="3575600"/>
              <a:chExt cx="2936100" cy="552600"/>
            </a:xfrm>
          </p:grpSpPr>
          <p:sp>
            <p:nvSpPr>
              <p:cNvPr id="938" name="Google Shape;938;p50"/>
              <p:cNvSpPr/>
              <p:nvPr/>
            </p:nvSpPr>
            <p:spPr>
              <a:xfrm>
                <a:off x="6456475" y="3575600"/>
                <a:ext cx="2936100" cy="552600"/>
              </a:xfrm>
              <a:prstGeom prst="roundRect">
                <a:avLst>
                  <a:gd fmla="val 50000" name="adj"/>
                </a:avLst>
              </a:prstGeom>
              <a:gradFill>
                <a:gsLst>
                  <a:gs pos="0">
                    <a:srgbClr val="0336D0"/>
                  </a:gs>
                  <a:gs pos="100000">
                    <a:srgbClr val="08E0DB"/>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0"/>
              <p:cNvSpPr/>
              <p:nvPr/>
            </p:nvSpPr>
            <p:spPr>
              <a:xfrm>
                <a:off x="6456475" y="3575600"/>
                <a:ext cx="552600" cy="552600"/>
              </a:xfrm>
              <a:prstGeom prst="ellipse">
                <a:avLst/>
              </a:prstGeom>
              <a:solidFill>
                <a:srgbClr val="0336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51"/>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945" name="Google Shape;945;p51"/>
          <p:cNvSpPr/>
          <p:nvPr/>
        </p:nvSpPr>
        <p:spPr>
          <a:xfrm>
            <a:off x="3321296" y="1480325"/>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01</a:t>
            </a:r>
            <a:endParaRPr b="1" sz="2000">
              <a:solidFill>
                <a:schemeClr val="lt1"/>
              </a:solidFill>
              <a:latin typeface="Albert Sans"/>
              <a:ea typeface="Albert Sans"/>
              <a:cs typeface="Albert Sans"/>
              <a:sym typeface="Albert Sans"/>
            </a:endParaRPr>
          </a:p>
        </p:txBody>
      </p:sp>
      <p:sp>
        <p:nvSpPr>
          <p:cNvPr id="946" name="Google Shape;946;p51"/>
          <p:cNvSpPr/>
          <p:nvPr/>
        </p:nvSpPr>
        <p:spPr>
          <a:xfrm>
            <a:off x="719249" y="2613513"/>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02</a:t>
            </a:r>
            <a:endParaRPr b="1" sz="2000">
              <a:solidFill>
                <a:schemeClr val="lt1"/>
              </a:solidFill>
              <a:latin typeface="Albert Sans"/>
              <a:ea typeface="Albert Sans"/>
              <a:cs typeface="Albert Sans"/>
              <a:sym typeface="Albert Sans"/>
            </a:endParaRPr>
          </a:p>
        </p:txBody>
      </p:sp>
      <p:sp>
        <p:nvSpPr>
          <p:cNvPr id="947" name="Google Shape;947;p51"/>
          <p:cNvSpPr/>
          <p:nvPr/>
        </p:nvSpPr>
        <p:spPr>
          <a:xfrm>
            <a:off x="3321296" y="3764663"/>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03</a:t>
            </a:r>
            <a:endParaRPr b="1" sz="2000">
              <a:solidFill>
                <a:schemeClr val="lt1"/>
              </a:solidFill>
              <a:latin typeface="Albert Sans"/>
              <a:ea typeface="Albert Sans"/>
              <a:cs typeface="Albert Sans"/>
              <a:sym typeface="Albert Sans"/>
            </a:endParaRPr>
          </a:p>
        </p:txBody>
      </p:sp>
      <p:sp>
        <p:nvSpPr>
          <p:cNvPr id="948" name="Google Shape;948;p51"/>
          <p:cNvSpPr/>
          <p:nvPr/>
        </p:nvSpPr>
        <p:spPr>
          <a:xfrm flipH="1">
            <a:off x="4998891" y="1480325"/>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04</a:t>
            </a:r>
            <a:endParaRPr b="1" sz="2000">
              <a:solidFill>
                <a:schemeClr val="lt1"/>
              </a:solidFill>
              <a:latin typeface="Albert Sans"/>
              <a:ea typeface="Albert Sans"/>
              <a:cs typeface="Albert Sans"/>
              <a:sym typeface="Albert Sans"/>
            </a:endParaRPr>
          </a:p>
        </p:txBody>
      </p:sp>
      <p:sp>
        <p:nvSpPr>
          <p:cNvPr id="949" name="Google Shape;949;p51"/>
          <p:cNvSpPr/>
          <p:nvPr/>
        </p:nvSpPr>
        <p:spPr>
          <a:xfrm flipH="1">
            <a:off x="4998891" y="3764663"/>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06</a:t>
            </a:r>
            <a:endParaRPr b="1" sz="2000">
              <a:solidFill>
                <a:schemeClr val="lt1"/>
              </a:solidFill>
              <a:latin typeface="Albert Sans"/>
              <a:ea typeface="Albert Sans"/>
              <a:cs typeface="Albert Sans"/>
              <a:sym typeface="Albert Sans"/>
            </a:endParaRPr>
          </a:p>
        </p:txBody>
      </p:sp>
      <p:sp>
        <p:nvSpPr>
          <p:cNvPr id="950" name="Google Shape;950;p51"/>
          <p:cNvSpPr/>
          <p:nvPr/>
        </p:nvSpPr>
        <p:spPr>
          <a:xfrm flipH="1">
            <a:off x="7601858" y="2632550"/>
            <a:ext cx="822900" cy="82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Albert Sans"/>
                <a:ea typeface="Albert Sans"/>
                <a:cs typeface="Albert Sans"/>
                <a:sym typeface="Albert Sans"/>
              </a:rPr>
              <a:t>05</a:t>
            </a:r>
            <a:endParaRPr b="1" sz="2000">
              <a:solidFill>
                <a:schemeClr val="lt1"/>
              </a:solidFill>
              <a:latin typeface="Albert Sans"/>
              <a:ea typeface="Albert Sans"/>
              <a:cs typeface="Albert Sans"/>
              <a:sym typeface="Albert Sans"/>
            </a:endParaRPr>
          </a:p>
        </p:txBody>
      </p:sp>
      <p:grpSp>
        <p:nvGrpSpPr>
          <p:cNvPr id="951" name="Google Shape;951;p51"/>
          <p:cNvGrpSpPr/>
          <p:nvPr/>
        </p:nvGrpSpPr>
        <p:grpSpPr>
          <a:xfrm>
            <a:off x="1395412" y="1447274"/>
            <a:ext cx="1739400" cy="819641"/>
            <a:chOff x="1395412" y="1523474"/>
            <a:chExt cx="1739400" cy="819641"/>
          </a:xfrm>
        </p:grpSpPr>
        <p:sp>
          <p:nvSpPr>
            <p:cNvPr id="952" name="Google Shape;952;p51"/>
            <p:cNvSpPr txBox="1"/>
            <p:nvPr/>
          </p:nvSpPr>
          <p:spPr>
            <a:xfrm>
              <a:off x="1395412" y="1523474"/>
              <a:ext cx="17376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sp>
          <p:nvSpPr>
            <p:cNvPr id="953" name="Google Shape;953;p51"/>
            <p:cNvSpPr txBox="1"/>
            <p:nvPr/>
          </p:nvSpPr>
          <p:spPr>
            <a:xfrm>
              <a:off x="1395412" y="1868515"/>
              <a:ext cx="1739400" cy="474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solidFill>
                    <a:schemeClr val="dk1"/>
                  </a:solidFill>
                  <a:latin typeface="Albert Sans"/>
                  <a:ea typeface="Albert Sans"/>
                  <a:cs typeface="Albert Sans"/>
                  <a:sym typeface="Albert Sans"/>
                </a:rPr>
                <a:t>Venus has a beautiful name</a:t>
              </a:r>
              <a:endParaRPr>
                <a:solidFill>
                  <a:schemeClr val="dk1"/>
                </a:solidFill>
                <a:latin typeface="Albert Sans"/>
                <a:ea typeface="Albert Sans"/>
                <a:cs typeface="Albert Sans"/>
                <a:sym typeface="Albert Sans"/>
              </a:endParaRPr>
            </a:p>
          </p:txBody>
        </p:sp>
      </p:grpSp>
      <p:grpSp>
        <p:nvGrpSpPr>
          <p:cNvPr id="954" name="Google Shape;954;p51"/>
          <p:cNvGrpSpPr/>
          <p:nvPr/>
        </p:nvGrpSpPr>
        <p:grpSpPr>
          <a:xfrm>
            <a:off x="1395412" y="3777446"/>
            <a:ext cx="1739400" cy="819602"/>
            <a:chOff x="1395412" y="3701246"/>
            <a:chExt cx="1739400" cy="819602"/>
          </a:xfrm>
        </p:grpSpPr>
        <p:sp>
          <p:nvSpPr>
            <p:cNvPr id="955" name="Google Shape;955;p51"/>
            <p:cNvSpPr txBox="1"/>
            <p:nvPr/>
          </p:nvSpPr>
          <p:spPr>
            <a:xfrm>
              <a:off x="1395412" y="3701246"/>
              <a:ext cx="17376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Neptune</a:t>
              </a:r>
              <a:endParaRPr b="1" sz="2400">
                <a:solidFill>
                  <a:schemeClr val="dk2"/>
                </a:solidFill>
                <a:latin typeface="Albert Sans"/>
                <a:ea typeface="Albert Sans"/>
                <a:cs typeface="Albert Sans"/>
                <a:sym typeface="Albert Sans"/>
              </a:endParaRPr>
            </a:p>
          </p:txBody>
        </p:sp>
        <p:sp>
          <p:nvSpPr>
            <p:cNvPr id="956" name="Google Shape;956;p51"/>
            <p:cNvSpPr txBox="1"/>
            <p:nvPr/>
          </p:nvSpPr>
          <p:spPr>
            <a:xfrm>
              <a:off x="1395412" y="4046248"/>
              <a:ext cx="1739400" cy="474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lang="en">
                  <a:solidFill>
                    <a:schemeClr val="dk1"/>
                  </a:solidFill>
                  <a:latin typeface="Albert Sans"/>
                  <a:ea typeface="Albert Sans"/>
                  <a:cs typeface="Albert Sans"/>
                  <a:sym typeface="Albert Sans"/>
                </a:rPr>
                <a:t>Neptune is far away from the Sun</a:t>
              </a:r>
              <a:endParaRPr>
                <a:solidFill>
                  <a:schemeClr val="dk1"/>
                </a:solidFill>
                <a:latin typeface="Albert Sans"/>
                <a:ea typeface="Albert Sans"/>
                <a:cs typeface="Albert Sans"/>
                <a:sym typeface="Albert Sans"/>
              </a:endParaRPr>
            </a:p>
          </p:txBody>
        </p:sp>
      </p:grpSp>
      <p:grpSp>
        <p:nvGrpSpPr>
          <p:cNvPr id="957" name="Google Shape;957;p51"/>
          <p:cNvGrpSpPr/>
          <p:nvPr/>
        </p:nvGrpSpPr>
        <p:grpSpPr>
          <a:xfrm>
            <a:off x="1749212" y="2612381"/>
            <a:ext cx="1739400" cy="819601"/>
            <a:chOff x="2196762" y="2612381"/>
            <a:chExt cx="1739400" cy="819601"/>
          </a:xfrm>
        </p:grpSpPr>
        <p:sp>
          <p:nvSpPr>
            <p:cNvPr id="958" name="Google Shape;958;p51"/>
            <p:cNvSpPr txBox="1"/>
            <p:nvPr/>
          </p:nvSpPr>
          <p:spPr>
            <a:xfrm>
              <a:off x="2196762" y="2612381"/>
              <a:ext cx="17376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sp>
          <p:nvSpPr>
            <p:cNvPr id="959" name="Google Shape;959;p51"/>
            <p:cNvSpPr txBox="1"/>
            <p:nvPr/>
          </p:nvSpPr>
          <p:spPr>
            <a:xfrm>
              <a:off x="2196762" y="2957381"/>
              <a:ext cx="1739400" cy="47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Albert Sans"/>
                  <a:ea typeface="Albert Sans"/>
                  <a:cs typeface="Albert Sans"/>
                  <a:sym typeface="Albert Sans"/>
                </a:rPr>
                <a:t>Jupiter is a gas giant and it is big</a:t>
              </a:r>
              <a:endParaRPr>
                <a:solidFill>
                  <a:schemeClr val="dk1"/>
                </a:solidFill>
                <a:latin typeface="Albert Sans"/>
                <a:ea typeface="Albert Sans"/>
                <a:cs typeface="Albert Sans"/>
                <a:sym typeface="Albert Sans"/>
              </a:endParaRPr>
            </a:p>
          </p:txBody>
        </p:sp>
      </p:grpSp>
      <p:grpSp>
        <p:nvGrpSpPr>
          <p:cNvPr id="960" name="Google Shape;960;p51"/>
          <p:cNvGrpSpPr/>
          <p:nvPr/>
        </p:nvGrpSpPr>
        <p:grpSpPr>
          <a:xfrm>
            <a:off x="6008288" y="1447274"/>
            <a:ext cx="1739400" cy="819641"/>
            <a:chOff x="6008288" y="1523474"/>
            <a:chExt cx="1739400" cy="819641"/>
          </a:xfrm>
        </p:grpSpPr>
        <p:sp>
          <p:nvSpPr>
            <p:cNvPr id="961" name="Google Shape;961;p51"/>
            <p:cNvSpPr txBox="1"/>
            <p:nvPr/>
          </p:nvSpPr>
          <p:spPr>
            <a:xfrm flipH="1">
              <a:off x="6010088" y="1523474"/>
              <a:ext cx="17376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sp>
          <p:nvSpPr>
            <p:cNvPr id="962" name="Google Shape;962;p51"/>
            <p:cNvSpPr txBox="1"/>
            <p:nvPr/>
          </p:nvSpPr>
          <p:spPr>
            <a:xfrm flipH="1">
              <a:off x="6008288" y="1868515"/>
              <a:ext cx="1739400" cy="47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Albert Sans"/>
                  <a:ea typeface="Albert Sans"/>
                  <a:cs typeface="Albert Sans"/>
                  <a:sym typeface="Albert Sans"/>
                </a:rPr>
                <a:t>Saturn is a gas giant and has rings</a:t>
              </a:r>
              <a:endParaRPr>
                <a:solidFill>
                  <a:schemeClr val="dk1"/>
                </a:solidFill>
                <a:latin typeface="Albert Sans"/>
                <a:ea typeface="Albert Sans"/>
                <a:cs typeface="Albert Sans"/>
                <a:sym typeface="Albert Sans"/>
              </a:endParaRPr>
            </a:p>
          </p:txBody>
        </p:sp>
      </p:grpSp>
      <p:grpSp>
        <p:nvGrpSpPr>
          <p:cNvPr id="963" name="Google Shape;963;p51"/>
          <p:cNvGrpSpPr/>
          <p:nvPr/>
        </p:nvGrpSpPr>
        <p:grpSpPr>
          <a:xfrm>
            <a:off x="6008288" y="3777446"/>
            <a:ext cx="1739400" cy="819602"/>
            <a:chOff x="6008288" y="3701246"/>
            <a:chExt cx="1739400" cy="819602"/>
          </a:xfrm>
        </p:grpSpPr>
        <p:sp>
          <p:nvSpPr>
            <p:cNvPr id="964" name="Google Shape;964;p51"/>
            <p:cNvSpPr txBox="1"/>
            <p:nvPr/>
          </p:nvSpPr>
          <p:spPr>
            <a:xfrm flipH="1">
              <a:off x="6010088" y="3701246"/>
              <a:ext cx="17376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Earth</a:t>
              </a:r>
              <a:endParaRPr b="1" sz="2400">
                <a:solidFill>
                  <a:schemeClr val="dk2"/>
                </a:solidFill>
                <a:latin typeface="Albert Sans"/>
                <a:ea typeface="Albert Sans"/>
                <a:cs typeface="Albert Sans"/>
                <a:sym typeface="Albert Sans"/>
              </a:endParaRPr>
            </a:p>
          </p:txBody>
        </p:sp>
        <p:sp>
          <p:nvSpPr>
            <p:cNvPr id="965" name="Google Shape;965;p51"/>
            <p:cNvSpPr txBox="1"/>
            <p:nvPr/>
          </p:nvSpPr>
          <p:spPr>
            <a:xfrm flipH="1">
              <a:off x="6008288" y="4046248"/>
              <a:ext cx="1739400" cy="47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Albert Sans"/>
                  <a:ea typeface="Albert Sans"/>
                  <a:cs typeface="Albert Sans"/>
                  <a:sym typeface="Albert Sans"/>
                </a:rPr>
                <a:t>Earth is the planet where we all live</a:t>
              </a:r>
              <a:endParaRPr>
                <a:solidFill>
                  <a:schemeClr val="dk1"/>
                </a:solidFill>
                <a:latin typeface="Albert Sans"/>
                <a:ea typeface="Albert Sans"/>
                <a:cs typeface="Albert Sans"/>
                <a:sym typeface="Albert Sans"/>
              </a:endParaRPr>
            </a:p>
          </p:txBody>
        </p:sp>
      </p:grpSp>
      <p:grpSp>
        <p:nvGrpSpPr>
          <p:cNvPr id="966" name="Google Shape;966;p51"/>
          <p:cNvGrpSpPr/>
          <p:nvPr/>
        </p:nvGrpSpPr>
        <p:grpSpPr>
          <a:xfrm>
            <a:off x="5655338" y="2612381"/>
            <a:ext cx="1737600" cy="819601"/>
            <a:chOff x="5207788" y="2612381"/>
            <a:chExt cx="1737600" cy="819601"/>
          </a:xfrm>
        </p:grpSpPr>
        <p:sp>
          <p:nvSpPr>
            <p:cNvPr id="967" name="Google Shape;967;p51"/>
            <p:cNvSpPr txBox="1"/>
            <p:nvPr/>
          </p:nvSpPr>
          <p:spPr>
            <a:xfrm flipH="1">
              <a:off x="5209588" y="2612381"/>
              <a:ext cx="17358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sp>
          <p:nvSpPr>
            <p:cNvPr id="968" name="Google Shape;968;p51"/>
            <p:cNvSpPr txBox="1"/>
            <p:nvPr/>
          </p:nvSpPr>
          <p:spPr>
            <a:xfrm flipH="1">
              <a:off x="5207788" y="2957381"/>
              <a:ext cx="1737600" cy="47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Mercury is a very small planet</a:t>
              </a:r>
              <a:endParaRPr>
                <a:solidFill>
                  <a:schemeClr val="dk1"/>
                </a:solidFill>
                <a:latin typeface="Albert Sans"/>
                <a:ea typeface="Albert Sans"/>
                <a:cs typeface="Albert Sans"/>
                <a:sym typeface="Albert Sans"/>
              </a:endParaRPr>
            </a:p>
          </p:txBody>
        </p:sp>
      </p:grpSp>
      <p:cxnSp>
        <p:nvCxnSpPr>
          <p:cNvPr id="969" name="Google Shape;969;p51"/>
          <p:cNvCxnSpPr>
            <a:stCxn id="945" idx="3"/>
            <a:endCxn id="946" idx="7"/>
          </p:cNvCxnSpPr>
          <p:nvPr/>
        </p:nvCxnSpPr>
        <p:spPr>
          <a:xfrm rot="5400000">
            <a:off x="2156007" y="1448314"/>
            <a:ext cx="551400" cy="2020200"/>
          </a:xfrm>
          <a:prstGeom prst="bentConnector3">
            <a:avLst>
              <a:gd fmla="val 49992" name="adj1"/>
            </a:avLst>
          </a:prstGeom>
          <a:noFill/>
          <a:ln cap="flat" cmpd="sng" w="19050">
            <a:solidFill>
              <a:schemeClr val="accent3"/>
            </a:solidFill>
            <a:prstDash val="dot"/>
            <a:round/>
            <a:headEnd len="med" w="med" type="none"/>
            <a:tailEnd len="med" w="med" type="none"/>
          </a:ln>
        </p:spPr>
      </p:cxnSp>
      <p:cxnSp>
        <p:nvCxnSpPr>
          <p:cNvPr id="970" name="Google Shape;970;p51"/>
          <p:cNvCxnSpPr>
            <a:stCxn id="946" idx="5"/>
            <a:endCxn id="947" idx="1"/>
          </p:cNvCxnSpPr>
          <p:nvPr/>
        </p:nvCxnSpPr>
        <p:spPr>
          <a:xfrm flipH="1" rot="-5400000">
            <a:off x="2147038" y="2590502"/>
            <a:ext cx="569400" cy="2020200"/>
          </a:xfrm>
          <a:prstGeom prst="bentConnector3">
            <a:avLst>
              <a:gd fmla="val 49989" name="adj1"/>
            </a:avLst>
          </a:prstGeom>
          <a:noFill/>
          <a:ln cap="flat" cmpd="sng" w="19050">
            <a:solidFill>
              <a:schemeClr val="accent3"/>
            </a:solidFill>
            <a:prstDash val="dot"/>
            <a:round/>
            <a:headEnd len="med" w="med" type="none"/>
            <a:tailEnd len="med" w="med" type="none"/>
          </a:ln>
        </p:spPr>
      </p:cxnSp>
      <p:cxnSp>
        <p:nvCxnSpPr>
          <p:cNvPr id="971" name="Google Shape;971;p51"/>
          <p:cNvCxnSpPr>
            <a:stCxn id="947" idx="6"/>
            <a:endCxn id="948" idx="6"/>
          </p:cNvCxnSpPr>
          <p:nvPr/>
        </p:nvCxnSpPr>
        <p:spPr>
          <a:xfrm flipH="1" rot="10800000">
            <a:off x="4144196" y="1891913"/>
            <a:ext cx="854700" cy="2284200"/>
          </a:xfrm>
          <a:prstGeom prst="bentConnector3">
            <a:avLst>
              <a:gd fmla="val 50000" name="adj1"/>
            </a:avLst>
          </a:prstGeom>
          <a:noFill/>
          <a:ln cap="flat" cmpd="sng" w="19050">
            <a:solidFill>
              <a:schemeClr val="accent3"/>
            </a:solidFill>
            <a:prstDash val="dot"/>
            <a:round/>
            <a:headEnd len="med" w="med" type="none"/>
            <a:tailEnd len="med" w="med" type="none"/>
          </a:ln>
        </p:spPr>
      </p:cxnSp>
      <p:cxnSp>
        <p:nvCxnSpPr>
          <p:cNvPr id="972" name="Google Shape;972;p51"/>
          <p:cNvCxnSpPr>
            <a:stCxn id="948" idx="3"/>
            <a:endCxn id="950" idx="7"/>
          </p:cNvCxnSpPr>
          <p:nvPr/>
        </p:nvCxnSpPr>
        <p:spPr>
          <a:xfrm flipH="1" rot="-5400000">
            <a:off x="6426680" y="1457314"/>
            <a:ext cx="570300" cy="2021100"/>
          </a:xfrm>
          <a:prstGeom prst="bentConnector3">
            <a:avLst>
              <a:gd fmla="val 50004" name="adj1"/>
            </a:avLst>
          </a:prstGeom>
          <a:noFill/>
          <a:ln cap="flat" cmpd="sng" w="19050">
            <a:solidFill>
              <a:schemeClr val="accent3"/>
            </a:solidFill>
            <a:prstDash val="dot"/>
            <a:round/>
            <a:headEnd len="med" w="med" type="none"/>
            <a:tailEnd len="med" w="med" type="none"/>
          </a:ln>
        </p:spPr>
      </p:cxnSp>
      <p:cxnSp>
        <p:nvCxnSpPr>
          <p:cNvPr id="973" name="Google Shape;973;p51"/>
          <p:cNvCxnSpPr>
            <a:stCxn id="950" idx="5"/>
            <a:endCxn id="949" idx="1"/>
          </p:cNvCxnSpPr>
          <p:nvPr/>
        </p:nvCxnSpPr>
        <p:spPr>
          <a:xfrm rot="5400000">
            <a:off x="6436719" y="2599489"/>
            <a:ext cx="550200" cy="2021100"/>
          </a:xfrm>
          <a:prstGeom prst="bentConnector3">
            <a:avLst>
              <a:gd fmla="val 50003" name="adj1"/>
            </a:avLst>
          </a:prstGeom>
          <a:noFill/>
          <a:ln cap="flat" cmpd="sng" w="19050">
            <a:solidFill>
              <a:schemeClr val="accent3"/>
            </a:solidFill>
            <a:prstDash val="dot"/>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52"/>
          <p:cNvSpPr/>
          <p:nvPr/>
        </p:nvSpPr>
        <p:spPr>
          <a:xfrm>
            <a:off x="5361100" y="4262351"/>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 name="Google Shape;979;p52"/>
          <p:cNvGrpSpPr/>
          <p:nvPr/>
        </p:nvGrpSpPr>
        <p:grpSpPr>
          <a:xfrm>
            <a:off x="6410039" y="3555146"/>
            <a:ext cx="995071" cy="254704"/>
            <a:chOff x="6410039" y="3555146"/>
            <a:chExt cx="995071" cy="254704"/>
          </a:xfrm>
        </p:grpSpPr>
        <p:sp>
          <p:nvSpPr>
            <p:cNvPr id="980" name="Google Shape;980;p52"/>
            <p:cNvSpPr/>
            <p:nvPr/>
          </p:nvSpPr>
          <p:spPr>
            <a:xfrm flipH="1">
              <a:off x="6410039" y="3555146"/>
              <a:ext cx="995071" cy="254693"/>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2"/>
            <p:cNvSpPr/>
            <p:nvPr/>
          </p:nvSpPr>
          <p:spPr>
            <a:xfrm flipH="1">
              <a:off x="7149203" y="3555150"/>
              <a:ext cx="2559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52"/>
          <p:cNvGrpSpPr/>
          <p:nvPr/>
        </p:nvGrpSpPr>
        <p:grpSpPr>
          <a:xfrm>
            <a:off x="6410016" y="3931222"/>
            <a:ext cx="1562058" cy="254704"/>
            <a:chOff x="6410016" y="3931222"/>
            <a:chExt cx="1562058" cy="254704"/>
          </a:xfrm>
        </p:grpSpPr>
        <p:sp>
          <p:nvSpPr>
            <p:cNvPr id="983" name="Google Shape;983;p52"/>
            <p:cNvSpPr/>
            <p:nvPr/>
          </p:nvSpPr>
          <p:spPr>
            <a:xfrm flipH="1">
              <a:off x="6410016" y="3931222"/>
              <a:ext cx="1562048" cy="254693"/>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2"/>
            <p:cNvSpPr/>
            <p:nvPr/>
          </p:nvSpPr>
          <p:spPr>
            <a:xfrm flipH="1">
              <a:off x="7716174" y="3931226"/>
              <a:ext cx="2559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52"/>
          <p:cNvGrpSpPr/>
          <p:nvPr/>
        </p:nvGrpSpPr>
        <p:grpSpPr>
          <a:xfrm>
            <a:off x="6409998" y="4307298"/>
            <a:ext cx="2013830" cy="254704"/>
            <a:chOff x="6409998" y="4307298"/>
            <a:chExt cx="2013830" cy="254704"/>
          </a:xfrm>
        </p:grpSpPr>
        <p:sp>
          <p:nvSpPr>
            <p:cNvPr id="986" name="Google Shape;986;p52"/>
            <p:cNvSpPr/>
            <p:nvPr/>
          </p:nvSpPr>
          <p:spPr>
            <a:xfrm flipH="1">
              <a:off x="6409998" y="4307298"/>
              <a:ext cx="2013824" cy="254693"/>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2"/>
            <p:cNvSpPr/>
            <p:nvPr/>
          </p:nvSpPr>
          <p:spPr>
            <a:xfrm flipH="1">
              <a:off x="8167928" y="4307302"/>
              <a:ext cx="2559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8" name="Google Shape;988;p52"/>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989" name="Google Shape;989;p52"/>
          <p:cNvSpPr txBox="1"/>
          <p:nvPr/>
        </p:nvSpPr>
        <p:spPr>
          <a:xfrm>
            <a:off x="712405" y="1439450"/>
            <a:ext cx="2661000" cy="3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Info</a:t>
            </a:r>
            <a:endParaRPr b="1" sz="2400">
              <a:solidFill>
                <a:schemeClr val="dk2"/>
              </a:solidFill>
              <a:latin typeface="Albert Sans"/>
              <a:ea typeface="Albert Sans"/>
              <a:cs typeface="Albert Sans"/>
              <a:sym typeface="Albert Sans"/>
            </a:endParaRPr>
          </a:p>
        </p:txBody>
      </p:sp>
      <p:sp>
        <p:nvSpPr>
          <p:cNvPr id="990" name="Google Shape;990;p52"/>
          <p:cNvSpPr txBox="1"/>
          <p:nvPr/>
        </p:nvSpPr>
        <p:spPr>
          <a:xfrm>
            <a:off x="5289099" y="1439450"/>
            <a:ext cx="2661000" cy="3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Occupation</a:t>
            </a:r>
            <a:endParaRPr b="1" sz="2400">
              <a:solidFill>
                <a:schemeClr val="dk2"/>
              </a:solidFill>
              <a:latin typeface="Albert Sans"/>
              <a:ea typeface="Albert Sans"/>
              <a:cs typeface="Albert Sans"/>
              <a:sym typeface="Albert Sans"/>
            </a:endParaRPr>
          </a:p>
        </p:txBody>
      </p:sp>
      <p:graphicFrame>
        <p:nvGraphicFramePr>
          <p:cNvPr id="991" name="Google Shape;991;p52"/>
          <p:cNvGraphicFramePr/>
          <p:nvPr/>
        </p:nvGraphicFramePr>
        <p:xfrm>
          <a:off x="712405" y="1906869"/>
          <a:ext cx="3000000" cy="3000000"/>
        </p:xfrm>
        <a:graphic>
          <a:graphicData uri="http://schemas.openxmlformats.org/drawingml/2006/table">
            <a:tbl>
              <a:tblPr>
                <a:noFill/>
                <a:tableStyleId>{066275CA-9882-437B-8576-B2F9BCF20BE9}</a:tableStyleId>
              </a:tblPr>
              <a:tblGrid>
                <a:gridCol w="1307550"/>
                <a:gridCol w="1692000"/>
              </a:tblGrid>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Age:</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30 years old</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Location:</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U.S.A.</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Studies:</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Business</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Gender:</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Female</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992" name="Google Shape;992;p52"/>
          <p:cNvGraphicFramePr/>
          <p:nvPr/>
        </p:nvGraphicFramePr>
        <p:xfrm>
          <a:off x="5284899" y="1906869"/>
          <a:ext cx="3000000" cy="3000000"/>
        </p:xfrm>
        <a:graphic>
          <a:graphicData uri="http://schemas.openxmlformats.org/drawingml/2006/table">
            <a:tbl>
              <a:tblPr>
                <a:noFill/>
                <a:tableStyleId>{066275CA-9882-437B-8576-B2F9BCF20BE9}</a:tableStyleId>
              </a:tblPr>
              <a:tblGrid>
                <a:gridCol w="1342625"/>
                <a:gridCol w="1796475"/>
              </a:tblGrid>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Job:</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Pastry chef</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Company:</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Jean Bakery</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Salary:</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$4,000+</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31150">
                <a:tc>
                  <a:txBody>
                    <a:bodyPr/>
                    <a:lstStyle/>
                    <a:p>
                      <a:pPr indent="0" lvl="0" marL="0" rtl="0" algn="l">
                        <a:spcBef>
                          <a:spcPts val="0"/>
                        </a:spcBef>
                        <a:spcAft>
                          <a:spcPts val="0"/>
                        </a:spcAft>
                        <a:buNone/>
                      </a:pPr>
                      <a:r>
                        <a:rPr b="1" lang="en">
                          <a:solidFill>
                            <a:schemeClr val="dk1"/>
                          </a:solidFill>
                          <a:latin typeface="Albert Sans"/>
                          <a:ea typeface="Albert Sans"/>
                          <a:cs typeface="Albert Sans"/>
                          <a:sym typeface="Albert Sans"/>
                        </a:rPr>
                        <a:t>Position:</a:t>
                      </a:r>
                      <a:endParaRPr b="1">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Medium</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993" name="Google Shape;993;p52"/>
          <p:cNvSpPr txBox="1"/>
          <p:nvPr/>
        </p:nvSpPr>
        <p:spPr>
          <a:xfrm>
            <a:off x="705952" y="3459650"/>
            <a:ext cx="1503000" cy="101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Curious</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Patient</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Efficient</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Creative</a:t>
            </a:r>
            <a:endParaRPr>
              <a:solidFill>
                <a:schemeClr val="dk1"/>
              </a:solidFill>
              <a:latin typeface="Nunito"/>
              <a:ea typeface="Nunito"/>
              <a:cs typeface="Nunito"/>
              <a:sym typeface="Nunito"/>
            </a:endParaRPr>
          </a:p>
        </p:txBody>
      </p:sp>
      <p:sp>
        <p:nvSpPr>
          <p:cNvPr id="994" name="Google Shape;994;p52"/>
          <p:cNvSpPr txBox="1"/>
          <p:nvPr/>
        </p:nvSpPr>
        <p:spPr>
          <a:xfrm>
            <a:off x="5755915" y="3555139"/>
            <a:ext cx="601500" cy="25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25%</a:t>
            </a:r>
            <a:endParaRPr b="1">
              <a:solidFill>
                <a:schemeClr val="dk1"/>
              </a:solidFill>
              <a:latin typeface="Albert Sans"/>
              <a:ea typeface="Albert Sans"/>
              <a:cs typeface="Albert Sans"/>
              <a:sym typeface="Albert Sans"/>
            </a:endParaRPr>
          </a:p>
        </p:txBody>
      </p:sp>
      <p:sp>
        <p:nvSpPr>
          <p:cNvPr id="995" name="Google Shape;995;p52"/>
          <p:cNvSpPr txBox="1"/>
          <p:nvPr/>
        </p:nvSpPr>
        <p:spPr>
          <a:xfrm>
            <a:off x="5755915" y="3927200"/>
            <a:ext cx="601500" cy="25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5</a:t>
            </a:r>
            <a:r>
              <a:rPr b="1" lang="en">
                <a:solidFill>
                  <a:schemeClr val="dk1"/>
                </a:solidFill>
                <a:latin typeface="Albert Sans"/>
                <a:ea typeface="Albert Sans"/>
                <a:cs typeface="Albert Sans"/>
                <a:sym typeface="Albert Sans"/>
              </a:rPr>
              <a:t>0%</a:t>
            </a:r>
            <a:endParaRPr b="1">
              <a:solidFill>
                <a:schemeClr val="dk1"/>
              </a:solidFill>
              <a:latin typeface="Albert Sans"/>
              <a:ea typeface="Albert Sans"/>
              <a:cs typeface="Albert Sans"/>
              <a:sym typeface="Albert Sans"/>
            </a:endParaRPr>
          </a:p>
        </p:txBody>
      </p:sp>
      <p:sp>
        <p:nvSpPr>
          <p:cNvPr id="996" name="Google Shape;996;p52"/>
          <p:cNvSpPr txBox="1"/>
          <p:nvPr/>
        </p:nvSpPr>
        <p:spPr>
          <a:xfrm>
            <a:off x="5755915" y="4299262"/>
            <a:ext cx="601500" cy="25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7</a:t>
            </a:r>
            <a:r>
              <a:rPr b="1" lang="en">
                <a:solidFill>
                  <a:schemeClr val="dk1"/>
                </a:solidFill>
                <a:latin typeface="Albert Sans"/>
                <a:ea typeface="Albert Sans"/>
                <a:cs typeface="Albert Sans"/>
                <a:sym typeface="Albert Sans"/>
              </a:rPr>
              <a:t>0%</a:t>
            </a:r>
            <a:endParaRPr b="1">
              <a:solidFill>
                <a:schemeClr val="dk1"/>
              </a:solidFill>
              <a:latin typeface="Albert Sans"/>
              <a:ea typeface="Albert Sans"/>
              <a:cs typeface="Albert Sans"/>
              <a:sym typeface="Albert Sans"/>
            </a:endParaRPr>
          </a:p>
        </p:txBody>
      </p:sp>
      <p:sp>
        <p:nvSpPr>
          <p:cNvPr id="997" name="Google Shape;997;p52"/>
          <p:cNvSpPr txBox="1"/>
          <p:nvPr/>
        </p:nvSpPr>
        <p:spPr>
          <a:xfrm>
            <a:off x="5291349" y="3090007"/>
            <a:ext cx="2665200" cy="3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Hobbies</a:t>
            </a:r>
            <a:endParaRPr b="1" sz="2400">
              <a:solidFill>
                <a:schemeClr val="dk2"/>
              </a:solidFill>
              <a:latin typeface="Albert Sans"/>
              <a:ea typeface="Albert Sans"/>
              <a:cs typeface="Albert Sans"/>
              <a:sym typeface="Albert Sans"/>
            </a:endParaRPr>
          </a:p>
        </p:txBody>
      </p:sp>
      <p:sp>
        <p:nvSpPr>
          <p:cNvPr id="998" name="Google Shape;998;p52"/>
          <p:cNvSpPr txBox="1"/>
          <p:nvPr/>
        </p:nvSpPr>
        <p:spPr>
          <a:xfrm>
            <a:off x="705955" y="3090007"/>
            <a:ext cx="2665200" cy="32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Personality</a:t>
            </a:r>
            <a:endParaRPr b="1" sz="2400">
              <a:solidFill>
                <a:schemeClr val="dk2"/>
              </a:solidFill>
              <a:latin typeface="Albert Sans"/>
              <a:ea typeface="Albert Sans"/>
              <a:cs typeface="Albert Sans"/>
              <a:sym typeface="Albert Sans"/>
            </a:endParaRPr>
          </a:p>
        </p:txBody>
      </p:sp>
      <p:grpSp>
        <p:nvGrpSpPr>
          <p:cNvPr id="999" name="Google Shape;999;p52"/>
          <p:cNvGrpSpPr/>
          <p:nvPr/>
        </p:nvGrpSpPr>
        <p:grpSpPr>
          <a:xfrm>
            <a:off x="5433910" y="4347354"/>
            <a:ext cx="182882" cy="158496"/>
            <a:chOff x="866243" y="2291587"/>
            <a:chExt cx="415546" cy="355053"/>
          </a:xfrm>
        </p:grpSpPr>
        <p:sp>
          <p:nvSpPr>
            <p:cNvPr id="1000" name="Google Shape;1000;p52"/>
            <p:cNvSpPr/>
            <p:nvPr/>
          </p:nvSpPr>
          <p:spPr>
            <a:xfrm>
              <a:off x="1053756" y="2523748"/>
              <a:ext cx="103998" cy="81706"/>
            </a:xfrm>
            <a:custGeom>
              <a:rect b="b" l="l" r="r" t="t"/>
              <a:pathLst>
                <a:path extrusionOk="0" h="2573" w="3275">
                  <a:moveTo>
                    <a:pt x="2358" y="393"/>
                  </a:moveTo>
                  <a:cubicBezTo>
                    <a:pt x="2418" y="393"/>
                    <a:pt x="2465" y="429"/>
                    <a:pt x="2489" y="488"/>
                  </a:cubicBezTo>
                  <a:lnTo>
                    <a:pt x="2823" y="1262"/>
                  </a:lnTo>
                  <a:cubicBezTo>
                    <a:pt x="2846" y="1322"/>
                    <a:pt x="2823" y="1405"/>
                    <a:pt x="2739" y="1441"/>
                  </a:cubicBezTo>
                  <a:lnTo>
                    <a:pt x="989" y="2179"/>
                  </a:lnTo>
                  <a:cubicBezTo>
                    <a:pt x="977" y="2179"/>
                    <a:pt x="953" y="2203"/>
                    <a:pt x="929" y="2203"/>
                  </a:cubicBezTo>
                  <a:cubicBezTo>
                    <a:pt x="870" y="2203"/>
                    <a:pt x="822" y="2167"/>
                    <a:pt x="787" y="2108"/>
                  </a:cubicBezTo>
                  <a:lnTo>
                    <a:pt x="465" y="1334"/>
                  </a:lnTo>
                  <a:cubicBezTo>
                    <a:pt x="441" y="1262"/>
                    <a:pt x="465" y="1191"/>
                    <a:pt x="537" y="1155"/>
                  </a:cubicBezTo>
                  <a:lnTo>
                    <a:pt x="2299" y="417"/>
                  </a:lnTo>
                  <a:cubicBezTo>
                    <a:pt x="2311" y="417"/>
                    <a:pt x="2322" y="393"/>
                    <a:pt x="2358" y="393"/>
                  </a:cubicBezTo>
                  <a:close/>
                  <a:moveTo>
                    <a:pt x="2358" y="0"/>
                  </a:moveTo>
                  <a:cubicBezTo>
                    <a:pt x="2287" y="0"/>
                    <a:pt x="2227" y="12"/>
                    <a:pt x="2144" y="36"/>
                  </a:cubicBezTo>
                  <a:lnTo>
                    <a:pt x="394" y="786"/>
                  </a:lnTo>
                  <a:cubicBezTo>
                    <a:pt x="120" y="905"/>
                    <a:pt x="1" y="1203"/>
                    <a:pt x="108" y="1465"/>
                  </a:cubicBezTo>
                  <a:lnTo>
                    <a:pt x="429" y="2239"/>
                  </a:lnTo>
                  <a:cubicBezTo>
                    <a:pt x="525" y="2441"/>
                    <a:pt x="703" y="2572"/>
                    <a:pt x="929" y="2572"/>
                  </a:cubicBezTo>
                  <a:cubicBezTo>
                    <a:pt x="1001" y="2572"/>
                    <a:pt x="1060" y="2560"/>
                    <a:pt x="1132" y="2524"/>
                  </a:cubicBezTo>
                  <a:lnTo>
                    <a:pt x="2894" y="1786"/>
                  </a:lnTo>
                  <a:cubicBezTo>
                    <a:pt x="3156" y="1679"/>
                    <a:pt x="3275" y="1370"/>
                    <a:pt x="3180" y="1096"/>
                  </a:cubicBezTo>
                  <a:lnTo>
                    <a:pt x="2846" y="322"/>
                  </a:lnTo>
                  <a:cubicBezTo>
                    <a:pt x="2763" y="131"/>
                    <a:pt x="2584" y="0"/>
                    <a:pt x="23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2"/>
            <p:cNvSpPr/>
            <p:nvPr/>
          </p:nvSpPr>
          <p:spPr>
            <a:xfrm>
              <a:off x="1076461" y="2409176"/>
              <a:ext cx="79419" cy="60525"/>
            </a:xfrm>
            <a:custGeom>
              <a:rect b="b" l="l" r="r" t="t"/>
              <a:pathLst>
                <a:path extrusionOk="0" h="1906" w="2501">
                  <a:moveTo>
                    <a:pt x="1250" y="370"/>
                  </a:moveTo>
                  <a:cubicBezTo>
                    <a:pt x="1715" y="370"/>
                    <a:pt x="2119" y="620"/>
                    <a:pt x="2119" y="941"/>
                  </a:cubicBezTo>
                  <a:cubicBezTo>
                    <a:pt x="2119" y="1251"/>
                    <a:pt x="1715" y="1501"/>
                    <a:pt x="1250" y="1501"/>
                  </a:cubicBezTo>
                  <a:cubicBezTo>
                    <a:pt x="798" y="1501"/>
                    <a:pt x="393" y="1251"/>
                    <a:pt x="393" y="941"/>
                  </a:cubicBezTo>
                  <a:cubicBezTo>
                    <a:pt x="393" y="620"/>
                    <a:pt x="786" y="370"/>
                    <a:pt x="1250" y="370"/>
                  </a:cubicBezTo>
                  <a:close/>
                  <a:moveTo>
                    <a:pt x="1250" y="1"/>
                  </a:moveTo>
                  <a:cubicBezTo>
                    <a:pt x="929" y="1"/>
                    <a:pt x="631" y="96"/>
                    <a:pt x="393" y="251"/>
                  </a:cubicBezTo>
                  <a:cubicBezTo>
                    <a:pt x="143" y="429"/>
                    <a:pt x="0" y="691"/>
                    <a:pt x="0" y="953"/>
                  </a:cubicBezTo>
                  <a:cubicBezTo>
                    <a:pt x="0" y="1227"/>
                    <a:pt x="143" y="1465"/>
                    <a:pt x="393" y="1656"/>
                  </a:cubicBezTo>
                  <a:cubicBezTo>
                    <a:pt x="631" y="1822"/>
                    <a:pt x="929" y="1906"/>
                    <a:pt x="1250" y="1906"/>
                  </a:cubicBezTo>
                  <a:cubicBezTo>
                    <a:pt x="1584" y="1906"/>
                    <a:pt x="1881" y="1810"/>
                    <a:pt x="2119" y="1656"/>
                  </a:cubicBezTo>
                  <a:cubicBezTo>
                    <a:pt x="2369" y="1477"/>
                    <a:pt x="2500" y="1227"/>
                    <a:pt x="2500" y="953"/>
                  </a:cubicBezTo>
                  <a:cubicBezTo>
                    <a:pt x="2500" y="691"/>
                    <a:pt x="2358" y="429"/>
                    <a:pt x="2119" y="251"/>
                  </a:cubicBezTo>
                  <a:cubicBezTo>
                    <a:pt x="1881" y="96"/>
                    <a:pt x="1584" y="1"/>
                    <a:pt x="1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2"/>
            <p:cNvSpPr/>
            <p:nvPr/>
          </p:nvSpPr>
          <p:spPr>
            <a:xfrm>
              <a:off x="985324" y="2448488"/>
              <a:ext cx="86628" cy="94185"/>
            </a:xfrm>
            <a:custGeom>
              <a:rect b="b" l="l" r="r" t="t"/>
              <a:pathLst>
                <a:path extrusionOk="0" h="2966" w="2728">
                  <a:moveTo>
                    <a:pt x="977" y="370"/>
                  </a:moveTo>
                  <a:lnTo>
                    <a:pt x="1537" y="430"/>
                  </a:lnTo>
                  <a:cubicBezTo>
                    <a:pt x="1608" y="442"/>
                    <a:pt x="1680" y="489"/>
                    <a:pt x="1715" y="561"/>
                  </a:cubicBezTo>
                  <a:lnTo>
                    <a:pt x="2287" y="1858"/>
                  </a:lnTo>
                  <a:cubicBezTo>
                    <a:pt x="2322" y="1918"/>
                    <a:pt x="2322" y="1977"/>
                    <a:pt x="2311" y="2037"/>
                  </a:cubicBezTo>
                  <a:cubicBezTo>
                    <a:pt x="2299" y="2096"/>
                    <a:pt x="2251" y="2144"/>
                    <a:pt x="2191" y="2156"/>
                  </a:cubicBezTo>
                  <a:lnTo>
                    <a:pt x="1310" y="2549"/>
                  </a:lnTo>
                  <a:cubicBezTo>
                    <a:pt x="1287" y="2561"/>
                    <a:pt x="1251" y="2561"/>
                    <a:pt x="1227" y="2561"/>
                  </a:cubicBezTo>
                  <a:cubicBezTo>
                    <a:pt x="1132" y="2561"/>
                    <a:pt x="1060" y="2513"/>
                    <a:pt x="1013" y="2430"/>
                  </a:cubicBezTo>
                  <a:lnTo>
                    <a:pt x="429" y="1132"/>
                  </a:lnTo>
                  <a:cubicBezTo>
                    <a:pt x="406" y="1061"/>
                    <a:pt x="406" y="977"/>
                    <a:pt x="465" y="906"/>
                  </a:cubicBezTo>
                  <a:lnTo>
                    <a:pt x="787" y="465"/>
                  </a:lnTo>
                  <a:cubicBezTo>
                    <a:pt x="834" y="406"/>
                    <a:pt x="906" y="370"/>
                    <a:pt x="977" y="370"/>
                  </a:cubicBezTo>
                  <a:close/>
                  <a:moveTo>
                    <a:pt x="965" y="1"/>
                  </a:moveTo>
                  <a:cubicBezTo>
                    <a:pt x="775" y="1"/>
                    <a:pt x="596" y="84"/>
                    <a:pt x="477" y="251"/>
                  </a:cubicBezTo>
                  <a:lnTo>
                    <a:pt x="156" y="703"/>
                  </a:lnTo>
                  <a:cubicBezTo>
                    <a:pt x="13" y="882"/>
                    <a:pt x="1" y="1096"/>
                    <a:pt x="84" y="1311"/>
                  </a:cubicBezTo>
                  <a:lnTo>
                    <a:pt x="667" y="2608"/>
                  </a:lnTo>
                  <a:cubicBezTo>
                    <a:pt x="775" y="2823"/>
                    <a:pt x="977" y="2966"/>
                    <a:pt x="1215" y="2966"/>
                  </a:cubicBezTo>
                  <a:cubicBezTo>
                    <a:pt x="1310" y="2966"/>
                    <a:pt x="1382" y="2942"/>
                    <a:pt x="1453" y="2906"/>
                  </a:cubicBezTo>
                  <a:lnTo>
                    <a:pt x="2334" y="2513"/>
                  </a:lnTo>
                  <a:cubicBezTo>
                    <a:pt x="2489" y="2454"/>
                    <a:pt x="2608" y="2335"/>
                    <a:pt x="2644" y="2168"/>
                  </a:cubicBezTo>
                  <a:cubicBezTo>
                    <a:pt x="2727" y="2025"/>
                    <a:pt x="2727" y="1858"/>
                    <a:pt x="2656" y="1715"/>
                  </a:cubicBezTo>
                  <a:lnTo>
                    <a:pt x="2072" y="418"/>
                  </a:lnTo>
                  <a:cubicBezTo>
                    <a:pt x="1977" y="227"/>
                    <a:pt x="1787" y="84"/>
                    <a:pt x="1572" y="61"/>
                  </a:cubicBezTo>
                  <a:cubicBezTo>
                    <a:pt x="1370" y="49"/>
                    <a:pt x="1156" y="1"/>
                    <a:pt x="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2"/>
            <p:cNvSpPr/>
            <p:nvPr/>
          </p:nvSpPr>
          <p:spPr>
            <a:xfrm>
              <a:off x="1014062" y="2472336"/>
              <a:ext cx="15147" cy="15147"/>
            </a:xfrm>
            <a:custGeom>
              <a:rect b="b" l="l" r="r" t="t"/>
              <a:pathLst>
                <a:path extrusionOk="0" h="477" w="477">
                  <a:moveTo>
                    <a:pt x="239" y="0"/>
                  </a:moveTo>
                  <a:cubicBezTo>
                    <a:pt x="108" y="0"/>
                    <a:pt x="1" y="107"/>
                    <a:pt x="1" y="238"/>
                  </a:cubicBezTo>
                  <a:cubicBezTo>
                    <a:pt x="1" y="381"/>
                    <a:pt x="108" y="476"/>
                    <a:pt x="239" y="476"/>
                  </a:cubicBezTo>
                  <a:cubicBezTo>
                    <a:pt x="370" y="476"/>
                    <a:pt x="477" y="381"/>
                    <a:pt x="477" y="238"/>
                  </a:cubicBezTo>
                  <a:cubicBezTo>
                    <a:pt x="477" y="107"/>
                    <a:pt x="370" y="0"/>
                    <a:pt x="2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2"/>
            <p:cNvSpPr/>
            <p:nvPr/>
          </p:nvSpPr>
          <p:spPr>
            <a:xfrm>
              <a:off x="866243" y="2291587"/>
              <a:ext cx="415546" cy="355053"/>
            </a:xfrm>
            <a:custGeom>
              <a:rect b="b" l="l" r="r" t="t"/>
              <a:pathLst>
                <a:path extrusionOk="0" h="11181" w="13086">
                  <a:moveTo>
                    <a:pt x="7620" y="1430"/>
                  </a:moveTo>
                  <a:lnTo>
                    <a:pt x="7620" y="1989"/>
                  </a:lnTo>
                  <a:lnTo>
                    <a:pt x="5453" y="1989"/>
                  </a:lnTo>
                  <a:lnTo>
                    <a:pt x="5453" y="1430"/>
                  </a:lnTo>
                  <a:close/>
                  <a:moveTo>
                    <a:pt x="7608" y="406"/>
                  </a:moveTo>
                  <a:cubicBezTo>
                    <a:pt x="8168" y="406"/>
                    <a:pt x="8632" y="858"/>
                    <a:pt x="8632" y="1430"/>
                  </a:cubicBezTo>
                  <a:lnTo>
                    <a:pt x="8632" y="1989"/>
                  </a:lnTo>
                  <a:lnTo>
                    <a:pt x="7989" y="1989"/>
                  </a:lnTo>
                  <a:lnTo>
                    <a:pt x="7989" y="1430"/>
                  </a:lnTo>
                  <a:cubicBezTo>
                    <a:pt x="7989" y="1215"/>
                    <a:pt x="7811" y="1037"/>
                    <a:pt x="7608" y="1037"/>
                  </a:cubicBezTo>
                  <a:lnTo>
                    <a:pt x="5453" y="1037"/>
                  </a:lnTo>
                  <a:cubicBezTo>
                    <a:pt x="5239" y="1037"/>
                    <a:pt x="5060" y="1215"/>
                    <a:pt x="5060" y="1430"/>
                  </a:cubicBezTo>
                  <a:lnTo>
                    <a:pt x="5060" y="1989"/>
                  </a:lnTo>
                  <a:lnTo>
                    <a:pt x="4417" y="1989"/>
                  </a:lnTo>
                  <a:lnTo>
                    <a:pt x="4417" y="1430"/>
                  </a:lnTo>
                  <a:cubicBezTo>
                    <a:pt x="4417" y="858"/>
                    <a:pt x="4882" y="406"/>
                    <a:pt x="5453" y="406"/>
                  </a:cubicBezTo>
                  <a:close/>
                  <a:moveTo>
                    <a:pt x="2929" y="2096"/>
                  </a:moveTo>
                  <a:cubicBezTo>
                    <a:pt x="3013" y="2096"/>
                    <a:pt x="3072" y="2156"/>
                    <a:pt x="3072" y="2227"/>
                  </a:cubicBezTo>
                  <a:lnTo>
                    <a:pt x="3072" y="3299"/>
                  </a:lnTo>
                  <a:cubicBezTo>
                    <a:pt x="3072" y="3382"/>
                    <a:pt x="3132" y="3454"/>
                    <a:pt x="3203" y="3478"/>
                  </a:cubicBezTo>
                  <a:cubicBezTo>
                    <a:pt x="3224" y="3486"/>
                    <a:pt x="3246" y="3490"/>
                    <a:pt x="3267" y="3490"/>
                  </a:cubicBezTo>
                  <a:cubicBezTo>
                    <a:pt x="3365" y="3490"/>
                    <a:pt x="3453" y="3406"/>
                    <a:pt x="3453" y="3299"/>
                  </a:cubicBezTo>
                  <a:lnTo>
                    <a:pt x="3453" y="2358"/>
                  </a:lnTo>
                  <a:lnTo>
                    <a:pt x="9632" y="2358"/>
                  </a:lnTo>
                  <a:lnTo>
                    <a:pt x="9632" y="10502"/>
                  </a:lnTo>
                  <a:lnTo>
                    <a:pt x="3453" y="10502"/>
                  </a:lnTo>
                  <a:lnTo>
                    <a:pt x="3453" y="4073"/>
                  </a:lnTo>
                  <a:cubicBezTo>
                    <a:pt x="3453" y="3978"/>
                    <a:pt x="3370" y="3882"/>
                    <a:pt x="3263" y="3882"/>
                  </a:cubicBezTo>
                  <a:cubicBezTo>
                    <a:pt x="3155" y="3882"/>
                    <a:pt x="3072" y="3978"/>
                    <a:pt x="3072" y="4073"/>
                  </a:cubicBezTo>
                  <a:lnTo>
                    <a:pt x="3072" y="10657"/>
                  </a:lnTo>
                  <a:cubicBezTo>
                    <a:pt x="3072" y="10728"/>
                    <a:pt x="3013" y="10788"/>
                    <a:pt x="2929" y="10788"/>
                  </a:cubicBezTo>
                  <a:lnTo>
                    <a:pt x="2310" y="10788"/>
                  </a:lnTo>
                  <a:cubicBezTo>
                    <a:pt x="2239" y="10788"/>
                    <a:pt x="2179" y="10728"/>
                    <a:pt x="2179" y="10657"/>
                  </a:cubicBezTo>
                  <a:lnTo>
                    <a:pt x="2179" y="2227"/>
                  </a:lnTo>
                  <a:cubicBezTo>
                    <a:pt x="2179" y="2156"/>
                    <a:pt x="2239" y="2096"/>
                    <a:pt x="2310" y="2096"/>
                  </a:cubicBezTo>
                  <a:close/>
                  <a:moveTo>
                    <a:pt x="10775" y="2096"/>
                  </a:moveTo>
                  <a:cubicBezTo>
                    <a:pt x="10847" y="2096"/>
                    <a:pt x="10906" y="2156"/>
                    <a:pt x="10906" y="2227"/>
                  </a:cubicBezTo>
                  <a:lnTo>
                    <a:pt x="10906" y="10657"/>
                  </a:lnTo>
                  <a:cubicBezTo>
                    <a:pt x="10906" y="10728"/>
                    <a:pt x="10847" y="10788"/>
                    <a:pt x="10775" y="10788"/>
                  </a:cubicBezTo>
                  <a:lnTo>
                    <a:pt x="10156" y="10788"/>
                  </a:lnTo>
                  <a:cubicBezTo>
                    <a:pt x="10073" y="10788"/>
                    <a:pt x="10013" y="10728"/>
                    <a:pt x="10013" y="10657"/>
                  </a:cubicBezTo>
                  <a:lnTo>
                    <a:pt x="10013" y="2227"/>
                  </a:lnTo>
                  <a:cubicBezTo>
                    <a:pt x="10013" y="2156"/>
                    <a:pt x="10073" y="2096"/>
                    <a:pt x="10156" y="2096"/>
                  </a:cubicBezTo>
                  <a:close/>
                  <a:moveTo>
                    <a:pt x="5465" y="1"/>
                  </a:moveTo>
                  <a:cubicBezTo>
                    <a:pt x="4691" y="1"/>
                    <a:pt x="4048" y="644"/>
                    <a:pt x="4048" y="1418"/>
                  </a:cubicBezTo>
                  <a:lnTo>
                    <a:pt x="4048" y="1977"/>
                  </a:lnTo>
                  <a:lnTo>
                    <a:pt x="3394" y="1977"/>
                  </a:lnTo>
                  <a:cubicBezTo>
                    <a:pt x="3310" y="1811"/>
                    <a:pt x="3132" y="1692"/>
                    <a:pt x="2929" y="1692"/>
                  </a:cubicBezTo>
                  <a:lnTo>
                    <a:pt x="2310" y="1692"/>
                  </a:lnTo>
                  <a:cubicBezTo>
                    <a:pt x="2096" y="1692"/>
                    <a:pt x="1941" y="1811"/>
                    <a:pt x="1846" y="1977"/>
                  </a:cubicBezTo>
                  <a:lnTo>
                    <a:pt x="1310" y="1977"/>
                  </a:lnTo>
                  <a:cubicBezTo>
                    <a:pt x="596" y="1977"/>
                    <a:pt x="0" y="2561"/>
                    <a:pt x="0" y="3287"/>
                  </a:cubicBezTo>
                  <a:lnTo>
                    <a:pt x="0" y="7990"/>
                  </a:lnTo>
                  <a:cubicBezTo>
                    <a:pt x="0" y="8097"/>
                    <a:pt x="96" y="8180"/>
                    <a:pt x="191" y="8180"/>
                  </a:cubicBezTo>
                  <a:cubicBezTo>
                    <a:pt x="298" y="8180"/>
                    <a:pt x="393" y="8097"/>
                    <a:pt x="393" y="7990"/>
                  </a:cubicBezTo>
                  <a:lnTo>
                    <a:pt x="393" y="3287"/>
                  </a:lnTo>
                  <a:cubicBezTo>
                    <a:pt x="393" y="2787"/>
                    <a:pt x="810" y="2370"/>
                    <a:pt x="1310" y="2370"/>
                  </a:cubicBezTo>
                  <a:lnTo>
                    <a:pt x="1786" y="2370"/>
                  </a:lnTo>
                  <a:lnTo>
                    <a:pt x="1786" y="10502"/>
                  </a:lnTo>
                  <a:lnTo>
                    <a:pt x="1310" y="10502"/>
                  </a:lnTo>
                  <a:cubicBezTo>
                    <a:pt x="810" y="10502"/>
                    <a:pt x="393" y="10085"/>
                    <a:pt x="393" y="9585"/>
                  </a:cubicBezTo>
                  <a:lnTo>
                    <a:pt x="393" y="8764"/>
                  </a:lnTo>
                  <a:cubicBezTo>
                    <a:pt x="393" y="8657"/>
                    <a:pt x="298" y="8573"/>
                    <a:pt x="191" y="8573"/>
                  </a:cubicBezTo>
                  <a:cubicBezTo>
                    <a:pt x="96" y="8573"/>
                    <a:pt x="0" y="8657"/>
                    <a:pt x="0" y="8764"/>
                  </a:cubicBezTo>
                  <a:lnTo>
                    <a:pt x="0" y="9585"/>
                  </a:lnTo>
                  <a:cubicBezTo>
                    <a:pt x="0" y="10300"/>
                    <a:pt x="584" y="10895"/>
                    <a:pt x="1310" y="10895"/>
                  </a:cubicBezTo>
                  <a:lnTo>
                    <a:pt x="1846" y="10895"/>
                  </a:lnTo>
                  <a:cubicBezTo>
                    <a:pt x="1941" y="11062"/>
                    <a:pt x="2120" y="11181"/>
                    <a:pt x="2310" y="11181"/>
                  </a:cubicBezTo>
                  <a:lnTo>
                    <a:pt x="2929" y="11181"/>
                  </a:lnTo>
                  <a:cubicBezTo>
                    <a:pt x="3144" y="11181"/>
                    <a:pt x="3310" y="11062"/>
                    <a:pt x="3394" y="10895"/>
                  </a:cubicBezTo>
                  <a:lnTo>
                    <a:pt x="9692" y="10895"/>
                  </a:lnTo>
                  <a:cubicBezTo>
                    <a:pt x="9775" y="11062"/>
                    <a:pt x="9954" y="11181"/>
                    <a:pt x="10156" y="11181"/>
                  </a:cubicBezTo>
                  <a:lnTo>
                    <a:pt x="10775" y="11181"/>
                  </a:lnTo>
                  <a:cubicBezTo>
                    <a:pt x="10978" y="11181"/>
                    <a:pt x="11145" y="11062"/>
                    <a:pt x="11240" y="10895"/>
                  </a:cubicBezTo>
                  <a:lnTo>
                    <a:pt x="11776" y="10895"/>
                  </a:lnTo>
                  <a:cubicBezTo>
                    <a:pt x="12490" y="10895"/>
                    <a:pt x="13085" y="10312"/>
                    <a:pt x="13085" y="9585"/>
                  </a:cubicBezTo>
                  <a:lnTo>
                    <a:pt x="13085" y="4894"/>
                  </a:lnTo>
                  <a:cubicBezTo>
                    <a:pt x="13085" y="4787"/>
                    <a:pt x="12990" y="4704"/>
                    <a:pt x="12883" y="4704"/>
                  </a:cubicBezTo>
                  <a:cubicBezTo>
                    <a:pt x="12788" y="4704"/>
                    <a:pt x="12692" y="4787"/>
                    <a:pt x="12692" y="4894"/>
                  </a:cubicBezTo>
                  <a:lnTo>
                    <a:pt x="12692" y="9585"/>
                  </a:lnTo>
                  <a:cubicBezTo>
                    <a:pt x="12692" y="10085"/>
                    <a:pt x="12276" y="10502"/>
                    <a:pt x="11776" y="10502"/>
                  </a:cubicBezTo>
                  <a:lnTo>
                    <a:pt x="11299" y="10502"/>
                  </a:lnTo>
                  <a:lnTo>
                    <a:pt x="11299" y="2370"/>
                  </a:lnTo>
                  <a:lnTo>
                    <a:pt x="11776" y="2370"/>
                  </a:lnTo>
                  <a:cubicBezTo>
                    <a:pt x="12276" y="2370"/>
                    <a:pt x="12692" y="2787"/>
                    <a:pt x="12692" y="3287"/>
                  </a:cubicBezTo>
                  <a:lnTo>
                    <a:pt x="12692" y="4120"/>
                  </a:lnTo>
                  <a:cubicBezTo>
                    <a:pt x="12692" y="4240"/>
                    <a:pt x="12788" y="4311"/>
                    <a:pt x="12895" y="4311"/>
                  </a:cubicBezTo>
                  <a:cubicBezTo>
                    <a:pt x="12990" y="4311"/>
                    <a:pt x="13085" y="4228"/>
                    <a:pt x="13085" y="4120"/>
                  </a:cubicBezTo>
                  <a:lnTo>
                    <a:pt x="13085" y="3287"/>
                  </a:lnTo>
                  <a:cubicBezTo>
                    <a:pt x="13085" y="2573"/>
                    <a:pt x="12502" y="1977"/>
                    <a:pt x="11776" y="1977"/>
                  </a:cubicBezTo>
                  <a:lnTo>
                    <a:pt x="11240" y="1977"/>
                  </a:lnTo>
                  <a:cubicBezTo>
                    <a:pt x="11145" y="1811"/>
                    <a:pt x="10966" y="1692"/>
                    <a:pt x="10775" y="1692"/>
                  </a:cubicBezTo>
                  <a:lnTo>
                    <a:pt x="10156" y="1692"/>
                  </a:lnTo>
                  <a:cubicBezTo>
                    <a:pt x="9942" y="1692"/>
                    <a:pt x="9775" y="1811"/>
                    <a:pt x="9692" y="1977"/>
                  </a:cubicBezTo>
                  <a:lnTo>
                    <a:pt x="9037" y="1977"/>
                  </a:lnTo>
                  <a:lnTo>
                    <a:pt x="9037" y="1418"/>
                  </a:lnTo>
                  <a:cubicBezTo>
                    <a:pt x="9037" y="644"/>
                    <a:pt x="8394" y="1"/>
                    <a:pt x="76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52"/>
          <p:cNvSpPr/>
          <p:nvPr/>
        </p:nvSpPr>
        <p:spPr>
          <a:xfrm>
            <a:off x="5361100" y="3518251"/>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6" name="Google Shape;1006;p52"/>
          <p:cNvGrpSpPr/>
          <p:nvPr/>
        </p:nvGrpSpPr>
        <p:grpSpPr>
          <a:xfrm>
            <a:off x="5433899" y="3620917"/>
            <a:ext cx="182902" cy="123169"/>
            <a:chOff x="6228583" y="3237664"/>
            <a:chExt cx="446539" cy="303895"/>
          </a:xfrm>
        </p:grpSpPr>
        <p:sp>
          <p:nvSpPr>
            <p:cNvPr id="1007" name="Google Shape;1007;p52"/>
            <p:cNvSpPr/>
            <p:nvPr/>
          </p:nvSpPr>
          <p:spPr>
            <a:xfrm>
              <a:off x="6357508" y="3277453"/>
              <a:ext cx="26865" cy="25912"/>
            </a:xfrm>
            <a:custGeom>
              <a:rect b="b" l="l" r="r" t="t"/>
              <a:pathLst>
                <a:path extrusionOk="0" h="816" w="846">
                  <a:moveTo>
                    <a:pt x="632" y="0"/>
                  </a:moveTo>
                  <a:cubicBezTo>
                    <a:pt x="578" y="0"/>
                    <a:pt x="525" y="18"/>
                    <a:pt x="489" y="54"/>
                  </a:cubicBezTo>
                  <a:lnTo>
                    <a:pt x="72" y="471"/>
                  </a:lnTo>
                  <a:cubicBezTo>
                    <a:pt x="1" y="542"/>
                    <a:pt x="1" y="685"/>
                    <a:pt x="72" y="756"/>
                  </a:cubicBezTo>
                  <a:cubicBezTo>
                    <a:pt x="120" y="804"/>
                    <a:pt x="167" y="816"/>
                    <a:pt x="227" y="816"/>
                  </a:cubicBezTo>
                  <a:cubicBezTo>
                    <a:pt x="263" y="816"/>
                    <a:pt x="322" y="804"/>
                    <a:pt x="370" y="756"/>
                  </a:cubicBezTo>
                  <a:lnTo>
                    <a:pt x="786" y="340"/>
                  </a:lnTo>
                  <a:cubicBezTo>
                    <a:pt x="846" y="268"/>
                    <a:pt x="846" y="149"/>
                    <a:pt x="775" y="54"/>
                  </a:cubicBezTo>
                  <a:cubicBezTo>
                    <a:pt x="739" y="18"/>
                    <a:pt x="685" y="0"/>
                    <a:pt x="6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2"/>
            <p:cNvSpPr/>
            <p:nvPr/>
          </p:nvSpPr>
          <p:spPr>
            <a:xfrm>
              <a:off x="6276596" y="3358746"/>
              <a:ext cx="26896" cy="25912"/>
            </a:xfrm>
            <a:custGeom>
              <a:rect b="b" l="l" r="r" t="t"/>
              <a:pathLst>
                <a:path extrusionOk="0" h="816" w="847">
                  <a:moveTo>
                    <a:pt x="632" y="0"/>
                  </a:moveTo>
                  <a:cubicBezTo>
                    <a:pt x="578" y="0"/>
                    <a:pt x="525" y="18"/>
                    <a:pt x="489" y="54"/>
                  </a:cubicBezTo>
                  <a:lnTo>
                    <a:pt x="72" y="471"/>
                  </a:lnTo>
                  <a:cubicBezTo>
                    <a:pt x="1" y="554"/>
                    <a:pt x="1" y="685"/>
                    <a:pt x="72" y="756"/>
                  </a:cubicBezTo>
                  <a:cubicBezTo>
                    <a:pt x="120" y="804"/>
                    <a:pt x="167" y="816"/>
                    <a:pt x="227" y="816"/>
                  </a:cubicBezTo>
                  <a:cubicBezTo>
                    <a:pt x="286" y="816"/>
                    <a:pt x="334" y="804"/>
                    <a:pt x="370" y="756"/>
                  </a:cubicBezTo>
                  <a:lnTo>
                    <a:pt x="787" y="340"/>
                  </a:lnTo>
                  <a:cubicBezTo>
                    <a:pt x="846" y="256"/>
                    <a:pt x="846" y="137"/>
                    <a:pt x="775" y="54"/>
                  </a:cubicBezTo>
                  <a:cubicBezTo>
                    <a:pt x="739" y="18"/>
                    <a:pt x="685" y="0"/>
                    <a:pt x="6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2"/>
            <p:cNvSpPr/>
            <p:nvPr/>
          </p:nvSpPr>
          <p:spPr>
            <a:xfrm>
              <a:off x="6357508" y="3358365"/>
              <a:ext cx="26865" cy="25912"/>
            </a:xfrm>
            <a:custGeom>
              <a:rect b="b" l="l" r="r" t="t"/>
              <a:pathLst>
                <a:path extrusionOk="0" h="816" w="846">
                  <a:moveTo>
                    <a:pt x="215" y="0"/>
                  </a:moveTo>
                  <a:cubicBezTo>
                    <a:pt x="161" y="0"/>
                    <a:pt x="108" y="18"/>
                    <a:pt x="72" y="54"/>
                  </a:cubicBezTo>
                  <a:cubicBezTo>
                    <a:pt x="1" y="125"/>
                    <a:pt x="1" y="268"/>
                    <a:pt x="72" y="340"/>
                  </a:cubicBezTo>
                  <a:lnTo>
                    <a:pt x="489" y="756"/>
                  </a:lnTo>
                  <a:cubicBezTo>
                    <a:pt x="536" y="792"/>
                    <a:pt x="584" y="816"/>
                    <a:pt x="644" y="816"/>
                  </a:cubicBezTo>
                  <a:cubicBezTo>
                    <a:pt x="703" y="816"/>
                    <a:pt x="739" y="792"/>
                    <a:pt x="786" y="756"/>
                  </a:cubicBezTo>
                  <a:cubicBezTo>
                    <a:pt x="846" y="685"/>
                    <a:pt x="846" y="566"/>
                    <a:pt x="775" y="471"/>
                  </a:cubicBezTo>
                  <a:lnTo>
                    <a:pt x="358" y="54"/>
                  </a:lnTo>
                  <a:cubicBezTo>
                    <a:pt x="322" y="18"/>
                    <a:pt x="269" y="0"/>
                    <a:pt x="2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2"/>
            <p:cNvSpPr/>
            <p:nvPr/>
          </p:nvSpPr>
          <p:spPr>
            <a:xfrm>
              <a:off x="6276596" y="3277453"/>
              <a:ext cx="26896" cy="25912"/>
            </a:xfrm>
            <a:custGeom>
              <a:rect b="b" l="l" r="r" t="t"/>
              <a:pathLst>
                <a:path extrusionOk="0" h="816" w="847">
                  <a:moveTo>
                    <a:pt x="219" y="0"/>
                  </a:moveTo>
                  <a:cubicBezTo>
                    <a:pt x="167" y="0"/>
                    <a:pt x="114" y="18"/>
                    <a:pt x="72" y="54"/>
                  </a:cubicBezTo>
                  <a:cubicBezTo>
                    <a:pt x="1" y="137"/>
                    <a:pt x="1" y="268"/>
                    <a:pt x="72" y="340"/>
                  </a:cubicBezTo>
                  <a:lnTo>
                    <a:pt x="489" y="756"/>
                  </a:lnTo>
                  <a:cubicBezTo>
                    <a:pt x="536" y="804"/>
                    <a:pt x="584" y="816"/>
                    <a:pt x="644" y="816"/>
                  </a:cubicBezTo>
                  <a:cubicBezTo>
                    <a:pt x="679" y="816"/>
                    <a:pt x="751" y="804"/>
                    <a:pt x="787" y="756"/>
                  </a:cubicBezTo>
                  <a:cubicBezTo>
                    <a:pt x="846" y="685"/>
                    <a:pt x="846" y="554"/>
                    <a:pt x="775" y="471"/>
                  </a:cubicBezTo>
                  <a:lnTo>
                    <a:pt x="358" y="54"/>
                  </a:lnTo>
                  <a:cubicBezTo>
                    <a:pt x="322" y="18"/>
                    <a:pt x="272" y="0"/>
                    <a:pt x="2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2"/>
            <p:cNvSpPr/>
            <p:nvPr/>
          </p:nvSpPr>
          <p:spPr>
            <a:xfrm>
              <a:off x="6526508" y="3290314"/>
              <a:ext cx="21593" cy="19879"/>
            </a:xfrm>
            <a:custGeom>
              <a:rect b="b" l="l" r="r" t="t"/>
              <a:pathLst>
                <a:path extrusionOk="0" h="626" w="680">
                  <a:moveTo>
                    <a:pt x="446" y="0"/>
                  </a:moveTo>
                  <a:cubicBezTo>
                    <a:pt x="394" y="0"/>
                    <a:pt x="340" y="18"/>
                    <a:pt x="298" y="54"/>
                  </a:cubicBezTo>
                  <a:lnTo>
                    <a:pt x="84" y="280"/>
                  </a:lnTo>
                  <a:cubicBezTo>
                    <a:pt x="1" y="351"/>
                    <a:pt x="1" y="482"/>
                    <a:pt x="84" y="566"/>
                  </a:cubicBezTo>
                  <a:cubicBezTo>
                    <a:pt x="120" y="601"/>
                    <a:pt x="167" y="625"/>
                    <a:pt x="227" y="625"/>
                  </a:cubicBezTo>
                  <a:cubicBezTo>
                    <a:pt x="275" y="625"/>
                    <a:pt x="334" y="601"/>
                    <a:pt x="382" y="566"/>
                  </a:cubicBezTo>
                  <a:lnTo>
                    <a:pt x="596" y="340"/>
                  </a:lnTo>
                  <a:cubicBezTo>
                    <a:pt x="679" y="268"/>
                    <a:pt x="679" y="125"/>
                    <a:pt x="584" y="54"/>
                  </a:cubicBezTo>
                  <a:cubicBezTo>
                    <a:pt x="548" y="18"/>
                    <a:pt x="498" y="0"/>
                    <a:pt x="4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2"/>
            <p:cNvSpPr/>
            <p:nvPr/>
          </p:nvSpPr>
          <p:spPr>
            <a:xfrm>
              <a:off x="6465253" y="3352299"/>
              <a:ext cx="20831" cy="19498"/>
            </a:xfrm>
            <a:custGeom>
              <a:rect b="b" l="l" r="r" t="t"/>
              <a:pathLst>
                <a:path extrusionOk="0" h="614" w="656">
                  <a:moveTo>
                    <a:pt x="437" y="1"/>
                  </a:moveTo>
                  <a:cubicBezTo>
                    <a:pt x="385" y="1"/>
                    <a:pt x="334" y="19"/>
                    <a:pt x="299" y="54"/>
                  </a:cubicBezTo>
                  <a:lnTo>
                    <a:pt x="72" y="281"/>
                  </a:lnTo>
                  <a:cubicBezTo>
                    <a:pt x="1" y="352"/>
                    <a:pt x="1" y="483"/>
                    <a:pt x="72" y="554"/>
                  </a:cubicBezTo>
                  <a:cubicBezTo>
                    <a:pt x="120" y="602"/>
                    <a:pt x="168" y="614"/>
                    <a:pt x="227" y="614"/>
                  </a:cubicBezTo>
                  <a:cubicBezTo>
                    <a:pt x="263" y="614"/>
                    <a:pt x="322" y="602"/>
                    <a:pt x="370" y="554"/>
                  </a:cubicBezTo>
                  <a:lnTo>
                    <a:pt x="596" y="340"/>
                  </a:lnTo>
                  <a:cubicBezTo>
                    <a:pt x="656" y="257"/>
                    <a:pt x="656" y="126"/>
                    <a:pt x="584" y="54"/>
                  </a:cubicBezTo>
                  <a:cubicBezTo>
                    <a:pt x="543" y="19"/>
                    <a:pt x="489" y="1"/>
                    <a:pt x="4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2"/>
            <p:cNvSpPr/>
            <p:nvPr/>
          </p:nvSpPr>
          <p:spPr>
            <a:xfrm>
              <a:off x="6526508" y="3352299"/>
              <a:ext cx="21593" cy="19498"/>
            </a:xfrm>
            <a:custGeom>
              <a:rect b="b" l="l" r="r" t="t"/>
              <a:pathLst>
                <a:path extrusionOk="0" h="614" w="680">
                  <a:moveTo>
                    <a:pt x="221" y="1"/>
                  </a:moveTo>
                  <a:cubicBezTo>
                    <a:pt x="170" y="1"/>
                    <a:pt x="120" y="19"/>
                    <a:pt x="84" y="54"/>
                  </a:cubicBezTo>
                  <a:cubicBezTo>
                    <a:pt x="1" y="126"/>
                    <a:pt x="1" y="257"/>
                    <a:pt x="84" y="340"/>
                  </a:cubicBezTo>
                  <a:lnTo>
                    <a:pt x="298" y="554"/>
                  </a:lnTo>
                  <a:cubicBezTo>
                    <a:pt x="346" y="602"/>
                    <a:pt x="394" y="614"/>
                    <a:pt x="453" y="614"/>
                  </a:cubicBezTo>
                  <a:cubicBezTo>
                    <a:pt x="501" y="614"/>
                    <a:pt x="560" y="602"/>
                    <a:pt x="596" y="554"/>
                  </a:cubicBezTo>
                  <a:cubicBezTo>
                    <a:pt x="679" y="483"/>
                    <a:pt x="679" y="352"/>
                    <a:pt x="584" y="281"/>
                  </a:cubicBezTo>
                  <a:lnTo>
                    <a:pt x="358" y="54"/>
                  </a:lnTo>
                  <a:cubicBezTo>
                    <a:pt x="322" y="19"/>
                    <a:pt x="272" y="1"/>
                    <a:pt x="2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2"/>
            <p:cNvSpPr/>
            <p:nvPr/>
          </p:nvSpPr>
          <p:spPr>
            <a:xfrm>
              <a:off x="6465253" y="3290314"/>
              <a:ext cx="20831" cy="19879"/>
            </a:xfrm>
            <a:custGeom>
              <a:rect b="b" l="l" r="r" t="t"/>
              <a:pathLst>
                <a:path extrusionOk="0" h="626" w="656">
                  <a:moveTo>
                    <a:pt x="215" y="0"/>
                  </a:moveTo>
                  <a:cubicBezTo>
                    <a:pt x="162" y="0"/>
                    <a:pt x="108" y="18"/>
                    <a:pt x="72" y="54"/>
                  </a:cubicBezTo>
                  <a:cubicBezTo>
                    <a:pt x="1" y="125"/>
                    <a:pt x="1" y="268"/>
                    <a:pt x="72" y="340"/>
                  </a:cubicBezTo>
                  <a:lnTo>
                    <a:pt x="299" y="566"/>
                  </a:lnTo>
                  <a:cubicBezTo>
                    <a:pt x="346" y="601"/>
                    <a:pt x="382" y="625"/>
                    <a:pt x="441" y="625"/>
                  </a:cubicBezTo>
                  <a:cubicBezTo>
                    <a:pt x="489" y="625"/>
                    <a:pt x="549" y="601"/>
                    <a:pt x="596" y="566"/>
                  </a:cubicBezTo>
                  <a:cubicBezTo>
                    <a:pt x="656" y="482"/>
                    <a:pt x="656" y="351"/>
                    <a:pt x="584" y="280"/>
                  </a:cubicBezTo>
                  <a:lnTo>
                    <a:pt x="358" y="54"/>
                  </a:lnTo>
                  <a:cubicBezTo>
                    <a:pt x="322" y="18"/>
                    <a:pt x="269" y="0"/>
                    <a:pt x="2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2"/>
            <p:cNvSpPr/>
            <p:nvPr/>
          </p:nvSpPr>
          <p:spPr>
            <a:xfrm>
              <a:off x="6304573" y="3437180"/>
              <a:ext cx="119145" cy="13274"/>
            </a:xfrm>
            <a:custGeom>
              <a:rect b="b" l="l" r="r" t="t"/>
              <a:pathLst>
                <a:path extrusionOk="0" h="418" w="3752">
                  <a:moveTo>
                    <a:pt x="203" y="1"/>
                  </a:moveTo>
                  <a:cubicBezTo>
                    <a:pt x="96" y="1"/>
                    <a:pt x="1" y="84"/>
                    <a:pt x="1" y="203"/>
                  </a:cubicBezTo>
                  <a:cubicBezTo>
                    <a:pt x="1" y="322"/>
                    <a:pt x="84" y="417"/>
                    <a:pt x="203" y="417"/>
                  </a:cubicBezTo>
                  <a:lnTo>
                    <a:pt x="3537" y="417"/>
                  </a:lnTo>
                  <a:cubicBezTo>
                    <a:pt x="3644" y="417"/>
                    <a:pt x="3751" y="322"/>
                    <a:pt x="3751" y="203"/>
                  </a:cubicBezTo>
                  <a:cubicBezTo>
                    <a:pt x="3751" y="84"/>
                    <a:pt x="3644" y="1"/>
                    <a:pt x="35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2"/>
            <p:cNvSpPr/>
            <p:nvPr/>
          </p:nvSpPr>
          <p:spPr>
            <a:xfrm>
              <a:off x="6304573" y="3500341"/>
              <a:ext cx="25372" cy="13242"/>
            </a:xfrm>
            <a:custGeom>
              <a:rect b="b" l="l" r="r" t="t"/>
              <a:pathLst>
                <a:path extrusionOk="0" h="417" w="799">
                  <a:moveTo>
                    <a:pt x="203" y="0"/>
                  </a:moveTo>
                  <a:cubicBezTo>
                    <a:pt x="108" y="0"/>
                    <a:pt x="1" y="95"/>
                    <a:pt x="1" y="214"/>
                  </a:cubicBezTo>
                  <a:cubicBezTo>
                    <a:pt x="1" y="333"/>
                    <a:pt x="84" y="417"/>
                    <a:pt x="203" y="417"/>
                  </a:cubicBezTo>
                  <a:lnTo>
                    <a:pt x="596" y="417"/>
                  </a:lnTo>
                  <a:cubicBezTo>
                    <a:pt x="703" y="417"/>
                    <a:pt x="798" y="333"/>
                    <a:pt x="798" y="214"/>
                  </a:cubicBezTo>
                  <a:cubicBezTo>
                    <a:pt x="798" y="95"/>
                    <a:pt x="715" y="0"/>
                    <a:pt x="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2"/>
            <p:cNvSpPr/>
            <p:nvPr/>
          </p:nvSpPr>
          <p:spPr>
            <a:xfrm>
              <a:off x="6346934" y="3500341"/>
              <a:ext cx="76784" cy="13242"/>
            </a:xfrm>
            <a:custGeom>
              <a:rect b="b" l="l" r="r" t="t"/>
              <a:pathLst>
                <a:path extrusionOk="0" h="417" w="2418">
                  <a:moveTo>
                    <a:pt x="215" y="0"/>
                  </a:moveTo>
                  <a:cubicBezTo>
                    <a:pt x="107" y="0"/>
                    <a:pt x="0" y="95"/>
                    <a:pt x="0" y="214"/>
                  </a:cubicBezTo>
                  <a:cubicBezTo>
                    <a:pt x="0" y="333"/>
                    <a:pt x="96" y="417"/>
                    <a:pt x="215" y="417"/>
                  </a:cubicBezTo>
                  <a:lnTo>
                    <a:pt x="2203" y="417"/>
                  </a:lnTo>
                  <a:cubicBezTo>
                    <a:pt x="2310" y="417"/>
                    <a:pt x="2417" y="333"/>
                    <a:pt x="2417" y="214"/>
                  </a:cubicBezTo>
                  <a:cubicBezTo>
                    <a:pt x="2417" y="95"/>
                    <a:pt x="2310" y="0"/>
                    <a:pt x="22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2"/>
            <p:cNvSpPr/>
            <p:nvPr/>
          </p:nvSpPr>
          <p:spPr>
            <a:xfrm>
              <a:off x="6304573" y="3468935"/>
              <a:ext cx="119145" cy="12893"/>
            </a:xfrm>
            <a:custGeom>
              <a:rect b="b" l="l" r="r" t="t"/>
              <a:pathLst>
                <a:path extrusionOk="0" h="406" w="3752">
                  <a:moveTo>
                    <a:pt x="203" y="1"/>
                  </a:moveTo>
                  <a:cubicBezTo>
                    <a:pt x="96" y="1"/>
                    <a:pt x="1" y="84"/>
                    <a:pt x="1" y="203"/>
                  </a:cubicBezTo>
                  <a:cubicBezTo>
                    <a:pt x="1" y="322"/>
                    <a:pt x="84" y="406"/>
                    <a:pt x="203" y="406"/>
                  </a:cubicBezTo>
                  <a:lnTo>
                    <a:pt x="3537" y="406"/>
                  </a:lnTo>
                  <a:cubicBezTo>
                    <a:pt x="3644" y="406"/>
                    <a:pt x="3751" y="322"/>
                    <a:pt x="3751" y="203"/>
                  </a:cubicBezTo>
                  <a:cubicBezTo>
                    <a:pt x="3751" y="84"/>
                    <a:pt x="3644" y="1"/>
                    <a:pt x="35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2"/>
            <p:cNvSpPr/>
            <p:nvPr/>
          </p:nvSpPr>
          <p:spPr>
            <a:xfrm>
              <a:off x="6228583" y="3237664"/>
              <a:ext cx="357688" cy="186338"/>
            </a:xfrm>
            <a:custGeom>
              <a:rect b="b" l="l" r="r" t="t"/>
              <a:pathLst>
                <a:path extrusionOk="0" h="5868" w="11264">
                  <a:moveTo>
                    <a:pt x="8752" y="1045"/>
                  </a:moveTo>
                  <a:cubicBezTo>
                    <a:pt x="9240" y="1045"/>
                    <a:pt x="9716" y="1224"/>
                    <a:pt x="10085" y="1593"/>
                  </a:cubicBezTo>
                  <a:cubicBezTo>
                    <a:pt x="10811" y="2331"/>
                    <a:pt x="10811" y="3545"/>
                    <a:pt x="10085" y="4272"/>
                  </a:cubicBezTo>
                  <a:cubicBezTo>
                    <a:pt x="9716" y="4641"/>
                    <a:pt x="9234" y="4825"/>
                    <a:pt x="8750" y="4825"/>
                  </a:cubicBezTo>
                  <a:cubicBezTo>
                    <a:pt x="8267" y="4825"/>
                    <a:pt x="7781" y="4641"/>
                    <a:pt x="7406" y="4272"/>
                  </a:cubicBezTo>
                  <a:cubicBezTo>
                    <a:pt x="6668" y="3522"/>
                    <a:pt x="6668" y="2331"/>
                    <a:pt x="7406" y="1593"/>
                  </a:cubicBezTo>
                  <a:cubicBezTo>
                    <a:pt x="7775" y="1224"/>
                    <a:pt x="8252" y="1045"/>
                    <a:pt x="8752" y="1045"/>
                  </a:cubicBezTo>
                  <a:close/>
                  <a:moveTo>
                    <a:pt x="3215" y="402"/>
                  </a:moveTo>
                  <a:cubicBezTo>
                    <a:pt x="3870" y="402"/>
                    <a:pt x="4501" y="652"/>
                    <a:pt x="5001" y="1140"/>
                  </a:cubicBezTo>
                  <a:cubicBezTo>
                    <a:pt x="5978" y="2140"/>
                    <a:pt x="5978" y="3736"/>
                    <a:pt x="5001" y="4712"/>
                  </a:cubicBezTo>
                  <a:cubicBezTo>
                    <a:pt x="4507" y="5206"/>
                    <a:pt x="3858" y="5453"/>
                    <a:pt x="3211" y="5453"/>
                  </a:cubicBezTo>
                  <a:cubicBezTo>
                    <a:pt x="2563" y="5453"/>
                    <a:pt x="1918" y="5206"/>
                    <a:pt x="1429" y="4712"/>
                  </a:cubicBezTo>
                  <a:cubicBezTo>
                    <a:pt x="441" y="3736"/>
                    <a:pt x="441" y="2128"/>
                    <a:pt x="1429" y="1140"/>
                  </a:cubicBezTo>
                  <a:cubicBezTo>
                    <a:pt x="1918" y="652"/>
                    <a:pt x="2560" y="402"/>
                    <a:pt x="3215" y="402"/>
                  </a:cubicBezTo>
                  <a:close/>
                  <a:moveTo>
                    <a:pt x="3209" y="0"/>
                  </a:moveTo>
                  <a:cubicBezTo>
                    <a:pt x="2462" y="0"/>
                    <a:pt x="1715" y="289"/>
                    <a:pt x="1144" y="866"/>
                  </a:cubicBezTo>
                  <a:cubicBezTo>
                    <a:pt x="1" y="2009"/>
                    <a:pt x="1" y="3855"/>
                    <a:pt x="1144" y="4998"/>
                  </a:cubicBezTo>
                  <a:cubicBezTo>
                    <a:pt x="1703" y="5569"/>
                    <a:pt x="2465" y="5867"/>
                    <a:pt x="3215" y="5867"/>
                  </a:cubicBezTo>
                  <a:cubicBezTo>
                    <a:pt x="3953" y="5867"/>
                    <a:pt x="4715" y="5581"/>
                    <a:pt x="5275" y="4998"/>
                  </a:cubicBezTo>
                  <a:cubicBezTo>
                    <a:pt x="5680" y="4593"/>
                    <a:pt x="5930" y="4117"/>
                    <a:pt x="6049" y="3617"/>
                  </a:cubicBezTo>
                  <a:lnTo>
                    <a:pt x="6561" y="3617"/>
                  </a:lnTo>
                  <a:cubicBezTo>
                    <a:pt x="6668" y="3962"/>
                    <a:pt x="6859" y="4284"/>
                    <a:pt x="7121" y="4557"/>
                  </a:cubicBezTo>
                  <a:cubicBezTo>
                    <a:pt x="7573" y="4998"/>
                    <a:pt x="8168" y="5224"/>
                    <a:pt x="8752" y="5224"/>
                  </a:cubicBezTo>
                  <a:cubicBezTo>
                    <a:pt x="9323" y="5224"/>
                    <a:pt x="9919" y="4998"/>
                    <a:pt x="10371" y="4557"/>
                  </a:cubicBezTo>
                  <a:cubicBezTo>
                    <a:pt x="11264" y="3664"/>
                    <a:pt x="11264" y="2200"/>
                    <a:pt x="10371" y="1307"/>
                  </a:cubicBezTo>
                  <a:cubicBezTo>
                    <a:pt x="9924" y="860"/>
                    <a:pt x="9335" y="637"/>
                    <a:pt x="8746" y="637"/>
                  </a:cubicBezTo>
                  <a:cubicBezTo>
                    <a:pt x="8156" y="637"/>
                    <a:pt x="7567" y="860"/>
                    <a:pt x="7121" y="1307"/>
                  </a:cubicBezTo>
                  <a:cubicBezTo>
                    <a:pt x="6609" y="1831"/>
                    <a:pt x="6394" y="2533"/>
                    <a:pt x="6466" y="3212"/>
                  </a:cubicBezTo>
                  <a:lnTo>
                    <a:pt x="6132" y="3212"/>
                  </a:lnTo>
                  <a:cubicBezTo>
                    <a:pt x="6204" y="2379"/>
                    <a:pt x="5930" y="1497"/>
                    <a:pt x="5275" y="866"/>
                  </a:cubicBezTo>
                  <a:cubicBezTo>
                    <a:pt x="4704" y="289"/>
                    <a:pt x="3956" y="0"/>
                    <a:pt x="32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2"/>
            <p:cNvSpPr/>
            <p:nvPr/>
          </p:nvSpPr>
          <p:spPr>
            <a:xfrm>
              <a:off x="6295141" y="3295775"/>
              <a:ext cx="70718" cy="71131"/>
            </a:xfrm>
            <a:custGeom>
              <a:rect b="b" l="l" r="r" t="t"/>
              <a:pathLst>
                <a:path extrusionOk="0" h="2240" w="2227">
                  <a:moveTo>
                    <a:pt x="1119" y="394"/>
                  </a:moveTo>
                  <a:cubicBezTo>
                    <a:pt x="1512" y="394"/>
                    <a:pt x="1834" y="703"/>
                    <a:pt x="1834" y="1108"/>
                  </a:cubicBezTo>
                  <a:cubicBezTo>
                    <a:pt x="1810" y="1501"/>
                    <a:pt x="1500" y="1822"/>
                    <a:pt x="1119" y="1822"/>
                  </a:cubicBezTo>
                  <a:cubicBezTo>
                    <a:pt x="726" y="1822"/>
                    <a:pt x="405" y="1501"/>
                    <a:pt x="405" y="1108"/>
                  </a:cubicBezTo>
                  <a:cubicBezTo>
                    <a:pt x="405" y="715"/>
                    <a:pt x="714" y="394"/>
                    <a:pt x="1119" y="394"/>
                  </a:cubicBezTo>
                  <a:close/>
                  <a:moveTo>
                    <a:pt x="1119" y="1"/>
                  </a:moveTo>
                  <a:cubicBezTo>
                    <a:pt x="500" y="1"/>
                    <a:pt x="0" y="501"/>
                    <a:pt x="0" y="1120"/>
                  </a:cubicBezTo>
                  <a:cubicBezTo>
                    <a:pt x="0" y="1727"/>
                    <a:pt x="500" y="2239"/>
                    <a:pt x="1119" y="2239"/>
                  </a:cubicBezTo>
                  <a:cubicBezTo>
                    <a:pt x="1727" y="2239"/>
                    <a:pt x="2227" y="1727"/>
                    <a:pt x="2227" y="1120"/>
                  </a:cubicBezTo>
                  <a:cubicBezTo>
                    <a:pt x="2227" y="489"/>
                    <a:pt x="1727" y="1"/>
                    <a:pt x="11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2"/>
            <p:cNvSpPr/>
            <p:nvPr/>
          </p:nvSpPr>
          <p:spPr>
            <a:xfrm>
              <a:off x="6482273" y="3306763"/>
              <a:ext cx="48045" cy="48045"/>
            </a:xfrm>
            <a:custGeom>
              <a:rect b="b" l="l" r="r" t="t"/>
              <a:pathLst>
                <a:path extrusionOk="0" h="1513" w="1513">
                  <a:moveTo>
                    <a:pt x="763" y="405"/>
                  </a:moveTo>
                  <a:cubicBezTo>
                    <a:pt x="953" y="405"/>
                    <a:pt x="1120" y="560"/>
                    <a:pt x="1120" y="762"/>
                  </a:cubicBezTo>
                  <a:cubicBezTo>
                    <a:pt x="1120" y="965"/>
                    <a:pt x="953" y="1119"/>
                    <a:pt x="763" y="1119"/>
                  </a:cubicBezTo>
                  <a:cubicBezTo>
                    <a:pt x="560" y="1119"/>
                    <a:pt x="406" y="953"/>
                    <a:pt x="406" y="762"/>
                  </a:cubicBezTo>
                  <a:cubicBezTo>
                    <a:pt x="406" y="560"/>
                    <a:pt x="560" y="405"/>
                    <a:pt x="763" y="405"/>
                  </a:cubicBezTo>
                  <a:close/>
                  <a:moveTo>
                    <a:pt x="763" y="0"/>
                  </a:moveTo>
                  <a:cubicBezTo>
                    <a:pt x="346" y="0"/>
                    <a:pt x="1" y="345"/>
                    <a:pt x="1" y="762"/>
                  </a:cubicBezTo>
                  <a:cubicBezTo>
                    <a:pt x="1" y="1179"/>
                    <a:pt x="346" y="1512"/>
                    <a:pt x="763" y="1512"/>
                  </a:cubicBezTo>
                  <a:cubicBezTo>
                    <a:pt x="1179" y="1512"/>
                    <a:pt x="1513" y="1179"/>
                    <a:pt x="1513" y="762"/>
                  </a:cubicBezTo>
                  <a:cubicBezTo>
                    <a:pt x="1513" y="345"/>
                    <a:pt x="1179" y="0"/>
                    <a:pt x="7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2"/>
            <p:cNvSpPr/>
            <p:nvPr/>
          </p:nvSpPr>
          <p:spPr>
            <a:xfrm>
              <a:off x="6456584" y="3437180"/>
              <a:ext cx="76784" cy="76403"/>
            </a:xfrm>
            <a:custGeom>
              <a:rect b="b" l="l" r="r" t="t"/>
              <a:pathLst>
                <a:path extrusionOk="0" h="2406" w="2418">
                  <a:moveTo>
                    <a:pt x="2012" y="406"/>
                  </a:moveTo>
                  <a:lnTo>
                    <a:pt x="2012" y="1989"/>
                  </a:lnTo>
                  <a:lnTo>
                    <a:pt x="417" y="1989"/>
                  </a:lnTo>
                  <a:lnTo>
                    <a:pt x="417" y="406"/>
                  </a:lnTo>
                  <a:close/>
                  <a:moveTo>
                    <a:pt x="298" y="1"/>
                  </a:moveTo>
                  <a:cubicBezTo>
                    <a:pt x="143" y="1"/>
                    <a:pt x="0" y="132"/>
                    <a:pt x="0" y="298"/>
                  </a:cubicBezTo>
                  <a:lnTo>
                    <a:pt x="0" y="2108"/>
                  </a:lnTo>
                  <a:cubicBezTo>
                    <a:pt x="0" y="2275"/>
                    <a:pt x="143" y="2406"/>
                    <a:pt x="298" y="2406"/>
                  </a:cubicBezTo>
                  <a:lnTo>
                    <a:pt x="2119" y="2406"/>
                  </a:lnTo>
                  <a:cubicBezTo>
                    <a:pt x="2286" y="2406"/>
                    <a:pt x="2417" y="2275"/>
                    <a:pt x="2417" y="2108"/>
                  </a:cubicBezTo>
                  <a:lnTo>
                    <a:pt x="2417" y="298"/>
                  </a:lnTo>
                  <a:cubicBezTo>
                    <a:pt x="2417" y="120"/>
                    <a:pt x="2286" y="1"/>
                    <a:pt x="21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2"/>
            <p:cNvSpPr/>
            <p:nvPr/>
          </p:nvSpPr>
          <p:spPr>
            <a:xfrm>
              <a:off x="6268658" y="3367351"/>
              <a:ext cx="406464" cy="174208"/>
            </a:xfrm>
            <a:custGeom>
              <a:rect b="b" l="l" r="r" t="t"/>
              <a:pathLst>
                <a:path extrusionOk="0" h="5486" w="12800">
                  <a:moveTo>
                    <a:pt x="10419" y="1616"/>
                  </a:moveTo>
                  <a:lnTo>
                    <a:pt x="10419" y="3009"/>
                  </a:lnTo>
                  <a:lnTo>
                    <a:pt x="9573" y="3009"/>
                  </a:lnTo>
                  <a:lnTo>
                    <a:pt x="9573" y="1616"/>
                  </a:lnTo>
                  <a:close/>
                  <a:moveTo>
                    <a:pt x="12395" y="402"/>
                  </a:moveTo>
                  <a:lnTo>
                    <a:pt x="12395" y="414"/>
                  </a:lnTo>
                  <a:lnTo>
                    <a:pt x="12395" y="4224"/>
                  </a:lnTo>
                  <a:lnTo>
                    <a:pt x="12383" y="4236"/>
                  </a:lnTo>
                  <a:lnTo>
                    <a:pt x="10835" y="3807"/>
                  </a:lnTo>
                  <a:lnTo>
                    <a:pt x="10823" y="3795"/>
                  </a:lnTo>
                  <a:lnTo>
                    <a:pt x="10823" y="3224"/>
                  </a:lnTo>
                  <a:lnTo>
                    <a:pt x="10823" y="1414"/>
                  </a:lnTo>
                  <a:lnTo>
                    <a:pt x="10823" y="842"/>
                  </a:lnTo>
                  <a:cubicBezTo>
                    <a:pt x="10823" y="842"/>
                    <a:pt x="10823" y="831"/>
                    <a:pt x="10835" y="831"/>
                  </a:cubicBezTo>
                  <a:lnTo>
                    <a:pt x="12383" y="402"/>
                  </a:lnTo>
                  <a:close/>
                  <a:moveTo>
                    <a:pt x="12362" y="0"/>
                  </a:moveTo>
                  <a:cubicBezTo>
                    <a:pt x="12330" y="0"/>
                    <a:pt x="12297" y="3"/>
                    <a:pt x="12264" y="9"/>
                  </a:cubicBezTo>
                  <a:lnTo>
                    <a:pt x="10716" y="438"/>
                  </a:lnTo>
                  <a:cubicBezTo>
                    <a:pt x="10538" y="485"/>
                    <a:pt x="10407" y="664"/>
                    <a:pt x="10407" y="842"/>
                  </a:cubicBezTo>
                  <a:lnTo>
                    <a:pt x="10407" y="1212"/>
                  </a:lnTo>
                  <a:lnTo>
                    <a:pt x="9549" y="1212"/>
                  </a:lnTo>
                  <a:lnTo>
                    <a:pt x="9549" y="914"/>
                  </a:lnTo>
                  <a:cubicBezTo>
                    <a:pt x="9549" y="819"/>
                    <a:pt x="9466" y="711"/>
                    <a:pt x="9347" y="711"/>
                  </a:cubicBezTo>
                  <a:cubicBezTo>
                    <a:pt x="9228" y="711"/>
                    <a:pt x="9133" y="795"/>
                    <a:pt x="9133" y="914"/>
                  </a:cubicBezTo>
                  <a:lnTo>
                    <a:pt x="9133" y="1414"/>
                  </a:lnTo>
                  <a:lnTo>
                    <a:pt x="9133" y="3224"/>
                  </a:lnTo>
                  <a:lnTo>
                    <a:pt x="9133" y="4986"/>
                  </a:lnTo>
                  <a:cubicBezTo>
                    <a:pt x="9133" y="5045"/>
                    <a:pt x="9085" y="5081"/>
                    <a:pt x="9026" y="5081"/>
                  </a:cubicBezTo>
                  <a:lnTo>
                    <a:pt x="513" y="5081"/>
                  </a:lnTo>
                  <a:cubicBezTo>
                    <a:pt x="453" y="5081"/>
                    <a:pt x="417" y="5045"/>
                    <a:pt x="417" y="4986"/>
                  </a:cubicBezTo>
                  <a:lnTo>
                    <a:pt x="417" y="1854"/>
                  </a:lnTo>
                  <a:cubicBezTo>
                    <a:pt x="417" y="1747"/>
                    <a:pt x="322" y="1652"/>
                    <a:pt x="203" y="1652"/>
                  </a:cubicBezTo>
                  <a:cubicBezTo>
                    <a:pt x="84" y="1652"/>
                    <a:pt x="1" y="1735"/>
                    <a:pt x="1" y="1854"/>
                  </a:cubicBezTo>
                  <a:lnTo>
                    <a:pt x="1" y="4986"/>
                  </a:lnTo>
                  <a:cubicBezTo>
                    <a:pt x="1" y="5260"/>
                    <a:pt x="215" y="5486"/>
                    <a:pt x="501" y="5486"/>
                  </a:cubicBezTo>
                  <a:lnTo>
                    <a:pt x="9014" y="5486"/>
                  </a:lnTo>
                  <a:cubicBezTo>
                    <a:pt x="9299" y="5486"/>
                    <a:pt x="9526" y="5260"/>
                    <a:pt x="9526" y="4986"/>
                  </a:cubicBezTo>
                  <a:lnTo>
                    <a:pt x="9526" y="3414"/>
                  </a:lnTo>
                  <a:lnTo>
                    <a:pt x="10371" y="3414"/>
                  </a:lnTo>
                  <a:lnTo>
                    <a:pt x="10371" y="3795"/>
                  </a:lnTo>
                  <a:cubicBezTo>
                    <a:pt x="10371" y="3986"/>
                    <a:pt x="10502" y="4152"/>
                    <a:pt x="10681" y="4188"/>
                  </a:cubicBezTo>
                  <a:lnTo>
                    <a:pt x="12228" y="4629"/>
                  </a:lnTo>
                  <a:cubicBezTo>
                    <a:pt x="12264" y="4641"/>
                    <a:pt x="12300" y="4641"/>
                    <a:pt x="12347" y="4641"/>
                  </a:cubicBezTo>
                  <a:cubicBezTo>
                    <a:pt x="12443" y="4641"/>
                    <a:pt x="12526" y="4605"/>
                    <a:pt x="12597" y="4545"/>
                  </a:cubicBezTo>
                  <a:cubicBezTo>
                    <a:pt x="12705" y="4474"/>
                    <a:pt x="12764" y="4343"/>
                    <a:pt x="12764" y="4224"/>
                  </a:cubicBezTo>
                  <a:lnTo>
                    <a:pt x="12764" y="426"/>
                  </a:lnTo>
                  <a:cubicBezTo>
                    <a:pt x="12800" y="283"/>
                    <a:pt x="12740" y="164"/>
                    <a:pt x="12633" y="80"/>
                  </a:cubicBezTo>
                  <a:cubicBezTo>
                    <a:pt x="12553" y="27"/>
                    <a:pt x="12459" y="0"/>
                    <a:pt x="123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4" name="Google Shape;1024;p52"/>
          <p:cNvSpPr/>
          <p:nvPr/>
        </p:nvSpPr>
        <p:spPr>
          <a:xfrm>
            <a:off x="5361100" y="3894326"/>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5" name="Google Shape;1025;p52"/>
          <p:cNvGrpSpPr/>
          <p:nvPr/>
        </p:nvGrpSpPr>
        <p:grpSpPr>
          <a:xfrm>
            <a:off x="5433919" y="3962193"/>
            <a:ext cx="182863" cy="192767"/>
            <a:chOff x="3620576" y="2745525"/>
            <a:chExt cx="336889" cy="355592"/>
          </a:xfrm>
        </p:grpSpPr>
        <p:sp>
          <p:nvSpPr>
            <p:cNvPr id="1026" name="Google Shape;1026;p52"/>
            <p:cNvSpPr/>
            <p:nvPr/>
          </p:nvSpPr>
          <p:spPr>
            <a:xfrm>
              <a:off x="3620576" y="2745525"/>
              <a:ext cx="336889" cy="355592"/>
            </a:xfrm>
            <a:custGeom>
              <a:rect b="b" l="l" r="r" t="t"/>
              <a:pathLst>
                <a:path extrusionOk="0" h="11198" w="10609">
                  <a:moveTo>
                    <a:pt x="9856" y="0"/>
                  </a:moveTo>
                  <a:cubicBezTo>
                    <a:pt x="9825" y="0"/>
                    <a:pt x="9794" y="2"/>
                    <a:pt x="9763" y="5"/>
                  </a:cubicBezTo>
                  <a:lnTo>
                    <a:pt x="3310" y="1148"/>
                  </a:lnTo>
                  <a:cubicBezTo>
                    <a:pt x="2965" y="1208"/>
                    <a:pt x="2691" y="1505"/>
                    <a:pt x="2691" y="1863"/>
                  </a:cubicBezTo>
                  <a:lnTo>
                    <a:pt x="2691" y="7161"/>
                  </a:lnTo>
                  <a:cubicBezTo>
                    <a:pt x="2512" y="7101"/>
                    <a:pt x="2324" y="7075"/>
                    <a:pt x="2134" y="7075"/>
                  </a:cubicBezTo>
                  <a:cubicBezTo>
                    <a:pt x="2098" y="7075"/>
                    <a:pt x="2061" y="7076"/>
                    <a:pt x="2024" y="7078"/>
                  </a:cubicBezTo>
                  <a:cubicBezTo>
                    <a:pt x="1489" y="7089"/>
                    <a:pt x="1000" y="7304"/>
                    <a:pt x="608" y="7685"/>
                  </a:cubicBezTo>
                  <a:cubicBezTo>
                    <a:pt x="238" y="8078"/>
                    <a:pt x="12" y="8566"/>
                    <a:pt x="12" y="9102"/>
                  </a:cubicBezTo>
                  <a:cubicBezTo>
                    <a:pt x="0" y="9661"/>
                    <a:pt x="227" y="10185"/>
                    <a:pt x="608" y="10590"/>
                  </a:cubicBezTo>
                  <a:cubicBezTo>
                    <a:pt x="1000" y="10971"/>
                    <a:pt x="1524" y="11197"/>
                    <a:pt x="2072" y="11197"/>
                  </a:cubicBezTo>
                  <a:lnTo>
                    <a:pt x="2096" y="11197"/>
                  </a:lnTo>
                  <a:cubicBezTo>
                    <a:pt x="3215" y="11185"/>
                    <a:pt x="4120" y="10245"/>
                    <a:pt x="4120" y="9114"/>
                  </a:cubicBezTo>
                  <a:lnTo>
                    <a:pt x="4120" y="4934"/>
                  </a:lnTo>
                  <a:cubicBezTo>
                    <a:pt x="4120" y="4827"/>
                    <a:pt x="4037" y="4744"/>
                    <a:pt x="3929" y="4744"/>
                  </a:cubicBezTo>
                  <a:cubicBezTo>
                    <a:pt x="3822" y="4744"/>
                    <a:pt x="3739" y="4827"/>
                    <a:pt x="3739" y="4934"/>
                  </a:cubicBezTo>
                  <a:lnTo>
                    <a:pt x="3739" y="9114"/>
                  </a:lnTo>
                  <a:cubicBezTo>
                    <a:pt x="3739" y="10042"/>
                    <a:pt x="3013" y="10780"/>
                    <a:pt x="2096" y="10792"/>
                  </a:cubicBezTo>
                  <a:lnTo>
                    <a:pt x="2072" y="10792"/>
                  </a:lnTo>
                  <a:cubicBezTo>
                    <a:pt x="1620" y="10792"/>
                    <a:pt x="1203" y="10614"/>
                    <a:pt x="893" y="10304"/>
                  </a:cubicBezTo>
                  <a:cubicBezTo>
                    <a:pt x="572" y="9983"/>
                    <a:pt x="405" y="9566"/>
                    <a:pt x="405" y="9102"/>
                  </a:cubicBezTo>
                  <a:cubicBezTo>
                    <a:pt x="417" y="8221"/>
                    <a:pt x="1143" y="7494"/>
                    <a:pt x="2024" y="7482"/>
                  </a:cubicBezTo>
                  <a:cubicBezTo>
                    <a:pt x="2298" y="7482"/>
                    <a:pt x="2560" y="7518"/>
                    <a:pt x="2798" y="7637"/>
                  </a:cubicBezTo>
                  <a:cubicBezTo>
                    <a:pt x="2826" y="7654"/>
                    <a:pt x="2856" y="7663"/>
                    <a:pt x="2886" y="7663"/>
                  </a:cubicBezTo>
                  <a:cubicBezTo>
                    <a:pt x="2922" y="7663"/>
                    <a:pt x="2957" y="7651"/>
                    <a:pt x="2989" y="7625"/>
                  </a:cubicBezTo>
                  <a:cubicBezTo>
                    <a:pt x="3048" y="7601"/>
                    <a:pt x="3084" y="7518"/>
                    <a:pt x="3084" y="7459"/>
                  </a:cubicBezTo>
                  <a:lnTo>
                    <a:pt x="3084" y="1863"/>
                  </a:lnTo>
                  <a:cubicBezTo>
                    <a:pt x="3084" y="1708"/>
                    <a:pt x="3203" y="1565"/>
                    <a:pt x="3346" y="1541"/>
                  </a:cubicBezTo>
                  <a:lnTo>
                    <a:pt x="9811" y="398"/>
                  </a:lnTo>
                  <a:cubicBezTo>
                    <a:pt x="9834" y="393"/>
                    <a:pt x="9856" y="391"/>
                    <a:pt x="9877" y="391"/>
                  </a:cubicBezTo>
                  <a:cubicBezTo>
                    <a:pt x="9953" y="391"/>
                    <a:pt x="10017" y="423"/>
                    <a:pt x="10073" y="470"/>
                  </a:cubicBezTo>
                  <a:cubicBezTo>
                    <a:pt x="10156" y="529"/>
                    <a:pt x="10192" y="612"/>
                    <a:pt x="10192" y="720"/>
                  </a:cubicBezTo>
                  <a:lnTo>
                    <a:pt x="10192" y="2910"/>
                  </a:lnTo>
                  <a:cubicBezTo>
                    <a:pt x="10192" y="3018"/>
                    <a:pt x="10287" y="3101"/>
                    <a:pt x="10394" y="3101"/>
                  </a:cubicBezTo>
                  <a:cubicBezTo>
                    <a:pt x="10490" y="3101"/>
                    <a:pt x="10585" y="3018"/>
                    <a:pt x="10585" y="2910"/>
                  </a:cubicBezTo>
                  <a:lnTo>
                    <a:pt x="10585" y="720"/>
                  </a:lnTo>
                  <a:cubicBezTo>
                    <a:pt x="10609" y="529"/>
                    <a:pt x="10525" y="315"/>
                    <a:pt x="10359" y="172"/>
                  </a:cubicBezTo>
                  <a:cubicBezTo>
                    <a:pt x="10216" y="60"/>
                    <a:pt x="10039" y="0"/>
                    <a:pt x="985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2"/>
            <p:cNvSpPr/>
            <p:nvPr/>
          </p:nvSpPr>
          <p:spPr>
            <a:xfrm>
              <a:off x="3738896" y="2800747"/>
              <a:ext cx="218570" cy="258771"/>
            </a:xfrm>
            <a:custGeom>
              <a:rect b="b" l="l" r="r" t="t"/>
              <a:pathLst>
                <a:path extrusionOk="0" h="8149" w="6883">
                  <a:moveTo>
                    <a:pt x="5651" y="0"/>
                  </a:moveTo>
                  <a:cubicBezTo>
                    <a:pt x="5637" y="0"/>
                    <a:pt x="5623" y="2"/>
                    <a:pt x="5609" y="5"/>
                  </a:cubicBezTo>
                  <a:lnTo>
                    <a:pt x="156" y="981"/>
                  </a:lnTo>
                  <a:cubicBezTo>
                    <a:pt x="72" y="993"/>
                    <a:pt x="1" y="1076"/>
                    <a:pt x="1" y="1171"/>
                  </a:cubicBezTo>
                  <a:lnTo>
                    <a:pt x="1" y="2267"/>
                  </a:lnTo>
                  <a:cubicBezTo>
                    <a:pt x="1" y="2374"/>
                    <a:pt x="84" y="2469"/>
                    <a:pt x="191" y="2469"/>
                  </a:cubicBezTo>
                  <a:cubicBezTo>
                    <a:pt x="287" y="2469"/>
                    <a:pt x="382" y="2374"/>
                    <a:pt x="382" y="2267"/>
                  </a:cubicBezTo>
                  <a:lnTo>
                    <a:pt x="382" y="1338"/>
                  </a:lnTo>
                  <a:lnTo>
                    <a:pt x="5430" y="445"/>
                  </a:lnTo>
                  <a:lnTo>
                    <a:pt x="5430" y="4112"/>
                  </a:lnTo>
                  <a:cubicBezTo>
                    <a:pt x="5241" y="4052"/>
                    <a:pt x="5051" y="4026"/>
                    <a:pt x="4862" y="4026"/>
                  </a:cubicBezTo>
                  <a:cubicBezTo>
                    <a:pt x="4825" y="4026"/>
                    <a:pt x="4788" y="4027"/>
                    <a:pt x="4752" y="4029"/>
                  </a:cubicBezTo>
                  <a:cubicBezTo>
                    <a:pt x="4216" y="4041"/>
                    <a:pt x="3728" y="4243"/>
                    <a:pt x="3347" y="4636"/>
                  </a:cubicBezTo>
                  <a:cubicBezTo>
                    <a:pt x="2966" y="5029"/>
                    <a:pt x="2751" y="5517"/>
                    <a:pt x="2751" y="6053"/>
                  </a:cubicBezTo>
                  <a:cubicBezTo>
                    <a:pt x="2727" y="6613"/>
                    <a:pt x="2954" y="7136"/>
                    <a:pt x="3347" y="7541"/>
                  </a:cubicBezTo>
                  <a:cubicBezTo>
                    <a:pt x="3728" y="7922"/>
                    <a:pt x="4251" y="8148"/>
                    <a:pt x="4799" y="8148"/>
                  </a:cubicBezTo>
                  <a:lnTo>
                    <a:pt x="4835" y="8148"/>
                  </a:lnTo>
                  <a:cubicBezTo>
                    <a:pt x="5942" y="8137"/>
                    <a:pt x="6859" y="7196"/>
                    <a:pt x="6859" y="6065"/>
                  </a:cubicBezTo>
                  <a:lnTo>
                    <a:pt x="6859" y="2148"/>
                  </a:lnTo>
                  <a:cubicBezTo>
                    <a:pt x="6883" y="2017"/>
                    <a:pt x="6799" y="1933"/>
                    <a:pt x="6692" y="1933"/>
                  </a:cubicBezTo>
                  <a:cubicBezTo>
                    <a:pt x="6585" y="1933"/>
                    <a:pt x="6502" y="2017"/>
                    <a:pt x="6502" y="2124"/>
                  </a:cubicBezTo>
                  <a:lnTo>
                    <a:pt x="6502" y="6041"/>
                  </a:lnTo>
                  <a:cubicBezTo>
                    <a:pt x="6502" y="6958"/>
                    <a:pt x="5775" y="7708"/>
                    <a:pt x="4859" y="7720"/>
                  </a:cubicBezTo>
                  <a:lnTo>
                    <a:pt x="4835" y="7720"/>
                  </a:lnTo>
                  <a:cubicBezTo>
                    <a:pt x="4382" y="7720"/>
                    <a:pt x="3966" y="7541"/>
                    <a:pt x="3656" y="7232"/>
                  </a:cubicBezTo>
                  <a:cubicBezTo>
                    <a:pt x="3335" y="6898"/>
                    <a:pt x="3168" y="6482"/>
                    <a:pt x="3168" y="6017"/>
                  </a:cubicBezTo>
                  <a:cubicBezTo>
                    <a:pt x="3180" y="5148"/>
                    <a:pt x="3906" y="4410"/>
                    <a:pt x="4787" y="4398"/>
                  </a:cubicBezTo>
                  <a:cubicBezTo>
                    <a:pt x="5061" y="4398"/>
                    <a:pt x="5323" y="4446"/>
                    <a:pt x="5561" y="4565"/>
                  </a:cubicBezTo>
                  <a:cubicBezTo>
                    <a:pt x="5588" y="4575"/>
                    <a:pt x="5617" y="4581"/>
                    <a:pt x="5646" y="4581"/>
                  </a:cubicBezTo>
                  <a:cubicBezTo>
                    <a:pt x="5683" y="4581"/>
                    <a:pt x="5719" y="4572"/>
                    <a:pt x="5752" y="4553"/>
                  </a:cubicBezTo>
                  <a:cubicBezTo>
                    <a:pt x="5811" y="4517"/>
                    <a:pt x="5847" y="4446"/>
                    <a:pt x="5847" y="4386"/>
                  </a:cubicBezTo>
                  <a:lnTo>
                    <a:pt x="5847" y="207"/>
                  </a:lnTo>
                  <a:cubicBezTo>
                    <a:pt x="5847" y="147"/>
                    <a:pt x="5811" y="88"/>
                    <a:pt x="5775" y="52"/>
                  </a:cubicBezTo>
                  <a:cubicBezTo>
                    <a:pt x="5739" y="16"/>
                    <a:pt x="5696" y="0"/>
                    <a:pt x="56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52"/>
          <p:cNvSpPr txBox="1"/>
          <p:nvPr/>
        </p:nvSpPr>
        <p:spPr>
          <a:xfrm>
            <a:off x="2208952" y="3459650"/>
            <a:ext cx="1503000" cy="101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Proactive</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a:t>
            </a:r>
            <a:r>
              <a:rPr lang="en">
                <a:solidFill>
                  <a:schemeClr val="dk1"/>
                </a:solidFill>
                <a:latin typeface="Nunito"/>
                <a:ea typeface="Nunito"/>
                <a:cs typeface="Nunito"/>
                <a:sym typeface="Nunito"/>
              </a:rPr>
              <a:t>orker</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P</a:t>
            </a:r>
            <a:r>
              <a:rPr lang="en">
                <a:solidFill>
                  <a:schemeClr val="dk1"/>
                </a:solidFill>
                <a:latin typeface="Nunito"/>
                <a:ea typeface="Nunito"/>
                <a:cs typeface="Nunito"/>
                <a:sym typeface="Nunito"/>
              </a:rPr>
              <a:t>roductive</a:t>
            </a:r>
            <a:endParaRPr>
              <a:solidFill>
                <a:schemeClr val="dk1"/>
              </a:solidFill>
              <a:latin typeface="Nunito"/>
              <a:ea typeface="Nunito"/>
              <a:cs typeface="Nunito"/>
              <a:sym typeface="Nunito"/>
            </a:endParaRPr>
          </a:p>
          <a:p>
            <a:pPr indent="-317500" lvl="0" marL="457200" rtl="0" algn="l">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a:t>
            </a:r>
            <a:r>
              <a:rPr lang="en">
                <a:solidFill>
                  <a:schemeClr val="dk1"/>
                </a:solidFill>
                <a:latin typeface="Nunito"/>
                <a:ea typeface="Nunito"/>
                <a:cs typeface="Nunito"/>
                <a:sym typeface="Nunito"/>
              </a:rPr>
              <a:t>riendly</a:t>
            </a:r>
            <a:endParaRPr>
              <a:solidFill>
                <a:schemeClr val="dk1"/>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53"/>
          <p:cNvSpPr/>
          <p:nvPr/>
        </p:nvSpPr>
        <p:spPr>
          <a:xfrm>
            <a:off x="720075" y="1454875"/>
            <a:ext cx="7704000" cy="605100"/>
          </a:xfrm>
          <a:prstGeom prst="roundRect">
            <a:avLst>
              <a:gd fmla="val 50000" name="adj"/>
            </a:avLst>
          </a:prstGeom>
          <a:gradFill>
            <a:gsLst>
              <a:gs pos="0">
                <a:srgbClr val="08E0DB"/>
              </a:gs>
              <a:gs pos="100000">
                <a:srgbClr val="0336D0"/>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3"/>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aphicFrame>
        <p:nvGraphicFramePr>
          <p:cNvPr id="1035" name="Google Shape;1035;p53"/>
          <p:cNvGraphicFramePr/>
          <p:nvPr/>
        </p:nvGraphicFramePr>
        <p:xfrm>
          <a:off x="720075" y="1455387"/>
          <a:ext cx="3000000" cy="3000000"/>
        </p:xfrm>
        <a:graphic>
          <a:graphicData uri="http://schemas.openxmlformats.org/drawingml/2006/table">
            <a:tbl>
              <a:tblPr>
                <a:noFill/>
                <a:tableStyleId>{066275CA-9882-437B-8576-B2F9BCF20BE9}</a:tableStyleId>
              </a:tblPr>
              <a:tblGrid>
                <a:gridCol w="1284000"/>
                <a:gridCol w="1284000"/>
                <a:gridCol w="1284000"/>
                <a:gridCol w="1284000"/>
                <a:gridCol w="1284000"/>
                <a:gridCol w="1284000"/>
              </a:tblGrid>
              <a:tr h="632975">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Time</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Mon</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Tue</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Wed</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Thu</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Fri</a:t>
                      </a:r>
                      <a:endParaRPr b="1" sz="21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9:00 </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Jupiter</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10:00 </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Mars</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Mercury</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11:00 </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Neptune</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12:00</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Mars</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13</a:t>
                      </a:r>
                      <a:r>
                        <a:rPr b="1" lang="en" sz="1600">
                          <a:solidFill>
                            <a:schemeClr val="dk1"/>
                          </a:solidFill>
                          <a:latin typeface="Albert Sans"/>
                          <a:ea typeface="Albert Sans"/>
                          <a:cs typeface="Albert Sans"/>
                          <a:sym typeface="Albert Sans"/>
                        </a:rPr>
                        <a:t>:00</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Neptune</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Mercury</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21800">
                <a:tc>
                  <a:txBody>
                    <a:bodyPr/>
                    <a:lstStyle/>
                    <a:p>
                      <a:pPr indent="0" lvl="0" marL="0" rtl="0" algn="ctr">
                        <a:spcBef>
                          <a:spcPts val="0"/>
                        </a:spcBef>
                        <a:spcAft>
                          <a:spcPts val="0"/>
                        </a:spcAft>
                        <a:buNone/>
                      </a:pPr>
                      <a:r>
                        <a:rPr b="1" lang="en" sz="1600">
                          <a:solidFill>
                            <a:schemeClr val="dk1"/>
                          </a:solidFill>
                          <a:latin typeface="Albert Sans"/>
                          <a:ea typeface="Albert Sans"/>
                          <a:cs typeface="Albert Sans"/>
                          <a:sym typeface="Albert Sans"/>
                        </a:rPr>
                        <a:t>14</a:t>
                      </a:r>
                      <a:r>
                        <a:rPr b="1" lang="en" sz="1600">
                          <a:solidFill>
                            <a:schemeClr val="dk1"/>
                          </a:solidFill>
                          <a:latin typeface="Albert Sans"/>
                          <a:ea typeface="Albert Sans"/>
                          <a:cs typeface="Albert Sans"/>
                          <a:sym typeface="Albert Sans"/>
                        </a:rPr>
                        <a:t>:00</a:t>
                      </a:r>
                      <a:endParaRPr b="1" sz="1600">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5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1041" name="Google Shape;1041;p54"/>
          <p:cNvGrpSpPr/>
          <p:nvPr/>
        </p:nvGrpSpPr>
        <p:grpSpPr>
          <a:xfrm>
            <a:off x="712300" y="3370582"/>
            <a:ext cx="2145900" cy="1226794"/>
            <a:chOff x="1007450" y="3275082"/>
            <a:chExt cx="2145900" cy="1226794"/>
          </a:xfrm>
        </p:grpSpPr>
        <p:sp>
          <p:nvSpPr>
            <p:cNvPr id="1042" name="Google Shape;1042;p54"/>
            <p:cNvSpPr txBox="1"/>
            <p:nvPr/>
          </p:nvSpPr>
          <p:spPr>
            <a:xfrm>
              <a:off x="1007450" y="3275082"/>
              <a:ext cx="2145900" cy="4620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Mercury</a:t>
              </a:r>
              <a:endParaRPr b="1" sz="2100">
                <a:solidFill>
                  <a:schemeClr val="dk2"/>
                </a:solidFill>
                <a:latin typeface="Albert Sans"/>
                <a:ea typeface="Albert Sans"/>
                <a:cs typeface="Albert Sans"/>
                <a:sym typeface="Albert Sans"/>
              </a:endParaRPr>
            </a:p>
          </p:txBody>
        </p:sp>
        <p:sp>
          <p:nvSpPr>
            <p:cNvPr id="1043" name="Google Shape;1043;p54"/>
            <p:cNvSpPr txBox="1"/>
            <p:nvPr/>
          </p:nvSpPr>
          <p:spPr>
            <a:xfrm>
              <a:off x="1007450" y="3717675"/>
              <a:ext cx="2145900" cy="7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Mercury is the closest planet to the Sun and the smallest one</a:t>
              </a:r>
              <a:endParaRPr>
                <a:solidFill>
                  <a:schemeClr val="dk1"/>
                </a:solidFill>
                <a:latin typeface="Nunito"/>
                <a:ea typeface="Nunito"/>
                <a:cs typeface="Nunito"/>
                <a:sym typeface="Nunito"/>
              </a:endParaRPr>
            </a:p>
          </p:txBody>
        </p:sp>
      </p:grpSp>
      <p:grpSp>
        <p:nvGrpSpPr>
          <p:cNvPr id="1044" name="Google Shape;1044;p54"/>
          <p:cNvGrpSpPr/>
          <p:nvPr/>
        </p:nvGrpSpPr>
        <p:grpSpPr>
          <a:xfrm>
            <a:off x="3499050" y="3370582"/>
            <a:ext cx="2145902" cy="1226794"/>
            <a:chOff x="3499050" y="3275082"/>
            <a:chExt cx="2145902" cy="1226794"/>
          </a:xfrm>
        </p:grpSpPr>
        <p:sp>
          <p:nvSpPr>
            <p:cNvPr id="1045" name="Google Shape;1045;p54"/>
            <p:cNvSpPr txBox="1"/>
            <p:nvPr/>
          </p:nvSpPr>
          <p:spPr>
            <a:xfrm>
              <a:off x="3499050" y="3717675"/>
              <a:ext cx="2145900" cy="7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 has a beautiful name and is the second planet from the Sun</a:t>
              </a:r>
              <a:endParaRPr>
                <a:solidFill>
                  <a:schemeClr val="dk1"/>
                </a:solidFill>
                <a:latin typeface="Nunito"/>
                <a:ea typeface="Nunito"/>
                <a:cs typeface="Nunito"/>
                <a:sym typeface="Nunito"/>
              </a:endParaRPr>
            </a:p>
          </p:txBody>
        </p:sp>
        <p:sp>
          <p:nvSpPr>
            <p:cNvPr id="1046" name="Google Shape;1046;p54"/>
            <p:cNvSpPr txBox="1"/>
            <p:nvPr/>
          </p:nvSpPr>
          <p:spPr>
            <a:xfrm>
              <a:off x="3499052" y="3275082"/>
              <a:ext cx="2145900" cy="4620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Venus</a:t>
              </a:r>
              <a:endParaRPr b="1" sz="2100">
                <a:solidFill>
                  <a:schemeClr val="dk2"/>
                </a:solidFill>
                <a:latin typeface="Albert Sans"/>
                <a:ea typeface="Albert Sans"/>
                <a:cs typeface="Albert Sans"/>
                <a:sym typeface="Albert Sans"/>
              </a:endParaRPr>
            </a:p>
          </p:txBody>
        </p:sp>
      </p:grpSp>
      <p:grpSp>
        <p:nvGrpSpPr>
          <p:cNvPr id="1047" name="Google Shape;1047;p54"/>
          <p:cNvGrpSpPr/>
          <p:nvPr/>
        </p:nvGrpSpPr>
        <p:grpSpPr>
          <a:xfrm>
            <a:off x="6285800" y="3370580"/>
            <a:ext cx="2145903" cy="1226796"/>
            <a:chOff x="5990650" y="3275080"/>
            <a:chExt cx="2145903" cy="1226796"/>
          </a:xfrm>
        </p:grpSpPr>
        <p:sp>
          <p:nvSpPr>
            <p:cNvPr id="1048" name="Google Shape;1048;p54"/>
            <p:cNvSpPr txBox="1"/>
            <p:nvPr/>
          </p:nvSpPr>
          <p:spPr>
            <a:xfrm>
              <a:off x="5990650" y="3717676"/>
              <a:ext cx="2145900" cy="7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Despite being red, Mars is actually a cold place. It’s made of basalt</a:t>
              </a:r>
              <a:endParaRPr>
                <a:solidFill>
                  <a:schemeClr val="dk1"/>
                </a:solidFill>
                <a:latin typeface="Nunito"/>
                <a:ea typeface="Nunito"/>
                <a:cs typeface="Nunito"/>
                <a:sym typeface="Nunito"/>
              </a:endParaRPr>
            </a:p>
          </p:txBody>
        </p:sp>
        <p:sp>
          <p:nvSpPr>
            <p:cNvPr id="1049" name="Google Shape;1049;p54"/>
            <p:cNvSpPr txBox="1"/>
            <p:nvPr/>
          </p:nvSpPr>
          <p:spPr>
            <a:xfrm>
              <a:off x="5990653" y="3275080"/>
              <a:ext cx="2145900" cy="4620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Mars</a:t>
              </a:r>
              <a:endParaRPr b="1" sz="2100">
                <a:solidFill>
                  <a:schemeClr val="dk2"/>
                </a:solidFill>
                <a:latin typeface="Albert Sans"/>
                <a:ea typeface="Albert Sans"/>
                <a:cs typeface="Albert Sans"/>
                <a:sym typeface="Albert Sans"/>
              </a:endParaRPr>
            </a:p>
          </p:txBody>
        </p:sp>
      </p:grpSp>
      <p:sp>
        <p:nvSpPr>
          <p:cNvPr id="1050" name="Google Shape;1050;p54"/>
          <p:cNvSpPr txBox="1"/>
          <p:nvPr/>
        </p:nvSpPr>
        <p:spPr>
          <a:xfrm>
            <a:off x="3781800" y="1443825"/>
            <a:ext cx="1580400" cy="408600"/>
          </a:xfrm>
          <a:prstGeom prst="rect">
            <a:avLst/>
          </a:prstGeom>
          <a:noFill/>
          <a:ln>
            <a:noFill/>
          </a:ln>
        </p:spPr>
        <p:txBody>
          <a:bodyPr anchorCtr="0" anchor="ctr" bIns="0" lIns="91425" spcFirstLastPara="1" rIns="91425" wrap="square" tIns="0">
            <a:noAutofit/>
          </a:bodyPr>
          <a:lstStyle/>
          <a:p>
            <a:pPr indent="0" lvl="0" marL="0" rtl="0" algn="ctr">
              <a:spcBef>
                <a:spcPts val="0"/>
              </a:spcBef>
              <a:spcAft>
                <a:spcPts val="0"/>
              </a:spcAft>
              <a:buNone/>
            </a:pPr>
            <a:r>
              <a:rPr b="1" lang="en" sz="2400">
                <a:solidFill>
                  <a:schemeClr val="lt2"/>
                </a:solidFill>
                <a:latin typeface="Albert Sans"/>
                <a:ea typeface="Albert Sans"/>
                <a:cs typeface="Albert Sans"/>
                <a:sym typeface="Albert Sans"/>
              </a:rPr>
              <a:t>Sun</a:t>
            </a:r>
            <a:endParaRPr b="1" sz="2400">
              <a:solidFill>
                <a:schemeClr val="lt2"/>
              </a:solidFill>
              <a:latin typeface="Albert Sans"/>
              <a:ea typeface="Albert Sans"/>
              <a:cs typeface="Albert Sans"/>
              <a:sym typeface="Albert Sans"/>
            </a:endParaRPr>
          </a:p>
        </p:txBody>
      </p:sp>
      <p:cxnSp>
        <p:nvCxnSpPr>
          <p:cNvPr id="1051" name="Google Shape;1051;p54"/>
          <p:cNvCxnSpPr>
            <a:stCxn id="1050" idx="1"/>
            <a:endCxn id="1052" idx="0"/>
          </p:cNvCxnSpPr>
          <p:nvPr/>
        </p:nvCxnSpPr>
        <p:spPr>
          <a:xfrm flipH="1">
            <a:off x="1785300" y="1648125"/>
            <a:ext cx="1996500" cy="493800"/>
          </a:xfrm>
          <a:prstGeom prst="bentConnector2">
            <a:avLst/>
          </a:prstGeom>
          <a:noFill/>
          <a:ln cap="flat" cmpd="sng" w="19050">
            <a:solidFill>
              <a:schemeClr val="accent3"/>
            </a:solidFill>
            <a:prstDash val="dot"/>
            <a:round/>
            <a:headEnd len="med" w="med" type="none"/>
            <a:tailEnd len="med" w="med" type="none"/>
          </a:ln>
        </p:spPr>
      </p:cxnSp>
      <p:cxnSp>
        <p:nvCxnSpPr>
          <p:cNvPr id="1053" name="Google Shape;1053;p54"/>
          <p:cNvCxnSpPr>
            <a:stCxn id="1050" idx="3"/>
            <a:endCxn id="1054" idx="0"/>
          </p:cNvCxnSpPr>
          <p:nvPr/>
        </p:nvCxnSpPr>
        <p:spPr>
          <a:xfrm>
            <a:off x="5362200" y="1648125"/>
            <a:ext cx="1996500" cy="493800"/>
          </a:xfrm>
          <a:prstGeom prst="bentConnector2">
            <a:avLst/>
          </a:prstGeom>
          <a:noFill/>
          <a:ln cap="flat" cmpd="sng" w="19050">
            <a:solidFill>
              <a:schemeClr val="accent3"/>
            </a:solidFill>
            <a:prstDash val="dot"/>
            <a:round/>
            <a:headEnd len="med" w="med" type="none"/>
            <a:tailEnd len="med" w="med" type="none"/>
          </a:ln>
        </p:spPr>
      </p:cxnSp>
      <p:cxnSp>
        <p:nvCxnSpPr>
          <p:cNvPr id="1055" name="Google Shape;1055;p54"/>
          <p:cNvCxnSpPr>
            <a:stCxn id="1050" idx="2"/>
            <a:endCxn id="1056" idx="0"/>
          </p:cNvCxnSpPr>
          <p:nvPr/>
        </p:nvCxnSpPr>
        <p:spPr>
          <a:xfrm>
            <a:off x="4572000" y="1852425"/>
            <a:ext cx="0" cy="289500"/>
          </a:xfrm>
          <a:prstGeom prst="straightConnector1">
            <a:avLst/>
          </a:prstGeom>
          <a:noFill/>
          <a:ln cap="flat" cmpd="sng" w="19050">
            <a:solidFill>
              <a:schemeClr val="accent3"/>
            </a:solidFill>
            <a:prstDash val="dot"/>
            <a:round/>
            <a:headEnd len="med" w="med" type="none"/>
            <a:tailEnd len="med" w="med" type="none"/>
          </a:ln>
        </p:spPr>
      </p:cxnSp>
      <p:sp>
        <p:nvSpPr>
          <p:cNvPr id="1052" name="Google Shape;1052;p54"/>
          <p:cNvSpPr/>
          <p:nvPr/>
        </p:nvSpPr>
        <p:spPr>
          <a:xfrm>
            <a:off x="1212800" y="2141975"/>
            <a:ext cx="1144800" cy="114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lt1"/>
                </a:solidFill>
                <a:latin typeface="Albert Sans"/>
                <a:ea typeface="Albert Sans"/>
                <a:cs typeface="Albert Sans"/>
                <a:sym typeface="Albert Sans"/>
              </a:rPr>
              <a:t>01</a:t>
            </a:r>
            <a:endParaRPr b="1" sz="3500">
              <a:solidFill>
                <a:schemeClr val="lt1"/>
              </a:solidFill>
              <a:latin typeface="Albert Sans"/>
              <a:ea typeface="Albert Sans"/>
              <a:cs typeface="Albert Sans"/>
              <a:sym typeface="Albert Sans"/>
            </a:endParaRPr>
          </a:p>
        </p:txBody>
      </p:sp>
      <p:sp>
        <p:nvSpPr>
          <p:cNvPr id="1056" name="Google Shape;1056;p54"/>
          <p:cNvSpPr/>
          <p:nvPr/>
        </p:nvSpPr>
        <p:spPr>
          <a:xfrm>
            <a:off x="3999600" y="2141975"/>
            <a:ext cx="1144800" cy="114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lt1"/>
                </a:solidFill>
                <a:latin typeface="Albert Sans"/>
                <a:ea typeface="Albert Sans"/>
                <a:cs typeface="Albert Sans"/>
                <a:sym typeface="Albert Sans"/>
              </a:rPr>
              <a:t>02</a:t>
            </a:r>
            <a:endParaRPr b="1" sz="3500">
              <a:solidFill>
                <a:schemeClr val="lt1"/>
              </a:solidFill>
              <a:latin typeface="Albert Sans"/>
              <a:ea typeface="Albert Sans"/>
              <a:cs typeface="Albert Sans"/>
              <a:sym typeface="Albert Sans"/>
            </a:endParaRPr>
          </a:p>
        </p:txBody>
      </p:sp>
      <p:sp>
        <p:nvSpPr>
          <p:cNvPr id="1054" name="Google Shape;1054;p54"/>
          <p:cNvSpPr/>
          <p:nvPr/>
        </p:nvSpPr>
        <p:spPr>
          <a:xfrm>
            <a:off x="6786400" y="2141975"/>
            <a:ext cx="1144800" cy="114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lt1"/>
                </a:solidFill>
                <a:latin typeface="Albert Sans"/>
                <a:ea typeface="Albert Sans"/>
                <a:cs typeface="Albert Sans"/>
                <a:sym typeface="Albert Sans"/>
              </a:rPr>
              <a:t>03</a:t>
            </a:r>
            <a:endParaRPr b="1" sz="3500">
              <a:solidFill>
                <a:schemeClr val="lt1"/>
              </a:solidFill>
              <a:latin typeface="Albert Sans"/>
              <a:ea typeface="Albert Sans"/>
              <a:cs typeface="Albert Sans"/>
              <a:sym typeface="Albert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55"/>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1062" name="Google Shape;1062;p55"/>
          <p:cNvGrpSpPr/>
          <p:nvPr/>
        </p:nvGrpSpPr>
        <p:grpSpPr>
          <a:xfrm>
            <a:off x="717947" y="1441525"/>
            <a:ext cx="2145905" cy="964525"/>
            <a:chOff x="1007450" y="1727025"/>
            <a:chExt cx="2145905" cy="964525"/>
          </a:xfrm>
        </p:grpSpPr>
        <p:sp>
          <p:nvSpPr>
            <p:cNvPr id="1063" name="Google Shape;1063;p55"/>
            <p:cNvSpPr txBox="1"/>
            <p:nvPr/>
          </p:nvSpPr>
          <p:spPr>
            <a:xfrm>
              <a:off x="1007450" y="1727025"/>
              <a:ext cx="21459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sp>
          <p:nvSpPr>
            <p:cNvPr id="1064" name="Google Shape;1064;p55"/>
            <p:cNvSpPr txBox="1"/>
            <p:nvPr/>
          </p:nvSpPr>
          <p:spPr>
            <a:xfrm>
              <a:off x="1007455" y="2107150"/>
              <a:ext cx="2145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It’s the closest planet to the Sun</a:t>
              </a:r>
              <a:endParaRPr>
                <a:solidFill>
                  <a:schemeClr val="dk1"/>
                </a:solidFill>
                <a:latin typeface="Albert Sans"/>
                <a:ea typeface="Albert Sans"/>
                <a:cs typeface="Albert Sans"/>
                <a:sym typeface="Albert Sans"/>
              </a:endParaRPr>
            </a:p>
          </p:txBody>
        </p:sp>
      </p:grpSp>
      <p:grpSp>
        <p:nvGrpSpPr>
          <p:cNvPr id="1065" name="Google Shape;1065;p55"/>
          <p:cNvGrpSpPr/>
          <p:nvPr/>
        </p:nvGrpSpPr>
        <p:grpSpPr>
          <a:xfrm>
            <a:off x="2107498" y="3629053"/>
            <a:ext cx="2145905" cy="964497"/>
            <a:chOff x="2253250" y="3419753"/>
            <a:chExt cx="2145905" cy="964497"/>
          </a:xfrm>
        </p:grpSpPr>
        <p:sp>
          <p:nvSpPr>
            <p:cNvPr id="1066" name="Google Shape;1066;p55"/>
            <p:cNvSpPr txBox="1"/>
            <p:nvPr/>
          </p:nvSpPr>
          <p:spPr>
            <a:xfrm>
              <a:off x="2253255" y="3799850"/>
              <a:ext cx="2145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Jupiter is the biggest planet of them all</a:t>
              </a:r>
              <a:endParaRPr>
                <a:solidFill>
                  <a:schemeClr val="dk1"/>
                </a:solidFill>
                <a:latin typeface="Albert Sans"/>
                <a:ea typeface="Albert Sans"/>
                <a:cs typeface="Albert Sans"/>
                <a:sym typeface="Albert Sans"/>
              </a:endParaRPr>
            </a:p>
          </p:txBody>
        </p:sp>
        <p:sp>
          <p:nvSpPr>
            <p:cNvPr id="1067" name="Google Shape;1067;p55"/>
            <p:cNvSpPr txBox="1"/>
            <p:nvPr/>
          </p:nvSpPr>
          <p:spPr>
            <a:xfrm>
              <a:off x="2253250" y="3419753"/>
              <a:ext cx="21459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grpSp>
        <p:nvGrpSpPr>
          <p:cNvPr id="1068" name="Google Shape;1068;p55"/>
          <p:cNvGrpSpPr/>
          <p:nvPr/>
        </p:nvGrpSpPr>
        <p:grpSpPr>
          <a:xfrm>
            <a:off x="6276150" y="1441525"/>
            <a:ext cx="2145902" cy="964525"/>
            <a:chOff x="5990650" y="1727025"/>
            <a:chExt cx="2145902" cy="964525"/>
          </a:xfrm>
        </p:grpSpPr>
        <p:sp>
          <p:nvSpPr>
            <p:cNvPr id="1069" name="Google Shape;1069;p55"/>
            <p:cNvSpPr txBox="1"/>
            <p:nvPr/>
          </p:nvSpPr>
          <p:spPr>
            <a:xfrm>
              <a:off x="5990652" y="2107150"/>
              <a:ext cx="2145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 has extremely high temperatures</a:t>
              </a:r>
              <a:endParaRPr>
                <a:solidFill>
                  <a:schemeClr val="dk1"/>
                </a:solidFill>
                <a:latin typeface="Albert Sans"/>
                <a:ea typeface="Albert Sans"/>
                <a:cs typeface="Albert Sans"/>
                <a:sym typeface="Albert Sans"/>
              </a:endParaRPr>
            </a:p>
          </p:txBody>
        </p:sp>
        <p:sp>
          <p:nvSpPr>
            <p:cNvPr id="1070" name="Google Shape;1070;p55"/>
            <p:cNvSpPr txBox="1"/>
            <p:nvPr/>
          </p:nvSpPr>
          <p:spPr>
            <a:xfrm>
              <a:off x="5990650" y="1727025"/>
              <a:ext cx="21459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grpSp>
        <p:nvGrpSpPr>
          <p:cNvPr id="1071" name="Google Shape;1071;p55"/>
          <p:cNvGrpSpPr/>
          <p:nvPr/>
        </p:nvGrpSpPr>
        <p:grpSpPr>
          <a:xfrm>
            <a:off x="3497049" y="1441525"/>
            <a:ext cx="2145902" cy="964525"/>
            <a:chOff x="3499050" y="1727025"/>
            <a:chExt cx="2145902" cy="964525"/>
          </a:xfrm>
        </p:grpSpPr>
        <p:sp>
          <p:nvSpPr>
            <p:cNvPr id="1072" name="Google Shape;1072;p55"/>
            <p:cNvSpPr txBox="1"/>
            <p:nvPr/>
          </p:nvSpPr>
          <p:spPr>
            <a:xfrm>
              <a:off x="3499050" y="2107150"/>
              <a:ext cx="2145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Mars is actually a very cold place</a:t>
              </a:r>
              <a:endParaRPr>
                <a:solidFill>
                  <a:schemeClr val="dk1"/>
                </a:solidFill>
                <a:latin typeface="Albert Sans"/>
                <a:ea typeface="Albert Sans"/>
                <a:cs typeface="Albert Sans"/>
                <a:sym typeface="Albert Sans"/>
              </a:endParaRPr>
            </a:p>
          </p:txBody>
        </p:sp>
        <p:sp>
          <p:nvSpPr>
            <p:cNvPr id="1073" name="Google Shape;1073;p55"/>
            <p:cNvSpPr txBox="1"/>
            <p:nvPr/>
          </p:nvSpPr>
          <p:spPr>
            <a:xfrm>
              <a:off x="3499053" y="1727025"/>
              <a:ext cx="21459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grpSp>
      <p:grpSp>
        <p:nvGrpSpPr>
          <p:cNvPr id="1074" name="Google Shape;1074;p55"/>
          <p:cNvGrpSpPr/>
          <p:nvPr/>
        </p:nvGrpSpPr>
        <p:grpSpPr>
          <a:xfrm>
            <a:off x="4886599" y="3629053"/>
            <a:ext cx="2145902" cy="964497"/>
            <a:chOff x="4744850" y="3419753"/>
            <a:chExt cx="2145902" cy="964497"/>
          </a:xfrm>
        </p:grpSpPr>
        <p:sp>
          <p:nvSpPr>
            <p:cNvPr id="1075" name="Google Shape;1075;p55"/>
            <p:cNvSpPr txBox="1"/>
            <p:nvPr/>
          </p:nvSpPr>
          <p:spPr>
            <a:xfrm>
              <a:off x="4744850" y="3799850"/>
              <a:ext cx="2145900" cy="58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Neptune is very far away from us</a:t>
              </a:r>
              <a:endParaRPr>
                <a:solidFill>
                  <a:schemeClr val="dk1"/>
                </a:solidFill>
                <a:latin typeface="Albert Sans"/>
                <a:ea typeface="Albert Sans"/>
                <a:cs typeface="Albert Sans"/>
                <a:sym typeface="Albert Sans"/>
              </a:endParaRPr>
            </a:p>
          </p:txBody>
        </p:sp>
        <p:sp>
          <p:nvSpPr>
            <p:cNvPr id="1076" name="Google Shape;1076;p55"/>
            <p:cNvSpPr txBox="1"/>
            <p:nvPr/>
          </p:nvSpPr>
          <p:spPr>
            <a:xfrm>
              <a:off x="4744853" y="3419753"/>
              <a:ext cx="21459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Neptune</a:t>
              </a:r>
              <a:endParaRPr b="1" sz="2400">
                <a:solidFill>
                  <a:schemeClr val="dk2"/>
                </a:solidFill>
                <a:latin typeface="Albert Sans"/>
                <a:ea typeface="Albert Sans"/>
                <a:cs typeface="Albert Sans"/>
                <a:sym typeface="Albert Sans"/>
              </a:endParaRPr>
            </a:p>
          </p:txBody>
        </p:sp>
      </p:grpSp>
      <p:cxnSp>
        <p:nvCxnSpPr>
          <p:cNvPr id="1077" name="Google Shape;1077;p55"/>
          <p:cNvCxnSpPr>
            <a:stCxn id="1064" idx="2"/>
            <a:endCxn id="1067" idx="0"/>
          </p:cNvCxnSpPr>
          <p:nvPr/>
        </p:nvCxnSpPr>
        <p:spPr>
          <a:xfrm flipH="1" rot="-5400000">
            <a:off x="1874152" y="2322800"/>
            <a:ext cx="1223100" cy="1389600"/>
          </a:xfrm>
          <a:prstGeom prst="bentConnector3">
            <a:avLst>
              <a:gd fmla="val 49996" name="adj1"/>
            </a:avLst>
          </a:prstGeom>
          <a:noFill/>
          <a:ln cap="flat" cmpd="sng" w="19050">
            <a:solidFill>
              <a:schemeClr val="accent3"/>
            </a:solidFill>
            <a:prstDash val="dot"/>
            <a:round/>
            <a:headEnd len="med" w="med" type="none"/>
            <a:tailEnd len="med" w="med" type="none"/>
          </a:ln>
        </p:spPr>
      </p:cxnSp>
      <p:cxnSp>
        <p:nvCxnSpPr>
          <p:cNvPr id="1078" name="Google Shape;1078;p55"/>
          <p:cNvCxnSpPr>
            <a:stCxn id="1067" idx="0"/>
            <a:endCxn id="1072" idx="2"/>
          </p:cNvCxnSpPr>
          <p:nvPr/>
        </p:nvCxnSpPr>
        <p:spPr>
          <a:xfrm rot="-5400000">
            <a:off x="3263698" y="2322703"/>
            <a:ext cx="1223100" cy="1389600"/>
          </a:xfrm>
          <a:prstGeom prst="bentConnector3">
            <a:avLst>
              <a:gd fmla="val 49996" name="adj1"/>
            </a:avLst>
          </a:prstGeom>
          <a:noFill/>
          <a:ln cap="flat" cmpd="sng" w="19050">
            <a:solidFill>
              <a:schemeClr val="accent3"/>
            </a:solidFill>
            <a:prstDash val="dot"/>
            <a:round/>
            <a:headEnd len="med" w="med" type="none"/>
            <a:tailEnd len="med" w="med" type="none"/>
          </a:ln>
        </p:spPr>
      </p:cxnSp>
      <p:cxnSp>
        <p:nvCxnSpPr>
          <p:cNvPr id="1079" name="Google Shape;1079;p55"/>
          <p:cNvCxnSpPr>
            <a:stCxn id="1072" idx="2"/>
            <a:endCxn id="1076" idx="0"/>
          </p:cNvCxnSpPr>
          <p:nvPr/>
        </p:nvCxnSpPr>
        <p:spPr>
          <a:xfrm flipH="1" rot="-5400000">
            <a:off x="4653249" y="2322800"/>
            <a:ext cx="1223100" cy="1389600"/>
          </a:xfrm>
          <a:prstGeom prst="bentConnector3">
            <a:avLst>
              <a:gd fmla="val 49996" name="adj1"/>
            </a:avLst>
          </a:prstGeom>
          <a:noFill/>
          <a:ln cap="flat" cmpd="sng" w="19050">
            <a:solidFill>
              <a:schemeClr val="accent3"/>
            </a:solidFill>
            <a:prstDash val="dot"/>
            <a:round/>
            <a:headEnd len="med" w="med" type="none"/>
            <a:tailEnd len="med" w="med" type="none"/>
          </a:ln>
        </p:spPr>
      </p:cxnSp>
      <p:cxnSp>
        <p:nvCxnSpPr>
          <p:cNvPr id="1080" name="Google Shape;1080;p55"/>
          <p:cNvCxnSpPr>
            <a:stCxn id="1076" idx="0"/>
            <a:endCxn id="1069" idx="2"/>
          </p:cNvCxnSpPr>
          <p:nvPr/>
        </p:nvCxnSpPr>
        <p:spPr>
          <a:xfrm rot="-5400000">
            <a:off x="6042802" y="2322703"/>
            <a:ext cx="1223100" cy="1389600"/>
          </a:xfrm>
          <a:prstGeom prst="bentConnector3">
            <a:avLst>
              <a:gd fmla="val 49996" name="adj1"/>
            </a:avLst>
          </a:prstGeom>
          <a:noFill/>
          <a:ln cap="flat" cmpd="sng" w="19050">
            <a:solidFill>
              <a:schemeClr val="accent3"/>
            </a:solidFill>
            <a:prstDash val="dot"/>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56"/>
          <p:cNvSpPr/>
          <p:nvPr/>
        </p:nvSpPr>
        <p:spPr>
          <a:xfrm>
            <a:off x="4099650" y="1437860"/>
            <a:ext cx="944700" cy="944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6"/>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1087" name="Google Shape;1087;p56"/>
          <p:cNvGrpSpPr/>
          <p:nvPr/>
        </p:nvGrpSpPr>
        <p:grpSpPr>
          <a:xfrm>
            <a:off x="718111" y="2556701"/>
            <a:ext cx="3683414" cy="2039724"/>
            <a:chOff x="718111" y="2480501"/>
            <a:chExt cx="3683414" cy="2039724"/>
          </a:xfrm>
        </p:grpSpPr>
        <p:sp>
          <p:nvSpPr>
            <p:cNvPr id="1088" name="Google Shape;1088;p56"/>
            <p:cNvSpPr txBox="1"/>
            <p:nvPr/>
          </p:nvSpPr>
          <p:spPr>
            <a:xfrm>
              <a:off x="718111" y="2480501"/>
              <a:ext cx="36834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sp>
          <p:nvSpPr>
            <p:cNvPr id="1089" name="Google Shape;1089;p56"/>
            <p:cNvSpPr txBox="1"/>
            <p:nvPr/>
          </p:nvSpPr>
          <p:spPr>
            <a:xfrm>
              <a:off x="718125" y="2860625"/>
              <a:ext cx="3683400" cy="165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Mercury is the closest planet to the Sun and the smallest one in the entire Solar System</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This planet's name has nothing to do with the liquid metal, since Mercury was named after the Roman messenger god</a:t>
              </a:r>
              <a:endParaRPr>
                <a:solidFill>
                  <a:schemeClr val="dk1"/>
                </a:solidFill>
                <a:latin typeface="Albert Sans"/>
                <a:ea typeface="Albert Sans"/>
                <a:cs typeface="Albert Sans"/>
                <a:sym typeface="Albert Sans"/>
              </a:endParaRPr>
            </a:p>
          </p:txBody>
        </p:sp>
      </p:grpSp>
      <p:grpSp>
        <p:nvGrpSpPr>
          <p:cNvPr id="1090" name="Google Shape;1090;p56"/>
          <p:cNvGrpSpPr/>
          <p:nvPr/>
        </p:nvGrpSpPr>
        <p:grpSpPr>
          <a:xfrm>
            <a:off x="4742486" y="2556701"/>
            <a:ext cx="3683411" cy="2039724"/>
            <a:chOff x="4742486" y="2480501"/>
            <a:chExt cx="3683411" cy="2039724"/>
          </a:xfrm>
        </p:grpSpPr>
        <p:sp>
          <p:nvSpPr>
            <p:cNvPr id="1091" name="Google Shape;1091;p56"/>
            <p:cNvSpPr txBox="1"/>
            <p:nvPr/>
          </p:nvSpPr>
          <p:spPr>
            <a:xfrm>
              <a:off x="4742486" y="2480501"/>
              <a:ext cx="3683400" cy="3801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sp>
          <p:nvSpPr>
            <p:cNvPr id="1092" name="Google Shape;1092;p56"/>
            <p:cNvSpPr txBox="1"/>
            <p:nvPr/>
          </p:nvSpPr>
          <p:spPr>
            <a:xfrm>
              <a:off x="4742497" y="2860625"/>
              <a:ext cx="3683400" cy="165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Venus has a beautiful name and is the second planet from the Sun. It’s terribly hot, hotter than Mercury, and has a toxic atmosphere</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Venus is the second-brightest object we can see in the night sky, surpassed only by the Moon</a:t>
              </a:r>
              <a:endParaRPr>
                <a:solidFill>
                  <a:schemeClr val="dk1"/>
                </a:solidFill>
                <a:latin typeface="Albert Sans"/>
                <a:ea typeface="Albert Sans"/>
                <a:cs typeface="Albert Sans"/>
                <a:sym typeface="Albert Sans"/>
              </a:endParaRPr>
            </a:p>
          </p:txBody>
        </p:sp>
      </p:grpSp>
      <p:cxnSp>
        <p:nvCxnSpPr>
          <p:cNvPr id="1093" name="Google Shape;1093;p56"/>
          <p:cNvCxnSpPr>
            <a:stCxn id="1085" idx="2"/>
            <a:endCxn id="1088" idx="0"/>
          </p:cNvCxnSpPr>
          <p:nvPr/>
        </p:nvCxnSpPr>
        <p:spPr>
          <a:xfrm flipH="1">
            <a:off x="2559750" y="1910060"/>
            <a:ext cx="1539900" cy="646500"/>
          </a:xfrm>
          <a:prstGeom prst="bentConnector2">
            <a:avLst/>
          </a:prstGeom>
          <a:noFill/>
          <a:ln cap="flat" cmpd="sng" w="19050">
            <a:solidFill>
              <a:schemeClr val="accent3"/>
            </a:solidFill>
            <a:prstDash val="dot"/>
            <a:round/>
            <a:headEnd len="med" w="med" type="none"/>
            <a:tailEnd len="med" w="med" type="none"/>
          </a:ln>
        </p:spPr>
      </p:cxnSp>
      <p:cxnSp>
        <p:nvCxnSpPr>
          <p:cNvPr id="1094" name="Google Shape;1094;p56"/>
          <p:cNvCxnSpPr>
            <a:stCxn id="1085" idx="6"/>
            <a:endCxn id="1091" idx="0"/>
          </p:cNvCxnSpPr>
          <p:nvPr/>
        </p:nvCxnSpPr>
        <p:spPr>
          <a:xfrm>
            <a:off x="5044350" y="1910060"/>
            <a:ext cx="1539900" cy="646500"/>
          </a:xfrm>
          <a:prstGeom prst="bentConnector2">
            <a:avLst/>
          </a:prstGeom>
          <a:noFill/>
          <a:ln cap="flat" cmpd="sng" w="19050">
            <a:solidFill>
              <a:schemeClr val="accent3"/>
            </a:solidFill>
            <a:prstDash val="dot"/>
            <a:round/>
            <a:headEnd len="med" w="med" type="none"/>
            <a:tailEnd len="med" w="med" type="none"/>
          </a:ln>
        </p:spPr>
      </p:cxnSp>
      <p:grpSp>
        <p:nvGrpSpPr>
          <p:cNvPr id="1095" name="Google Shape;1095;p56"/>
          <p:cNvGrpSpPr/>
          <p:nvPr/>
        </p:nvGrpSpPr>
        <p:grpSpPr>
          <a:xfrm>
            <a:off x="4370833" y="1708881"/>
            <a:ext cx="402337" cy="402332"/>
            <a:chOff x="2650575" y="3227625"/>
            <a:chExt cx="404725" cy="401850"/>
          </a:xfrm>
        </p:grpSpPr>
        <p:sp>
          <p:nvSpPr>
            <p:cNvPr id="1096" name="Google Shape;1096;p56"/>
            <p:cNvSpPr/>
            <p:nvPr/>
          </p:nvSpPr>
          <p:spPr>
            <a:xfrm>
              <a:off x="2734100" y="3442225"/>
              <a:ext cx="118125" cy="116675"/>
            </a:xfrm>
            <a:custGeom>
              <a:rect b="b" l="l" r="r" t="t"/>
              <a:pathLst>
                <a:path extrusionOk="0" h="4667" w="4725">
                  <a:moveTo>
                    <a:pt x="2363" y="461"/>
                  </a:moveTo>
                  <a:cubicBezTo>
                    <a:pt x="3400" y="461"/>
                    <a:pt x="4206" y="1325"/>
                    <a:pt x="4206" y="2362"/>
                  </a:cubicBezTo>
                  <a:cubicBezTo>
                    <a:pt x="4206" y="3342"/>
                    <a:pt x="3400" y="4206"/>
                    <a:pt x="2363" y="4206"/>
                  </a:cubicBezTo>
                  <a:cubicBezTo>
                    <a:pt x="1326" y="4206"/>
                    <a:pt x="462" y="3342"/>
                    <a:pt x="462" y="2362"/>
                  </a:cubicBezTo>
                  <a:cubicBezTo>
                    <a:pt x="462" y="1325"/>
                    <a:pt x="1326" y="461"/>
                    <a:pt x="2363" y="461"/>
                  </a:cubicBezTo>
                  <a:close/>
                  <a:moveTo>
                    <a:pt x="2363" y="0"/>
                  </a:moveTo>
                  <a:cubicBezTo>
                    <a:pt x="1038" y="0"/>
                    <a:pt x="1" y="1037"/>
                    <a:pt x="1" y="2362"/>
                  </a:cubicBezTo>
                  <a:cubicBezTo>
                    <a:pt x="1" y="3630"/>
                    <a:pt x="1038" y="4667"/>
                    <a:pt x="2363" y="4667"/>
                  </a:cubicBezTo>
                  <a:cubicBezTo>
                    <a:pt x="3630" y="4667"/>
                    <a:pt x="4725" y="3630"/>
                    <a:pt x="4725" y="2362"/>
                  </a:cubicBezTo>
                  <a:cubicBezTo>
                    <a:pt x="4725" y="1037"/>
                    <a:pt x="3630" y="0"/>
                    <a:pt x="23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6"/>
            <p:cNvSpPr/>
            <p:nvPr/>
          </p:nvSpPr>
          <p:spPr>
            <a:xfrm>
              <a:off x="2771325" y="3464875"/>
              <a:ext cx="43450" cy="71375"/>
            </a:xfrm>
            <a:custGeom>
              <a:rect b="b" l="l" r="r" t="t"/>
              <a:pathLst>
                <a:path extrusionOk="0" h="2855" w="1738">
                  <a:moveTo>
                    <a:pt x="785" y="1"/>
                  </a:moveTo>
                  <a:cubicBezTo>
                    <a:pt x="662" y="1"/>
                    <a:pt x="586" y="95"/>
                    <a:pt x="586" y="189"/>
                  </a:cubicBezTo>
                  <a:lnTo>
                    <a:pt x="586" y="304"/>
                  </a:lnTo>
                  <a:cubicBezTo>
                    <a:pt x="413" y="419"/>
                    <a:pt x="240" y="592"/>
                    <a:pt x="182" y="823"/>
                  </a:cubicBezTo>
                  <a:cubicBezTo>
                    <a:pt x="125" y="996"/>
                    <a:pt x="240" y="1226"/>
                    <a:pt x="355" y="1341"/>
                  </a:cubicBezTo>
                  <a:cubicBezTo>
                    <a:pt x="528" y="1456"/>
                    <a:pt x="758" y="1572"/>
                    <a:pt x="931" y="1629"/>
                  </a:cubicBezTo>
                  <a:cubicBezTo>
                    <a:pt x="1162" y="1744"/>
                    <a:pt x="1047" y="2033"/>
                    <a:pt x="816" y="2033"/>
                  </a:cubicBezTo>
                  <a:cubicBezTo>
                    <a:pt x="643" y="2033"/>
                    <a:pt x="643" y="2033"/>
                    <a:pt x="470" y="1975"/>
                  </a:cubicBezTo>
                  <a:cubicBezTo>
                    <a:pt x="431" y="1945"/>
                    <a:pt x="390" y="1933"/>
                    <a:pt x="351" y="1933"/>
                  </a:cubicBezTo>
                  <a:cubicBezTo>
                    <a:pt x="159" y="1933"/>
                    <a:pt x="1" y="2235"/>
                    <a:pt x="240" y="2378"/>
                  </a:cubicBezTo>
                  <a:cubicBezTo>
                    <a:pt x="355" y="2436"/>
                    <a:pt x="470" y="2493"/>
                    <a:pt x="586" y="2493"/>
                  </a:cubicBezTo>
                  <a:lnTo>
                    <a:pt x="586" y="2609"/>
                  </a:lnTo>
                  <a:cubicBezTo>
                    <a:pt x="586" y="2724"/>
                    <a:pt x="701" y="2839"/>
                    <a:pt x="816" y="2839"/>
                  </a:cubicBezTo>
                  <a:cubicBezTo>
                    <a:pt x="837" y="2849"/>
                    <a:pt x="857" y="2854"/>
                    <a:pt x="877" y="2854"/>
                  </a:cubicBezTo>
                  <a:cubicBezTo>
                    <a:pt x="969" y="2854"/>
                    <a:pt x="1047" y="2751"/>
                    <a:pt x="1047" y="2609"/>
                  </a:cubicBezTo>
                  <a:lnTo>
                    <a:pt x="1047" y="2493"/>
                  </a:lnTo>
                  <a:cubicBezTo>
                    <a:pt x="1680" y="2321"/>
                    <a:pt x="1738" y="1399"/>
                    <a:pt x="1104" y="1168"/>
                  </a:cubicBezTo>
                  <a:lnTo>
                    <a:pt x="1104" y="1168"/>
                  </a:lnTo>
                  <a:lnTo>
                    <a:pt x="1104" y="1226"/>
                  </a:lnTo>
                  <a:cubicBezTo>
                    <a:pt x="931" y="1168"/>
                    <a:pt x="758" y="1053"/>
                    <a:pt x="701" y="996"/>
                  </a:cubicBezTo>
                  <a:cubicBezTo>
                    <a:pt x="586" y="938"/>
                    <a:pt x="643" y="823"/>
                    <a:pt x="758" y="765"/>
                  </a:cubicBezTo>
                  <a:cubicBezTo>
                    <a:pt x="874" y="765"/>
                    <a:pt x="989" y="765"/>
                    <a:pt x="1047" y="823"/>
                  </a:cubicBezTo>
                  <a:cubicBezTo>
                    <a:pt x="1096" y="860"/>
                    <a:pt x="1147" y="875"/>
                    <a:pt x="1196" y="875"/>
                  </a:cubicBezTo>
                  <a:cubicBezTo>
                    <a:pt x="1376" y="875"/>
                    <a:pt x="1516" y="658"/>
                    <a:pt x="1335" y="477"/>
                  </a:cubicBezTo>
                  <a:cubicBezTo>
                    <a:pt x="1277" y="419"/>
                    <a:pt x="1219" y="362"/>
                    <a:pt x="1047" y="304"/>
                  </a:cubicBezTo>
                  <a:lnTo>
                    <a:pt x="1047" y="247"/>
                  </a:lnTo>
                  <a:cubicBezTo>
                    <a:pt x="1047" y="131"/>
                    <a:pt x="989" y="16"/>
                    <a:pt x="874" y="16"/>
                  </a:cubicBezTo>
                  <a:cubicBezTo>
                    <a:pt x="842" y="6"/>
                    <a:pt x="812" y="1"/>
                    <a:pt x="7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6"/>
            <p:cNvSpPr/>
            <p:nvPr/>
          </p:nvSpPr>
          <p:spPr>
            <a:xfrm>
              <a:off x="2650575" y="3227625"/>
              <a:ext cx="404725" cy="401850"/>
            </a:xfrm>
            <a:custGeom>
              <a:rect b="b" l="l" r="r" t="t"/>
              <a:pathLst>
                <a:path extrusionOk="0" h="16074" w="16189">
                  <a:moveTo>
                    <a:pt x="1441" y="8123"/>
                  </a:moveTo>
                  <a:cubicBezTo>
                    <a:pt x="1325" y="8584"/>
                    <a:pt x="980" y="8988"/>
                    <a:pt x="461" y="9103"/>
                  </a:cubicBezTo>
                  <a:lnTo>
                    <a:pt x="461" y="8123"/>
                  </a:lnTo>
                  <a:close/>
                  <a:moveTo>
                    <a:pt x="12329" y="9276"/>
                  </a:moveTo>
                  <a:lnTo>
                    <a:pt x="12329" y="11350"/>
                  </a:lnTo>
                  <a:lnTo>
                    <a:pt x="11234" y="10889"/>
                  </a:lnTo>
                  <a:lnTo>
                    <a:pt x="11004" y="10889"/>
                  </a:lnTo>
                  <a:lnTo>
                    <a:pt x="9967" y="11350"/>
                  </a:lnTo>
                  <a:lnTo>
                    <a:pt x="9967" y="9276"/>
                  </a:lnTo>
                  <a:cubicBezTo>
                    <a:pt x="10370" y="9391"/>
                    <a:pt x="10601" y="9909"/>
                    <a:pt x="11119" y="9909"/>
                  </a:cubicBezTo>
                  <a:cubicBezTo>
                    <a:pt x="11638" y="9909"/>
                    <a:pt x="11868" y="9391"/>
                    <a:pt x="12329" y="9276"/>
                  </a:cubicBezTo>
                  <a:close/>
                  <a:moveTo>
                    <a:pt x="461" y="12732"/>
                  </a:moveTo>
                  <a:cubicBezTo>
                    <a:pt x="922" y="12790"/>
                    <a:pt x="1325" y="13193"/>
                    <a:pt x="1441" y="13712"/>
                  </a:cubicBezTo>
                  <a:lnTo>
                    <a:pt x="461" y="13712"/>
                  </a:lnTo>
                  <a:lnTo>
                    <a:pt x="461" y="12732"/>
                  </a:lnTo>
                  <a:close/>
                  <a:moveTo>
                    <a:pt x="7951" y="8123"/>
                  </a:moveTo>
                  <a:cubicBezTo>
                    <a:pt x="8066" y="8239"/>
                    <a:pt x="8123" y="8412"/>
                    <a:pt x="8181" y="8584"/>
                  </a:cubicBezTo>
                  <a:cubicBezTo>
                    <a:pt x="8239" y="8815"/>
                    <a:pt x="8411" y="9103"/>
                    <a:pt x="8642" y="9276"/>
                  </a:cubicBezTo>
                  <a:cubicBezTo>
                    <a:pt x="8777" y="9343"/>
                    <a:pt x="8951" y="9371"/>
                    <a:pt x="9131" y="9371"/>
                  </a:cubicBezTo>
                  <a:cubicBezTo>
                    <a:pt x="9258" y="9371"/>
                    <a:pt x="9387" y="9357"/>
                    <a:pt x="9506" y="9333"/>
                  </a:cubicBezTo>
                  <a:lnTo>
                    <a:pt x="9506" y="11753"/>
                  </a:lnTo>
                  <a:cubicBezTo>
                    <a:pt x="9506" y="11895"/>
                    <a:pt x="9623" y="11998"/>
                    <a:pt x="9729" y="11998"/>
                  </a:cubicBezTo>
                  <a:cubicBezTo>
                    <a:pt x="9751" y="11998"/>
                    <a:pt x="9774" y="11994"/>
                    <a:pt x="9794" y="11983"/>
                  </a:cubicBezTo>
                  <a:lnTo>
                    <a:pt x="10889" y="11465"/>
                  </a:lnTo>
                  <a:lnTo>
                    <a:pt x="10889" y="12271"/>
                  </a:lnTo>
                  <a:cubicBezTo>
                    <a:pt x="10140" y="12329"/>
                    <a:pt x="9564" y="12963"/>
                    <a:pt x="9448" y="13712"/>
                  </a:cubicBezTo>
                  <a:lnTo>
                    <a:pt x="1901" y="13712"/>
                  </a:lnTo>
                  <a:cubicBezTo>
                    <a:pt x="1786" y="12963"/>
                    <a:pt x="1210" y="12329"/>
                    <a:pt x="461" y="12271"/>
                  </a:cubicBezTo>
                  <a:lnTo>
                    <a:pt x="461" y="9564"/>
                  </a:lnTo>
                  <a:cubicBezTo>
                    <a:pt x="1210" y="9449"/>
                    <a:pt x="1786" y="8872"/>
                    <a:pt x="1901" y="8123"/>
                  </a:cubicBezTo>
                  <a:close/>
                  <a:moveTo>
                    <a:pt x="10889" y="12732"/>
                  </a:moveTo>
                  <a:lnTo>
                    <a:pt x="10889" y="13712"/>
                  </a:lnTo>
                  <a:lnTo>
                    <a:pt x="9909" y="13712"/>
                  </a:lnTo>
                  <a:cubicBezTo>
                    <a:pt x="10025" y="13193"/>
                    <a:pt x="10428" y="12848"/>
                    <a:pt x="10889" y="12732"/>
                  </a:cubicBezTo>
                  <a:close/>
                  <a:moveTo>
                    <a:pt x="10889" y="14173"/>
                  </a:moveTo>
                  <a:lnTo>
                    <a:pt x="10889" y="14633"/>
                  </a:lnTo>
                  <a:lnTo>
                    <a:pt x="461" y="14633"/>
                  </a:lnTo>
                  <a:lnTo>
                    <a:pt x="461" y="14173"/>
                  </a:lnTo>
                  <a:close/>
                  <a:moveTo>
                    <a:pt x="11148" y="0"/>
                  </a:moveTo>
                  <a:cubicBezTo>
                    <a:pt x="10903" y="0"/>
                    <a:pt x="10658" y="116"/>
                    <a:pt x="10370" y="346"/>
                  </a:cubicBezTo>
                  <a:cubicBezTo>
                    <a:pt x="10150" y="522"/>
                    <a:pt x="9964" y="597"/>
                    <a:pt x="9734" y="597"/>
                  </a:cubicBezTo>
                  <a:cubicBezTo>
                    <a:pt x="9663" y="597"/>
                    <a:pt x="9588" y="590"/>
                    <a:pt x="9506" y="577"/>
                  </a:cubicBezTo>
                  <a:cubicBezTo>
                    <a:pt x="9362" y="548"/>
                    <a:pt x="9218" y="519"/>
                    <a:pt x="9074" y="519"/>
                  </a:cubicBezTo>
                  <a:cubicBezTo>
                    <a:pt x="8930" y="519"/>
                    <a:pt x="8786" y="548"/>
                    <a:pt x="8642" y="634"/>
                  </a:cubicBezTo>
                  <a:cubicBezTo>
                    <a:pt x="8411" y="807"/>
                    <a:pt x="8296" y="1095"/>
                    <a:pt x="8181" y="1325"/>
                  </a:cubicBezTo>
                  <a:cubicBezTo>
                    <a:pt x="8107" y="1509"/>
                    <a:pt x="8269" y="1646"/>
                    <a:pt x="8425" y="1646"/>
                  </a:cubicBezTo>
                  <a:cubicBezTo>
                    <a:pt x="8513" y="1646"/>
                    <a:pt x="8600" y="1602"/>
                    <a:pt x="8642" y="1498"/>
                  </a:cubicBezTo>
                  <a:cubicBezTo>
                    <a:pt x="8699" y="1325"/>
                    <a:pt x="8757" y="1095"/>
                    <a:pt x="8872" y="1037"/>
                  </a:cubicBezTo>
                  <a:cubicBezTo>
                    <a:pt x="8911" y="1018"/>
                    <a:pt x="8962" y="1012"/>
                    <a:pt x="9022" y="1012"/>
                  </a:cubicBezTo>
                  <a:cubicBezTo>
                    <a:pt x="9141" y="1012"/>
                    <a:pt x="9295" y="1037"/>
                    <a:pt x="9448" y="1037"/>
                  </a:cubicBezTo>
                  <a:cubicBezTo>
                    <a:pt x="9548" y="1050"/>
                    <a:pt x="9641" y="1057"/>
                    <a:pt x="9732" y="1057"/>
                  </a:cubicBezTo>
                  <a:cubicBezTo>
                    <a:pt x="10061" y="1057"/>
                    <a:pt x="10342" y="963"/>
                    <a:pt x="10658" y="692"/>
                  </a:cubicBezTo>
                  <a:cubicBezTo>
                    <a:pt x="10860" y="548"/>
                    <a:pt x="11004" y="476"/>
                    <a:pt x="11148" y="476"/>
                  </a:cubicBezTo>
                  <a:cubicBezTo>
                    <a:pt x="11292" y="476"/>
                    <a:pt x="11436" y="548"/>
                    <a:pt x="11638" y="692"/>
                  </a:cubicBezTo>
                  <a:cubicBezTo>
                    <a:pt x="11954" y="963"/>
                    <a:pt x="12235" y="1057"/>
                    <a:pt x="12564" y="1057"/>
                  </a:cubicBezTo>
                  <a:cubicBezTo>
                    <a:pt x="12654" y="1057"/>
                    <a:pt x="12748" y="1050"/>
                    <a:pt x="12847" y="1037"/>
                  </a:cubicBezTo>
                  <a:cubicBezTo>
                    <a:pt x="12951" y="1026"/>
                    <a:pt x="13039" y="1019"/>
                    <a:pt x="13114" y="1019"/>
                  </a:cubicBezTo>
                  <a:cubicBezTo>
                    <a:pt x="13417" y="1019"/>
                    <a:pt x="13527" y="1130"/>
                    <a:pt x="13712" y="1498"/>
                  </a:cubicBezTo>
                  <a:cubicBezTo>
                    <a:pt x="13884" y="1959"/>
                    <a:pt x="14115" y="2247"/>
                    <a:pt x="14576" y="2420"/>
                  </a:cubicBezTo>
                  <a:cubicBezTo>
                    <a:pt x="15037" y="2593"/>
                    <a:pt x="15152" y="2766"/>
                    <a:pt x="15037" y="3227"/>
                  </a:cubicBezTo>
                  <a:cubicBezTo>
                    <a:pt x="14979" y="3745"/>
                    <a:pt x="15094" y="4091"/>
                    <a:pt x="15382" y="4494"/>
                  </a:cubicBezTo>
                  <a:cubicBezTo>
                    <a:pt x="15670" y="4840"/>
                    <a:pt x="15670" y="5070"/>
                    <a:pt x="15382" y="5473"/>
                  </a:cubicBezTo>
                  <a:cubicBezTo>
                    <a:pt x="15094" y="5819"/>
                    <a:pt x="14979" y="6165"/>
                    <a:pt x="15037" y="6683"/>
                  </a:cubicBezTo>
                  <a:cubicBezTo>
                    <a:pt x="15152" y="7144"/>
                    <a:pt x="15037" y="7317"/>
                    <a:pt x="14576" y="7490"/>
                  </a:cubicBezTo>
                  <a:cubicBezTo>
                    <a:pt x="14115" y="7663"/>
                    <a:pt x="13884" y="7951"/>
                    <a:pt x="13712" y="8412"/>
                  </a:cubicBezTo>
                  <a:cubicBezTo>
                    <a:pt x="13527" y="8780"/>
                    <a:pt x="13417" y="8891"/>
                    <a:pt x="13114" y="8891"/>
                  </a:cubicBezTo>
                  <a:cubicBezTo>
                    <a:pt x="13039" y="8891"/>
                    <a:pt x="12951" y="8884"/>
                    <a:pt x="12847" y="8872"/>
                  </a:cubicBezTo>
                  <a:cubicBezTo>
                    <a:pt x="12748" y="8860"/>
                    <a:pt x="12654" y="8853"/>
                    <a:pt x="12564" y="8853"/>
                  </a:cubicBezTo>
                  <a:cubicBezTo>
                    <a:pt x="12235" y="8853"/>
                    <a:pt x="11954" y="8947"/>
                    <a:pt x="11638" y="9218"/>
                  </a:cubicBezTo>
                  <a:cubicBezTo>
                    <a:pt x="11465" y="9333"/>
                    <a:pt x="11292" y="9449"/>
                    <a:pt x="11177" y="9449"/>
                  </a:cubicBezTo>
                  <a:cubicBezTo>
                    <a:pt x="10831" y="9449"/>
                    <a:pt x="10543" y="9045"/>
                    <a:pt x="10197" y="8930"/>
                  </a:cubicBezTo>
                  <a:cubicBezTo>
                    <a:pt x="10029" y="8863"/>
                    <a:pt x="9880" y="8835"/>
                    <a:pt x="9739" y="8835"/>
                  </a:cubicBezTo>
                  <a:cubicBezTo>
                    <a:pt x="9639" y="8835"/>
                    <a:pt x="9544" y="8849"/>
                    <a:pt x="9448" y="8872"/>
                  </a:cubicBezTo>
                  <a:cubicBezTo>
                    <a:pt x="9345" y="8884"/>
                    <a:pt x="9257" y="8891"/>
                    <a:pt x="9182" y="8891"/>
                  </a:cubicBezTo>
                  <a:cubicBezTo>
                    <a:pt x="8879" y="8891"/>
                    <a:pt x="8769" y="8780"/>
                    <a:pt x="8584" y="8412"/>
                  </a:cubicBezTo>
                  <a:cubicBezTo>
                    <a:pt x="8411" y="7893"/>
                    <a:pt x="8181" y="7720"/>
                    <a:pt x="7720" y="7490"/>
                  </a:cubicBezTo>
                  <a:cubicBezTo>
                    <a:pt x="7259" y="7317"/>
                    <a:pt x="7144" y="7144"/>
                    <a:pt x="7259" y="6683"/>
                  </a:cubicBezTo>
                  <a:cubicBezTo>
                    <a:pt x="7317" y="6165"/>
                    <a:pt x="7202" y="5877"/>
                    <a:pt x="6914" y="5473"/>
                  </a:cubicBezTo>
                  <a:cubicBezTo>
                    <a:pt x="6625" y="5070"/>
                    <a:pt x="6625" y="4840"/>
                    <a:pt x="6914" y="4494"/>
                  </a:cubicBezTo>
                  <a:cubicBezTo>
                    <a:pt x="7202" y="4091"/>
                    <a:pt x="7317" y="3745"/>
                    <a:pt x="7259" y="3227"/>
                  </a:cubicBezTo>
                  <a:cubicBezTo>
                    <a:pt x="7202" y="3054"/>
                    <a:pt x="7202" y="2823"/>
                    <a:pt x="7259" y="2708"/>
                  </a:cubicBezTo>
                  <a:cubicBezTo>
                    <a:pt x="7317" y="2593"/>
                    <a:pt x="7490" y="2535"/>
                    <a:pt x="7605" y="2478"/>
                  </a:cubicBezTo>
                  <a:cubicBezTo>
                    <a:pt x="7861" y="2375"/>
                    <a:pt x="7752" y="1998"/>
                    <a:pt x="7522" y="1998"/>
                  </a:cubicBezTo>
                  <a:cubicBezTo>
                    <a:pt x="7494" y="1998"/>
                    <a:pt x="7464" y="2004"/>
                    <a:pt x="7432" y="2017"/>
                  </a:cubicBezTo>
                  <a:cubicBezTo>
                    <a:pt x="7202" y="2132"/>
                    <a:pt x="6971" y="2247"/>
                    <a:pt x="6856" y="2478"/>
                  </a:cubicBezTo>
                  <a:cubicBezTo>
                    <a:pt x="6683" y="2708"/>
                    <a:pt x="6741" y="3054"/>
                    <a:pt x="6741" y="3284"/>
                  </a:cubicBezTo>
                  <a:cubicBezTo>
                    <a:pt x="6798" y="3687"/>
                    <a:pt x="6741" y="3860"/>
                    <a:pt x="6510" y="4148"/>
                  </a:cubicBezTo>
                  <a:cubicBezTo>
                    <a:pt x="6107" y="4724"/>
                    <a:pt x="6107" y="5185"/>
                    <a:pt x="6510" y="5704"/>
                  </a:cubicBezTo>
                  <a:cubicBezTo>
                    <a:pt x="6798" y="6050"/>
                    <a:pt x="6798" y="6222"/>
                    <a:pt x="6741" y="6626"/>
                  </a:cubicBezTo>
                  <a:cubicBezTo>
                    <a:pt x="6741" y="6971"/>
                    <a:pt x="6683" y="7375"/>
                    <a:pt x="7029" y="7663"/>
                  </a:cubicBezTo>
                  <a:lnTo>
                    <a:pt x="231" y="7663"/>
                  </a:lnTo>
                  <a:cubicBezTo>
                    <a:pt x="115" y="7663"/>
                    <a:pt x="0" y="7778"/>
                    <a:pt x="0" y="7893"/>
                  </a:cubicBezTo>
                  <a:lnTo>
                    <a:pt x="0" y="15843"/>
                  </a:lnTo>
                  <a:cubicBezTo>
                    <a:pt x="0" y="15959"/>
                    <a:pt x="115" y="16074"/>
                    <a:pt x="231" y="16074"/>
                  </a:cubicBezTo>
                  <a:lnTo>
                    <a:pt x="1671" y="16074"/>
                  </a:lnTo>
                  <a:cubicBezTo>
                    <a:pt x="2017" y="16074"/>
                    <a:pt x="2017" y="15670"/>
                    <a:pt x="1671" y="15670"/>
                  </a:cubicBezTo>
                  <a:lnTo>
                    <a:pt x="461" y="15670"/>
                  </a:lnTo>
                  <a:lnTo>
                    <a:pt x="461" y="15152"/>
                  </a:lnTo>
                  <a:lnTo>
                    <a:pt x="10889" y="15152"/>
                  </a:lnTo>
                  <a:lnTo>
                    <a:pt x="10889" y="15670"/>
                  </a:lnTo>
                  <a:lnTo>
                    <a:pt x="3169" y="15670"/>
                  </a:lnTo>
                  <a:cubicBezTo>
                    <a:pt x="3169" y="15670"/>
                    <a:pt x="2881" y="16074"/>
                    <a:pt x="3169" y="16074"/>
                  </a:cubicBezTo>
                  <a:lnTo>
                    <a:pt x="11177" y="16074"/>
                  </a:lnTo>
                  <a:cubicBezTo>
                    <a:pt x="11292" y="16074"/>
                    <a:pt x="11407" y="16016"/>
                    <a:pt x="11407" y="15843"/>
                  </a:cubicBezTo>
                  <a:lnTo>
                    <a:pt x="11407" y="11465"/>
                  </a:lnTo>
                  <a:lnTo>
                    <a:pt x="12502" y="11983"/>
                  </a:lnTo>
                  <a:cubicBezTo>
                    <a:pt x="12518" y="11989"/>
                    <a:pt x="12533" y="11991"/>
                    <a:pt x="12547" y="11991"/>
                  </a:cubicBezTo>
                  <a:cubicBezTo>
                    <a:pt x="12695" y="11991"/>
                    <a:pt x="12790" y="11753"/>
                    <a:pt x="12790" y="11753"/>
                  </a:cubicBezTo>
                  <a:lnTo>
                    <a:pt x="12790" y="9333"/>
                  </a:lnTo>
                  <a:cubicBezTo>
                    <a:pt x="12904" y="9352"/>
                    <a:pt x="13009" y="9362"/>
                    <a:pt x="13108" y="9362"/>
                  </a:cubicBezTo>
                  <a:cubicBezTo>
                    <a:pt x="13609" y="9362"/>
                    <a:pt x="13922" y="9114"/>
                    <a:pt x="14115" y="8584"/>
                  </a:cubicBezTo>
                  <a:cubicBezTo>
                    <a:pt x="14288" y="8181"/>
                    <a:pt x="14403" y="8066"/>
                    <a:pt x="14749" y="7893"/>
                  </a:cubicBezTo>
                  <a:cubicBezTo>
                    <a:pt x="15440" y="7663"/>
                    <a:pt x="15613" y="7317"/>
                    <a:pt x="15555" y="6626"/>
                  </a:cubicBezTo>
                  <a:cubicBezTo>
                    <a:pt x="15498" y="6222"/>
                    <a:pt x="15555" y="6050"/>
                    <a:pt x="15786" y="5704"/>
                  </a:cubicBezTo>
                  <a:lnTo>
                    <a:pt x="15728" y="5704"/>
                  </a:lnTo>
                  <a:cubicBezTo>
                    <a:pt x="16189" y="5185"/>
                    <a:pt x="16189" y="4724"/>
                    <a:pt x="15728" y="4148"/>
                  </a:cubicBezTo>
                  <a:cubicBezTo>
                    <a:pt x="15498" y="3860"/>
                    <a:pt x="15498" y="3687"/>
                    <a:pt x="15498" y="3284"/>
                  </a:cubicBezTo>
                  <a:cubicBezTo>
                    <a:pt x="15613" y="2593"/>
                    <a:pt x="15382" y="2247"/>
                    <a:pt x="14749" y="1959"/>
                  </a:cubicBezTo>
                  <a:cubicBezTo>
                    <a:pt x="14403" y="1844"/>
                    <a:pt x="14230" y="1671"/>
                    <a:pt x="14115" y="1325"/>
                  </a:cubicBezTo>
                  <a:cubicBezTo>
                    <a:pt x="13874" y="796"/>
                    <a:pt x="13593" y="548"/>
                    <a:pt x="13104" y="548"/>
                  </a:cubicBezTo>
                  <a:cubicBezTo>
                    <a:pt x="13008" y="548"/>
                    <a:pt x="12904" y="558"/>
                    <a:pt x="12790" y="577"/>
                  </a:cubicBezTo>
                  <a:cubicBezTo>
                    <a:pt x="12695" y="590"/>
                    <a:pt x="12612" y="597"/>
                    <a:pt x="12538" y="597"/>
                  </a:cubicBezTo>
                  <a:cubicBezTo>
                    <a:pt x="12299" y="597"/>
                    <a:pt x="12146" y="522"/>
                    <a:pt x="11926" y="346"/>
                  </a:cubicBezTo>
                  <a:cubicBezTo>
                    <a:pt x="11638" y="116"/>
                    <a:pt x="11393" y="0"/>
                    <a:pt x="1114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6"/>
            <p:cNvSpPr/>
            <p:nvPr/>
          </p:nvSpPr>
          <p:spPr>
            <a:xfrm>
              <a:off x="2850775" y="3272275"/>
              <a:ext cx="157000" cy="157000"/>
            </a:xfrm>
            <a:custGeom>
              <a:rect b="b" l="l" r="r" t="t"/>
              <a:pathLst>
                <a:path extrusionOk="0" h="6280" w="6280">
                  <a:moveTo>
                    <a:pt x="3111" y="519"/>
                  </a:moveTo>
                  <a:cubicBezTo>
                    <a:pt x="4609" y="519"/>
                    <a:pt x="5819" y="1671"/>
                    <a:pt x="5819" y="3169"/>
                  </a:cubicBezTo>
                  <a:cubicBezTo>
                    <a:pt x="5819" y="4609"/>
                    <a:pt x="4609" y="5819"/>
                    <a:pt x="3111" y="5819"/>
                  </a:cubicBezTo>
                  <a:cubicBezTo>
                    <a:pt x="1671" y="5819"/>
                    <a:pt x="461" y="4609"/>
                    <a:pt x="461" y="3169"/>
                  </a:cubicBezTo>
                  <a:cubicBezTo>
                    <a:pt x="461" y="1671"/>
                    <a:pt x="1671" y="519"/>
                    <a:pt x="3111" y="519"/>
                  </a:cubicBezTo>
                  <a:close/>
                  <a:moveTo>
                    <a:pt x="3111" y="0"/>
                  </a:moveTo>
                  <a:cubicBezTo>
                    <a:pt x="1383" y="0"/>
                    <a:pt x="0" y="1441"/>
                    <a:pt x="0" y="3169"/>
                  </a:cubicBezTo>
                  <a:cubicBezTo>
                    <a:pt x="0" y="4897"/>
                    <a:pt x="1383" y="6280"/>
                    <a:pt x="3111" y="6280"/>
                  </a:cubicBezTo>
                  <a:cubicBezTo>
                    <a:pt x="4897" y="6280"/>
                    <a:pt x="6280" y="4897"/>
                    <a:pt x="6280" y="3169"/>
                  </a:cubicBezTo>
                  <a:cubicBezTo>
                    <a:pt x="6280" y="1441"/>
                    <a:pt x="4897" y="0"/>
                    <a:pt x="31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6"/>
            <p:cNvSpPr/>
            <p:nvPr/>
          </p:nvSpPr>
          <p:spPr>
            <a:xfrm>
              <a:off x="2882350" y="3319350"/>
              <a:ext cx="93850" cy="63475"/>
            </a:xfrm>
            <a:custGeom>
              <a:rect b="b" l="l" r="r" t="t"/>
              <a:pathLst>
                <a:path extrusionOk="0" h="2539" w="3754">
                  <a:moveTo>
                    <a:pt x="3428" y="0"/>
                  </a:moveTo>
                  <a:cubicBezTo>
                    <a:pt x="3378" y="0"/>
                    <a:pt x="3329" y="23"/>
                    <a:pt x="3288" y="76"/>
                  </a:cubicBezTo>
                  <a:lnTo>
                    <a:pt x="1330" y="1977"/>
                  </a:lnTo>
                  <a:lnTo>
                    <a:pt x="465" y="1113"/>
                  </a:lnTo>
                  <a:cubicBezTo>
                    <a:pt x="425" y="1060"/>
                    <a:pt x="376" y="1037"/>
                    <a:pt x="326" y="1037"/>
                  </a:cubicBezTo>
                  <a:cubicBezTo>
                    <a:pt x="163" y="1037"/>
                    <a:pt x="1" y="1282"/>
                    <a:pt x="177" y="1459"/>
                  </a:cubicBezTo>
                  <a:lnTo>
                    <a:pt x="1214" y="2496"/>
                  </a:lnTo>
                  <a:cubicBezTo>
                    <a:pt x="1243" y="2525"/>
                    <a:pt x="1286" y="2539"/>
                    <a:pt x="1337" y="2539"/>
                  </a:cubicBezTo>
                  <a:cubicBezTo>
                    <a:pt x="1387" y="2539"/>
                    <a:pt x="1445" y="2525"/>
                    <a:pt x="1502" y="2496"/>
                  </a:cubicBezTo>
                  <a:lnTo>
                    <a:pt x="3576" y="422"/>
                  </a:lnTo>
                  <a:cubicBezTo>
                    <a:pt x="3753" y="245"/>
                    <a:pt x="3591" y="0"/>
                    <a:pt x="34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57"/>
          <p:cNvSpPr/>
          <p:nvPr/>
        </p:nvSpPr>
        <p:spPr>
          <a:xfrm rot="10800000">
            <a:off x="716950" y="2010250"/>
            <a:ext cx="1943100" cy="2578500"/>
          </a:xfrm>
          <a:prstGeom prst="roundRect">
            <a:avLst>
              <a:gd fmla="val 17648" name="adj"/>
            </a:avLst>
          </a:prstGeom>
          <a:gradFill>
            <a:gsLst>
              <a:gs pos="0">
                <a:srgbClr val="0336D0"/>
              </a:gs>
              <a:gs pos="100000">
                <a:srgbClr val="08E0DB"/>
              </a:gs>
            </a:gsLst>
            <a:lin ang="10801400" scaled="0"/>
          </a:gradFill>
          <a:ln>
            <a:noFill/>
          </a:ln>
          <a:effectLst>
            <a:outerShdw blurRad="57150" rotWithShape="0" algn="bl" dir="5400000" dist="19050">
              <a:srgbClr val="FFFF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106" name="Google Shape;1106;p57"/>
          <p:cNvGraphicFramePr/>
          <p:nvPr/>
        </p:nvGraphicFramePr>
        <p:xfrm>
          <a:off x="716925" y="2013875"/>
          <a:ext cx="3000000" cy="3000000"/>
        </p:xfrm>
        <a:graphic>
          <a:graphicData uri="http://schemas.openxmlformats.org/drawingml/2006/table">
            <a:tbl>
              <a:tblPr>
                <a:noFill/>
                <a:tableStyleId>{066275CA-9882-437B-8576-B2F9BCF20BE9}</a:tableStyleId>
              </a:tblPr>
              <a:tblGrid>
                <a:gridCol w="1943125"/>
              </a:tblGrid>
              <a:tr h="580325">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Concept</a:t>
                      </a:r>
                      <a:r>
                        <a:rPr b="1" lang="en" sz="2100">
                          <a:solidFill>
                            <a:schemeClr val="lt1"/>
                          </a:solidFill>
                          <a:latin typeface="Albert Sans"/>
                          <a:ea typeface="Albert Sans"/>
                          <a:cs typeface="Albert Sans"/>
                          <a:sym typeface="Albert Sans"/>
                        </a:rPr>
                        <a:t> 01</a:t>
                      </a:r>
                      <a:endParaRPr b="1" sz="21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580325">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Concept</a:t>
                      </a:r>
                      <a:r>
                        <a:rPr b="1" lang="en" sz="2100">
                          <a:solidFill>
                            <a:schemeClr val="lt1"/>
                          </a:solidFill>
                          <a:latin typeface="Albert Sans"/>
                          <a:ea typeface="Albert Sans"/>
                          <a:cs typeface="Albert Sans"/>
                          <a:sym typeface="Albert Sans"/>
                        </a:rPr>
                        <a:t> 02</a:t>
                      </a:r>
                      <a:endParaRPr b="1" sz="21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580325">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Concept</a:t>
                      </a:r>
                      <a:r>
                        <a:rPr b="1" lang="en" sz="2100">
                          <a:solidFill>
                            <a:schemeClr val="lt1"/>
                          </a:solidFill>
                          <a:latin typeface="Albert Sans"/>
                          <a:ea typeface="Albert Sans"/>
                          <a:cs typeface="Albert Sans"/>
                          <a:sym typeface="Albert Sans"/>
                        </a:rPr>
                        <a:t> 03</a:t>
                      </a:r>
                      <a:endParaRPr b="1" sz="21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844550">
                <a:tc>
                  <a:txBody>
                    <a:bodyPr/>
                    <a:lstStyle/>
                    <a:p>
                      <a:pPr indent="0" lvl="0" marL="0" rtl="0" algn="ctr">
                        <a:spcBef>
                          <a:spcPts val="0"/>
                        </a:spcBef>
                        <a:spcAft>
                          <a:spcPts val="0"/>
                        </a:spcAft>
                        <a:buNone/>
                      </a:pPr>
                      <a:r>
                        <a:rPr b="1" lang="en" sz="2100">
                          <a:solidFill>
                            <a:schemeClr val="lt1"/>
                          </a:solidFill>
                          <a:latin typeface="Albert Sans"/>
                          <a:ea typeface="Albert Sans"/>
                          <a:cs typeface="Albert Sans"/>
                          <a:sym typeface="Albert Sans"/>
                        </a:rPr>
                        <a:t>Concept</a:t>
                      </a:r>
                      <a:r>
                        <a:rPr b="1" lang="en" sz="2100">
                          <a:solidFill>
                            <a:schemeClr val="lt1"/>
                          </a:solidFill>
                          <a:latin typeface="Albert Sans"/>
                          <a:ea typeface="Albert Sans"/>
                          <a:cs typeface="Albert Sans"/>
                          <a:sym typeface="Albert Sans"/>
                        </a:rPr>
                        <a:t> 04</a:t>
                      </a:r>
                      <a:endParaRPr b="1" sz="2100">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bl>
          </a:graphicData>
        </a:graphic>
      </p:graphicFrame>
      <p:grpSp>
        <p:nvGrpSpPr>
          <p:cNvPr id="1107" name="Google Shape;1107;p57"/>
          <p:cNvGrpSpPr/>
          <p:nvPr/>
        </p:nvGrpSpPr>
        <p:grpSpPr>
          <a:xfrm>
            <a:off x="3138467" y="2045308"/>
            <a:ext cx="526800" cy="526800"/>
            <a:chOff x="3429963" y="2147989"/>
            <a:chExt cx="526800" cy="526800"/>
          </a:xfrm>
        </p:grpSpPr>
        <p:sp>
          <p:nvSpPr>
            <p:cNvPr id="1108" name="Google Shape;1108;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09" name="Google Shape;1109;p57"/>
            <p:cNvGrpSpPr/>
            <p:nvPr/>
          </p:nvGrpSpPr>
          <p:grpSpPr>
            <a:xfrm>
              <a:off x="3533342" y="2294047"/>
              <a:ext cx="320042" cy="234685"/>
              <a:chOff x="5216456" y="3725484"/>
              <a:chExt cx="356196" cy="265631"/>
            </a:xfrm>
          </p:grpSpPr>
          <p:sp>
            <p:nvSpPr>
              <p:cNvPr id="1110" name="Google Shape;1110;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12" name="Google Shape;1112;p57"/>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1113" name="Google Shape;1113;p57"/>
          <p:cNvSpPr/>
          <p:nvPr/>
        </p:nvSpPr>
        <p:spPr>
          <a:xfrm>
            <a:off x="2660050" y="1445225"/>
            <a:ext cx="5771100" cy="526800"/>
          </a:xfrm>
          <a:prstGeom prst="roundRect">
            <a:avLst>
              <a:gd fmla="val 50000" name="adj"/>
            </a:avLst>
          </a:prstGeom>
          <a:gradFill>
            <a:gsLst>
              <a:gs pos="0">
                <a:srgbClr val="08E0DB"/>
              </a:gs>
              <a:gs pos="100000">
                <a:srgbClr val="0336D0"/>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4" name="Google Shape;1114;p57"/>
          <p:cNvGrpSpPr/>
          <p:nvPr/>
        </p:nvGrpSpPr>
        <p:grpSpPr>
          <a:xfrm>
            <a:off x="3138467" y="2650339"/>
            <a:ext cx="526800" cy="526800"/>
            <a:chOff x="3441900" y="2726539"/>
            <a:chExt cx="526800" cy="526800"/>
          </a:xfrm>
        </p:grpSpPr>
        <p:sp>
          <p:nvSpPr>
            <p:cNvPr id="1115" name="Google Shape;1115;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16" name="Google Shape;1116;p57"/>
            <p:cNvGrpSpPr/>
            <p:nvPr/>
          </p:nvGrpSpPr>
          <p:grpSpPr>
            <a:xfrm>
              <a:off x="3556214" y="2852825"/>
              <a:ext cx="274318" cy="274322"/>
              <a:chOff x="5779408" y="3699191"/>
              <a:chExt cx="317645" cy="318757"/>
            </a:xfrm>
          </p:grpSpPr>
          <p:sp>
            <p:nvSpPr>
              <p:cNvPr id="1117" name="Google Shape;1117;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9" name="Google Shape;1119;p57"/>
          <p:cNvGrpSpPr/>
          <p:nvPr/>
        </p:nvGrpSpPr>
        <p:grpSpPr>
          <a:xfrm>
            <a:off x="3228869" y="1535627"/>
            <a:ext cx="345997" cy="345997"/>
            <a:chOff x="1756921" y="1509739"/>
            <a:chExt cx="345997" cy="345997"/>
          </a:xfrm>
        </p:grpSpPr>
        <p:sp>
          <p:nvSpPr>
            <p:cNvPr id="1120" name="Google Shape;1120;p57"/>
            <p:cNvSpPr/>
            <p:nvPr/>
          </p:nvSpPr>
          <p:spPr>
            <a:xfrm>
              <a:off x="1756921" y="1509739"/>
              <a:ext cx="345997" cy="345997"/>
            </a:xfrm>
            <a:custGeom>
              <a:rect b="b" l="l" r="r" t="t"/>
              <a:pathLst>
                <a:path extrusionOk="0" h="10871" w="10871">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7"/>
            <p:cNvSpPr/>
            <p:nvPr/>
          </p:nvSpPr>
          <p:spPr>
            <a:xfrm>
              <a:off x="1781937" y="1535488"/>
              <a:ext cx="295614" cy="295614"/>
            </a:xfrm>
            <a:custGeom>
              <a:rect b="b" l="l" r="r" t="t"/>
              <a:pathLst>
                <a:path extrusionOk="0" h="9288" w="9288">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7"/>
            <p:cNvSpPr/>
            <p:nvPr/>
          </p:nvSpPr>
          <p:spPr>
            <a:xfrm>
              <a:off x="1806954" y="1677980"/>
              <a:ext cx="17441" cy="10630"/>
            </a:xfrm>
            <a:custGeom>
              <a:rect b="b" l="l" r="r" t="t"/>
              <a:pathLst>
                <a:path extrusionOk="0" h="334" w="548">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7"/>
            <p:cNvSpPr/>
            <p:nvPr/>
          </p:nvSpPr>
          <p:spPr>
            <a:xfrm>
              <a:off x="1924429" y="1560122"/>
              <a:ext cx="128106" cy="128488"/>
            </a:xfrm>
            <a:custGeom>
              <a:rect b="b" l="l" r="r" t="t"/>
              <a:pathLst>
                <a:path extrusionOk="0" h="4037" w="4025">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7"/>
            <p:cNvSpPr/>
            <p:nvPr/>
          </p:nvSpPr>
          <p:spPr>
            <a:xfrm>
              <a:off x="1924811" y="1788644"/>
              <a:ext cx="10630" cy="17823"/>
            </a:xfrm>
            <a:custGeom>
              <a:rect b="b" l="l" r="r" t="t"/>
              <a:pathLst>
                <a:path extrusionOk="0" h="560" w="334">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7"/>
            <p:cNvSpPr/>
            <p:nvPr/>
          </p:nvSpPr>
          <p:spPr>
            <a:xfrm>
              <a:off x="1841423" y="1594719"/>
              <a:ext cx="16328" cy="15086"/>
            </a:xfrm>
            <a:custGeom>
              <a:rect b="b" l="l" r="r" t="t"/>
              <a:pathLst>
                <a:path extrusionOk="0" h="474" w="513">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7"/>
            <p:cNvSpPr/>
            <p:nvPr/>
          </p:nvSpPr>
          <p:spPr>
            <a:xfrm>
              <a:off x="2002470" y="1756243"/>
              <a:ext cx="16709" cy="15755"/>
            </a:xfrm>
            <a:custGeom>
              <a:rect b="b" l="l" r="r" t="t"/>
              <a:pathLst>
                <a:path extrusionOk="0" h="495" w="525">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7"/>
            <p:cNvSpPr/>
            <p:nvPr/>
          </p:nvSpPr>
          <p:spPr>
            <a:xfrm>
              <a:off x="2002470" y="1594719"/>
              <a:ext cx="16328" cy="15086"/>
            </a:xfrm>
            <a:custGeom>
              <a:rect b="b" l="l" r="r" t="t"/>
              <a:pathLst>
                <a:path extrusionOk="0" h="474" w="513">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7"/>
            <p:cNvSpPr/>
            <p:nvPr/>
          </p:nvSpPr>
          <p:spPr>
            <a:xfrm>
              <a:off x="1841041" y="1756530"/>
              <a:ext cx="16709" cy="15468"/>
            </a:xfrm>
            <a:custGeom>
              <a:rect b="b" l="l" r="r" t="t"/>
              <a:pathLst>
                <a:path extrusionOk="0" h="486" w="525">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7"/>
            <p:cNvSpPr/>
            <p:nvPr/>
          </p:nvSpPr>
          <p:spPr>
            <a:xfrm>
              <a:off x="1816025" y="1632084"/>
              <a:ext cx="17855" cy="13336"/>
            </a:xfrm>
            <a:custGeom>
              <a:rect b="b" l="l" r="r" t="t"/>
              <a:pathLst>
                <a:path extrusionOk="0" h="419" w="561">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7"/>
            <p:cNvSpPr/>
            <p:nvPr/>
          </p:nvSpPr>
          <p:spPr>
            <a:xfrm>
              <a:off x="2026341" y="1721297"/>
              <a:ext cx="17855" cy="13177"/>
            </a:xfrm>
            <a:custGeom>
              <a:rect b="b" l="l" r="r" t="t"/>
              <a:pathLst>
                <a:path extrusionOk="0" h="414" w="561">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7"/>
            <p:cNvSpPr/>
            <p:nvPr/>
          </p:nvSpPr>
          <p:spPr>
            <a:xfrm>
              <a:off x="1967619" y="1569702"/>
              <a:ext cx="14036" cy="16996"/>
            </a:xfrm>
            <a:custGeom>
              <a:rect b="b" l="l" r="r" t="t"/>
              <a:pathLst>
                <a:path extrusionOk="0" h="534" w="441">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7"/>
            <p:cNvSpPr/>
            <p:nvPr/>
          </p:nvSpPr>
          <p:spPr>
            <a:xfrm>
              <a:off x="1877802" y="1780019"/>
              <a:ext cx="14450" cy="16996"/>
            </a:xfrm>
            <a:custGeom>
              <a:rect b="b" l="l" r="r" t="t"/>
              <a:pathLst>
                <a:path extrusionOk="0" h="534" w="454">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7"/>
            <p:cNvSpPr/>
            <p:nvPr/>
          </p:nvSpPr>
          <p:spPr>
            <a:xfrm>
              <a:off x="1879711" y="1568652"/>
              <a:ext cx="14418" cy="16900"/>
            </a:xfrm>
            <a:custGeom>
              <a:rect b="b" l="l" r="r" t="t"/>
              <a:pathLst>
                <a:path extrusionOk="0" h="531" w="453">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7"/>
            <p:cNvSpPr/>
            <p:nvPr/>
          </p:nvSpPr>
          <p:spPr>
            <a:xfrm>
              <a:off x="1965709" y="1780846"/>
              <a:ext cx="14068" cy="16900"/>
            </a:xfrm>
            <a:custGeom>
              <a:rect b="b" l="l" r="r" t="t"/>
              <a:pathLst>
                <a:path extrusionOk="0" h="531" w="442">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7"/>
            <p:cNvSpPr/>
            <p:nvPr/>
          </p:nvSpPr>
          <p:spPr>
            <a:xfrm>
              <a:off x="2026723" y="1633644"/>
              <a:ext cx="17855" cy="13304"/>
            </a:xfrm>
            <a:custGeom>
              <a:rect b="b" l="l" r="r" t="t"/>
              <a:pathLst>
                <a:path extrusionOk="0" h="418" w="561">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7"/>
            <p:cNvSpPr/>
            <p:nvPr/>
          </p:nvSpPr>
          <p:spPr>
            <a:xfrm>
              <a:off x="1814911" y="1719419"/>
              <a:ext cx="18205" cy="13177"/>
            </a:xfrm>
            <a:custGeom>
              <a:rect b="b" l="l" r="r" t="t"/>
              <a:pathLst>
                <a:path extrusionOk="0" h="414" w="572">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57"/>
          <p:cNvGrpSpPr/>
          <p:nvPr/>
        </p:nvGrpSpPr>
        <p:grpSpPr>
          <a:xfrm>
            <a:off x="4342028" y="1533906"/>
            <a:ext cx="350166" cy="349434"/>
            <a:chOff x="3541011" y="1508594"/>
            <a:chExt cx="350166" cy="349434"/>
          </a:xfrm>
        </p:grpSpPr>
        <p:sp>
          <p:nvSpPr>
            <p:cNvPr id="1138" name="Google Shape;1138;p57"/>
            <p:cNvSpPr/>
            <p:nvPr/>
          </p:nvSpPr>
          <p:spPr>
            <a:xfrm>
              <a:off x="3600879" y="1568270"/>
              <a:ext cx="230049" cy="289758"/>
            </a:xfrm>
            <a:custGeom>
              <a:rect b="b" l="l" r="r" t="t"/>
              <a:pathLst>
                <a:path extrusionOk="0" h="9104" w="7228">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7"/>
            <p:cNvSpPr/>
            <p:nvPr/>
          </p:nvSpPr>
          <p:spPr>
            <a:xfrm>
              <a:off x="3541011" y="1677980"/>
              <a:ext cx="48919" cy="10630"/>
            </a:xfrm>
            <a:custGeom>
              <a:rect b="b" l="l" r="r" t="t"/>
              <a:pathLst>
                <a:path extrusionOk="0" h="334" w="1537">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7"/>
            <p:cNvSpPr/>
            <p:nvPr/>
          </p:nvSpPr>
          <p:spPr>
            <a:xfrm>
              <a:off x="3842259" y="1677980"/>
              <a:ext cx="48919" cy="10630"/>
            </a:xfrm>
            <a:custGeom>
              <a:rect b="b" l="l" r="r" t="t"/>
              <a:pathLst>
                <a:path extrusionOk="0" h="334" w="1537">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7"/>
            <p:cNvSpPr/>
            <p:nvPr/>
          </p:nvSpPr>
          <p:spPr>
            <a:xfrm>
              <a:off x="3711161" y="1508594"/>
              <a:ext cx="10248" cy="48537"/>
            </a:xfrm>
            <a:custGeom>
              <a:rect b="b" l="l" r="r" t="t"/>
              <a:pathLst>
                <a:path extrusionOk="0" h="1525" w="322">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7"/>
            <p:cNvSpPr/>
            <p:nvPr/>
          </p:nvSpPr>
          <p:spPr>
            <a:xfrm>
              <a:off x="3633470" y="1792018"/>
              <a:ext cx="22757" cy="29249"/>
            </a:xfrm>
            <a:custGeom>
              <a:rect b="b" l="l" r="r" t="t"/>
              <a:pathLst>
                <a:path extrusionOk="0" h="919" w="715">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7"/>
            <p:cNvSpPr/>
            <p:nvPr/>
          </p:nvSpPr>
          <p:spPr>
            <a:xfrm>
              <a:off x="3775962" y="1545195"/>
              <a:ext cx="22757" cy="28995"/>
            </a:xfrm>
            <a:custGeom>
              <a:rect b="b" l="l" r="r" t="t"/>
              <a:pathLst>
                <a:path extrusionOk="0" h="911" w="715">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7"/>
            <p:cNvSpPr/>
            <p:nvPr/>
          </p:nvSpPr>
          <p:spPr>
            <a:xfrm>
              <a:off x="3577390" y="1601498"/>
              <a:ext cx="31095" cy="21197"/>
            </a:xfrm>
            <a:custGeom>
              <a:rect b="b" l="l" r="r" t="t"/>
              <a:pathLst>
                <a:path extrusionOk="0" h="666" w="977">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7"/>
            <p:cNvSpPr/>
            <p:nvPr/>
          </p:nvSpPr>
          <p:spPr>
            <a:xfrm>
              <a:off x="3823703" y="1743608"/>
              <a:ext cx="31095" cy="21197"/>
            </a:xfrm>
            <a:custGeom>
              <a:rect b="b" l="l" r="r" t="t"/>
              <a:pathLst>
                <a:path extrusionOk="0" h="666" w="977">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7"/>
            <p:cNvSpPr/>
            <p:nvPr/>
          </p:nvSpPr>
          <p:spPr>
            <a:xfrm>
              <a:off x="3775962" y="1792018"/>
              <a:ext cx="22757" cy="29249"/>
            </a:xfrm>
            <a:custGeom>
              <a:rect b="b" l="l" r="r" t="t"/>
              <a:pathLst>
                <a:path extrusionOk="0" h="919" w="715">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7"/>
            <p:cNvSpPr/>
            <p:nvPr/>
          </p:nvSpPr>
          <p:spPr>
            <a:xfrm>
              <a:off x="3633470" y="1545195"/>
              <a:ext cx="22757" cy="28995"/>
            </a:xfrm>
            <a:custGeom>
              <a:rect b="b" l="l" r="r" t="t"/>
              <a:pathLst>
                <a:path extrusionOk="0" h="911" w="715">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7"/>
            <p:cNvSpPr/>
            <p:nvPr/>
          </p:nvSpPr>
          <p:spPr>
            <a:xfrm>
              <a:off x="3823703" y="1601498"/>
              <a:ext cx="31095" cy="21197"/>
            </a:xfrm>
            <a:custGeom>
              <a:rect b="b" l="l" r="r" t="t"/>
              <a:pathLst>
                <a:path extrusionOk="0" h="666" w="977">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7"/>
            <p:cNvSpPr/>
            <p:nvPr/>
          </p:nvSpPr>
          <p:spPr>
            <a:xfrm>
              <a:off x="3577390" y="1743608"/>
              <a:ext cx="31095" cy="21197"/>
            </a:xfrm>
            <a:custGeom>
              <a:rect b="b" l="l" r="r" t="t"/>
              <a:pathLst>
                <a:path extrusionOk="0" h="666" w="977">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7"/>
            <p:cNvSpPr/>
            <p:nvPr/>
          </p:nvSpPr>
          <p:spPr>
            <a:xfrm>
              <a:off x="3732358" y="1593032"/>
              <a:ext cx="71294" cy="62255"/>
            </a:xfrm>
            <a:custGeom>
              <a:rect b="b" l="l" r="r" t="t"/>
              <a:pathLst>
                <a:path extrusionOk="0" h="1956" w="224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57"/>
          <p:cNvGrpSpPr/>
          <p:nvPr/>
        </p:nvGrpSpPr>
        <p:grpSpPr>
          <a:xfrm>
            <a:off x="6548995" y="1525766"/>
            <a:ext cx="399435" cy="365698"/>
            <a:chOff x="1731523" y="2422616"/>
            <a:chExt cx="399435" cy="365698"/>
          </a:xfrm>
        </p:grpSpPr>
        <p:sp>
          <p:nvSpPr>
            <p:cNvPr id="1152" name="Google Shape;1152;p57"/>
            <p:cNvSpPr/>
            <p:nvPr/>
          </p:nvSpPr>
          <p:spPr>
            <a:xfrm>
              <a:off x="1865294" y="2725009"/>
              <a:ext cx="43604" cy="43604"/>
            </a:xfrm>
            <a:custGeom>
              <a:rect b="b" l="l" r="r" t="t"/>
              <a:pathLst>
                <a:path extrusionOk="0" h="1370" w="1370">
                  <a:moveTo>
                    <a:pt x="679" y="370"/>
                  </a:moveTo>
                  <a:cubicBezTo>
                    <a:pt x="858" y="370"/>
                    <a:pt x="1013" y="512"/>
                    <a:pt x="1013" y="691"/>
                  </a:cubicBezTo>
                  <a:cubicBezTo>
                    <a:pt x="1013" y="870"/>
                    <a:pt x="858" y="1024"/>
                    <a:pt x="679" y="1024"/>
                  </a:cubicBezTo>
                  <a:cubicBezTo>
                    <a:pt x="501" y="1024"/>
                    <a:pt x="358" y="870"/>
                    <a:pt x="358" y="691"/>
                  </a:cubicBezTo>
                  <a:cubicBezTo>
                    <a:pt x="370" y="501"/>
                    <a:pt x="501" y="370"/>
                    <a:pt x="679" y="370"/>
                  </a:cubicBezTo>
                  <a:close/>
                  <a:moveTo>
                    <a:pt x="679" y="1"/>
                  </a:moveTo>
                  <a:cubicBezTo>
                    <a:pt x="310" y="1"/>
                    <a:pt x="1" y="310"/>
                    <a:pt x="1" y="679"/>
                  </a:cubicBezTo>
                  <a:cubicBezTo>
                    <a:pt x="1" y="1072"/>
                    <a:pt x="310" y="1370"/>
                    <a:pt x="679" y="1370"/>
                  </a:cubicBezTo>
                  <a:cubicBezTo>
                    <a:pt x="1048" y="1370"/>
                    <a:pt x="1370" y="1048"/>
                    <a:pt x="1370" y="679"/>
                  </a:cubicBezTo>
                  <a:cubicBezTo>
                    <a:pt x="1370" y="310"/>
                    <a:pt x="1048" y="1"/>
                    <a:pt x="6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7"/>
            <p:cNvSpPr/>
            <p:nvPr/>
          </p:nvSpPr>
          <p:spPr>
            <a:xfrm>
              <a:off x="2005876" y="2725009"/>
              <a:ext cx="43636" cy="43604"/>
            </a:xfrm>
            <a:custGeom>
              <a:rect b="b" l="l" r="r" t="t"/>
              <a:pathLst>
                <a:path extrusionOk="0" h="1370" w="1371">
                  <a:moveTo>
                    <a:pt x="680" y="370"/>
                  </a:moveTo>
                  <a:cubicBezTo>
                    <a:pt x="858" y="370"/>
                    <a:pt x="1013" y="512"/>
                    <a:pt x="1013" y="691"/>
                  </a:cubicBezTo>
                  <a:cubicBezTo>
                    <a:pt x="1013" y="870"/>
                    <a:pt x="858" y="1024"/>
                    <a:pt x="680" y="1024"/>
                  </a:cubicBezTo>
                  <a:cubicBezTo>
                    <a:pt x="501" y="1024"/>
                    <a:pt x="358" y="870"/>
                    <a:pt x="358" y="691"/>
                  </a:cubicBezTo>
                  <a:cubicBezTo>
                    <a:pt x="370" y="501"/>
                    <a:pt x="501" y="370"/>
                    <a:pt x="680" y="370"/>
                  </a:cubicBezTo>
                  <a:close/>
                  <a:moveTo>
                    <a:pt x="680" y="1"/>
                  </a:moveTo>
                  <a:cubicBezTo>
                    <a:pt x="311" y="1"/>
                    <a:pt x="1" y="310"/>
                    <a:pt x="1" y="679"/>
                  </a:cubicBezTo>
                  <a:cubicBezTo>
                    <a:pt x="1" y="1072"/>
                    <a:pt x="311" y="1370"/>
                    <a:pt x="680" y="1370"/>
                  </a:cubicBezTo>
                  <a:cubicBezTo>
                    <a:pt x="1061" y="1370"/>
                    <a:pt x="1370" y="1048"/>
                    <a:pt x="1370" y="679"/>
                  </a:cubicBezTo>
                  <a:cubicBezTo>
                    <a:pt x="1370" y="310"/>
                    <a:pt x="1061" y="1"/>
                    <a:pt x="6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7"/>
            <p:cNvSpPr/>
            <p:nvPr/>
          </p:nvSpPr>
          <p:spPr>
            <a:xfrm>
              <a:off x="1731523" y="2422616"/>
              <a:ext cx="399435" cy="365698"/>
            </a:xfrm>
            <a:custGeom>
              <a:rect b="b" l="l" r="r" t="t"/>
              <a:pathLst>
                <a:path extrusionOk="0" h="11490" w="12550">
                  <a:moveTo>
                    <a:pt x="4323" y="2143"/>
                  </a:moveTo>
                  <a:lnTo>
                    <a:pt x="4323" y="3215"/>
                  </a:lnTo>
                  <a:lnTo>
                    <a:pt x="3585" y="3215"/>
                  </a:lnTo>
                  <a:lnTo>
                    <a:pt x="3216" y="2143"/>
                  </a:lnTo>
                  <a:close/>
                  <a:moveTo>
                    <a:pt x="5787" y="2143"/>
                  </a:moveTo>
                  <a:lnTo>
                    <a:pt x="5787" y="3215"/>
                  </a:lnTo>
                  <a:lnTo>
                    <a:pt x="4692" y="3215"/>
                  </a:lnTo>
                  <a:lnTo>
                    <a:pt x="4692" y="2143"/>
                  </a:lnTo>
                  <a:close/>
                  <a:moveTo>
                    <a:pt x="7252" y="2143"/>
                  </a:moveTo>
                  <a:lnTo>
                    <a:pt x="7252" y="3215"/>
                  </a:lnTo>
                  <a:lnTo>
                    <a:pt x="6144" y="3215"/>
                  </a:lnTo>
                  <a:lnTo>
                    <a:pt x="6144" y="2143"/>
                  </a:lnTo>
                  <a:close/>
                  <a:moveTo>
                    <a:pt x="8704" y="2143"/>
                  </a:moveTo>
                  <a:lnTo>
                    <a:pt x="8704" y="3215"/>
                  </a:lnTo>
                  <a:lnTo>
                    <a:pt x="7609" y="3215"/>
                  </a:lnTo>
                  <a:lnTo>
                    <a:pt x="7609" y="2143"/>
                  </a:lnTo>
                  <a:close/>
                  <a:moveTo>
                    <a:pt x="10169" y="2143"/>
                  </a:moveTo>
                  <a:lnTo>
                    <a:pt x="10169" y="3215"/>
                  </a:lnTo>
                  <a:lnTo>
                    <a:pt x="9061" y="3215"/>
                  </a:lnTo>
                  <a:lnTo>
                    <a:pt x="9061" y="2143"/>
                  </a:lnTo>
                  <a:close/>
                  <a:moveTo>
                    <a:pt x="11050" y="2143"/>
                  </a:moveTo>
                  <a:lnTo>
                    <a:pt x="10788" y="3215"/>
                  </a:lnTo>
                  <a:lnTo>
                    <a:pt x="10538" y="3215"/>
                  </a:lnTo>
                  <a:lnTo>
                    <a:pt x="10538" y="2143"/>
                  </a:lnTo>
                  <a:close/>
                  <a:moveTo>
                    <a:pt x="10716" y="3572"/>
                  </a:moveTo>
                  <a:lnTo>
                    <a:pt x="10538" y="4334"/>
                  </a:lnTo>
                  <a:lnTo>
                    <a:pt x="10538" y="3572"/>
                  </a:lnTo>
                  <a:close/>
                  <a:moveTo>
                    <a:pt x="4323" y="3572"/>
                  </a:moveTo>
                  <a:lnTo>
                    <a:pt x="4323" y="4680"/>
                  </a:lnTo>
                  <a:lnTo>
                    <a:pt x="4108" y="4680"/>
                  </a:lnTo>
                  <a:lnTo>
                    <a:pt x="3727" y="3572"/>
                  </a:lnTo>
                  <a:close/>
                  <a:moveTo>
                    <a:pt x="5787" y="3572"/>
                  </a:moveTo>
                  <a:lnTo>
                    <a:pt x="5787" y="4680"/>
                  </a:lnTo>
                  <a:lnTo>
                    <a:pt x="4692" y="4680"/>
                  </a:lnTo>
                  <a:lnTo>
                    <a:pt x="4692" y="3572"/>
                  </a:lnTo>
                  <a:close/>
                  <a:moveTo>
                    <a:pt x="7252" y="3572"/>
                  </a:moveTo>
                  <a:lnTo>
                    <a:pt x="7252" y="4680"/>
                  </a:lnTo>
                  <a:lnTo>
                    <a:pt x="6144" y="4680"/>
                  </a:lnTo>
                  <a:lnTo>
                    <a:pt x="6144" y="3572"/>
                  </a:lnTo>
                  <a:close/>
                  <a:moveTo>
                    <a:pt x="8704" y="3572"/>
                  </a:moveTo>
                  <a:lnTo>
                    <a:pt x="8704" y="4680"/>
                  </a:lnTo>
                  <a:lnTo>
                    <a:pt x="7609" y="4680"/>
                  </a:lnTo>
                  <a:lnTo>
                    <a:pt x="7609" y="3572"/>
                  </a:lnTo>
                  <a:close/>
                  <a:moveTo>
                    <a:pt x="10169" y="3572"/>
                  </a:moveTo>
                  <a:lnTo>
                    <a:pt x="10169" y="4680"/>
                  </a:lnTo>
                  <a:lnTo>
                    <a:pt x="9061" y="4680"/>
                  </a:lnTo>
                  <a:lnTo>
                    <a:pt x="9061" y="3572"/>
                  </a:lnTo>
                  <a:close/>
                  <a:moveTo>
                    <a:pt x="4335" y="5037"/>
                  </a:moveTo>
                  <a:lnTo>
                    <a:pt x="4335" y="5275"/>
                  </a:lnTo>
                  <a:lnTo>
                    <a:pt x="4239" y="5037"/>
                  </a:lnTo>
                  <a:close/>
                  <a:moveTo>
                    <a:pt x="5787" y="5037"/>
                  </a:moveTo>
                  <a:lnTo>
                    <a:pt x="5787" y="5894"/>
                  </a:lnTo>
                  <a:cubicBezTo>
                    <a:pt x="5706" y="5890"/>
                    <a:pt x="5631" y="5889"/>
                    <a:pt x="5561" y="5889"/>
                  </a:cubicBezTo>
                  <a:cubicBezTo>
                    <a:pt x="5443" y="5889"/>
                    <a:pt x="5341" y="5892"/>
                    <a:pt x="5248" y="5892"/>
                  </a:cubicBezTo>
                  <a:cubicBezTo>
                    <a:pt x="5036" y="5892"/>
                    <a:pt x="4874" y="5875"/>
                    <a:pt x="4692" y="5763"/>
                  </a:cubicBezTo>
                  <a:lnTo>
                    <a:pt x="4692" y="5037"/>
                  </a:lnTo>
                  <a:close/>
                  <a:moveTo>
                    <a:pt x="7252" y="5037"/>
                  </a:moveTo>
                  <a:lnTo>
                    <a:pt x="7252" y="5894"/>
                  </a:lnTo>
                  <a:lnTo>
                    <a:pt x="6144" y="5894"/>
                  </a:lnTo>
                  <a:lnTo>
                    <a:pt x="6144" y="5037"/>
                  </a:lnTo>
                  <a:close/>
                  <a:moveTo>
                    <a:pt x="8704" y="5037"/>
                  </a:moveTo>
                  <a:lnTo>
                    <a:pt x="8704" y="5894"/>
                  </a:lnTo>
                  <a:lnTo>
                    <a:pt x="7609" y="5894"/>
                  </a:lnTo>
                  <a:lnTo>
                    <a:pt x="7609" y="5037"/>
                  </a:lnTo>
                  <a:close/>
                  <a:moveTo>
                    <a:pt x="10169" y="5037"/>
                  </a:moveTo>
                  <a:lnTo>
                    <a:pt x="10169" y="5894"/>
                  </a:lnTo>
                  <a:lnTo>
                    <a:pt x="9061" y="5894"/>
                  </a:lnTo>
                  <a:lnTo>
                    <a:pt x="9061" y="5037"/>
                  </a:lnTo>
                  <a:close/>
                  <a:moveTo>
                    <a:pt x="4882" y="9240"/>
                  </a:moveTo>
                  <a:cubicBezTo>
                    <a:pt x="5406" y="9240"/>
                    <a:pt x="5823" y="9680"/>
                    <a:pt x="5823" y="10180"/>
                  </a:cubicBezTo>
                  <a:cubicBezTo>
                    <a:pt x="5823" y="10704"/>
                    <a:pt x="5406" y="11121"/>
                    <a:pt x="4882" y="11121"/>
                  </a:cubicBezTo>
                  <a:cubicBezTo>
                    <a:pt x="4359" y="11121"/>
                    <a:pt x="3942" y="10704"/>
                    <a:pt x="3942" y="10180"/>
                  </a:cubicBezTo>
                  <a:cubicBezTo>
                    <a:pt x="3942" y="9656"/>
                    <a:pt x="4359" y="9240"/>
                    <a:pt x="4882" y="9240"/>
                  </a:cubicBezTo>
                  <a:close/>
                  <a:moveTo>
                    <a:pt x="9300" y="9240"/>
                  </a:moveTo>
                  <a:cubicBezTo>
                    <a:pt x="9823" y="9263"/>
                    <a:pt x="10240" y="9680"/>
                    <a:pt x="10240" y="10180"/>
                  </a:cubicBezTo>
                  <a:cubicBezTo>
                    <a:pt x="10240" y="10704"/>
                    <a:pt x="9823" y="11121"/>
                    <a:pt x="9300" y="11121"/>
                  </a:cubicBezTo>
                  <a:cubicBezTo>
                    <a:pt x="8788" y="11121"/>
                    <a:pt x="8371" y="10704"/>
                    <a:pt x="8371" y="10180"/>
                  </a:cubicBezTo>
                  <a:cubicBezTo>
                    <a:pt x="8371" y="9656"/>
                    <a:pt x="8788" y="9240"/>
                    <a:pt x="9300" y="9240"/>
                  </a:cubicBezTo>
                  <a:close/>
                  <a:moveTo>
                    <a:pt x="668" y="0"/>
                  </a:moveTo>
                  <a:cubicBezTo>
                    <a:pt x="298" y="0"/>
                    <a:pt x="1" y="298"/>
                    <a:pt x="1" y="667"/>
                  </a:cubicBezTo>
                  <a:cubicBezTo>
                    <a:pt x="1" y="1048"/>
                    <a:pt x="298" y="1346"/>
                    <a:pt x="668" y="1346"/>
                  </a:cubicBezTo>
                  <a:lnTo>
                    <a:pt x="1489" y="1346"/>
                  </a:lnTo>
                  <a:lnTo>
                    <a:pt x="2513" y="4227"/>
                  </a:lnTo>
                  <a:cubicBezTo>
                    <a:pt x="2540" y="4299"/>
                    <a:pt x="2608" y="4351"/>
                    <a:pt x="2681" y="4351"/>
                  </a:cubicBezTo>
                  <a:cubicBezTo>
                    <a:pt x="2704" y="4351"/>
                    <a:pt x="2728" y="4346"/>
                    <a:pt x="2751" y="4334"/>
                  </a:cubicBezTo>
                  <a:cubicBezTo>
                    <a:pt x="2846" y="4299"/>
                    <a:pt x="2906" y="4203"/>
                    <a:pt x="2858" y="4096"/>
                  </a:cubicBezTo>
                  <a:cubicBezTo>
                    <a:pt x="1858" y="1262"/>
                    <a:pt x="1822" y="1143"/>
                    <a:pt x="1822" y="1143"/>
                  </a:cubicBezTo>
                  <a:cubicBezTo>
                    <a:pt x="1775" y="1048"/>
                    <a:pt x="1668" y="965"/>
                    <a:pt x="1549" y="965"/>
                  </a:cubicBezTo>
                  <a:lnTo>
                    <a:pt x="668" y="965"/>
                  </a:lnTo>
                  <a:cubicBezTo>
                    <a:pt x="513" y="965"/>
                    <a:pt x="370" y="834"/>
                    <a:pt x="370" y="667"/>
                  </a:cubicBezTo>
                  <a:cubicBezTo>
                    <a:pt x="370" y="500"/>
                    <a:pt x="513" y="369"/>
                    <a:pt x="668" y="369"/>
                  </a:cubicBezTo>
                  <a:lnTo>
                    <a:pt x="1549" y="369"/>
                  </a:lnTo>
                  <a:cubicBezTo>
                    <a:pt x="1906" y="369"/>
                    <a:pt x="2215" y="584"/>
                    <a:pt x="2370" y="905"/>
                  </a:cubicBezTo>
                  <a:cubicBezTo>
                    <a:pt x="2596" y="1524"/>
                    <a:pt x="3811" y="5001"/>
                    <a:pt x="4001" y="5525"/>
                  </a:cubicBezTo>
                  <a:cubicBezTo>
                    <a:pt x="4144" y="5894"/>
                    <a:pt x="4573" y="6251"/>
                    <a:pt x="5109" y="6251"/>
                  </a:cubicBezTo>
                  <a:lnTo>
                    <a:pt x="11717" y="6251"/>
                  </a:lnTo>
                  <a:cubicBezTo>
                    <a:pt x="11883" y="6251"/>
                    <a:pt x="12014" y="6382"/>
                    <a:pt x="12014" y="6549"/>
                  </a:cubicBezTo>
                  <a:cubicBezTo>
                    <a:pt x="12014" y="6715"/>
                    <a:pt x="11883" y="6846"/>
                    <a:pt x="11717" y="6846"/>
                  </a:cubicBezTo>
                  <a:lnTo>
                    <a:pt x="5109" y="6846"/>
                  </a:lnTo>
                  <a:cubicBezTo>
                    <a:pt x="4394" y="6846"/>
                    <a:pt x="3739" y="6418"/>
                    <a:pt x="3466" y="5763"/>
                  </a:cubicBezTo>
                  <a:lnTo>
                    <a:pt x="3096" y="4715"/>
                  </a:lnTo>
                  <a:cubicBezTo>
                    <a:pt x="3078" y="4652"/>
                    <a:pt x="3013" y="4603"/>
                    <a:pt x="2936" y="4603"/>
                  </a:cubicBezTo>
                  <a:cubicBezTo>
                    <a:pt x="2911" y="4603"/>
                    <a:pt x="2885" y="4608"/>
                    <a:pt x="2858" y="4620"/>
                  </a:cubicBezTo>
                  <a:cubicBezTo>
                    <a:pt x="2751" y="4656"/>
                    <a:pt x="2715" y="4751"/>
                    <a:pt x="2751" y="4858"/>
                  </a:cubicBezTo>
                  <a:cubicBezTo>
                    <a:pt x="3049" y="5596"/>
                    <a:pt x="3073" y="5942"/>
                    <a:pt x="3406" y="6406"/>
                  </a:cubicBezTo>
                  <a:lnTo>
                    <a:pt x="3013" y="7001"/>
                  </a:lnTo>
                  <a:cubicBezTo>
                    <a:pt x="2394" y="7894"/>
                    <a:pt x="2930" y="9097"/>
                    <a:pt x="3989" y="9240"/>
                  </a:cubicBezTo>
                  <a:cubicBezTo>
                    <a:pt x="3144" y="10049"/>
                    <a:pt x="3692" y="11490"/>
                    <a:pt x="4870" y="11490"/>
                  </a:cubicBezTo>
                  <a:cubicBezTo>
                    <a:pt x="6025" y="11490"/>
                    <a:pt x="6597" y="10061"/>
                    <a:pt x="5763" y="9251"/>
                  </a:cubicBezTo>
                  <a:lnTo>
                    <a:pt x="8383" y="9251"/>
                  </a:lnTo>
                  <a:cubicBezTo>
                    <a:pt x="7549" y="10061"/>
                    <a:pt x="8109" y="11490"/>
                    <a:pt x="9276" y="11490"/>
                  </a:cubicBezTo>
                  <a:cubicBezTo>
                    <a:pt x="10431" y="11490"/>
                    <a:pt x="11002" y="10061"/>
                    <a:pt x="10169" y="9251"/>
                  </a:cubicBezTo>
                  <a:lnTo>
                    <a:pt x="10407" y="9251"/>
                  </a:lnTo>
                  <a:cubicBezTo>
                    <a:pt x="10776" y="9251"/>
                    <a:pt x="11074" y="8954"/>
                    <a:pt x="11074" y="8585"/>
                  </a:cubicBezTo>
                  <a:cubicBezTo>
                    <a:pt x="11074" y="8216"/>
                    <a:pt x="10776" y="7918"/>
                    <a:pt x="10407" y="7918"/>
                  </a:cubicBezTo>
                  <a:lnTo>
                    <a:pt x="8788" y="7918"/>
                  </a:lnTo>
                  <a:cubicBezTo>
                    <a:pt x="8680" y="7918"/>
                    <a:pt x="8609" y="7989"/>
                    <a:pt x="8609" y="8097"/>
                  </a:cubicBezTo>
                  <a:cubicBezTo>
                    <a:pt x="8609" y="8204"/>
                    <a:pt x="8680" y="8275"/>
                    <a:pt x="8788" y="8275"/>
                  </a:cubicBezTo>
                  <a:lnTo>
                    <a:pt x="10431" y="8275"/>
                  </a:lnTo>
                  <a:cubicBezTo>
                    <a:pt x="10597" y="8275"/>
                    <a:pt x="10728" y="8406"/>
                    <a:pt x="10728" y="8573"/>
                  </a:cubicBezTo>
                  <a:cubicBezTo>
                    <a:pt x="10728" y="8740"/>
                    <a:pt x="10597" y="8871"/>
                    <a:pt x="10431" y="8871"/>
                  </a:cubicBezTo>
                  <a:lnTo>
                    <a:pt x="4204" y="8871"/>
                  </a:lnTo>
                  <a:cubicBezTo>
                    <a:pt x="3323" y="8871"/>
                    <a:pt x="2811" y="7882"/>
                    <a:pt x="3311" y="7168"/>
                  </a:cubicBezTo>
                  <a:lnTo>
                    <a:pt x="3668" y="6656"/>
                  </a:lnTo>
                  <a:cubicBezTo>
                    <a:pt x="3811" y="6787"/>
                    <a:pt x="3978" y="6906"/>
                    <a:pt x="4168" y="7001"/>
                  </a:cubicBezTo>
                  <a:lnTo>
                    <a:pt x="3799" y="7537"/>
                  </a:lnTo>
                  <a:cubicBezTo>
                    <a:pt x="3573" y="7847"/>
                    <a:pt x="3799" y="8275"/>
                    <a:pt x="4180" y="8275"/>
                  </a:cubicBezTo>
                  <a:lnTo>
                    <a:pt x="8085" y="8275"/>
                  </a:lnTo>
                  <a:cubicBezTo>
                    <a:pt x="8192" y="8275"/>
                    <a:pt x="8264" y="8204"/>
                    <a:pt x="8264" y="8097"/>
                  </a:cubicBezTo>
                  <a:cubicBezTo>
                    <a:pt x="8264" y="7989"/>
                    <a:pt x="8192" y="7918"/>
                    <a:pt x="8085" y="7918"/>
                  </a:cubicBezTo>
                  <a:lnTo>
                    <a:pt x="4180" y="7918"/>
                  </a:lnTo>
                  <a:cubicBezTo>
                    <a:pt x="4097" y="7918"/>
                    <a:pt x="4037" y="7811"/>
                    <a:pt x="4097" y="7739"/>
                  </a:cubicBezTo>
                  <a:lnTo>
                    <a:pt x="4513" y="7132"/>
                  </a:lnTo>
                  <a:cubicBezTo>
                    <a:pt x="4753" y="7201"/>
                    <a:pt x="4820" y="7217"/>
                    <a:pt x="5587" y="7217"/>
                  </a:cubicBezTo>
                  <a:cubicBezTo>
                    <a:pt x="6309" y="7217"/>
                    <a:pt x="7651" y="7202"/>
                    <a:pt x="10341" y="7202"/>
                  </a:cubicBezTo>
                  <a:cubicBezTo>
                    <a:pt x="10765" y="7202"/>
                    <a:pt x="11223" y="7203"/>
                    <a:pt x="11717" y="7204"/>
                  </a:cubicBezTo>
                  <a:cubicBezTo>
                    <a:pt x="12086" y="7204"/>
                    <a:pt x="12383" y="6906"/>
                    <a:pt x="12383" y="6537"/>
                  </a:cubicBezTo>
                  <a:cubicBezTo>
                    <a:pt x="12383" y="6168"/>
                    <a:pt x="12098" y="5894"/>
                    <a:pt x="11728" y="5894"/>
                  </a:cubicBezTo>
                  <a:lnTo>
                    <a:pt x="11538" y="5894"/>
                  </a:lnTo>
                  <a:lnTo>
                    <a:pt x="12383" y="2191"/>
                  </a:lnTo>
                  <a:cubicBezTo>
                    <a:pt x="12550" y="1489"/>
                    <a:pt x="12014" y="822"/>
                    <a:pt x="11300" y="822"/>
                  </a:cubicBezTo>
                  <a:lnTo>
                    <a:pt x="7752" y="822"/>
                  </a:lnTo>
                  <a:cubicBezTo>
                    <a:pt x="7657" y="822"/>
                    <a:pt x="7573" y="893"/>
                    <a:pt x="7573" y="1000"/>
                  </a:cubicBezTo>
                  <a:cubicBezTo>
                    <a:pt x="7573" y="1108"/>
                    <a:pt x="7657" y="1179"/>
                    <a:pt x="7752" y="1179"/>
                  </a:cubicBezTo>
                  <a:lnTo>
                    <a:pt x="11300" y="1179"/>
                  </a:lnTo>
                  <a:cubicBezTo>
                    <a:pt x="11788" y="1179"/>
                    <a:pt x="12145" y="1620"/>
                    <a:pt x="12026" y="2096"/>
                  </a:cubicBezTo>
                  <a:lnTo>
                    <a:pt x="11145" y="5894"/>
                  </a:lnTo>
                  <a:lnTo>
                    <a:pt x="10526" y="5894"/>
                  </a:lnTo>
                  <a:cubicBezTo>
                    <a:pt x="10609" y="5489"/>
                    <a:pt x="11300" y="2548"/>
                    <a:pt x="11419" y="2001"/>
                  </a:cubicBezTo>
                  <a:cubicBezTo>
                    <a:pt x="11443" y="1882"/>
                    <a:pt x="11359" y="1774"/>
                    <a:pt x="11240" y="1774"/>
                  </a:cubicBezTo>
                  <a:lnTo>
                    <a:pt x="3073" y="1774"/>
                  </a:lnTo>
                  <a:lnTo>
                    <a:pt x="2858" y="1167"/>
                  </a:lnTo>
                  <a:lnTo>
                    <a:pt x="7073" y="1167"/>
                  </a:lnTo>
                  <a:cubicBezTo>
                    <a:pt x="7180" y="1167"/>
                    <a:pt x="7252" y="1084"/>
                    <a:pt x="7252" y="989"/>
                  </a:cubicBezTo>
                  <a:cubicBezTo>
                    <a:pt x="7252" y="881"/>
                    <a:pt x="7180" y="810"/>
                    <a:pt x="7073" y="810"/>
                  </a:cubicBezTo>
                  <a:lnTo>
                    <a:pt x="2727" y="810"/>
                  </a:lnTo>
                  <a:cubicBezTo>
                    <a:pt x="2561" y="346"/>
                    <a:pt x="2096" y="0"/>
                    <a:pt x="15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57"/>
          <p:cNvGrpSpPr/>
          <p:nvPr/>
        </p:nvGrpSpPr>
        <p:grpSpPr>
          <a:xfrm>
            <a:off x="5454639" y="1571876"/>
            <a:ext cx="322508" cy="273494"/>
            <a:chOff x="2661459" y="2015001"/>
            <a:chExt cx="322508" cy="273494"/>
          </a:xfrm>
        </p:grpSpPr>
        <p:sp>
          <p:nvSpPr>
            <p:cNvPr id="1156" name="Google Shape;1156;p57"/>
            <p:cNvSpPr/>
            <p:nvPr/>
          </p:nvSpPr>
          <p:spPr>
            <a:xfrm>
              <a:off x="2661459" y="2028878"/>
              <a:ext cx="322508" cy="259617"/>
            </a:xfrm>
            <a:custGeom>
              <a:rect b="b" l="l" r="r" t="t"/>
              <a:pathLst>
                <a:path extrusionOk="0" h="8157" w="10133">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7"/>
            <p:cNvSpPr/>
            <p:nvPr/>
          </p:nvSpPr>
          <p:spPr>
            <a:xfrm>
              <a:off x="2946442" y="2015001"/>
              <a:ext cx="37525" cy="26799"/>
            </a:xfrm>
            <a:custGeom>
              <a:rect b="b" l="l" r="r" t="t"/>
              <a:pathLst>
                <a:path extrusionOk="0" h="842" w="1179">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57"/>
          <p:cNvGrpSpPr/>
          <p:nvPr/>
        </p:nvGrpSpPr>
        <p:grpSpPr>
          <a:xfrm>
            <a:off x="7706901" y="1530886"/>
            <a:ext cx="355099" cy="355481"/>
            <a:chOff x="3539102" y="2427549"/>
            <a:chExt cx="355099" cy="355481"/>
          </a:xfrm>
        </p:grpSpPr>
        <p:sp>
          <p:nvSpPr>
            <p:cNvPr id="1159" name="Google Shape;1159;p57"/>
            <p:cNvSpPr/>
            <p:nvPr/>
          </p:nvSpPr>
          <p:spPr>
            <a:xfrm>
              <a:off x="3539102" y="2561320"/>
              <a:ext cx="355099" cy="221710"/>
            </a:xfrm>
            <a:custGeom>
              <a:rect b="b" l="l" r="r" t="t"/>
              <a:pathLst>
                <a:path extrusionOk="0" h="6966" w="11157">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7"/>
            <p:cNvSpPr/>
            <p:nvPr/>
          </p:nvSpPr>
          <p:spPr>
            <a:xfrm>
              <a:off x="3544417" y="2427549"/>
              <a:ext cx="339568" cy="205415"/>
            </a:xfrm>
            <a:custGeom>
              <a:rect b="b" l="l" r="r" t="t"/>
              <a:pathLst>
                <a:path extrusionOk="0" h="6454" w="10669">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57"/>
          <p:cNvGrpSpPr/>
          <p:nvPr/>
        </p:nvGrpSpPr>
        <p:grpSpPr>
          <a:xfrm>
            <a:off x="3138467" y="3276639"/>
            <a:ext cx="526800" cy="526800"/>
            <a:chOff x="3441900" y="2726539"/>
            <a:chExt cx="526800" cy="526800"/>
          </a:xfrm>
        </p:grpSpPr>
        <p:sp>
          <p:nvSpPr>
            <p:cNvPr id="1162" name="Google Shape;1162;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63" name="Google Shape;1163;p57"/>
            <p:cNvGrpSpPr/>
            <p:nvPr/>
          </p:nvGrpSpPr>
          <p:grpSpPr>
            <a:xfrm>
              <a:off x="3556214" y="2852825"/>
              <a:ext cx="274318" cy="274322"/>
              <a:chOff x="5779408" y="3699191"/>
              <a:chExt cx="317645" cy="318757"/>
            </a:xfrm>
          </p:grpSpPr>
          <p:sp>
            <p:nvSpPr>
              <p:cNvPr id="1164" name="Google Shape;1164;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6" name="Google Shape;1166;p57"/>
          <p:cNvGrpSpPr/>
          <p:nvPr/>
        </p:nvGrpSpPr>
        <p:grpSpPr>
          <a:xfrm>
            <a:off x="3138467" y="3902939"/>
            <a:ext cx="526800" cy="526800"/>
            <a:chOff x="3429963" y="2147989"/>
            <a:chExt cx="526800" cy="526800"/>
          </a:xfrm>
        </p:grpSpPr>
        <p:sp>
          <p:nvSpPr>
            <p:cNvPr id="1167" name="Google Shape;1167;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68" name="Google Shape;1168;p57"/>
            <p:cNvGrpSpPr/>
            <p:nvPr/>
          </p:nvGrpSpPr>
          <p:grpSpPr>
            <a:xfrm>
              <a:off x="3533342" y="2294047"/>
              <a:ext cx="320042" cy="234685"/>
              <a:chOff x="5216456" y="3725484"/>
              <a:chExt cx="356196" cy="265631"/>
            </a:xfrm>
          </p:grpSpPr>
          <p:sp>
            <p:nvSpPr>
              <p:cNvPr id="1169" name="Google Shape;1169;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1" name="Google Shape;1171;p57"/>
          <p:cNvGrpSpPr/>
          <p:nvPr/>
        </p:nvGrpSpPr>
        <p:grpSpPr>
          <a:xfrm>
            <a:off x="4253711" y="2045308"/>
            <a:ext cx="526800" cy="526800"/>
            <a:chOff x="3429963" y="2147989"/>
            <a:chExt cx="526800" cy="526800"/>
          </a:xfrm>
        </p:grpSpPr>
        <p:sp>
          <p:nvSpPr>
            <p:cNvPr id="1172" name="Google Shape;1172;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73" name="Google Shape;1173;p57"/>
            <p:cNvGrpSpPr/>
            <p:nvPr/>
          </p:nvGrpSpPr>
          <p:grpSpPr>
            <a:xfrm>
              <a:off x="3533342" y="2294047"/>
              <a:ext cx="320042" cy="234685"/>
              <a:chOff x="5216456" y="3725484"/>
              <a:chExt cx="356196" cy="265631"/>
            </a:xfrm>
          </p:grpSpPr>
          <p:sp>
            <p:nvSpPr>
              <p:cNvPr id="1174" name="Google Shape;1174;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6" name="Google Shape;1176;p57"/>
          <p:cNvGrpSpPr/>
          <p:nvPr/>
        </p:nvGrpSpPr>
        <p:grpSpPr>
          <a:xfrm>
            <a:off x="6485312" y="2045308"/>
            <a:ext cx="526800" cy="526800"/>
            <a:chOff x="3429963" y="2147989"/>
            <a:chExt cx="526800" cy="526800"/>
          </a:xfrm>
        </p:grpSpPr>
        <p:sp>
          <p:nvSpPr>
            <p:cNvPr id="1177" name="Google Shape;1177;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78" name="Google Shape;1178;p57"/>
            <p:cNvGrpSpPr/>
            <p:nvPr/>
          </p:nvGrpSpPr>
          <p:grpSpPr>
            <a:xfrm>
              <a:off x="3533342" y="2294047"/>
              <a:ext cx="320042" cy="234685"/>
              <a:chOff x="5216456" y="3725484"/>
              <a:chExt cx="356196" cy="265631"/>
            </a:xfrm>
          </p:grpSpPr>
          <p:sp>
            <p:nvSpPr>
              <p:cNvPr id="1179" name="Google Shape;1179;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1" name="Google Shape;1181;p57"/>
          <p:cNvGrpSpPr/>
          <p:nvPr/>
        </p:nvGrpSpPr>
        <p:grpSpPr>
          <a:xfrm>
            <a:off x="5352493" y="2650339"/>
            <a:ext cx="526800" cy="526800"/>
            <a:chOff x="3441900" y="2726539"/>
            <a:chExt cx="526800" cy="526800"/>
          </a:xfrm>
        </p:grpSpPr>
        <p:sp>
          <p:nvSpPr>
            <p:cNvPr id="1182" name="Google Shape;1182;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83" name="Google Shape;1183;p57"/>
            <p:cNvGrpSpPr/>
            <p:nvPr/>
          </p:nvGrpSpPr>
          <p:grpSpPr>
            <a:xfrm>
              <a:off x="3556214" y="2852825"/>
              <a:ext cx="274318" cy="274322"/>
              <a:chOff x="5779408" y="3699191"/>
              <a:chExt cx="317645" cy="318757"/>
            </a:xfrm>
          </p:grpSpPr>
          <p:sp>
            <p:nvSpPr>
              <p:cNvPr id="1184" name="Google Shape;1184;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6" name="Google Shape;1186;p57"/>
          <p:cNvGrpSpPr/>
          <p:nvPr/>
        </p:nvGrpSpPr>
        <p:grpSpPr>
          <a:xfrm>
            <a:off x="6485312" y="2650339"/>
            <a:ext cx="526800" cy="526800"/>
            <a:chOff x="3441900" y="2726539"/>
            <a:chExt cx="526800" cy="526800"/>
          </a:xfrm>
        </p:grpSpPr>
        <p:sp>
          <p:nvSpPr>
            <p:cNvPr id="1187" name="Google Shape;1187;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88" name="Google Shape;1188;p57"/>
            <p:cNvGrpSpPr/>
            <p:nvPr/>
          </p:nvGrpSpPr>
          <p:grpSpPr>
            <a:xfrm>
              <a:off x="3556214" y="2852825"/>
              <a:ext cx="274318" cy="274322"/>
              <a:chOff x="5779408" y="3699191"/>
              <a:chExt cx="317645" cy="318757"/>
            </a:xfrm>
          </p:grpSpPr>
          <p:sp>
            <p:nvSpPr>
              <p:cNvPr id="1189" name="Google Shape;1189;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1" name="Google Shape;1191;p57"/>
          <p:cNvGrpSpPr/>
          <p:nvPr/>
        </p:nvGrpSpPr>
        <p:grpSpPr>
          <a:xfrm>
            <a:off x="4253711" y="3276639"/>
            <a:ext cx="526800" cy="526800"/>
            <a:chOff x="3441900" y="2726539"/>
            <a:chExt cx="526800" cy="526800"/>
          </a:xfrm>
        </p:grpSpPr>
        <p:sp>
          <p:nvSpPr>
            <p:cNvPr id="1192" name="Google Shape;1192;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93" name="Google Shape;1193;p57"/>
            <p:cNvGrpSpPr/>
            <p:nvPr/>
          </p:nvGrpSpPr>
          <p:grpSpPr>
            <a:xfrm>
              <a:off x="3556214" y="2852825"/>
              <a:ext cx="274318" cy="274322"/>
              <a:chOff x="5779408" y="3699191"/>
              <a:chExt cx="317645" cy="318757"/>
            </a:xfrm>
          </p:grpSpPr>
          <p:sp>
            <p:nvSpPr>
              <p:cNvPr id="1194" name="Google Shape;1194;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6" name="Google Shape;1196;p57"/>
          <p:cNvGrpSpPr/>
          <p:nvPr/>
        </p:nvGrpSpPr>
        <p:grpSpPr>
          <a:xfrm>
            <a:off x="4253711" y="2650339"/>
            <a:ext cx="526800" cy="526800"/>
            <a:chOff x="3429963" y="2147989"/>
            <a:chExt cx="526800" cy="526800"/>
          </a:xfrm>
        </p:grpSpPr>
        <p:sp>
          <p:nvSpPr>
            <p:cNvPr id="1197" name="Google Shape;1197;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198" name="Google Shape;1198;p57"/>
            <p:cNvGrpSpPr/>
            <p:nvPr/>
          </p:nvGrpSpPr>
          <p:grpSpPr>
            <a:xfrm>
              <a:off x="3533342" y="2294047"/>
              <a:ext cx="320042" cy="234685"/>
              <a:chOff x="5216456" y="3725484"/>
              <a:chExt cx="356196" cy="265631"/>
            </a:xfrm>
          </p:grpSpPr>
          <p:sp>
            <p:nvSpPr>
              <p:cNvPr id="1199" name="Google Shape;1199;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1" name="Google Shape;1201;p57"/>
          <p:cNvGrpSpPr/>
          <p:nvPr/>
        </p:nvGrpSpPr>
        <p:grpSpPr>
          <a:xfrm>
            <a:off x="7621050" y="2650339"/>
            <a:ext cx="526800" cy="526800"/>
            <a:chOff x="3429963" y="2147989"/>
            <a:chExt cx="526800" cy="526800"/>
          </a:xfrm>
        </p:grpSpPr>
        <p:sp>
          <p:nvSpPr>
            <p:cNvPr id="1202" name="Google Shape;1202;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03" name="Google Shape;1203;p57"/>
            <p:cNvGrpSpPr/>
            <p:nvPr/>
          </p:nvGrpSpPr>
          <p:grpSpPr>
            <a:xfrm>
              <a:off x="3533342" y="2294047"/>
              <a:ext cx="320042" cy="234685"/>
              <a:chOff x="5216456" y="3725484"/>
              <a:chExt cx="356196" cy="265631"/>
            </a:xfrm>
          </p:grpSpPr>
          <p:sp>
            <p:nvSpPr>
              <p:cNvPr id="1204" name="Google Shape;1204;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6" name="Google Shape;1206;p57"/>
          <p:cNvGrpSpPr/>
          <p:nvPr/>
        </p:nvGrpSpPr>
        <p:grpSpPr>
          <a:xfrm>
            <a:off x="5352493" y="2045308"/>
            <a:ext cx="526800" cy="526800"/>
            <a:chOff x="3441900" y="2726539"/>
            <a:chExt cx="526800" cy="526800"/>
          </a:xfrm>
        </p:grpSpPr>
        <p:sp>
          <p:nvSpPr>
            <p:cNvPr id="1207" name="Google Shape;1207;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08" name="Google Shape;1208;p57"/>
            <p:cNvGrpSpPr/>
            <p:nvPr/>
          </p:nvGrpSpPr>
          <p:grpSpPr>
            <a:xfrm>
              <a:off x="3556214" y="2852825"/>
              <a:ext cx="274318" cy="274322"/>
              <a:chOff x="5779408" y="3699191"/>
              <a:chExt cx="317645" cy="318757"/>
            </a:xfrm>
          </p:grpSpPr>
          <p:sp>
            <p:nvSpPr>
              <p:cNvPr id="1209" name="Google Shape;1209;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11" name="Google Shape;1211;p57"/>
          <p:cNvGrpSpPr/>
          <p:nvPr/>
        </p:nvGrpSpPr>
        <p:grpSpPr>
          <a:xfrm>
            <a:off x="7621050" y="2045308"/>
            <a:ext cx="526800" cy="526800"/>
            <a:chOff x="3441900" y="2726539"/>
            <a:chExt cx="526800" cy="526800"/>
          </a:xfrm>
        </p:grpSpPr>
        <p:sp>
          <p:nvSpPr>
            <p:cNvPr id="1212" name="Google Shape;1212;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13" name="Google Shape;1213;p57"/>
            <p:cNvGrpSpPr/>
            <p:nvPr/>
          </p:nvGrpSpPr>
          <p:grpSpPr>
            <a:xfrm>
              <a:off x="3556214" y="2852825"/>
              <a:ext cx="274318" cy="274322"/>
              <a:chOff x="5779408" y="3699191"/>
              <a:chExt cx="317645" cy="318757"/>
            </a:xfrm>
          </p:grpSpPr>
          <p:sp>
            <p:nvSpPr>
              <p:cNvPr id="1214" name="Google Shape;1214;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16" name="Google Shape;1216;p57"/>
          <p:cNvGrpSpPr/>
          <p:nvPr/>
        </p:nvGrpSpPr>
        <p:grpSpPr>
          <a:xfrm>
            <a:off x="6485312" y="3276639"/>
            <a:ext cx="526800" cy="526800"/>
            <a:chOff x="3441900" y="2726539"/>
            <a:chExt cx="526800" cy="526800"/>
          </a:xfrm>
        </p:grpSpPr>
        <p:sp>
          <p:nvSpPr>
            <p:cNvPr id="1217" name="Google Shape;1217;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18" name="Google Shape;1218;p57"/>
            <p:cNvGrpSpPr/>
            <p:nvPr/>
          </p:nvGrpSpPr>
          <p:grpSpPr>
            <a:xfrm>
              <a:off x="3556214" y="2852825"/>
              <a:ext cx="274318" cy="274322"/>
              <a:chOff x="5779408" y="3699191"/>
              <a:chExt cx="317645" cy="318757"/>
            </a:xfrm>
          </p:grpSpPr>
          <p:sp>
            <p:nvSpPr>
              <p:cNvPr id="1219" name="Google Shape;1219;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1" name="Google Shape;1221;p57"/>
          <p:cNvGrpSpPr/>
          <p:nvPr/>
        </p:nvGrpSpPr>
        <p:grpSpPr>
          <a:xfrm>
            <a:off x="4253711" y="3902939"/>
            <a:ext cx="526800" cy="526800"/>
            <a:chOff x="3429963" y="2147989"/>
            <a:chExt cx="526800" cy="526800"/>
          </a:xfrm>
        </p:grpSpPr>
        <p:sp>
          <p:nvSpPr>
            <p:cNvPr id="1222" name="Google Shape;1222;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23" name="Google Shape;1223;p57"/>
            <p:cNvGrpSpPr/>
            <p:nvPr/>
          </p:nvGrpSpPr>
          <p:grpSpPr>
            <a:xfrm>
              <a:off x="3533342" y="2294047"/>
              <a:ext cx="320042" cy="234685"/>
              <a:chOff x="5216456" y="3725484"/>
              <a:chExt cx="356196" cy="265631"/>
            </a:xfrm>
          </p:grpSpPr>
          <p:sp>
            <p:nvSpPr>
              <p:cNvPr id="1224" name="Google Shape;1224;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6" name="Google Shape;1226;p57"/>
          <p:cNvGrpSpPr/>
          <p:nvPr/>
        </p:nvGrpSpPr>
        <p:grpSpPr>
          <a:xfrm>
            <a:off x="5352493" y="3902939"/>
            <a:ext cx="526800" cy="526800"/>
            <a:chOff x="3429963" y="2147989"/>
            <a:chExt cx="526800" cy="526800"/>
          </a:xfrm>
        </p:grpSpPr>
        <p:sp>
          <p:nvSpPr>
            <p:cNvPr id="1227" name="Google Shape;1227;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28" name="Google Shape;1228;p57"/>
            <p:cNvGrpSpPr/>
            <p:nvPr/>
          </p:nvGrpSpPr>
          <p:grpSpPr>
            <a:xfrm>
              <a:off x="3533342" y="2294047"/>
              <a:ext cx="320042" cy="234685"/>
              <a:chOff x="5216456" y="3725484"/>
              <a:chExt cx="356196" cy="265631"/>
            </a:xfrm>
          </p:grpSpPr>
          <p:sp>
            <p:nvSpPr>
              <p:cNvPr id="1229" name="Google Shape;1229;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1" name="Google Shape;1231;p57"/>
          <p:cNvGrpSpPr/>
          <p:nvPr/>
        </p:nvGrpSpPr>
        <p:grpSpPr>
          <a:xfrm>
            <a:off x="7621050" y="3902939"/>
            <a:ext cx="526800" cy="526800"/>
            <a:chOff x="3429963" y="2147989"/>
            <a:chExt cx="526800" cy="526800"/>
          </a:xfrm>
        </p:grpSpPr>
        <p:sp>
          <p:nvSpPr>
            <p:cNvPr id="1232" name="Google Shape;1232;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33" name="Google Shape;1233;p57"/>
            <p:cNvGrpSpPr/>
            <p:nvPr/>
          </p:nvGrpSpPr>
          <p:grpSpPr>
            <a:xfrm>
              <a:off x="3533342" y="2294047"/>
              <a:ext cx="320042" cy="234685"/>
              <a:chOff x="5216456" y="3725484"/>
              <a:chExt cx="356196" cy="265631"/>
            </a:xfrm>
          </p:grpSpPr>
          <p:sp>
            <p:nvSpPr>
              <p:cNvPr id="1234" name="Google Shape;1234;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6" name="Google Shape;1236;p57"/>
          <p:cNvGrpSpPr/>
          <p:nvPr/>
        </p:nvGrpSpPr>
        <p:grpSpPr>
          <a:xfrm>
            <a:off x="6485312" y="3902939"/>
            <a:ext cx="526800" cy="526800"/>
            <a:chOff x="3441900" y="2726539"/>
            <a:chExt cx="526800" cy="526800"/>
          </a:xfrm>
        </p:grpSpPr>
        <p:sp>
          <p:nvSpPr>
            <p:cNvPr id="1237" name="Google Shape;1237;p57"/>
            <p:cNvSpPr/>
            <p:nvPr/>
          </p:nvSpPr>
          <p:spPr>
            <a:xfrm>
              <a:off x="3441900" y="272653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38" name="Google Shape;1238;p57"/>
            <p:cNvGrpSpPr/>
            <p:nvPr/>
          </p:nvGrpSpPr>
          <p:grpSpPr>
            <a:xfrm>
              <a:off x="3556214" y="2852825"/>
              <a:ext cx="274318" cy="274322"/>
              <a:chOff x="5779408" y="3699191"/>
              <a:chExt cx="317645" cy="318757"/>
            </a:xfrm>
          </p:grpSpPr>
          <p:sp>
            <p:nvSpPr>
              <p:cNvPr id="1239" name="Google Shape;1239;p5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1" name="Google Shape;1241;p57"/>
          <p:cNvGrpSpPr/>
          <p:nvPr/>
        </p:nvGrpSpPr>
        <p:grpSpPr>
          <a:xfrm>
            <a:off x="5352493" y="3276639"/>
            <a:ext cx="526800" cy="526800"/>
            <a:chOff x="3429963" y="2147989"/>
            <a:chExt cx="526800" cy="526800"/>
          </a:xfrm>
        </p:grpSpPr>
        <p:sp>
          <p:nvSpPr>
            <p:cNvPr id="1242" name="Google Shape;1242;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43" name="Google Shape;1243;p57"/>
            <p:cNvGrpSpPr/>
            <p:nvPr/>
          </p:nvGrpSpPr>
          <p:grpSpPr>
            <a:xfrm>
              <a:off x="3533342" y="2294047"/>
              <a:ext cx="320042" cy="234685"/>
              <a:chOff x="5216456" y="3725484"/>
              <a:chExt cx="356196" cy="265631"/>
            </a:xfrm>
          </p:grpSpPr>
          <p:sp>
            <p:nvSpPr>
              <p:cNvPr id="1244" name="Google Shape;1244;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6" name="Google Shape;1246;p57"/>
          <p:cNvGrpSpPr/>
          <p:nvPr/>
        </p:nvGrpSpPr>
        <p:grpSpPr>
          <a:xfrm>
            <a:off x="7621050" y="3276639"/>
            <a:ext cx="526800" cy="526800"/>
            <a:chOff x="3429963" y="2147989"/>
            <a:chExt cx="526800" cy="526800"/>
          </a:xfrm>
        </p:grpSpPr>
        <p:sp>
          <p:nvSpPr>
            <p:cNvPr id="1247" name="Google Shape;1247;p57"/>
            <p:cNvSpPr/>
            <p:nvPr/>
          </p:nvSpPr>
          <p:spPr>
            <a:xfrm>
              <a:off x="3429963" y="2147989"/>
              <a:ext cx="526800" cy="52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400">
                <a:solidFill>
                  <a:schemeClr val="lt1"/>
                </a:solidFill>
                <a:latin typeface="Albert Sans"/>
                <a:ea typeface="Albert Sans"/>
                <a:cs typeface="Albert Sans"/>
                <a:sym typeface="Albert Sans"/>
              </a:endParaRPr>
            </a:p>
          </p:txBody>
        </p:sp>
        <p:grpSp>
          <p:nvGrpSpPr>
            <p:cNvPr id="1248" name="Google Shape;1248;p57"/>
            <p:cNvGrpSpPr/>
            <p:nvPr/>
          </p:nvGrpSpPr>
          <p:grpSpPr>
            <a:xfrm>
              <a:off x="3533342" y="2294047"/>
              <a:ext cx="320042" cy="234685"/>
              <a:chOff x="5216456" y="3725484"/>
              <a:chExt cx="356196" cy="265631"/>
            </a:xfrm>
          </p:grpSpPr>
          <p:sp>
            <p:nvSpPr>
              <p:cNvPr id="1249" name="Google Shape;1249;p5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252" name="Google Shape;252;p31"/>
          <p:cNvGrpSpPr/>
          <p:nvPr/>
        </p:nvGrpSpPr>
        <p:grpSpPr>
          <a:xfrm>
            <a:off x="707775" y="1435580"/>
            <a:ext cx="2122200" cy="1142670"/>
            <a:chOff x="707775" y="1714705"/>
            <a:chExt cx="2122200" cy="1142670"/>
          </a:xfrm>
        </p:grpSpPr>
        <p:sp>
          <p:nvSpPr>
            <p:cNvPr id="253" name="Google Shape;253;p31"/>
            <p:cNvSpPr txBox="1"/>
            <p:nvPr/>
          </p:nvSpPr>
          <p:spPr>
            <a:xfrm flipH="1">
              <a:off x="707775" y="1714705"/>
              <a:ext cx="2122200" cy="3417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sp>
          <p:nvSpPr>
            <p:cNvPr id="254" name="Google Shape;254;p31"/>
            <p:cNvSpPr txBox="1"/>
            <p:nvPr/>
          </p:nvSpPr>
          <p:spPr>
            <a:xfrm flipH="1">
              <a:off x="707775" y="2161375"/>
              <a:ext cx="2122200" cy="6960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lang="en">
                  <a:solidFill>
                    <a:srgbClr val="191919"/>
                  </a:solidFill>
                  <a:latin typeface="Nunito"/>
                  <a:ea typeface="Nunito"/>
                  <a:cs typeface="Nunito"/>
                  <a:sym typeface="Nunito"/>
                </a:rPr>
                <a:t>It's full of iron oxide dust, which gives the planet its reddish cast</a:t>
              </a:r>
              <a:endParaRPr>
                <a:solidFill>
                  <a:srgbClr val="191919"/>
                </a:solidFill>
                <a:latin typeface="Nunito"/>
                <a:ea typeface="Nunito"/>
                <a:cs typeface="Nunito"/>
                <a:sym typeface="Nunito"/>
              </a:endParaRPr>
            </a:p>
          </p:txBody>
        </p:sp>
      </p:grpSp>
      <p:grpSp>
        <p:nvGrpSpPr>
          <p:cNvPr id="255" name="Google Shape;255;p31"/>
          <p:cNvGrpSpPr/>
          <p:nvPr/>
        </p:nvGrpSpPr>
        <p:grpSpPr>
          <a:xfrm>
            <a:off x="4445275" y="1435580"/>
            <a:ext cx="2122200" cy="1142670"/>
            <a:chOff x="4445275" y="1714705"/>
            <a:chExt cx="2122200" cy="1142670"/>
          </a:xfrm>
        </p:grpSpPr>
        <p:sp>
          <p:nvSpPr>
            <p:cNvPr id="256" name="Google Shape;256;p31"/>
            <p:cNvSpPr txBox="1"/>
            <p:nvPr/>
          </p:nvSpPr>
          <p:spPr>
            <a:xfrm flipH="1">
              <a:off x="4445275" y="1714705"/>
              <a:ext cx="2122200" cy="3417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sp>
          <p:nvSpPr>
            <p:cNvPr id="257" name="Google Shape;257;p31"/>
            <p:cNvSpPr txBox="1"/>
            <p:nvPr/>
          </p:nvSpPr>
          <p:spPr>
            <a:xfrm flipH="1">
              <a:off x="4445275" y="2161375"/>
              <a:ext cx="2122200" cy="6960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lang="en">
                  <a:solidFill>
                    <a:srgbClr val="191919"/>
                  </a:solidFill>
                  <a:latin typeface="Nunito"/>
                  <a:ea typeface="Nunito"/>
                  <a:cs typeface="Nunito"/>
                  <a:sym typeface="Nunito"/>
                </a:rPr>
                <a:t>Venus has a beautiful name and is the second planet from the Sun</a:t>
              </a:r>
              <a:endParaRPr>
                <a:solidFill>
                  <a:srgbClr val="191919"/>
                </a:solidFill>
                <a:latin typeface="Nunito"/>
                <a:ea typeface="Nunito"/>
                <a:cs typeface="Nunito"/>
                <a:sym typeface="Nunito"/>
              </a:endParaRPr>
            </a:p>
          </p:txBody>
        </p:sp>
      </p:grpSp>
      <p:grpSp>
        <p:nvGrpSpPr>
          <p:cNvPr id="258" name="Google Shape;258;p31"/>
          <p:cNvGrpSpPr/>
          <p:nvPr/>
        </p:nvGrpSpPr>
        <p:grpSpPr>
          <a:xfrm>
            <a:off x="2576525" y="3456905"/>
            <a:ext cx="2122200" cy="1142670"/>
            <a:chOff x="2576525" y="3304355"/>
            <a:chExt cx="2122200" cy="1142670"/>
          </a:xfrm>
        </p:grpSpPr>
        <p:sp>
          <p:nvSpPr>
            <p:cNvPr id="259" name="Google Shape;259;p31"/>
            <p:cNvSpPr txBox="1"/>
            <p:nvPr/>
          </p:nvSpPr>
          <p:spPr>
            <a:xfrm flipH="1">
              <a:off x="2576525" y="3304355"/>
              <a:ext cx="2122200" cy="3417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sp>
          <p:nvSpPr>
            <p:cNvPr id="260" name="Google Shape;260;p31"/>
            <p:cNvSpPr txBox="1"/>
            <p:nvPr/>
          </p:nvSpPr>
          <p:spPr>
            <a:xfrm flipH="1">
              <a:off x="2576525" y="3751025"/>
              <a:ext cx="2122200" cy="6960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lang="en">
                  <a:solidFill>
                    <a:srgbClr val="191919"/>
                  </a:solidFill>
                  <a:latin typeface="Nunito"/>
                  <a:ea typeface="Nunito"/>
                  <a:cs typeface="Nunito"/>
                  <a:sym typeface="Nunito"/>
                </a:rPr>
                <a:t>Saturn was named after the Roman god of wealth and agriculture</a:t>
              </a:r>
              <a:endParaRPr>
                <a:solidFill>
                  <a:srgbClr val="191919"/>
                </a:solidFill>
                <a:latin typeface="Nunito"/>
                <a:ea typeface="Nunito"/>
                <a:cs typeface="Nunito"/>
                <a:sym typeface="Nunito"/>
              </a:endParaRPr>
            </a:p>
          </p:txBody>
        </p:sp>
      </p:grpSp>
      <p:grpSp>
        <p:nvGrpSpPr>
          <p:cNvPr id="261" name="Google Shape;261;p31"/>
          <p:cNvGrpSpPr/>
          <p:nvPr/>
        </p:nvGrpSpPr>
        <p:grpSpPr>
          <a:xfrm>
            <a:off x="6314025" y="3456905"/>
            <a:ext cx="2122200" cy="1142670"/>
            <a:chOff x="6314025" y="3304355"/>
            <a:chExt cx="2122200" cy="1142670"/>
          </a:xfrm>
        </p:grpSpPr>
        <p:sp>
          <p:nvSpPr>
            <p:cNvPr id="262" name="Google Shape;262;p31"/>
            <p:cNvSpPr txBox="1"/>
            <p:nvPr/>
          </p:nvSpPr>
          <p:spPr>
            <a:xfrm flipH="1">
              <a:off x="6314025" y="3304355"/>
              <a:ext cx="2122200" cy="3417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sp>
          <p:nvSpPr>
            <p:cNvPr id="263" name="Google Shape;263;p31"/>
            <p:cNvSpPr txBox="1"/>
            <p:nvPr/>
          </p:nvSpPr>
          <p:spPr>
            <a:xfrm flipH="1">
              <a:off x="6314025" y="3751025"/>
              <a:ext cx="2122200" cy="696000"/>
            </a:xfrm>
            <a:prstGeom prst="rect">
              <a:avLst/>
            </a:prstGeom>
            <a:noFill/>
            <a:ln>
              <a:noFill/>
            </a:ln>
          </p:spPr>
          <p:txBody>
            <a:bodyPr anchorCtr="0" anchor="t" bIns="91425" lIns="91425" spcFirstLastPara="1" rIns="91425" wrap="square" tIns="0">
              <a:noAutofit/>
            </a:bodyPr>
            <a:lstStyle/>
            <a:p>
              <a:pPr indent="0" lvl="0" marL="0" rtl="0" algn="ctr">
                <a:spcBef>
                  <a:spcPts val="0"/>
                </a:spcBef>
                <a:spcAft>
                  <a:spcPts val="0"/>
                </a:spcAft>
                <a:buNone/>
              </a:pPr>
              <a:r>
                <a:rPr lang="en">
                  <a:solidFill>
                    <a:srgbClr val="191919"/>
                  </a:solidFill>
                  <a:latin typeface="Nunito"/>
                  <a:ea typeface="Nunito"/>
                  <a:cs typeface="Nunito"/>
                  <a:sym typeface="Nunito"/>
                </a:rPr>
                <a:t>Jupiter is the fourth-brightest object in the night sky</a:t>
              </a:r>
              <a:endParaRPr>
                <a:solidFill>
                  <a:srgbClr val="191919"/>
                </a:solidFill>
                <a:latin typeface="Nunito"/>
                <a:ea typeface="Nunito"/>
                <a:cs typeface="Nunito"/>
                <a:sym typeface="Nunito"/>
              </a:endParaRPr>
            </a:p>
          </p:txBody>
        </p:sp>
      </p:grpSp>
      <p:cxnSp>
        <p:nvCxnSpPr>
          <p:cNvPr id="264" name="Google Shape;264;p31"/>
          <p:cNvCxnSpPr>
            <a:stCxn id="254" idx="2"/>
            <a:endCxn id="259" idx="0"/>
          </p:cNvCxnSpPr>
          <p:nvPr/>
        </p:nvCxnSpPr>
        <p:spPr>
          <a:xfrm flipH="1" rot="-5400000">
            <a:off x="2263875" y="2083250"/>
            <a:ext cx="878700" cy="1868700"/>
          </a:xfrm>
          <a:prstGeom prst="bentConnector3">
            <a:avLst>
              <a:gd fmla="val 49997" name="adj1"/>
            </a:avLst>
          </a:prstGeom>
          <a:noFill/>
          <a:ln cap="flat" cmpd="sng" w="19050">
            <a:solidFill>
              <a:schemeClr val="accent3"/>
            </a:solidFill>
            <a:prstDash val="dot"/>
            <a:round/>
            <a:headEnd len="med" w="med" type="none"/>
            <a:tailEnd len="med" w="med" type="none"/>
          </a:ln>
        </p:spPr>
      </p:cxnSp>
      <p:cxnSp>
        <p:nvCxnSpPr>
          <p:cNvPr id="265" name="Google Shape;265;p31"/>
          <p:cNvCxnSpPr>
            <a:stCxn id="259" idx="0"/>
            <a:endCxn id="257" idx="2"/>
          </p:cNvCxnSpPr>
          <p:nvPr/>
        </p:nvCxnSpPr>
        <p:spPr>
          <a:xfrm rot="-5400000">
            <a:off x="4132625" y="2083205"/>
            <a:ext cx="878700" cy="1868700"/>
          </a:xfrm>
          <a:prstGeom prst="bentConnector3">
            <a:avLst>
              <a:gd fmla="val 49997" name="adj1"/>
            </a:avLst>
          </a:prstGeom>
          <a:noFill/>
          <a:ln cap="flat" cmpd="sng" w="19050">
            <a:solidFill>
              <a:schemeClr val="accent3"/>
            </a:solidFill>
            <a:prstDash val="dot"/>
            <a:round/>
            <a:headEnd len="med" w="med" type="none"/>
            <a:tailEnd len="med" w="med" type="none"/>
          </a:ln>
        </p:spPr>
      </p:cxnSp>
      <p:cxnSp>
        <p:nvCxnSpPr>
          <p:cNvPr id="266" name="Google Shape;266;p31"/>
          <p:cNvCxnSpPr>
            <a:stCxn id="257" idx="2"/>
            <a:endCxn id="262" idx="0"/>
          </p:cNvCxnSpPr>
          <p:nvPr/>
        </p:nvCxnSpPr>
        <p:spPr>
          <a:xfrm flipH="1" rot="-5400000">
            <a:off x="6001375" y="2083250"/>
            <a:ext cx="878700" cy="1868700"/>
          </a:xfrm>
          <a:prstGeom prst="bentConnector3">
            <a:avLst>
              <a:gd fmla="val 49997" name="adj1"/>
            </a:avLst>
          </a:prstGeom>
          <a:noFill/>
          <a:ln cap="flat" cmpd="sng" w="19050">
            <a:solidFill>
              <a:schemeClr val="accent3"/>
            </a:solidFill>
            <a:prstDash val="dot"/>
            <a:round/>
            <a:headEnd len="med" w="med" type="none"/>
            <a:tailEnd len="med" w="med" type="none"/>
          </a:ln>
        </p:spPr>
      </p:cxnSp>
      <p:sp>
        <p:nvSpPr>
          <p:cNvPr id="267" name="Google Shape;267;p31"/>
          <p:cNvSpPr/>
          <p:nvPr/>
        </p:nvSpPr>
        <p:spPr>
          <a:xfrm rot="5400000">
            <a:off x="1415176" y="3527420"/>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rot="5400000">
            <a:off x="5152676" y="3527420"/>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rot="5400000">
            <a:off x="3283926" y="1800370"/>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rot="5400000">
            <a:off x="7021426" y="1800370"/>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 name="Google Shape;271;p31"/>
          <p:cNvGrpSpPr/>
          <p:nvPr/>
        </p:nvGrpSpPr>
        <p:grpSpPr>
          <a:xfrm>
            <a:off x="3436463" y="2023313"/>
            <a:ext cx="402322" cy="261527"/>
            <a:chOff x="866075" y="3352925"/>
            <a:chExt cx="404750" cy="265025"/>
          </a:xfrm>
        </p:grpSpPr>
        <p:sp>
          <p:nvSpPr>
            <p:cNvPr id="272" name="Google Shape;272;p31"/>
            <p:cNvSpPr/>
            <p:nvPr/>
          </p:nvSpPr>
          <p:spPr>
            <a:xfrm>
              <a:off x="866075" y="3352925"/>
              <a:ext cx="404750" cy="265025"/>
            </a:xfrm>
            <a:custGeom>
              <a:rect b="b" l="l" r="r" t="t"/>
              <a:pathLst>
                <a:path extrusionOk="0" h="10601" w="16190">
                  <a:moveTo>
                    <a:pt x="5819" y="2708"/>
                  </a:moveTo>
                  <a:cubicBezTo>
                    <a:pt x="5531" y="2881"/>
                    <a:pt x="5301" y="3054"/>
                    <a:pt x="5070" y="3342"/>
                  </a:cubicBezTo>
                  <a:cubicBezTo>
                    <a:pt x="5070" y="3284"/>
                    <a:pt x="5012" y="3284"/>
                    <a:pt x="4955" y="3284"/>
                  </a:cubicBezTo>
                  <a:cubicBezTo>
                    <a:pt x="4667" y="3284"/>
                    <a:pt x="4436" y="3400"/>
                    <a:pt x="4206" y="3630"/>
                  </a:cubicBezTo>
                  <a:lnTo>
                    <a:pt x="2535" y="5301"/>
                  </a:lnTo>
                  <a:cubicBezTo>
                    <a:pt x="2420" y="5416"/>
                    <a:pt x="2247" y="5474"/>
                    <a:pt x="2074" y="5474"/>
                  </a:cubicBezTo>
                  <a:cubicBezTo>
                    <a:pt x="1902" y="5474"/>
                    <a:pt x="1729" y="5358"/>
                    <a:pt x="1613" y="5243"/>
                  </a:cubicBezTo>
                  <a:cubicBezTo>
                    <a:pt x="1729" y="5185"/>
                    <a:pt x="1844" y="5128"/>
                    <a:pt x="1902" y="5070"/>
                  </a:cubicBezTo>
                  <a:lnTo>
                    <a:pt x="3975" y="2996"/>
                  </a:lnTo>
                  <a:cubicBezTo>
                    <a:pt x="4148" y="2823"/>
                    <a:pt x="4436" y="2708"/>
                    <a:pt x="4724" y="2708"/>
                  </a:cubicBezTo>
                  <a:close/>
                  <a:moveTo>
                    <a:pt x="7547" y="4437"/>
                  </a:moveTo>
                  <a:cubicBezTo>
                    <a:pt x="8123" y="4437"/>
                    <a:pt x="8584" y="4897"/>
                    <a:pt x="8584" y="5474"/>
                  </a:cubicBezTo>
                  <a:cubicBezTo>
                    <a:pt x="8584" y="5819"/>
                    <a:pt x="8412" y="6165"/>
                    <a:pt x="8123" y="6338"/>
                  </a:cubicBezTo>
                  <a:cubicBezTo>
                    <a:pt x="7835" y="5819"/>
                    <a:pt x="7375" y="5358"/>
                    <a:pt x="6798" y="5128"/>
                  </a:cubicBezTo>
                  <a:cubicBezTo>
                    <a:pt x="6741" y="5128"/>
                    <a:pt x="6683" y="5070"/>
                    <a:pt x="6568" y="5070"/>
                  </a:cubicBezTo>
                  <a:cubicBezTo>
                    <a:pt x="6741" y="4667"/>
                    <a:pt x="7144" y="4437"/>
                    <a:pt x="7547" y="4437"/>
                  </a:cubicBezTo>
                  <a:close/>
                  <a:moveTo>
                    <a:pt x="12099" y="1038"/>
                  </a:moveTo>
                  <a:lnTo>
                    <a:pt x="12099" y="4782"/>
                  </a:lnTo>
                  <a:lnTo>
                    <a:pt x="11926" y="4782"/>
                  </a:lnTo>
                  <a:cubicBezTo>
                    <a:pt x="11234" y="4782"/>
                    <a:pt x="10716" y="5128"/>
                    <a:pt x="10486" y="5819"/>
                  </a:cubicBezTo>
                  <a:cubicBezTo>
                    <a:pt x="9852" y="7317"/>
                    <a:pt x="9160" y="8296"/>
                    <a:pt x="7547" y="8296"/>
                  </a:cubicBezTo>
                  <a:cubicBezTo>
                    <a:pt x="7202" y="8296"/>
                    <a:pt x="6856" y="8239"/>
                    <a:pt x="6510" y="8124"/>
                  </a:cubicBezTo>
                  <a:cubicBezTo>
                    <a:pt x="5840" y="7866"/>
                    <a:pt x="6139" y="6870"/>
                    <a:pt x="6746" y="6870"/>
                  </a:cubicBezTo>
                  <a:cubicBezTo>
                    <a:pt x="6817" y="6870"/>
                    <a:pt x="6893" y="6884"/>
                    <a:pt x="6971" y="6914"/>
                  </a:cubicBezTo>
                  <a:cubicBezTo>
                    <a:pt x="7202" y="6971"/>
                    <a:pt x="7375" y="6971"/>
                    <a:pt x="7605" y="6971"/>
                  </a:cubicBezTo>
                  <a:cubicBezTo>
                    <a:pt x="8412" y="6914"/>
                    <a:pt x="9045" y="6280"/>
                    <a:pt x="9045" y="5474"/>
                  </a:cubicBezTo>
                  <a:cubicBezTo>
                    <a:pt x="9045" y="4667"/>
                    <a:pt x="8354" y="3976"/>
                    <a:pt x="7490" y="3976"/>
                  </a:cubicBezTo>
                  <a:cubicBezTo>
                    <a:pt x="6914" y="3976"/>
                    <a:pt x="6338" y="4321"/>
                    <a:pt x="6107" y="4897"/>
                  </a:cubicBezTo>
                  <a:cubicBezTo>
                    <a:pt x="5934" y="4869"/>
                    <a:pt x="5747" y="4854"/>
                    <a:pt x="5560" y="4854"/>
                  </a:cubicBezTo>
                  <a:cubicBezTo>
                    <a:pt x="5373" y="4854"/>
                    <a:pt x="5185" y="4869"/>
                    <a:pt x="5012" y="4897"/>
                  </a:cubicBezTo>
                  <a:cubicBezTo>
                    <a:pt x="4897" y="4897"/>
                    <a:pt x="4840" y="4955"/>
                    <a:pt x="4724" y="4955"/>
                  </a:cubicBezTo>
                  <a:cubicBezTo>
                    <a:pt x="4955" y="3630"/>
                    <a:pt x="6107" y="2651"/>
                    <a:pt x="7490" y="2651"/>
                  </a:cubicBezTo>
                  <a:cubicBezTo>
                    <a:pt x="7893" y="2651"/>
                    <a:pt x="7835" y="2190"/>
                    <a:pt x="7490" y="2190"/>
                  </a:cubicBezTo>
                  <a:lnTo>
                    <a:pt x="4724" y="2190"/>
                  </a:lnTo>
                  <a:cubicBezTo>
                    <a:pt x="4321" y="2190"/>
                    <a:pt x="3918" y="2305"/>
                    <a:pt x="3630" y="2593"/>
                  </a:cubicBezTo>
                  <a:lnTo>
                    <a:pt x="1556" y="4609"/>
                  </a:lnTo>
                  <a:cubicBezTo>
                    <a:pt x="1441" y="4725"/>
                    <a:pt x="1325" y="4782"/>
                    <a:pt x="1153" y="4782"/>
                  </a:cubicBezTo>
                  <a:cubicBezTo>
                    <a:pt x="980" y="4782"/>
                    <a:pt x="807" y="4725"/>
                    <a:pt x="749" y="4609"/>
                  </a:cubicBezTo>
                  <a:cubicBezTo>
                    <a:pt x="519" y="4379"/>
                    <a:pt x="519" y="4033"/>
                    <a:pt x="749" y="3803"/>
                  </a:cubicBezTo>
                  <a:lnTo>
                    <a:pt x="2939" y="1671"/>
                  </a:lnTo>
                  <a:cubicBezTo>
                    <a:pt x="3342" y="1268"/>
                    <a:pt x="3918" y="1038"/>
                    <a:pt x="4552" y="1038"/>
                  </a:cubicBezTo>
                  <a:close/>
                  <a:moveTo>
                    <a:pt x="12387" y="1"/>
                  </a:moveTo>
                  <a:cubicBezTo>
                    <a:pt x="12214" y="1"/>
                    <a:pt x="12099" y="116"/>
                    <a:pt x="12099" y="231"/>
                  </a:cubicBezTo>
                  <a:lnTo>
                    <a:pt x="12099" y="577"/>
                  </a:lnTo>
                  <a:lnTo>
                    <a:pt x="4552" y="577"/>
                  </a:lnTo>
                  <a:cubicBezTo>
                    <a:pt x="3803" y="577"/>
                    <a:pt x="3111" y="807"/>
                    <a:pt x="2593" y="1326"/>
                  </a:cubicBezTo>
                  <a:lnTo>
                    <a:pt x="404" y="3515"/>
                  </a:lnTo>
                  <a:cubicBezTo>
                    <a:pt x="0" y="3918"/>
                    <a:pt x="0" y="4609"/>
                    <a:pt x="404" y="5013"/>
                  </a:cubicBezTo>
                  <a:cubicBezTo>
                    <a:pt x="576" y="5185"/>
                    <a:pt x="865" y="5301"/>
                    <a:pt x="1153" y="5301"/>
                  </a:cubicBezTo>
                  <a:cubicBezTo>
                    <a:pt x="1210" y="5301"/>
                    <a:pt x="1325" y="5531"/>
                    <a:pt x="1325" y="5531"/>
                  </a:cubicBezTo>
                  <a:cubicBezTo>
                    <a:pt x="1556" y="5762"/>
                    <a:pt x="1786" y="5877"/>
                    <a:pt x="2074" y="5877"/>
                  </a:cubicBezTo>
                  <a:cubicBezTo>
                    <a:pt x="2362" y="5877"/>
                    <a:pt x="2650" y="5762"/>
                    <a:pt x="2881" y="5589"/>
                  </a:cubicBezTo>
                  <a:lnTo>
                    <a:pt x="4552" y="3918"/>
                  </a:lnTo>
                  <a:cubicBezTo>
                    <a:pt x="4609" y="3860"/>
                    <a:pt x="4667" y="3803"/>
                    <a:pt x="4724" y="3803"/>
                  </a:cubicBezTo>
                  <a:cubicBezTo>
                    <a:pt x="4436" y="4206"/>
                    <a:pt x="4321" y="4667"/>
                    <a:pt x="4264" y="5185"/>
                  </a:cubicBezTo>
                  <a:cubicBezTo>
                    <a:pt x="3515" y="5531"/>
                    <a:pt x="2996" y="6222"/>
                    <a:pt x="2766" y="7029"/>
                  </a:cubicBezTo>
                  <a:cubicBezTo>
                    <a:pt x="2650" y="7605"/>
                    <a:pt x="2708" y="8181"/>
                    <a:pt x="2881" y="8700"/>
                  </a:cubicBezTo>
                  <a:cubicBezTo>
                    <a:pt x="2924" y="8807"/>
                    <a:pt x="3015" y="8851"/>
                    <a:pt x="3107" y="8851"/>
                  </a:cubicBezTo>
                  <a:cubicBezTo>
                    <a:pt x="3260" y="8851"/>
                    <a:pt x="3414" y="8729"/>
                    <a:pt x="3342" y="8584"/>
                  </a:cubicBezTo>
                  <a:cubicBezTo>
                    <a:pt x="3169" y="8124"/>
                    <a:pt x="3111" y="7605"/>
                    <a:pt x="3227" y="7144"/>
                  </a:cubicBezTo>
                  <a:cubicBezTo>
                    <a:pt x="3457" y="6222"/>
                    <a:pt x="4206" y="5531"/>
                    <a:pt x="5128" y="5358"/>
                  </a:cubicBezTo>
                  <a:cubicBezTo>
                    <a:pt x="5277" y="5332"/>
                    <a:pt x="5427" y="5319"/>
                    <a:pt x="5577" y="5319"/>
                  </a:cubicBezTo>
                  <a:cubicBezTo>
                    <a:pt x="6411" y="5319"/>
                    <a:pt x="7223" y="5720"/>
                    <a:pt x="7663" y="6453"/>
                  </a:cubicBezTo>
                  <a:cubicBezTo>
                    <a:pt x="7612" y="6470"/>
                    <a:pt x="7561" y="6477"/>
                    <a:pt x="7511" y="6477"/>
                  </a:cubicBezTo>
                  <a:cubicBezTo>
                    <a:pt x="7389" y="6477"/>
                    <a:pt x="7266" y="6436"/>
                    <a:pt x="7144" y="6395"/>
                  </a:cubicBezTo>
                  <a:cubicBezTo>
                    <a:pt x="7040" y="6366"/>
                    <a:pt x="6932" y="6351"/>
                    <a:pt x="6824" y="6351"/>
                  </a:cubicBezTo>
                  <a:cubicBezTo>
                    <a:pt x="6514" y="6351"/>
                    <a:pt x="6206" y="6470"/>
                    <a:pt x="5992" y="6683"/>
                  </a:cubicBezTo>
                  <a:cubicBezTo>
                    <a:pt x="5416" y="7202"/>
                    <a:pt x="5646" y="8239"/>
                    <a:pt x="6395" y="8527"/>
                  </a:cubicBezTo>
                  <a:cubicBezTo>
                    <a:pt x="6741" y="8656"/>
                    <a:pt x="7086" y="8721"/>
                    <a:pt x="7432" y="8721"/>
                  </a:cubicBezTo>
                  <a:cubicBezTo>
                    <a:pt x="7547" y="8721"/>
                    <a:pt x="7663" y="8714"/>
                    <a:pt x="7778" y="8700"/>
                  </a:cubicBezTo>
                  <a:lnTo>
                    <a:pt x="7778" y="8700"/>
                  </a:lnTo>
                  <a:cubicBezTo>
                    <a:pt x="7432" y="9449"/>
                    <a:pt x="6798" y="9967"/>
                    <a:pt x="5992" y="10082"/>
                  </a:cubicBezTo>
                  <a:cubicBezTo>
                    <a:pt x="5862" y="10106"/>
                    <a:pt x="5731" y="10117"/>
                    <a:pt x="5598" y="10117"/>
                  </a:cubicBezTo>
                  <a:cubicBezTo>
                    <a:pt x="5081" y="10117"/>
                    <a:pt x="4549" y="9942"/>
                    <a:pt x="4091" y="9621"/>
                  </a:cubicBezTo>
                  <a:cubicBezTo>
                    <a:pt x="4042" y="9572"/>
                    <a:pt x="3990" y="9552"/>
                    <a:pt x="3941" y="9552"/>
                  </a:cubicBezTo>
                  <a:cubicBezTo>
                    <a:pt x="3761" y="9552"/>
                    <a:pt x="3621" y="9831"/>
                    <a:pt x="3803" y="9967"/>
                  </a:cubicBezTo>
                  <a:cubicBezTo>
                    <a:pt x="4379" y="10370"/>
                    <a:pt x="5012" y="10601"/>
                    <a:pt x="5589" y="10601"/>
                  </a:cubicBezTo>
                  <a:cubicBezTo>
                    <a:pt x="5761" y="10601"/>
                    <a:pt x="5934" y="10543"/>
                    <a:pt x="6049" y="10543"/>
                  </a:cubicBezTo>
                  <a:cubicBezTo>
                    <a:pt x="6626" y="10428"/>
                    <a:pt x="7086" y="10198"/>
                    <a:pt x="7490" y="9852"/>
                  </a:cubicBezTo>
                  <a:cubicBezTo>
                    <a:pt x="7893" y="9506"/>
                    <a:pt x="8181" y="9103"/>
                    <a:pt x="8296" y="8642"/>
                  </a:cubicBezTo>
                  <a:cubicBezTo>
                    <a:pt x="8872" y="8527"/>
                    <a:pt x="9333" y="8296"/>
                    <a:pt x="9737" y="7893"/>
                  </a:cubicBezTo>
                  <a:cubicBezTo>
                    <a:pt x="10313" y="7317"/>
                    <a:pt x="10658" y="6568"/>
                    <a:pt x="10889" y="5934"/>
                  </a:cubicBezTo>
                  <a:cubicBezTo>
                    <a:pt x="11119" y="5474"/>
                    <a:pt x="11407" y="5243"/>
                    <a:pt x="11926" y="5243"/>
                  </a:cubicBezTo>
                  <a:lnTo>
                    <a:pt x="12099" y="5243"/>
                  </a:lnTo>
                  <a:lnTo>
                    <a:pt x="12099" y="5531"/>
                  </a:lnTo>
                  <a:cubicBezTo>
                    <a:pt x="12099" y="5646"/>
                    <a:pt x="12214" y="5762"/>
                    <a:pt x="12329" y="5762"/>
                  </a:cubicBezTo>
                  <a:lnTo>
                    <a:pt x="15959" y="5762"/>
                  </a:lnTo>
                  <a:cubicBezTo>
                    <a:pt x="16074" y="5762"/>
                    <a:pt x="16189" y="5646"/>
                    <a:pt x="16189" y="5531"/>
                  </a:cubicBezTo>
                  <a:lnTo>
                    <a:pt x="16189" y="2247"/>
                  </a:lnTo>
                  <a:cubicBezTo>
                    <a:pt x="16189" y="2132"/>
                    <a:pt x="16074" y="2017"/>
                    <a:pt x="15959" y="2017"/>
                  </a:cubicBezTo>
                  <a:cubicBezTo>
                    <a:pt x="15843" y="2017"/>
                    <a:pt x="15671" y="2074"/>
                    <a:pt x="15671" y="2247"/>
                  </a:cubicBezTo>
                  <a:lnTo>
                    <a:pt x="15671" y="5301"/>
                  </a:lnTo>
                  <a:lnTo>
                    <a:pt x="12560" y="5301"/>
                  </a:lnTo>
                  <a:lnTo>
                    <a:pt x="12560" y="461"/>
                  </a:lnTo>
                  <a:lnTo>
                    <a:pt x="15671" y="461"/>
                  </a:lnTo>
                  <a:lnTo>
                    <a:pt x="15671" y="980"/>
                  </a:lnTo>
                  <a:cubicBezTo>
                    <a:pt x="15671" y="1153"/>
                    <a:pt x="15786" y="1210"/>
                    <a:pt x="15959" y="1210"/>
                  </a:cubicBezTo>
                  <a:lnTo>
                    <a:pt x="15959" y="1268"/>
                  </a:lnTo>
                  <a:cubicBezTo>
                    <a:pt x="16074" y="1268"/>
                    <a:pt x="16189" y="1153"/>
                    <a:pt x="16189" y="1038"/>
                  </a:cubicBezTo>
                  <a:lnTo>
                    <a:pt x="16189" y="231"/>
                  </a:lnTo>
                  <a:cubicBezTo>
                    <a:pt x="16189" y="116"/>
                    <a:pt x="16074" y="1"/>
                    <a:pt x="159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1200225" y="3375975"/>
              <a:ext cx="38900" cy="40350"/>
            </a:xfrm>
            <a:custGeom>
              <a:rect b="b" l="l" r="r" t="t"/>
              <a:pathLst>
                <a:path extrusionOk="0" h="1614" w="1556">
                  <a:moveTo>
                    <a:pt x="807" y="461"/>
                  </a:moveTo>
                  <a:cubicBezTo>
                    <a:pt x="979" y="461"/>
                    <a:pt x="1095" y="634"/>
                    <a:pt x="1095" y="807"/>
                  </a:cubicBezTo>
                  <a:cubicBezTo>
                    <a:pt x="1095" y="980"/>
                    <a:pt x="979" y="1095"/>
                    <a:pt x="807" y="1095"/>
                  </a:cubicBezTo>
                  <a:cubicBezTo>
                    <a:pt x="634" y="1095"/>
                    <a:pt x="461" y="980"/>
                    <a:pt x="461" y="807"/>
                  </a:cubicBezTo>
                  <a:cubicBezTo>
                    <a:pt x="461" y="634"/>
                    <a:pt x="634" y="461"/>
                    <a:pt x="807" y="461"/>
                  </a:cubicBezTo>
                  <a:close/>
                  <a:moveTo>
                    <a:pt x="807" y="0"/>
                  </a:moveTo>
                  <a:cubicBezTo>
                    <a:pt x="346" y="0"/>
                    <a:pt x="0" y="346"/>
                    <a:pt x="0" y="807"/>
                  </a:cubicBezTo>
                  <a:cubicBezTo>
                    <a:pt x="0" y="1210"/>
                    <a:pt x="346" y="1613"/>
                    <a:pt x="807" y="1613"/>
                  </a:cubicBezTo>
                  <a:cubicBezTo>
                    <a:pt x="1210" y="1613"/>
                    <a:pt x="1556" y="1210"/>
                    <a:pt x="1556" y="807"/>
                  </a:cubicBezTo>
                  <a:cubicBezTo>
                    <a:pt x="1556" y="346"/>
                    <a:pt x="1210" y="0"/>
                    <a:pt x="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31"/>
          <p:cNvSpPr/>
          <p:nvPr/>
        </p:nvSpPr>
        <p:spPr>
          <a:xfrm>
            <a:off x="1567700" y="3679962"/>
            <a:ext cx="402340" cy="402332"/>
          </a:xfrm>
          <a:custGeom>
            <a:rect b="b" l="l" r="r" t="t"/>
            <a:pathLst>
              <a:path extrusionOk="0" h="16074" w="16194">
                <a:moveTo>
                  <a:pt x="7605" y="519"/>
                </a:moveTo>
                <a:cubicBezTo>
                  <a:pt x="8700" y="519"/>
                  <a:pt x="9679" y="1440"/>
                  <a:pt x="9679" y="2593"/>
                </a:cubicBezTo>
                <a:cubicBezTo>
                  <a:pt x="9679" y="3745"/>
                  <a:pt x="8700" y="4667"/>
                  <a:pt x="7605" y="4667"/>
                </a:cubicBezTo>
                <a:cubicBezTo>
                  <a:pt x="6453" y="4667"/>
                  <a:pt x="5474" y="3745"/>
                  <a:pt x="5474" y="2593"/>
                </a:cubicBezTo>
                <a:cubicBezTo>
                  <a:pt x="5474" y="1440"/>
                  <a:pt x="6453" y="519"/>
                  <a:pt x="7605" y="519"/>
                </a:cubicBezTo>
                <a:close/>
                <a:moveTo>
                  <a:pt x="8585" y="4897"/>
                </a:moveTo>
                <a:cubicBezTo>
                  <a:pt x="8873" y="5012"/>
                  <a:pt x="9103" y="5070"/>
                  <a:pt x="9333" y="5185"/>
                </a:cubicBezTo>
                <a:cubicBezTo>
                  <a:pt x="9631" y="5334"/>
                  <a:pt x="9502" y="5738"/>
                  <a:pt x="9240" y="5738"/>
                </a:cubicBezTo>
                <a:cubicBezTo>
                  <a:pt x="9197" y="5738"/>
                  <a:pt x="9151" y="5728"/>
                  <a:pt x="9103" y="5703"/>
                </a:cubicBezTo>
                <a:cubicBezTo>
                  <a:pt x="8642" y="5473"/>
                  <a:pt x="8124" y="5358"/>
                  <a:pt x="7605" y="5358"/>
                </a:cubicBezTo>
                <a:cubicBezTo>
                  <a:pt x="7029" y="5358"/>
                  <a:pt x="6511" y="5473"/>
                  <a:pt x="6050" y="5703"/>
                </a:cubicBezTo>
                <a:cubicBezTo>
                  <a:pt x="6001" y="5728"/>
                  <a:pt x="5955" y="5738"/>
                  <a:pt x="5913" y="5738"/>
                </a:cubicBezTo>
                <a:cubicBezTo>
                  <a:pt x="5651" y="5738"/>
                  <a:pt x="5522" y="5334"/>
                  <a:pt x="5819" y="5185"/>
                </a:cubicBezTo>
                <a:cubicBezTo>
                  <a:pt x="6050" y="5070"/>
                  <a:pt x="6280" y="5012"/>
                  <a:pt x="6568" y="4897"/>
                </a:cubicBezTo>
                <a:cubicBezTo>
                  <a:pt x="6856" y="5070"/>
                  <a:pt x="7202" y="5127"/>
                  <a:pt x="7548" y="5127"/>
                </a:cubicBezTo>
                <a:cubicBezTo>
                  <a:pt x="7951" y="5127"/>
                  <a:pt x="8296" y="5070"/>
                  <a:pt x="8585" y="4897"/>
                </a:cubicBezTo>
                <a:close/>
                <a:moveTo>
                  <a:pt x="14688" y="7941"/>
                </a:moveTo>
                <a:cubicBezTo>
                  <a:pt x="14830" y="7941"/>
                  <a:pt x="14922" y="8136"/>
                  <a:pt x="14922" y="8238"/>
                </a:cubicBezTo>
                <a:cubicBezTo>
                  <a:pt x="14979" y="8296"/>
                  <a:pt x="14979" y="8411"/>
                  <a:pt x="14979" y="8526"/>
                </a:cubicBezTo>
                <a:cubicBezTo>
                  <a:pt x="14922" y="8526"/>
                  <a:pt x="14922" y="8469"/>
                  <a:pt x="14864" y="8469"/>
                </a:cubicBezTo>
                <a:cubicBezTo>
                  <a:pt x="14691" y="8469"/>
                  <a:pt x="14576" y="8354"/>
                  <a:pt x="14518" y="8238"/>
                </a:cubicBezTo>
                <a:cubicBezTo>
                  <a:pt x="14461" y="8123"/>
                  <a:pt x="14461" y="7950"/>
                  <a:pt x="14634" y="7950"/>
                </a:cubicBezTo>
                <a:cubicBezTo>
                  <a:pt x="14652" y="7944"/>
                  <a:pt x="14670" y="7941"/>
                  <a:pt x="14688" y="7941"/>
                </a:cubicBezTo>
                <a:close/>
                <a:moveTo>
                  <a:pt x="7605" y="0"/>
                </a:moveTo>
                <a:cubicBezTo>
                  <a:pt x="6165" y="0"/>
                  <a:pt x="5013" y="1152"/>
                  <a:pt x="5013" y="2535"/>
                </a:cubicBezTo>
                <a:cubicBezTo>
                  <a:pt x="5013" y="2938"/>
                  <a:pt x="5070" y="3284"/>
                  <a:pt x="5243" y="3572"/>
                </a:cubicBezTo>
                <a:cubicBezTo>
                  <a:pt x="4955" y="3687"/>
                  <a:pt x="4667" y="3802"/>
                  <a:pt x="4437" y="3918"/>
                </a:cubicBezTo>
                <a:cubicBezTo>
                  <a:pt x="3883" y="3494"/>
                  <a:pt x="3274" y="3402"/>
                  <a:pt x="2849" y="3402"/>
                </a:cubicBezTo>
                <a:cubicBezTo>
                  <a:pt x="2523" y="3402"/>
                  <a:pt x="2305" y="3457"/>
                  <a:pt x="2305" y="3457"/>
                </a:cubicBezTo>
                <a:cubicBezTo>
                  <a:pt x="2132" y="3457"/>
                  <a:pt x="2074" y="3572"/>
                  <a:pt x="2132" y="3745"/>
                </a:cubicBezTo>
                <a:lnTo>
                  <a:pt x="2535" y="5473"/>
                </a:lnTo>
                <a:cubicBezTo>
                  <a:pt x="1959" y="6222"/>
                  <a:pt x="1556" y="7086"/>
                  <a:pt x="1326" y="7950"/>
                </a:cubicBezTo>
                <a:lnTo>
                  <a:pt x="1153" y="7950"/>
                </a:lnTo>
                <a:cubicBezTo>
                  <a:pt x="519" y="7950"/>
                  <a:pt x="0" y="8469"/>
                  <a:pt x="0" y="9103"/>
                </a:cubicBezTo>
                <a:lnTo>
                  <a:pt x="0" y="10658"/>
                </a:lnTo>
                <a:cubicBezTo>
                  <a:pt x="0" y="11292"/>
                  <a:pt x="519" y="11810"/>
                  <a:pt x="1153" y="11810"/>
                </a:cubicBezTo>
                <a:lnTo>
                  <a:pt x="1556" y="11810"/>
                </a:lnTo>
                <a:cubicBezTo>
                  <a:pt x="1902" y="12559"/>
                  <a:pt x="2305" y="13250"/>
                  <a:pt x="2881" y="13884"/>
                </a:cubicBezTo>
                <a:cubicBezTo>
                  <a:pt x="3111" y="14115"/>
                  <a:pt x="3227" y="14345"/>
                  <a:pt x="3227" y="14691"/>
                </a:cubicBezTo>
                <a:lnTo>
                  <a:pt x="3227" y="15497"/>
                </a:lnTo>
                <a:cubicBezTo>
                  <a:pt x="3227" y="15843"/>
                  <a:pt x="3457" y="16073"/>
                  <a:pt x="3803" y="16073"/>
                </a:cubicBezTo>
                <a:lnTo>
                  <a:pt x="5070" y="16073"/>
                </a:lnTo>
                <a:cubicBezTo>
                  <a:pt x="5416" y="16073"/>
                  <a:pt x="5646" y="15843"/>
                  <a:pt x="5646" y="15555"/>
                </a:cubicBezTo>
                <a:lnTo>
                  <a:pt x="5646" y="15382"/>
                </a:lnTo>
                <a:cubicBezTo>
                  <a:pt x="5646" y="15267"/>
                  <a:pt x="5762" y="15152"/>
                  <a:pt x="5877" y="15152"/>
                </a:cubicBezTo>
                <a:lnTo>
                  <a:pt x="9218" y="15152"/>
                </a:lnTo>
                <a:cubicBezTo>
                  <a:pt x="9333" y="15152"/>
                  <a:pt x="9449" y="15267"/>
                  <a:pt x="9449" y="15382"/>
                </a:cubicBezTo>
                <a:lnTo>
                  <a:pt x="9449" y="15555"/>
                </a:lnTo>
                <a:cubicBezTo>
                  <a:pt x="9449" y="15843"/>
                  <a:pt x="9679" y="16073"/>
                  <a:pt x="10025" y="16073"/>
                </a:cubicBezTo>
                <a:lnTo>
                  <a:pt x="11292" y="16073"/>
                </a:lnTo>
                <a:cubicBezTo>
                  <a:pt x="11580" y="16073"/>
                  <a:pt x="11868" y="15843"/>
                  <a:pt x="11868" y="15497"/>
                </a:cubicBezTo>
                <a:lnTo>
                  <a:pt x="11868" y="14691"/>
                </a:lnTo>
                <a:cubicBezTo>
                  <a:pt x="11868" y="14345"/>
                  <a:pt x="11984" y="14057"/>
                  <a:pt x="12156" y="13884"/>
                </a:cubicBezTo>
                <a:cubicBezTo>
                  <a:pt x="12444" y="13596"/>
                  <a:pt x="12675" y="13308"/>
                  <a:pt x="12905" y="12962"/>
                </a:cubicBezTo>
                <a:cubicBezTo>
                  <a:pt x="12986" y="12801"/>
                  <a:pt x="12840" y="12611"/>
                  <a:pt x="12687" y="12611"/>
                </a:cubicBezTo>
                <a:cubicBezTo>
                  <a:pt x="12621" y="12611"/>
                  <a:pt x="12554" y="12646"/>
                  <a:pt x="12502" y="12732"/>
                </a:cubicBezTo>
                <a:cubicBezTo>
                  <a:pt x="12272" y="13020"/>
                  <a:pt x="12099" y="13308"/>
                  <a:pt x="11811" y="13539"/>
                </a:cubicBezTo>
                <a:cubicBezTo>
                  <a:pt x="11523" y="13827"/>
                  <a:pt x="11407" y="14230"/>
                  <a:pt x="11407" y="14691"/>
                </a:cubicBezTo>
                <a:lnTo>
                  <a:pt x="11407" y="15497"/>
                </a:lnTo>
                <a:cubicBezTo>
                  <a:pt x="11407" y="15555"/>
                  <a:pt x="11350" y="15612"/>
                  <a:pt x="11292" y="15612"/>
                </a:cubicBezTo>
                <a:lnTo>
                  <a:pt x="10025" y="15612"/>
                </a:lnTo>
                <a:cubicBezTo>
                  <a:pt x="9967" y="15612"/>
                  <a:pt x="9910" y="15555"/>
                  <a:pt x="9910" y="15497"/>
                </a:cubicBezTo>
                <a:lnTo>
                  <a:pt x="9910" y="15324"/>
                </a:lnTo>
                <a:cubicBezTo>
                  <a:pt x="9910" y="14979"/>
                  <a:pt x="9622" y="14691"/>
                  <a:pt x="9218" y="14691"/>
                </a:cubicBezTo>
                <a:lnTo>
                  <a:pt x="5877" y="14691"/>
                </a:lnTo>
                <a:cubicBezTo>
                  <a:pt x="5474" y="14691"/>
                  <a:pt x="5185" y="14979"/>
                  <a:pt x="5185" y="15324"/>
                </a:cubicBezTo>
                <a:lnTo>
                  <a:pt x="5185" y="15497"/>
                </a:lnTo>
                <a:cubicBezTo>
                  <a:pt x="5185" y="15555"/>
                  <a:pt x="5128" y="15612"/>
                  <a:pt x="5070" y="15612"/>
                </a:cubicBezTo>
                <a:lnTo>
                  <a:pt x="3803" y="15612"/>
                </a:lnTo>
                <a:cubicBezTo>
                  <a:pt x="3745" y="15612"/>
                  <a:pt x="3688" y="15555"/>
                  <a:pt x="3688" y="15497"/>
                </a:cubicBezTo>
                <a:lnTo>
                  <a:pt x="3688" y="14633"/>
                </a:lnTo>
                <a:cubicBezTo>
                  <a:pt x="3688" y="14230"/>
                  <a:pt x="3515" y="13827"/>
                  <a:pt x="3227" y="13539"/>
                </a:cubicBezTo>
                <a:cubicBezTo>
                  <a:pt x="2651" y="12905"/>
                  <a:pt x="2247" y="12213"/>
                  <a:pt x="1959" y="11465"/>
                </a:cubicBezTo>
                <a:cubicBezTo>
                  <a:pt x="1902" y="11349"/>
                  <a:pt x="1844" y="11292"/>
                  <a:pt x="1729" y="11292"/>
                </a:cubicBezTo>
                <a:lnTo>
                  <a:pt x="1153" y="11292"/>
                </a:lnTo>
                <a:cubicBezTo>
                  <a:pt x="749" y="11292"/>
                  <a:pt x="461" y="11004"/>
                  <a:pt x="461" y="10658"/>
                </a:cubicBezTo>
                <a:lnTo>
                  <a:pt x="461" y="9103"/>
                </a:lnTo>
                <a:cubicBezTo>
                  <a:pt x="461" y="8699"/>
                  <a:pt x="749" y="8411"/>
                  <a:pt x="1153" y="8411"/>
                </a:cubicBezTo>
                <a:lnTo>
                  <a:pt x="1498" y="8411"/>
                </a:lnTo>
                <a:cubicBezTo>
                  <a:pt x="1614" y="8411"/>
                  <a:pt x="1729" y="8354"/>
                  <a:pt x="1729" y="8238"/>
                </a:cubicBezTo>
                <a:cubicBezTo>
                  <a:pt x="1959" y="7317"/>
                  <a:pt x="2363" y="6452"/>
                  <a:pt x="2996" y="5703"/>
                </a:cubicBezTo>
                <a:cubicBezTo>
                  <a:pt x="3054" y="5646"/>
                  <a:pt x="3054" y="5588"/>
                  <a:pt x="3054" y="5473"/>
                </a:cubicBezTo>
                <a:lnTo>
                  <a:pt x="2651" y="3860"/>
                </a:lnTo>
                <a:cubicBezTo>
                  <a:pt x="2996" y="3860"/>
                  <a:pt x="3688" y="3860"/>
                  <a:pt x="4264" y="4378"/>
                </a:cubicBezTo>
                <a:cubicBezTo>
                  <a:pt x="4321" y="4436"/>
                  <a:pt x="4437" y="4436"/>
                  <a:pt x="4552" y="4436"/>
                </a:cubicBezTo>
                <a:cubicBezTo>
                  <a:pt x="4840" y="4263"/>
                  <a:pt x="5128" y="4090"/>
                  <a:pt x="5474" y="3975"/>
                </a:cubicBezTo>
                <a:cubicBezTo>
                  <a:pt x="5589" y="4206"/>
                  <a:pt x="5762" y="4378"/>
                  <a:pt x="5992" y="4551"/>
                </a:cubicBezTo>
                <a:cubicBezTo>
                  <a:pt x="5877" y="4609"/>
                  <a:pt x="5704" y="4667"/>
                  <a:pt x="5589" y="4724"/>
                </a:cubicBezTo>
                <a:cubicBezTo>
                  <a:pt x="4833" y="5077"/>
                  <a:pt x="5223" y="6180"/>
                  <a:pt x="5912" y="6180"/>
                </a:cubicBezTo>
                <a:cubicBezTo>
                  <a:pt x="6010" y="6180"/>
                  <a:pt x="6114" y="6157"/>
                  <a:pt x="6222" y="6107"/>
                </a:cubicBezTo>
                <a:cubicBezTo>
                  <a:pt x="6683" y="5934"/>
                  <a:pt x="7144" y="5819"/>
                  <a:pt x="7605" y="5819"/>
                </a:cubicBezTo>
                <a:cubicBezTo>
                  <a:pt x="8066" y="5819"/>
                  <a:pt x="8469" y="5934"/>
                  <a:pt x="8930" y="6107"/>
                </a:cubicBezTo>
                <a:cubicBezTo>
                  <a:pt x="9038" y="6157"/>
                  <a:pt x="9143" y="6180"/>
                  <a:pt x="9241" y="6180"/>
                </a:cubicBezTo>
                <a:cubicBezTo>
                  <a:pt x="9929" y="6180"/>
                  <a:pt x="10320" y="5077"/>
                  <a:pt x="9564" y="4724"/>
                </a:cubicBezTo>
                <a:cubicBezTo>
                  <a:pt x="9391" y="4667"/>
                  <a:pt x="9276" y="4609"/>
                  <a:pt x="9161" y="4551"/>
                </a:cubicBezTo>
                <a:cubicBezTo>
                  <a:pt x="9333" y="4436"/>
                  <a:pt x="9506" y="4206"/>
                  <a:pt x="9679" y="4033"/>
                </a:cubicBezTo>
                <a:cubicBezTo>
                  <a:pt x="10774" y="4436"/>
                  <a:pt x="11696" y="5127"/>
                  <a:pt x="12329" y="6107"/>
                </a:cubicBezTo>
                <a:cubicBezTo>
                  <a:pt x="13078" y="7086"/>
                  <a:pt x="13424" y="8238"/>
                  <a:pt x="13424" y="9506"/>
                </a:cubicBezTo>
                <a:cubicBezTo>
                  <a:pt x="13424" y="10197"/>
                  <a:pt x="13309" y="10946"/>
                  <a:pt x="13021" y="11580"/>
                </a:cubicBezTo>
                <a:cubicBezTo>
                  <a:pt x="12984" y="11764"/>
                  <a:pt x="13135" y="11901"/>
                  <a:pt x="13279" y="11901"/>
                </a:cubicBezTo>
                <a:cubicBezTo>
                  <a:pt x="13360" y="11901"/>
                  <a:pt x="13440" y="11857"/>
                  <a:pt x="13481" y="11753"/>
                </a:cubicBezTo>
                <a:cubicBezTo>
                  <a:pt x="13712" y="11176"/>
                  <a:pt x="13827" y="10543"/>
                  <a:pt x="13885" y="9909"/>
                </a:cubicBezTo>
                <a:cubicBezTo>
                  <a:pt x="14461" y="9909"/>
                  <a:pt x="14979" y="9679"/>
                  <a:pt x="15267" y="9218"/>
                </a:cubicBezTo>
                <a:cubicBezTo>
                  <a:pt x="15325" y="9103"/>
                  <a:pt x="15325" y="8987"/>
                  <a:pt x="15383" y="8930"/>
                </a:cubicBezTo>
                <a:cubicBezTo>
                  <a:pt x="15613" y="8814"/>
                  <a:pt x="15843" y="8699"/>
                  <a:pt x="16016" y="8526"/>
                </a:cubicBezTo>
                <a:cubicBezTo>
                  <a:pt x="16193" y="8350"/>
                  <a:pt x="16031" y="8105"/>
                  <a:pt x="15841" y="8105"/>
                </a:cubicBezTo>
                <a:cubicBezTo>
                  <a:pt x="15784" y="8105"/>
                  <a:pt x="15724" y="8127"/>
                  <a:pt x="15671" y="8181"/>
                </a:cubicBezTo>
                <a:cubicBezTo>
                  <a:pt x="15613" y="8296"/>
                  <a:pt x="15555" y="8354"/>
                  <a:pt x="15440" y="8354"/>
                </a:cubicBezTo>
                <a:cubicBezTo>
                  <a:pt x="15440" y="8123"/>
                  <a:pt x="15383" y="7950"/>
                  <a:pt x="15210" y="7777"/>
                </a:cubicBezTo>
                <a:cubicBezTo>
                  <a:pt x="15095" y="7547"/>
                  <a:pt x="14864" y="7432"/>
                  <a:pt x="14576" y="7432"/>
                </a:cubicBezTo>
                <a:cubicBezTo>
                  <a:pt x="14346" y="7432"/>
                  <a:pt x="14115" y="7605"/>
                  <a:pt x="14058" y="7835"/>
                </a:cubicBezTo>
                <a:cubicBezTo>
                  <a:pt x="13885" y="8296"/>
                  <a:pt x="14288" y="8814"/>
                  <a:pt x="14691" y="8930"/>
                </a:cubicBezTo>
                <a:lnTo>
                  <a:pt x="14864" y="8930"/>
                </a:lnTo>
                <a:cubicBezTo>
                  <a:pt x="14691" y="9275"/>
                  <a:pt x="14288" y="9448"/>
                  <a:pt x="13942" y="9448"/>
                </a:cubicBezTo>
                <a:cubicBezTo>
                  <a:pt x="13885" y="8123"/>
                  <a:pt x="13481" y="6913"/>
                  <a:pt x="12732" y="5819"/>
                </a:cubicBezTo>
                <a:cubicBezTo>
                  <a:pt x="12041" y="4782"/>
                  <a:pt x="11062" y="4033"/>
                  <a:pt x="9910" y="3572"/>
                </a:cubicBezTo>
                <a:cubicBezTo>
                  <a:pt x="10082" y="3284"/>
                  <a:pt x="10140" y="2938"/>
                  <a:pt x="10140" y="2535"/>
                </a:cubicBezTo>
                <a:cubicBezTo>
                  <a:pt x="10140" y="1152"/>
                  <a:pt x="8988" y="0"/>
                  <a:pt x="7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31"/>
          <p:cNvGrpSpPr/>
          <p:nvPr/>
        </p:nvGrpSpPr>
        <p:grpSpPr>
          <a:xfrm>
            <a:off x="7173964" y="1932799"/>
            <a:ext cx="402325" cy="442557"/>
            <a:chOff x="1479625" y="3227625"/>
            <a:chExt cx="365850" cy="401850"/>
          </a:xfrm>
        </p:grpSpPr>
        <p:sp>
          <p:nvSpPr>
            <p:cNvPr id="276" name="Google Shape;276;p31"/>
            <p:cNvSpPr/>
            <p:nvPr/>
          </p:nvSpPr>
          <p:spPr>
            <a:xfrm>
              <a:off x="1757600" y="3242025"/>
              <a:ext cx="11550" cy="43225"/>
            </a:xfrm>
            <a:custGeom>
              <a:rect b="b" l="l" r="r" t="t"/>
              <a:pathLst>
                <a:path extrusionOk="0" h="1729" w="462">
                  <a:moveTo>
                    <a:pt x="289" y="1"/>
                  </a:moveTo>
                  <a:cubicBezTo>
                    <a:pt x="116" y="1"/>
                    <a:pt x="0" y="116"/>
                    <a:pt x="0" y="231"/>
                  </a:cubicBezTo>
                  <a:lnTo>
                    <a:pt x="0" y="1498"/>
                  </a:lnTo>
                  <a:cubicBezTo>
                    <a:pt x="0" y="1614"/>
                    <a:pt x="116" y="1729"/>
                    <a:pt x="289" y="1729"/>
                  </a:cubicBezTo>
                  <a:cubicBezTo>
                    <a:pt x="404" y="1729"/>
                    <a:pt x="461" y="1614"/>
                    <a:pt x="461" y="1498"/>
                  </a:cubicBezTo>
                  <a:lnTo>
                    <a:pt x="461" y="231"/>
                  </a:lnTo>
                  <a:cubicBezTo>
                    <a:pt x="461" y="116"/>
                    <a:pt x="404" y="1"/>
                    <a:pt x="2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1786400" y="3262200"/>
              <a:ext cx="11550" cy="46475"/>
            </a:xfrm>
            <a:custGeom>
              <a:rect b="b" l="l" r="r" t="t"/>
              <a:pathLst>
                <a:path extrusionOk="0" h="1859" w="462">
                  <a:moveTo>
                    <a:pt x="231" y="0"/>
                  </a:moveTo>
                  <a:cubicBezTo>
                    <a:pt x="116" y="0"/>
                    <a:pt x="1" y="58"/>
                    <a:pt x="1" y="230"/>
                  </a:cubicBezTo>
                  <a:lnTo>
                    <a:pt x="1" y="1613"/>
                  </a:lnTo>
                  <a:cubicBezTo>
                    <a:pt x="1" y="1755"/>
                    <a:pt x="79" y="1859"/>
                    <a:pt x="171" y="1859"/>
                  </a:cubicBezTo>
                  <a:cubicBezTo>
                    <a:pt x="190" y="1859"/>
                    <a:pt x="211" y="1854"/>
                    <a:pt x="231" y="1844"/>
                  </a:cubicBezTo>
                  <a:cubicBezTo>
                    <a:pt x="346" y="1844"/>
                    <a:pt x="462" y="1728"/>
                    <a:pt x="462" y="1613"/>
                  </a:cubicBezTo>
                  <a:lnTo>
                    <a:pt x="462" y="230"/>
                  </a:lnTo>
                  <a:cubicBezTo>
                    <a:pt x="462" y="115"/>
                    <a:pt x="346" y="0"/>
                    <a:pt x="2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1566050" y="3299625"/>
              <a:ext cx="12975" cy="61975"/>
            </a:xfrm>
            <a:custGeom>
              <a:rect b="b" l="l" r="r" t="t"/>
              <a:pathLst>
                <a:path extrusionOk="0" h="2479" w="519">
                  <a:moveTo>
                    <a:pt x="288" y="1"/>
                  </a:moveTo>
                  <a:cubicBezTo>
                    <a:pt x="115" y="1"/>
                    <a:pt x="0" y="116"/>
                    <a:pt x="0" y="231"/>
                  </a:cubicBezTo>
                  <a:lnTo>
                    <a:pt x="0" y="2248"/>
                  </a:lnTo>
                  <a:cubicBezTo>
                    <a:pt x="0" y="2363"/>
                    <a:pt x="115" y="2478"/>
                    <a:pt x="288" y="2478"/>
                  </a:cubicBezTo>
                  <a:cubicBezTo>
                    <a:pt x="404" y="2478"/>
                    <a:pt x="519" y="2363"/>
                    <a:pt x="519" y="2248"/>
                  </a:cubicBezTo>
                  <a:lnTo>
                    <a:pt x="519" y="231"/>
                  </a:lnTo>
                  <a:cubicBezTo>
                    <a:pt x="519" y="116"/>
                    <a:pt x="404"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1711500" y="3320950"/>
              <a:ext cx="38925" cy="74150"/>
            </a:xfrm>
            <a:custGeom>
              <a:rect b="b" l="l" r="r" t="t"/>
              <a:pathLst>
                <a:path extrusionOk="0" h="2966" w="1557">
                  <a:moveTo>
                    <a:pt x="737" y="1"/>
                  </a:moveTo>
                  <a:cubicBezTo>
                    <a:pt x="591" y="1"/>
                    <a:pt x="462" y="143"/>
                    <a:pt x="462" y="243"/>
                  </a:cubicBezTo>
                  <a:lnTo>
                    <a:pt x="519" y="243"/>
                  </a:lnTo>
                  <a:lnTo>
                    <a:pt x="519" y="358"/>
                  </a:lnTo>
                  <a:cubicBezTo>
                    <a:pt x="519" y="358"/>
                    <a:pt x="116" y="646"/>
                    <a:pt x="116" y="876"/>
                  </a:cubicBezTo>
                  <a:cubicBezTo>
                    <a:pt x="59" y="1107"/>
                    <a:pt x="116" y="1280"/>
                    <a:pt x="289" y="1452"/>
                  </a:cubicBezTo>
                  <a:cubicBezTo>
                    <a:pt x="462" y="1568"/>
                    <a:pt x="635" y="1625"/>
                    <a:pt x="865" y="1740"/>
                  </a:cubicBezTo>
                  <a:cubicBezTo>
                    <a:pt x="1038" y="1740"/>
                    <a:pt x="1038" y="1856"/>
                    <a:pt x="1038" y="1971"/>
                  </a:cubicBezTo>
                  <a:cubicBezTo>
                    <a:pt x="980" y="2028"/>
                    <a:pt x="923" y="2144"/>
                    <a:pt x="750" y="2144"/>
                  </a:cubicBezTo>
                  <a:cubicBezTo>
                    <a:pt x="577" y="2144"/>
                    <a:pt x="519" y="2144"/>
                    <a:pt x="404" y="2086"/>
                  </a:cubicBezTo>
                  <a:cubicBezTo>
                    <a:pt x="356" y="2062"/>
                    <a:pt x="299" y="2048"/>
                    <a:pt x="244" y="2048"/>
                  </a:cubicBezTo>
                  <a:cubicBezTo>
                    <a:pt x="166" y="2048"/>
                    <a:pt x="92" y="2076"/>
                    <a:pt x="59" y="2144"/>
                  </a:cubicBezTo>
                  <a:cubicBezTo>
                    <a:pt x="1" y="2259"/>
                    <a:pt x="1" y="2374"/>
                    <a:pt x="116" y="2489"/>
                  </a:cubicBezTo>
                  <a:cubicBezTo>
                    <a:pt x="289" y="2547"/>
                    <a:pt x="519" y="2605"/>
                    <a:pt x="519" y="2605"/>
                  </a:cubicBezTo>
                  <a:lnTo>
                    <a:pt x="519" y="2720"/>
                  </a:lnTo>
                  <a:cubicBezTo>
                    <a:pt x="519" y="2835"/>
                    <a:pt x="635" y="2950"/>
                    <a:pt x="750" y="2950"/>
                  </a:cubicBezTo>
                  <a:cubicBezTo>
                    <a:pt x="770" y="2960"/>
                    <a:pt x="791" y="2965"/>
                    <a:pt x="810" y="2965"/>
                  </a:cubicBezTo>
                  <a:cubicBezTo>
                    <a:pt x="902" y="2965"/>
                    <a:pt x="980" y="2862"/>
                    <a:pt x="980" y="2720"/>
                  </a:cubicBezTo>
                  <a:lnTo>
                    <a:pt x="980" y="2605"/>
                  </a:lnTo>
                  <a:cubicBezTo>
                    <a:pt x="1268" y="2489"/>
                    <a:pt x="1499" y="2259"/>
                    <a:pt x="1499" y="2028"/>
                  </a:cubicBezTo>
                  <a:cubicBezTo>
                    <a:pt x="1556" y="1683"/>
                    <a:pt x="1384" y="1395"/>
                    <a:pt x="1038" y="1280"/>
                  </a:cubicBezTo>
                  <a:cubicBezTo>
                    <a:pt x="865" y="1222"/>
                    <a:pt x="692" y="1107"/>
                    <a:pt x="577" y="1049"/>
                  </a:cubicBezTo>
                  <a:cubicBezTo>
                    <a:pt x="519" y="1049"/>
                    <a:pt x="519" y="991"/>
                    <a:pt x="519" y="934"/>
                  </a:cubicBezTo>
                  <a:cubicBezTo>
                    <a:pt x="548" y="847"/>
                    <a:pt x="635" y="819"/>
                    <a:pt x="728" y="819"/>
                  </a:cubicBezTo>
                  <a:cubicBezTo>
                    <a:pt x="822" y="819"/>
                    <a:pt x="923" y="847"/>
                    <a:pt x="980" y="876"/>
                  </a:cubicBezTo>
                  <a:cubicBezTo>
                    <a:pt x="980" y="876"/>
                    <a:pt x="1083" y="927"/>
                    <a:pt x="1185" y="927"/>
                  </a:cubicBezTo>
                  <a:cubicBezTo>
                    <a:pt x="1236" y="927"/>
                    <a:pt x="1288" y="915"/>
                    <a:pt x="1326" y="876"/>
                  </a:cubicBezTo>
                  <a:cubicBezTo>
                    <a:pt x="1499" y="703"/>
                    <a:pt x="1326" y="531"/>
                    <a:pt x="1326" y="531"/>
                  </a:cubicBezTo>
                  <a:cubicBezTo>
                    <a:pt x="1268" y="473"/>
                    <a:pt x="1153" y="415"/>
                    <a:pt x="980" y="358"/>
                  </a:cubicBezTo>
                  <a:lnTo>
                    <a:pt x="980" y="243"/>
                  </a:lnTo>
                  <a:cubicBezTo>
                    <a:pt x="980" y="127"/>
                    <a:pt x="923" y="70"/>
                    <a:pt x="807" y="12"/>
                  </a:cubicBezTo>
                  <a:cubicBezTo>
                    <a:pt x="784" y="4"/>
                    <a:pt x="760" y="1"/>
                    <a:pt x="7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1479625" y="3227625"/>
              <a:ext cx="365850" cy="401850"/>
            </a:xfrm>
            <a:custGeom>
              <a:rect b="b" l="l" r="r" t="t"/>
              <a:pathLst>
                <a:path extrusionOk="0" h="16074" w="14634">
                  <a:moveTo>
                    <a:pt x="5935" y="461"/>
                  </a:moveTo>
                  <a:cubicBezTo>
                    <a:pt x="5819" y="807"/>
                    <a:pt x="5531" y="1095"/>
                    <a:pt x="5186" y="1153"/>
                  </a:cubicBezTo>
                  <a:lnTo>
                    <a:pt x="5186" y="461"/>
                  </a:lnTo>
                  <a:close/>
                  <a:moveTo>
                    <a:pt x="9794" y="461"/>
                  </a:moveTo>
                  <a:lnTo>
                    <a:pt x="9794" y="1153"/>
                  </a:lnTo>
                  <a:cubicBezTo>
                    <a:pt x="9449" y="1095"/>
                    <a:pt x="9161" y="807"/>
                    <a:pt x="9045" y="461"/>
                  </a:cubicBezTo>
                  <a:close/>
                  <a:moveTo>
                    <a:pt x="7490" y="3457"/>
                  </a:moveTo>
                  <a:cubicBezTo>
                    <a:pt x="7663" y="3457"/>
                    <a:pt x="7836" y="3515"/>
                    <a:pt x="7951" y="3515"/>
                  </a:cubicBezTo>
                  <a:cubicBezTo>
                    <a:pt x="7548" y="3976"/>
                    <a:pt x="7317" y="4609"/>
                    <a:pt x="7317" y="5243"/>
                  </a:cubicBezTo>
                  <a:cubicBezTo>
                    <a:pt x="7317" y="5531"/>
                    <a:pt x="7375" y="5761"/>
                    <a:pt x="7432" y="6048"/>
                  </a:cubicBezTo>
                  <a:lnTo>
                    <a:pt x="7432" y="6048"/>
                  </a:lnTo>
                  <a:cubicBezTo>
                    <a:pt x="6712" y="6020"/>
                    <a:pt x="6165" y="5455"/>
                    <a:pt x="6165" y="4782"/>
                  </a:cubicBezTo>
                  <a:cubicBezTo>
                    <a:pt x="6165" y="4033"/>
                    <a:pt x="6799" y="3457"/>
                    <a:pt x="7490" y="3457"/>
                  </a:cubicBezTo>
                  <a:close/>
                  <a:moveTo>
                    <a:pt x="8585" y="461"/>
                  </a:moveTo>
                  <a:cubicBezTo>
                    <a:pt x="8700" y="1095"/>
                    <a:pt x="9161" y="1556"/>
                    <a:pt x="9794" y="1671"/>
                  </a:cubicBezTo>
                  <a:lnTo>
                    <a:pt x="9794" y="2535"/>
                  </a:lnTo>
                  <a:cubicBezTo>
                    <a:pt x="9218" y="2593"/>
                    <a:pt x="8700" y="2823"/>
                    <a:pt x="8297" y="3169"/>
                  </a:cubicBezTo>
                  <a:cubicBezTo>
                    <a:pt x="8066" y="3054"/>
                    <a:pt x="7778" y="2996"/>
                    <a:pt x="7490" y="2996"/>
                  </a:cubicBezTo>
                  <a:cubicBezTo>
                    <a:pt x="6511" y="2996"/>
                    <a:pt x="5704" y="3803"/>
                    <a:pt x="5704" y="4724"/>
                  </a:cubicBezTo>
                  <a:cubicBezTo>
                    <a:pt x="5704" y="5704"/>
                    <a:pt x="6511" y="6510"/>
                    <a:pt x="7490" y="6510"/>
                  </a:cubicBezTo>
                  <a:lnTo>
                    <a:pt x="7663" y="6510"/>
                  </a:lnTo>
                  <a:cubicBezTo>
                    <a:pt x="7720" y="6683"/>
                    <a:pt x="7836" y="6798"/>
                    <a:pt x="7951" y="6914"/>
                  </a:cubicBezTo>
                  <a:lnTo>
                    <a:pt x="5186" y="6914"/>
                  </a:lnTo>
                  <a:lnTo>
                    <a:pt x="5186" y="1671"/>
                  </a:lnTo>
                  <a:cubicBezTo>
                    <a:pt x="5819" y="1556"/>
                    <a:pt x="6280" y="1095"/>
                    <a:pt x="6395" y="461"/>
                  </a:cubicBezTo>
                  <a:close/>
                  <a:moveTo>
                    <a:pt x="10025" y="2996"/>
                  </a:moveTo>
                  <a:cubicBezTo>
                    <a:pt x="11292" y="2996"/>
                    <a:pt x="12272" y="4033"/>
                    <a:pt x="12272" y="5243"/>
                  </a:cubicBezTo>
                  <a:cubicBezTo>
                    <a:pt x="12272" y="5877"/>
                    <a:pt x="11984" y="6510"/>
                    <a:pt x="11465" y="6914"/>
                  </a:cubicBezTo>
                  <a:lnTo>
                    <a:pt x="8585" y="6914"/>
                  </a:lnTo>
                  <a:cubicBezTo>
                    <a:pt x="8354" y="6741"/>
                    <a:pt x="8181" y="6453"/>
                    <a:pt x="8009" y="6222"/>
                  </a:cubicBezTo>
                  <a:cubicBezTo>
                    <a:pt x="8009" y="6165"/>
                    <a:pt x="8009" y="6165"/>
                    <a:pt x="8009" y="6107"/>
                  </a:cubicBezTo>
                  <a:cubicBezTo>
                    <a:pt x="7893" y="5819"/>
                    <a:pt x="7836" y="5531"/>
                    <a:pt x="7836" y="5243"/>
                  </a:cubicBezTo>
                  <a:cubicBezTo>
                    <a:pt x="7836" y="4033"/>
                    <a:pt x="8815" y="2996"/>
                    <a:pt x="10025" y="2996"/>
                  </a:cubicBezTo>
                  <a:close/>
                  <a:moveTo>
                    <a:pt x="9622" y="7432"/>
                  </a:moveTo>
                  <a:lnTo>
                    <a:pt x="8412" y="9160"/>
                  </a:lnTo>
                  <a:lnTo>
                    <a:pt x="5013" y="9160"/>
                  </a:lnTo>
                  <a:cubicBezTo>
                    <a:pt x="4494" y="8584"/>
                    <a:pt x="3745" y="8296"/>
                    <a:pt x="2996" y="8296"/>
                  </a:cubicBezTo>
                  <a:lnTo>
                    <a:pt x="3630" y="7432"/>
                  </a:lnTo>
                  <a:close/>
                  <a:moveTo>
                    <a:pt x="12733" y="7432"/>
                  </a:moveTo>
                  <a:lnTo>
                    <a:pt x="13942" y="9160"/>
                  </a:lnTo>
                  <a:lnTo>
                    <a:pt x="11696" y="9160"/>
                  </a:lnTo>
                  <a:lnTo>
                    <a:pt x="10486" y="7432"/>
                  </a:lnTo>
                  <a:close/>
                  <a:moveTo>
                    <a:pt x="3745" y="14691"/>
                  </a:moveTo>
                  <a:lnTo>
                    <a:pt x="3745" y="15210"/>
                  </a:lnTo>
                  <a:cubicBezTo>
                    <a:pt x="3745" y="15440"/>
                    <a:pt x="3572" y="15613"/>
                    <a:pt x="3342" y="15613"/>
                  </a:cubicBezTo>
                  <a:lnTo>
                    <a:pt x="2651" y="15613"/>
                  </a:lnTo>
                  <a:cubicBezTo>
                    <a:pt x="2478" y="15613"/>
                    <a:pt x="2305" y="15440"/>
                    <a:pt x="2305" y="15210"/>
                  </a:cubicBezTo>
                  <a:lnTo>
                    <a:pt x="2305" y="14691"/>
                  </a:lnTo>
                  <a:close/>
                  <a:moveTo>
                    <a:pt x="9852" y="7893"/>
                  </a:moveTo>
                  <a:lnTo>
                    <a:pt x="9852" y="15613"/>
                  </a:lnTo>
                  <a:lnTo>
                    <a:pt x="4091" y="15613"/>
                  </a:lnTo>
                  <a:cubicBezTo>
                    <a:pt x="4149" y="15498"/>
                    <a:pt x="4206" y="15382"/>
                    <a:pt x="4206" y="15210"/>
                  </a:cubicBezTo>
                  <a:lnTo>
                    <a:pt x="4206" y="14633"/>
                  </a:lnTo>
                  <a:cubicBezTo>
                    <a:pt x="4379" y="14576"/>
                    <a:pt x="4494" y="14345"/>
                    <a:pt x="4494" y="14115"/>
                  </a:cubicBezTo>
                  <a:lnTo>
                    <a:pt x="4494" y="13827"/>
                  </a:lnTo>
                  <a:cubicBezTo>
                    <a:pt x="5416" y="13251"/>
                    <a:pt x="5935" y="12329"/>
                    <a:pt x="5935" y="11234"/>
                  </a:cubicBezTo>
                  <a:cubicBezTo>
                    <a:pt x="5935" y="10658"/>
                    <a:pt x="5762" y="10082"/>
                    <a:pt x="5416" y="9564"/>
                  </a:cubicBezTo>
                  <a:lnTo>
                    <a:pt x="8527" y="9564"/>
                  </a:lnTo>
                  <a:cubicBezTo>
                    <a:pt x="8642" y="9564"/>
                    <a:pt x="8700" y="9564"/>
                    <a:pt x="8757" y="9449"/>
                  </a:cubicBezTo>
                  <a:lnTo>
                    <a:pt x="9852" y="7893"/>
                  </a:lnTo>
                  <a:close/>
                  <a:moveTo>
                    <a:pt x="4955" y="0"/>
                  </a:moveTo>
                  <a:cubicBezTo>
                    <a:pt x="4840" y="0"/>
                    <a:pt x="4725" y="116"/>
                    <a:pt x="4725" y="231"/>
                  </a:cubicBezTo>
                  <a:lnTo>
                    <a:pt x="4725" y="6914"/>
                  </a:lnTo>
                  <a:lnTo>
                    <a:pt x="3515" y="6914"/>
                  </a:lnTo>
                  <a:cubicBezTo>
                    <a:pt x="3457" y="6914"/>
                    <a:pt x="3400" y="6971"/>
                    <a:pt x="3342" y="7029"/>
                  </a:cubicBezTo>
                  <a:lnTo>
                    <a:pt x="2420" y="8354"/>
                  </a:lnTo>
                  <a:cubicBezTo>
                    <a:pt x="2017" y="8412"/>
                    <a:pt x="1671" y="8584"/>
                    <a:pt x="1326" y="8815"/>
                  </a:cubicBezTo>
                  <a:cubicBezTo>
                    <a:pt x="1134" y="8958"/>
                    <a:pt x="1261" y="9260"/>
                    <a:pt x="1474" y="9260"/>
                  </a:cubicBezTo>
                  <a:cubicBezTo>
                    <a:pt x="1517" y="9260"/>
                    <a:pt x="1565" y="9248"/>
                    <a:pt x="1614" y="9218"/>
                  </a:cubicBezTo>
                  <a:cubicBezTo>
                    <a:pt x="1959" y="8930"/>
                    <a:pt x="2420" y="8757"/>
                    <a:pt x="2939" y="8757"/>
                  </a:cubicBezTo>
                  <a:cubicBezTo>
                    <a:pt x="3630" y="8757"/>
                    <a:pt x="4264" y="8988"/>
                    <a:pt x="4725" y="9506"/>
                  </a:cubicBezTo>
                  <a:cubicBezTo>
                    <a:pt x="5186" y="9967"/>
                    <a:pt x="5474" y="10601"/>
                    <a:pt x="5474" y="11292"/>
                  </a:cubicBezTo>
                  <a:cubicBezTo>
                    <a:pt x="5474" y="12214"/>
                    <a:pt x="4955" y="13020"/>
                    <a:pt x="4149" y="13481"/>
                  </a:cubicBezTo>
                  <a:cubicBezTo>
                    <a:pt x="4091" y="13539"/>
                    <a:pt x="4033" y="13596"/>
                    <a:pt x="4033" y="13654"/>
                  </a:cubicBezTo>
                  <a:lnTo>
                    <a:pt x="4033" y="14115"/>
                  </a:lnTo>
                  <a:cubicBezTo>
                    <a:pt x="4033" y="14173"/>
                    <a:pt x="3918" y="14230"/>
                    <a:pt x="3918" y="14230"/>
                  </a:cubicBezTo>
                  <a:lnTo>
                    <a:pt x="2017" y="14230"/>
                  </a:lnTo>
                  <a:cubicBezTo>
                    <a:pt x="1959" y="14230"/>
                    <a:pt x="1959" y="14230"/>
                    <a:pt x="1959" y="14173"/>
                  </a:cubicBezTo>
                  <a:lnTo>
                    <a:pt x="1959" y="13712"/>
                  </a:lnTo>
                  <a:cubicBezTo>
                    <a:pt x="1959" y="13596"/>
                    <a:pt x="1902" y="13539"/>
                    <a:pt x="1787" y="13481"/>
                  </a:cubicBezTo>
                  <a:cubicBezTo>
                    <a:pt x="980" y="13020"/>
                    <a:pt x="461" y="12214"/>
                    <a:pt x="519" y="11234"/>
                  </a:cubicBezTo>
                  <a:cubicBezTo>
                    <a:pt x="519" y="10831"/>
                    <a:pt x="634" y="10428"/>
                    <a:pt x="807" y="10082"/>
                  </a:cubicBezTo>
                  <a:cubicBezTo>
                    <a:pt x="924" y="9888"/>
                    <a:pt x="778" y="9719"/>
                    <a:pt x="617" y="9719"/>
                  </a:cubicBezTo>
                  <a:cubicBezTo>
                    <a:pt x="540" y="9719"/>
                    <a:pt x="460" y="9758"/>
                    <a:pt x="404" y="9852"/>
                  </a:cubicBezTo>
                  <a:cubicBezTo>
                    <a:pt x="173" y="10255"/>
                    <a:pt x="58" y="10774"/>
                    <a:pt x="58" y="11234"/>
                  </a:cubicBezTo>
                  <a:cubicBezTo>
                    <a:pt x="1" y="12329"/>
                    <a:pt x="577" y="13308"/>
                    <a:pt x="1498" y="13827"/>
                  </a:cubicBezTo>
                  <a:lnTo>
                    <a:pt x="1498" y="14115"/>
                  </a:lnTo>
                  <a:cubicBezTo>
                    <a:pt x="1498" y="14345"/>
                    <a:pt x="1614" y="14576"/>
                    <a:pt x="1844" y="14691"/>
                  </a:cubicBezTo>
                  <a:lnTo>
                    <a:pt x="1844" y="15210"/>
                  </a:lnTo>
                  <a:cubicBezTo>
                    <a:pt x="1844" y="15728"/>
                    <a:pt x="2190" y="16074"/>
                    <a:pt x="2708" y="16074"/>
                  </a:cubicBezTo>
                  <a:lnTo>
                    <a:pt x="12848" y="16074"/>
                  </a:lnTo>
                  <a:cubicBezTo>
                    <a:pt x="12963" y="16074"/>
                    <a:pt x="13078" y="15959"/>
                    <a:pt x="13078" y="15843"/>
                  </a:cubicBezTo>
                  <a:lnTo>
                    <a:pt x="13078" y="14576"/>
                  </a:lnTo>
                  <a:cubicBezTo>
                    <a:pt x="13078" y="14461"/>
                    <a:pt x="12963" y="14345"/>
                    <a:pt x="12848" y="14345"/>
                  </a:cubicBezTo>
                  <a:cubicBezTo>
                    <a:pt x="12733" y="14345"/>
                    <a:pt x="12617" y="14461"/>
                    <a:pt x="12617" y="14576"/>
                  </a:cubicBezTo>
                  <a:lnTo>
                    <a:pt x="12617" y="15613"/>
                  </a:lnTo>
                  <a:lnTo>
                    <a:pt x="10313" y="15613"/>
                  </a:lnTo>
                  <a:lnTo>
                    <a:pt x="10313" y="7893"/>
                  </a:lnTo>
                  <a:lnTo>
                    <a:pt x="11408" y="9449"/>
                  </a:lnTo>
                  <a:cubicBezTo>
                    <a:pt x="11465" y="9564"/>
                    <a:pt x="11523" y="9564"/>
                    <a:pt x="11580" y="9564"/>
                  </a:cubicBezTo>
                  <a:lnTo>
                    <a:pt x="12617" y="9564"/>
                  </a:lnTo>
                  <a:lnTo>
                    <a:pt x="12617" y="13193"/>
                  </a:lnTo>
                  <a:cubicBezTo>
                    <a:pt x="12617" y="13308"/>
                    <a:pt x="12675" y="13424"/>
                    <a:pt x="12790" y="13424"/>
                  </a:cubicBezTo>
                  <a:cubicBezTo>
                    <a:pt x="12963" y="13424"/>
                    <a:pt x="13078" y="13308"/>
                    <a:pt x="13078" y="13193"/>
                  </a:cubicBezTo>
                  <a:lnTo>
                    <a:pt x="13078" y="9564"/>
                  </a:lnTo>
                  <a:lnTo>
                    <a:pt x="14346" y="9564"/>
                  </a:lnTo>
                  <a:cubicBezTo>
                    <a:pt x="14403" y="9564"/>
                    <a:pt x="14461" y="9564"/>
                    <a:pt x="14519" y="9506"/>
                  </a:cubicBezTo>
                  <a:cubicBezTo>
                    <a:pt x="14634" y="9449"/>
                    <a:pt x="14634" y="9333"/>
                    <a:pt x="14576" y="9218"/>
                  </a:cubicBezTo>
                  <a:lnTo>
                    <a:pt x="13021" y="7029"/>
                  </a:lnTo>
                  <a:cubicBezTo>
                    <a:pt x="12963" y="6971"/>
                    <a:pt x="12905" y="6914"/>
                    <a:pt x="12848" y="6914"/>
                  </a:cubicBezTo>
                  <a:lnTo>
                    <a:pt x="12099" y="6914"/>
                  </a:lnTo>
                  <a:cubicBezTo>
                    <a:pt x="12502" y="6453"/>
                    <a:pt x="12733" y="5877"/>
                    <a:pt x="12733" y="5243"/>
                  </a:cubicBezTo>
                  <a:cubicBezTo>
                    <a:pt x="12733" y="3803"/>
                    <a:pt x="11638" y="2650"/>
                    <a:pt x="10255" y="2535"/>
                  </a:cubicBezTo>
                  <a:lnTo>
                    <a:pt x="10255" y="231"/>
                  </a:lnTo>
                  <a:cubicBezTo>
                    <a:pt x="10255" y="116"/>
                    <a:pt x="10140" y="0"/>
                    <a:pt x="100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a:off x="1517075" y="3475000"/>
              <a:ext cx="73475" cy="69000"/>
            </a:xfrm>
            <a:custGeom>
              <a:rect b="b" l="l" r="r" t="t"/>
              <a:pathLst>
                <a:path extrusionOk="0" h="2760" w="2939">
                  <a:moveTo>
                    <a:pt x="1498" y="763"/>
                  </a:moveTo>
                  <a:lnTo>
                    <a:pt x="1671" y="1109"/>
                  </a:lnTo>
                  <a:cubicBezTo>
                    <a:pt x="1671" y="1167"/>
                    <a:pt x="1786" y="1224"/>
                    <a:pt x="1844" y="1224"/>
                  </a:cubicBezTo>
                  <a:lnTo>
                    <a:pt x="2190" y="1282"/>
                  </a:lnTo>
                  <a:lnTo>
                    <a:pt x="1959" y="1512"/>
                  </a:lnTo>
                  <a:cubicBezTo>
                    <a:pt x="1902" y="1570"/>
                    <a:pt x="1844" y="1628"/>
                    <a:pt x="1844" y="1743"/>
                  </a:cubicBezTo>
                  <a:lnTo>
                    <a:pt x="1902" y="2088"/>
                  </a:lnTo>
                  <a:lnTo>
                    <a:pt x="1614" y="1916"/>
                  </a:lnTo>
                  <a:cubicBezTo>
                    <a:pt x="1585" y="1887"/>
                    <a:pt x="1542" y="1872"/>
                    <a:pt x="1498" y="1872"/>
                  </a:cubicBezTo>
                  <a:cubicBezTo>
                    <a:pt x="1455" y="1872"/>
                    <a:pt x="1412" y="1887"/>
                    <a:pt x="1383" y="1916"/>
                  </a:cubicBezTo>
                  <a:lnTo>
                    <a:pt x="1095" y="2088"/>
                  </a:lnTo>
                  <a:lnTo>
                    <a:pt x="1153" y="1743"/>
                  </a:lnTo>
                  <a:cubicBezTo>
                    <a:pt x="1153" y="1628"/>
                    <a:pt x="1095" y="1570"/>
                    <a:pt x="1095" y="1512"/>
                  </a:cubicBezTo>
                  <a:lnTo>
                    <a:pt x="807" y="1282"/>
                  </a:lnTo>
                  <a:lnTo>
                    <a:pt x="1153" y="1224"/>
                  </a:lnTo>
                  <a:cubicBezTo>
                    <a:pt x="1268" y="1224"/>
                    <a:pt x="1326" y="1167"/>
                    <a:pt x="1326" y="1109"/>
                  </a:cubicBezTo>
                  <a:lnTo>
                    <a:pt x="1498" y="763"/>
                  </a:lnTo>
                  <a:close/>
                  <a:moveTo>
                    <a:pt x="1498" y="0"/>
                  </a:moveTo>
                  <a:cubicBezTo>
                    <a:pt x="1412" y="0"/>
                    <a:pt x="1326" y="43"/>
                    <a:pt x="1268" y="130"/>
                  </a:cubicBezTo>
                  <a:lnTo>
                    <a:pt x="980" y="763"/>
                  </a:lnTo>
                  <a:lnTo>
                    <a:pt x="231" y="879"/>
                  </a:lnTo>
                  <a:cubicBezTo>
                    <a:pt x="58" y="879"/>
                    <a:pt x="0" y="1167"/>
                    <a:pt x="116" y="1282"/>
                  </a:cubicBezTo>
                  <a:lnTo>
                    <a:pt x="634" y="1800"/>
                  </a:lnTo>
                  <a:lnTo>
                    <a:pt x="519" y="2492"/>
                  </a:lnTo>
                  <a:cubicBezTo>
                    <a:pt x="474" y="2626"/>
                    <a:pt x="603" y="2759"/>
                    <a:pt x="743" y="2759"/>
                  </a:cubicBezTo>
                  <a:cubicBezTo>
                    <a:pt x="784" y="2759"/>
                    <a:pt x="826" y="2748"/>
                    <a:pt x="865" y="2722"/>
                  </a:cubicBezTo>
                  <a:lnTo>
                    <a:pt x="1498" y="2376"/>
                  </a:lnTo>
                  <a:lnTo>
                    <a:pt x="2132" y="2722"/>
                  </a:lnTo>
                  <a:cubicBezTo>
                    <a:pt x="2171" y="2748"/>
                    <a:pt x="2210" y="2759"/>
                    <a:pt x="2246" y="2759"/>
                  </a:cubicBezTo>
                  <a:cubicBezTo>
                    <a:pt x="2371" y="2759"/>
                    <a:pt x="2465" y="2626"/>
                    <a:pt x="2420" y="2492"/>
                  </a:cubicBezTo>
                  <a:lnTo>
                    <a:pt x="2305" y="1800"/>
                  </a:lnTo>
                  <a:lnTo>
                    <a:pt x="2823" y="1282"/>
                  </a:lnTo>
                  <a:cubicBezTo>
                    <a:pt x="2881" y="1224"/>
                    <a:pt x="2939" y="1109"/>
                    <a:pt x="2881" y="1051"/>
                  </a:cubicBezTo>
                  <a:lnTo>
                    <a:pt x="2939" y="1051"/>
                  </a:lnTo>
                  <a:cubicBezTo>
                    <a:pt x="2881" y="936"/>
                    <a:pt x="2823" y="879"/>
                    <a:pt x="2708" y="879"/>
                  </a:cubicBezTo>
                  <a:lnTo>
                    <a:pt x="2017" y="763"/>
                  </a:lnTo>
                  <a:lnTo>
                    <a:pt x="1729" y="130"/>
                  </a:lnTo>
                  <a:cubicBezTo>
                    <a:pt x="1671" y="43"/>
                    <a:pt x="1585" y="0"/>
                    <a:pt x="1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31"/>
          <p:cNvGrpSpPr/>
          <p:nvPr/>
        </p:nvGrpSpPr>
        <p:grpSpPr>
          <a:xfrm>
            <a:off x="5330342" y="3679952"/>
            <a:ext cx="352054" cy="402332"/>
            <a:chOff x="5620075" y="5017675"/>
            <a:chExt cx="347125" cy="401850"/>
          </a:xfrm>
        </p:grpSpPr>
        <p:sp>
          <p:nvSpPr>
            <p:cNvPr id="283" name="Google Shape;283;p31"/>
            <p:cNvSpPr/>
            <p:nvPr/>
          </p:nvSpPr>
          <p:spPr>
            <a:xfrm>
              <a:off x="5758350" y="5292775"/>
              <a:ext cx="38900" cy="77775"/>
            </a:xfrm>
            <a:custGeom>
              <a:rect b="b" l="l" r="r" t="t"/>
              <a:pathLst>
                <a:path extrusionOk="0" h="3111" w="1556">
                  <a:moveTo>
                    <a:pt x="749" y="0"/>
                  </a:moveTo>
                  <a:cubicBezTo>
                    <a:pt x="634" y="0"/>
                    <a:pt x="519" y="115"/>
                    <a:pt x="519" y="230"/>
                  </a:cubicBezTo>
                  <a:lnTo>
                    <a:pt x="519" y="403"/>
                  </a:lnTo>
                  <a:cubicBezTo>
                    <a:pt x="288" y="461"/>
                    <a:pt x="115" y="634"/>
                    <a:pt x="58" y="922"/>
                  </a:cubicBezTo>
                  <a:cubicBezTo>
                    <a:pt x="58" y="1152"/>
                    <a:pt x="115" y="1325"/>
                    <a:pt x="288" y="1498"/>
                  </a:cubicBezTo>
                  <a:cubicBezTo>
                    <a:pt x="461" y="1613"/>
                    <a:pt x="634" y="1671"/>
                    <a:pt x="864" y="1786"/>
                  </a:cubicBezTo>
                  <a:cubicBezTo>
                    <a:pt x="1037" y="1844"/>
                    <a:pt x="1037" y="1959"/>
                    <a:pt x="1037" y="2016"/>
                  </a:cubicBezTo>
                  <a:cubicBezTo>
                    <a:pt x="979" y="2132"/>
                    <a:pt x="922" y="2247"/>
                    <a:pt x="749" y="2247"/>
                  </a:cubicBezTo>
                  <a:cubicBezTo>
                    <a:pt x="576" y="2247"/>
                    <a:pt x="519" y="2247"/>
                    <a:pt x="403" y="2189"/>
                  </a:cubicBezTo>
                  <a:cubicBezTo>
                    <a:pt x="346" y="2160"/>
                    <a:pt x="288" y="2146"/>
                    <a:pt x="230" y="2146"/>
                  </a:cubicBezTo>
                  <a:cubicBezTo>
                    <a:pt x="173" y="2146"/>
                    <a:pt x="115" y="2160"/>
                    <a:pt x="58" y="2189"/>
                  </a:cubicBezTo>
                  <a:cubicBezTo>
                    <a:pt x="0" y="2304"/>
                    <a:pt x="0" y="2477"/>
                    <a:pt x="115" y="2592"/>
                  </a:cubicBezTo>
                  <a:cubicBezTo>
                    <a:pt x="288" y="2650"/>
                    <a:pt x="403" y="2708"/>
                    <a:pt x="519" y="2708"/>
                  </a:cubicBezTo>
                  <a:lnTo>
                    <a:pt x="519" y="2881"/>
                  </a:lnTo>
                  <a:cubicBezTo>
                    <a:pt x="519" y="2996"/>
                    <a:pt x="576" y="3111"/>
                    <a:pt x="691" y="3111"/>
                  </a:cubicBezTo>
                  <a:cubicBezTo>
                    <a:pt x="864" y="3111"/>
                    <a:pt x="979" y="2996"/>
                    <a:pt x="979" y="2881"/>
                  </a:cubicBezTo>
                  <a:lnTo>
                    <a:pt x="979" y="2708"/>
                  </a:lnTo>
                  <a:cubicBezTo>
                    <a:pt x="1267" y="2650"/>
                    <a:pt x="1440" y="2420"/>
                    <a:pt x="1498" y="2132"/>
                  </a:cubicBezTo>
                  <a:cubicBezTo>
                    <a:pt x="1556" y="1786"/>
                    <a:pt x="1383" y="1440"/>
                    <a:pt x="1037" y="1325"/>
                  </a:cubicBezTo>
                  <a:cubicBezTo>
                    <a:pt x="864" y="1267"/>
                    <a:pt x="691" y="1210"/>
                    <a:pt x="576" y="1152"/>
                  </a:cubicBezTo>
                  <a:cubicBezTo>
                    <a:pt x="461" y="1037"/>
                    <a:pt x="576" y="864"/>
                    <a:pt x="634" y="864"/>
                  </a:cubicBezTo>
                  <a:cubicBezTo>
                    <a:pt x="668" y="847"/>
                    <a:pt x="706" y="840"/>
                    <a:pt x="745" y="840"/>
                  </a:cubicBezTo>
                  <a:cubicBezTo>
                    <a:pt x="840" y="840"/>
                    <a:pt x="939" y="881"/>
                    <a:pt x="979" y="922"/>
                  </a:cubicBezTo>
                  <a:cubicBezTo>
                    <a:pt x="979" y="922"/>
                    <a:pt x="1056" y="973"/>
                    <a:pt x="1159" y="973"/>
                  </a:cubicBezTo>
                  <a:cubicBezTo>
                    <a:pt x="1210" y="973"/>
                    <a:pt x="1267" y="960"/>
                    <a:pt x="1325" y="922"/>
                  </a:cubicBezTo>
                  <a:cubicBezTo>
                    <a:pt x="1498" y="691"/>
                    <a:pt x="1267" y="576"/>
                    <a:pt x="1267" y="576"/>
                  </a:cubicBezTo>
                  <a:cubicBezTo>
                    <a:pt x="1210" y="519"/>
                    <a:pt x="1095" y="461"/>
                    <a:pt x="979" y="403"/>
                  </a:cubicBezTo>
                  <a:lnTo>
                    <a:pt x="979" y="288"/>
                  </a:lnTo>
                  <a:cubicBezTo>
                    <a:pt x="979" y="115"/>
                    <a:pt x="922" y="58"/>
                    <a:pt x="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a:off x="5625825" y="5245225"/>
              <a:ext cx="341375" cy="174300"/>
            </a:xfrm>
            <a:custGeom>
              <a:rect b="b" l="l" r="r" t="t"/>
              <a:pathLst>
                <a:path extrusionOk="0" h="6972" w="13655">
                  <a:moveTo>
                    <a:pt x="1556" y="462"/>
                  </a:moveTo>
                  <a:cubicBezTo>
                    <a:pt x="1441" y="980"/>
                    <a:pt x="1038" y="1441"/>
                    <a:pt x="519" y="1556"/>
                  </a:cubicBezTo>
                  <a:lnTo>
                    <a:pt x="519" y="462"/>
                  </a:lnTo>
                  <a:close/>
                  <a:moveTo>
                    <a:pt x="11638" y="462"/>
                  </a:moveTo>
                  <a:lnTo>
                    <a:pt x="11638" y="1556"/>
                  </a:lnTo>
                  <a:cubicBezTo>
                    <a:pt x="11120" y="1441"/>
                    <a:pt x="10659" y="980"/>
                    <a:pt x="10601" y="462"/>
                  </a:cubicBezTo>
                  <a:close/>
                  <a:moveTo>
                    <a:pt x="13194" y="2305"/>
                  </a:moveTo>
                  <a:lnTo>
                    <a:pt x="13194" y="2824"/>
                  </a:lnTo>
                  <a:lnTo>
                    <a:pt x="10716" y="2824"/>
                  </a:lnTo>
                  <a:lnTo>
                    <a:pt x="10716" y="2305"/>
                  </a:lnTo>
                  <a:close/>
                  <a:moveTo>
                    <a:pt x="13194" y="3285"/>
                  </a:moveTo>
                  <a:lnTo>
                    <a:pt x="13194" y="3746"/>
                  </a:lnTo>
                  <a:lnTo>
                    <a:pt x="10716" y="3746"/>
                  </a:lnTo>
                  <a:lnTo>
                    <a:pt x="10716" y="3285"/>
                  </a:lnTo>
                  <a:close/>
                  <a:moveTo>
                    <a:pt x="10256" y="4206"/>
                  </a:moveTo>
                  <a:lnTo>
                    <a:pt x="10256" y="4667"/>
                  </a:lnTo>
                  <a:lnTo>
                    <a:pt x="7778" y="4667"/>
                  </a:lnTo>
                  <a:lnTo>
                    <a:pt x="7778" y="4206"/>
                  </a:lnTo>
                  <a:close/>
                  <a:moveTo>
                    <a:pt x="13194" y="4206"/>
                  </a:moveTo>
                  <a:lnTo>
                    <a:pt x="13194" y="4667"/>
                  </a:lnTo>
                  <a:lnTo>
                    <a:pt x="10716" y="4667"/>
                  </a:lnTo>
                  <a:lnTo>
                    <a:pt x="10716" y="4206"/>
                  </a:lnTo>
                  <a:close/>
                  <a:moveTo>
                    <a:pt x="6050" y="1441"/>
                  </a:moveTo>
                  <a:cubicBezTo>
                    <a:pt x="7145" y="1441"/>
                    <a:pt x="8066" y="2363"/>
                    <a:pt x="8066" y="3457"/>
                  </a:cubicBezTo>
                  <a:cubicBezTo>
                    <a:pt x="8066" y="3573"/>
                    <a:pt x="8066" y="3630"/>
                    <a:pt x="8066" y="3746"/>
                  </a:cubicBezTo>
                  <a:lnTo>
                    <a:pt x="7490" y="3746"/>
                  </a:lnTo>
                  <a:cubicBezTo>
                    <a:pt x="7375" y="3746"/>
                    <a:pt x="7260" y="3861"/>
                    <a:pt x="7260" y="3976"/>
                  </a:cubicBezTo>
                  <a:lnTo>
                    <a:pt x="7260" y="5128"/>
                  </a:lnTo>
                  <a:cubicBezTo>
                    <a:pt x="6914" y="5416"/>
                    <a:pt x="6511" y="5531"/>
                    <a:pt x="6050" y="5531"/>
                  </a:cubicBezTo>
                  <a:cubicBezTo>
                    <a:pt x="4955" y="5531"/>
                    <a:pt x="4034" y="4610"/>
                    <a:pt x="4034" y="3457"/>
                  </a:cubicBezTo>
                  <a:cubicBezTo>
                    <a:pt x="4034" y="2363"/>
                    <a:pt x="4955" y="1441"/>
                    <a:pt x="6050" y="1441"/>
                  </a:cubicBezTo>
                  <a:close/>
                  <a:moveTo>
                    <a:pt x="10256" y="5128"/>
                  </a:moveTo>
                  <a:lnTo>
                    <a:pt x="10256" y="5589"/>
                  </a:lnTo>
                  <a:lnTo>
                    <a:pt x="7778" y="5589"/>
                  </a:lnTo>
                  <a:lnTo>
                    <a:pt x="7778" y="5128"/>
                  </a:lnTo>
                  <a:close/>
                  <a:moveTo>
                    <a:pt x="13194" y="5128"/>
                  </a:moveTo>
                  <a:lnTo>
                    <a:pt x="13194" y="5589"/>
                  </a:lnTo>
                  <a:lnTo>
                    <a:pt x="10716" y="5589"/>
                  </a:lnTo>
                  <a:lnTo>
                    <a:pt x="10716" y="5128"/>
                  </a:lnTo>
                  <a:close/>
                  <a:moveTo>
                    <a:pt x="519" y="5416"/>
                  </a:moveTo>
                  <a:cubicBezTo>
                    <a:pt x="1038" y="5531"/>
                    <a:pt x="1441" y="5935"/>
                    <a:pt x="1556" y="6511"/>
                  </a:cubicBezTo>
                  <a:lnTo>
                    <a:pt x="519" y="6511"/>
                  </a:lnTo>
                  <a:lnTo>
                    <a:pt x="519" y="5416"/>
                  </a:lnTo>
                  <a:close/>
                  <a:moveTo>
                    <a:pt x="10083" y="462"/>
                  </a:moveTo>
                  <a:cubicBezTo>
                    <a:pt x="10198" y="1095"/>
                    <a:pt x="10601" y="1614"/>
                    <a:pt x="11177" y="1902"/>
                  </a:cubicBezTo>
                  <a:lnTo>
                    <a:pt x="10486" y="1902"/>
                  </a:lnTo>
                  <a:cubicBezTo>
                    <a:pt x="10313" y="1902"/>
                    <a:pt x="10256" y="2017"/>
                    <a:pt x="10256" y="2132"/>
                  </a:cubicBezTo>
                  <a:lnTo>
                    <a:pt x="10256" y="3688"/>
                  </a:lnTo>
                  <a:lnTo>
                    <a:pt x="8527" y="3688"/>
                  </a:lnTo>
                  <a:cubicBezTo>
                    <a:pt x="8527" y="3630"/>
                    <a:pt x="8527" y="3515"/>
                    <a:pt x="8527" y="3457"/>
                  </a:cubicBezTo>
                  <a:cubicBezTo>
                    <a:pt x="8527" y="2075"/>
                    <a:pt x="7433" y="923"/>
                    <a:pt x="6050" y="923"/>
                  </a:cubicBezTo>
                  <a:cubicBezTo>
                    <a:pt x="4667" y="923"/>
                    <a:pt x="3573" y="2075"/>
                    <a:pt x="3573" y="3457"/>
                  </a:cubicBezTo>
                  <a:cubicBezTo>
                    <a:pt x="3573" y="4840"/>
                    <a:pt x="4667" y="5992"/>
                    <a:pt x="6050" y="5992"/>
                  </a:cubicBezTo>
                  <a:cubicBezTo>
                    <a:pt x="6511" y="5992"/>
                    <a:pt x="6914" y="5877"/>
                    <a:pt x="7260" y="5647"/>
                  </a:cubicBezTo>
                  <a:lnTo>
                    <a:pt x="7260" y="6511"/>
                  </a:lnTo>
                  <a:lnTo>
                    <a:pt x="2017" y="6511"/>
                  </a:lnTo>
                  <a:cubicBezTo>
                    <a:pt x="1902" y="5704"/>
                    <a:pt x="1268" y="5071"/>
                    <a:pt x="462" y="4955"/>
                  </a:cubicBezTo>
                  <a:lnTo>
                    <a:pt x="462" y="2017"/>
                  </a:lnTo>
                  <a:cubicBezTo>
                    <a:pt x="1268" y="1902"/>
                    <a:pt x="1902" y="1268"/>
                    <a:pt x="2017" y="462"/>
                  </a:cubicBezTo>
                  <a:close/>
                  <a:moveTo>
                    <a:pt x="10256" y="6050"/>
                  </a:moveTo>
                  <a:lnTo>
                    <a:pt x="10256" y="6511"/>
                  </a:lnTo>
                  <a:lnTo>
                    <a:pt x="7778" y="6511"/>
                  </a:lnTo>
                  <a:lnTo>
                    <a:pt x="7778" y="6050"/>
                  </a:lnTo>
                  <a:close/>
                  <a:moveTo>
                    <a:pt x="231" y="1"/>
                  </a:moveTo>
                  <a:cubicBezTo>
                    <a:pt x="116" y="1"/>
                    <a:pt x="1" y="58"/>
                    <a:pt x="1" y="231"/>
                  </a:cubicBezTo>
                  <a:lnTo>
                    <a:pt x="1" y="6741"/>
                  </a:lnTo>
                  <a:cubicBezTo>
                    <a:pt x="1" y="6857"/>
                    <a:pt x="116" y="6972"/>
                    <a:pt x="231" y="6972"/>
                  </a:cubicBezTo>
                  <a:lnTo>
                    <a:pt x="11350" y="6972"/>
                  </a:lnTo>
                  <a:cubicBezTo>
                    <a:pt x="11638" y="6972"/>
                    <a:pt x="11638" y="6511"/>
                    <a:pt x="11350" y="6511"/>
                  </a:cubicBezTo>
                  <a:lnTo>
                    <a:pt x="10716" y="6511"/>
                  </a:lnTo>
                  <a:lnTo>
                    <a:pt x="10716" y="6050"/>
                  </a:lnTo>
                  <a:lnTo>
                    <a:pt x="13194" y="6050"/>
                  </a:lnTo>
                  <a:lnTo>
                    <a:pt x="13194" y="6511"/>
                  </a:lnTo>
                  <a:lnTo>
                    <a:pt x="12560" y="6511"/>
                  </a:lnTo>
                  <a:cubicBezTo>
                    <a:pt x="12272" y="6511"/>
                    <a:pt x="12272" y="6972"/>
                    <a:pt x="12560" y="6972"/>
                  </a:cubicBezTo>
                  <a:lnTo>
                    <a:pt x="13424" y="6972"/>
                  </a:lnTo>
                  <a:cubicBezTo>
                    <a:pt x="13539" y="6972"/>
                    <a:pt x="13655" y="6857"/>
                    <a:pt x="13655" y="6741"/>
                  </a:cubicBezTo>
                  <a:lnTo>
                    <a:pt x="13655" y="2132"/>
                  </a:lnTo>
                  <a:cubicBezTo>
                    <a:pt x="13655" y="2017"/>
                    <a:pt x="13539" y="1902"/>
                    <a:pt x="13424" y="1902"/>
                  </a:cubicBezTo>
                  <a:lnTo>
                    <a:pt x="12099" y="1902"/>
                  </a:lnTo>
                  <a:lnTo>
                    <a:pt x="12099" y="231"/>
                  </a:lnTo>
                  <a:cubicBezTo>
                    <a:pt x="12099" y="58"/>
                    <a:pt x="12042" y="1"/>
                    <a:pt x="118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5643050" y="5123525"/>
              <a:ext cx="269500" cy="104450"/>
            </a:xfrm>
            <a:custGeom>
              <a:rect b="b" l="l" r="r" t="t"/>
              <a:pathLst>
                <a:path extrusionOk="0" h="4178" w="10780">
                  <a:moveTo>
                    <a:pt x="5397" y="1"/>
                  </a:moveTo>
                  <a:cubicBezTo>
                    <a:pt x="5332" y="1"/>
                    <a:pt x="5275" y="30"/>
                    <a:pt x="5246" y="87"/>
                  </a:cubicBezTo>
                  <a:lnTo>
                    <a:pt x="4670" y="663"/>
                  </a:lnTo>
                  <a:cubicBezTo>
                    <a:pt x="4499" y="834"/>
                    <a:pt x="4644" y="1036"/>
                    <a:pt x="4825" y="1036"/>
                  </a:cubicBezTo>
                  <a:cubicBezTo>
                    <a:pt x="4888" y="1036"/>
                    <a:pt x="4955" y="1011"/>
                    <a:pt x="5015" y="951"/>
                  </a:cubicBezTo>
                  <a:lnTo>
                    <a:pt x="5188" y="836"/>
                  </a:lnTo>
                  <a:lnTo>
                    <a:pt x="5188" y="2737"/>
                  </a:lnTo>
                  <a:lnTo>
                    <a:pt x="1098" y="2737"/>
                  </a:lnTo>
                  <a:lnTo>
                    <a:pt x="1098" y="1873"/>
                  </a:lnTo>
                  <a:lnTo>
                    <a:pt x="1271" y="2046"/>
                  </a:lnTo>
                  <a:cubicBezTo>
                    <a:pt x="1325" y="2100"/>
                    <a:pt x="1383" y="2123"/>
                    <a:pt x="1437" y="2123"/>
                  </a:cubicBezTo>
                  <a:cubicBezTo>
                    <a:pt x="1611" y="2123"/>
                    <a:pt x="1748" y="1890"/>
                    <a:pt x="1616" y="1758"/>
                  </a:cubicBezTo>
                  <a:lnTo>
                    <a:pt x="1040" y="1182"/>
                  </a:lnTo>
                  <a:cubicBezTo>
                    <a:pt x="1011" y="1124"/>
                    <a:pt x="954" y="1095"/>
                    <a:pt x="889" y="1095"/>
                  </a:cubicBezTo>
                  <a:cubicBezTo>
                    <a:pt x="824" y="1095"/>
                    <a:pt x="752" y="1124"/>
                    <a:pt x="694" y="1182"/>
                  </a:cubicBezTo>
                  <a:lnTo>
                    <a:pt x="176" y="1758"/>
                  </a:lnTo>
                  <a:cubicBezTo>
                    <a:pt x="0" y="1890"/>
                    <a:pt x="160" y="2123"/>
                    <a:pt x="322" y="2123"/>
                  </a:cubicBezTo>
                  <a:cubicBezTo>
                    <a:pt x="373" y="2123"/>
                    <a:pt x="423" y="2100"/>
                    <a:pt x="464" y="2046"/>
                  </a:cubicBezTo>
                  <a:lnTo>
                    <a:pt x="637" y="1873"/>
                  </a:lnTo>
                  <a:lnTo>
                    <a:pt x="637" y="2968"/>
                  </a:lnTo>
                  <a:cubicBezTo>
                    <a:pt x="637" y="3083"/>
                    <a:pt x="752" y="3198"/>
                    <a:pt x="867" y="3198"/>
                  </a:cubicBezTo>
                  <a:lnTo>
                    <a:pt x="5188" y="3198"/>
                  </a:lnTo>
                  <a:lnTo>
                    <a:pt x="5188" y="3947"/>
                  </a:lnTo>
                  <a:cubicBezTo>
                    <a:pt x="5188" y="4062"/>
                    <a:pt x="5303" y="4178"/>
                    <a:pt x="5419" y="4178"/>
                  </a:cubicBezTo>
                  <a:cubicBezTo>
                    <a:pt x="5534" y="4178"/>
                    <a:pt x="5649" y="4062"/>
                    <a:pt x="5649" y="3947"/>
                  </a:cubicBezTo>
                  <a:lnTo>
                    <a:pt x="5649" y="3198"/>
                  </a:lnTo>
                  <a:lnTo>
                    <a:pt x="9912" y="3198"/>
                  </a:lnTo>
                  <a:cubicBezTo>
                    <a:pt x="9912" y="3198"/>
                    <a:pt x="10143" y="3083"/>
                    <a:pt x="10143" y="2968"/>
                  </a:cubicBezTo>
                  <a:lnTo>
                    <a:pt x="10143" y="1873"/>
                  </a:lnTo>
                  <a:lnTo>
                    <a:pt x="10258" y="2046"/>
                  </a:lnTo>
                  <a:cubicBezTo>
                    <a:pt x="10312" y="2100"/>
                    <a:pt x="10373" y="2123"/>
                    <a:pt x="10431" y="2123"/>
                  </a:cubicBezTo>
                  <a:cubicBezTo>
                    <a:pt x="10620" y="2123"/>
                    <a:pt x="10780" y="1890"/>
                    <a:pt x="10604" y="1758"/>
                  </a:cubicBezTo>
                  <a:lnTo>
                    <a:pt x="10085" y="1182"/>
                  </a:lnTo>
                  <a:cubicBezTo>
                    <a:pt x="10027" y="1124"/>
                    <a:pt x="9955" y="1095"/>
                    <a:pt x="9891" y="1095"/>
                  </a:cubicBezTo>
                  <a:cubicBezTo>
                    <a:pt x="9826" y="1095"/>
                    <a:pt x="9768" y="1124"/>
                    <a:pt x="9739" y="1182"/>
                  </a:cubicBezTo>
                  <a:lnTo>
                    <a:pt x="9163" y="1758"/>
                  </a:lnTo>
                  <a:cubicBezTo>
                    <a:pt x="9031" y="1890"/>
                    <a:pt x="9168" y="2123"/>
                    <a:pt x="9343" y="2123"/>
                  </a:cubicBezTo>
                  <a:cubicBezTo>
                    <a:pt x="9397" y="2123"/>
                    <a:pt x="9455" y="2100"/>
                    <a:pt x="9509" y="2046"/>
                  </a:cubicBezTo>
                  <a:lnTo>
                    <a:pt x="9682" y="1873"/>
                  </a:lnTo>
                  <a:lnTo>
                    <a:pt x="9682" y="2680"/>
                  </a:lnTo>
                  <a:lnTo>
                    <a:pt x="5649" y="2680"/>
                  </a:lnTo>
                  <a:lnTo>
                    <a:pt x="5649" y="836"/>
                  </a:lnTo>
                  <a:lnTo>
                    <a:pt x="5764" y="951"/>
                  </a:lnTo>
                  <a:cubicBezTo>
                    <a:pt x="5824" y="1011"/>
                    <a:pt x="5892" y="1036"/>
                    <a:pt x="5955" y="1036"/>
                  </a:cubicBezTo>
                  <a:cubicBezTo>
                    <a:pt x="6135" y="1036"/>
                    <a:pt x="6281" y="834"/>
                    <a:pt x="6110" y="663"/>
                  </a:cubicBezTo>
                  <a:lnTo>
                    <a:pt x="5591" y="87"/>
                  </a:lnTo>
                  <a:cubicBezTo>
                    <a:pt x="5534" y="30"/>
                    <a:pt x="5462" y="1"/>
                    <a:pt x="53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a:off x="5620075" y="5046475"/>
              <a:ext cx="90750" cy="90775"/>
            </a:xfrm>
            <a:custGeom>
              <a:rect b="b" l="l" r="r" t="t"/>
              <a:pathLst>
                <a:path extrusionOk="0" h="3631" w="3630">
                  <a:moveTo>
                    <a:pt x="1786" y="1"/>
                  </a:moveTo>
                  <a:cubicBezTo>
                    <a:pt x="1556" y="1"/>
                    <a:pt x="1268" y="58"/>
                    <a:pt x="1037" y="231"/>
                  </a:cubicBezTo>
                  <a:cubicBezTo>
                    <a:pt x="785" y="332"/>
                    <a:pt x="931" y="655"/>
                    <a:pt x="1126" y="655"/>
                  </a:cubicBezTo>
                  <a:cubicBezTo>
                    <a:pt x="1154" y="655"/>
                    <a:pt x="1182" y="648"/>
                    <a:pt x="1210" y="634"/>
                  </a:cubicBezTo>
                  <a:cubicBezTo>
                    <a:pt x="1383" y="519"/>
                    <a:pt x="1613" y="519"/>
                    <a:pt x="1786" y="519"/>
                  </a:cubicBezTo>
                  <a:cubicBezTo>
                    <a:pt x="2535" y="519"/>
                    <a:pt x="3169" y="1095"/>
                    <a:pt x="3169" y="1844"/>
                  </a:cubicBezTo>
                  <a:cubicBezTo>
                    <a:pt x="3169" y="2593"/>
                    <a:pt x="2535" y="3169"/>
                    <a:pt x="1786" y="3169"/>
                  </a:cubicBezTo>
                  <a:cubicBezTo>
                    <a:pt x="1037" y="3169"/>
                    <a:pt x="461" y="2593"/>
                    <a:pt x="461" y="1844"/>
                  </a:cubicBezTo>
                  <a:cubicBezTo>
                    <a:pt x="461" y="1671"/>
                    <a:pt x="461" y="1556"/>
                    <a:pt x="519" y="1383"/>
                  </a:cubicBezTo>
                  <a:cubicBezTo>
                    <a:pt x="588" y="1212"/>
                    <a:pt x="451" y="1101"/>
                    <a:pt x="318" y="1101"/>
                  </a:cubicBezTo>
                  <a:cubicBezTo>
                    <a:pt x="228" y="1101"/>
                    <a:pt x="139" y="1152"/>
                    <a:pt x="116" y="1268"/>
                  </a:cubicBezTo>
                  <a:cubicBezTo>
                    <a:pt x="0" y="1441"/>
                    <a:pt x="0" y="1614"/>
                    <a:pt x="0" y="1844"/>
                  </a:cubicBezTo>
                  <a:cubicBezTo>
                    <a:pt x="0" y="2824"/>
                    <a:pt x="807" y="3630"/>
                    <a:pt x="1786" y="3630"/>
                  </a:cubicBezTo>
                  <a:cubicBezTo>
                    <a:pt x="2823" y="3630"/>
                    <a:pt x="3630" y="2824"/>
                    <a:pt x="3630" y="1844"/>
                  </a:cubicBezTo>
                  <a:cubicBezTo>
                    <a:pt x="3630" y="865"/>
                    <a:pt x="2823" y="1"/>
                    <a:pt x="17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5844750" y="5046475"/>
              <a:ext cx="90775" cy="90775"/>
            </a:xfrm>
            <a:custGeom>
              <a:rect b="b" l="l" r="r" t="t"/>
              <a:pathLst>
                <a:path extrusionOk="0" h="3631" w="3631">
                  <a:moveTo>
                    <a:pt x="1787" y="519"/>
                  </a:moveTo>
                  <a:cubicBezTo>
                    <a:pt x="2536" y="519"/>
                    <a:pt x="3169" y="1095"/>
                    <a:pt x="3169" y="1844"/>
                  </a:cubicBezTo>
                  <a:cubicBezTo>
                    <a:pt x="3169" y="2593"/>
                    <a:pt x="2536" y="3169"/>
                    <a:pt x="1787" y="3169"/>
                  </a:cubicBezTo>
                  <a:cubicBezTo>
                    <a:pt x="1038" y="3169"/>
                    <a:pt x="462" y="2593"/>
                    <a:pt x="462" y="1844"/>
                  </a:cubicBezTo>
                  <a:cubicBezTo>
                    <a:pt x="462" y="1095"/>
                    <a:pt x="1038" y="519"/>
                    <a:pt x="1787" y="519"/>
                  </a:cubicBezTo>
                  <a:close/>
                  <a:moveTo>
                    <a:pt x="1787" y="1"/>
                  </a:moveTo>
                  <a:cubicBezTo>
                    <a:pt x="807" y="1"/>
                    <a:pt x="1" y="865"/>
                    <a:pt x="1" y="1844"/>
                  </a:cubicBezTo>
                  <a:cubicBezTo>
                    <a:pt x="1" y="2824"/>
                    <a:pt x="807" y="3630"/>
                    <a:pt x="1787" y="3630"/>
                  </a:cubicBezTo>
                  <a:cubicBezTo>
                    <a:pt x="2824" y="3630"/>
                    <a:pt x="3630" y="2824"/>
                    <a:pt x="3630" y="1844"/>
                  </a:cubicBezTo>
                  <a:cubicBezTo>
                    <a:pt x="3630" y="865"/>
                    <a:pt x="2824" y="1"/>
                    <a:pt x="17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5732425" y="5017675"/>
              <a:ext cx="90750" cy="90750"/>
            </a:xfrm>
            <a:custGeom>
              <a:rect b="b" l="l" r="r" t="t"/>
              <a:pathLst>
                <a:path extrusionOk="0" h="3630" w="3630">
                  <a:moveTo>
                    <a:pt x="1786" y="461"/>
                  </a:moveTo>
                  <a:cubicBezTo>
                    <a:pt x="2535" y="461"/>
                    <a:pt x="3169" y="1037"/>
                    <a:pt x="3169" y="1786"/>
                  </a:cubicBezTo>
                  <a:cubicBezTo>
                    <a:pt x="3169" y="2535"/>
                    <a:pt x="2535" y="3169"/>
                    <a:pt x="1786" y="3169"/>
                  </a:cubicBezTo>
                  <a:cubicBezTo>
                    <a:pt x="1037" y="3169"/>
                    <a:pt x="461" y="2535"/>
                    <a:pt x="461" y="1786"/>
                  </a:cubicBezTo>
                  <a:cubicBezTo>
                    <a:pt x="461" y="1095"/>
                    <a:pt x="1037" y="461"/>
                    <a:pt x="1786" y="461"/>
                  </a:cubicBezTo>
                  <a:close/>
                  <a:moveTo>
                    <a:pt x="1786" y="0"/>
                  </a:moveTo>
                  <a:cubicBezTo>
                    <a:pt x="807" y="0"/>
                    <a:pt x="0" y="807"/>
                    <a:pt x="0" y="1786"/>
                  </a:cubicBezTo>
                  <a:cubicBezTo>
                    <a:pt x="0" y="2823"/>
                    <a:pt x="807" y="3630"/>
                    <a:pt x="1786" y="3630"/>
                  </a:cubicBezTo>
                  <a:cubicBezTo>
                    <a:pt x="2823" y="3630"/>
                    <a:pt x="3630" y="2823"/>
                    <a:pt x="3630" y="1786"/>
                  </a:cubicBezTo>
                  <a:cubicBezTo>
                    <a:pt x="3630" y="807"/>
                    <a:pt x="2823" y="0"/>
                    <a:pt x="17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58"/>
          <p:cNvSpPr/>
          <p:nvPr/>
        </p:nvSpPr>
        <p:spPr>
          <a:xfrm flipH="1" rot="10800000">
            <a:off x="7044957" y="2585315"/>
            <a:ext cx="4357200" cy="7074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8"/>
          <p:cNvSpPr/>
          <p:nvPr/>
        </p:nvSpPr>
        <p:spPr>
          <a:xfrm flipH="1" rot="10800000">
            <a:off x="-2258143" y="2585315"/>
            <a:ext cx="4357200" cy="707400"/>
          </a:xfrm>
          <a:prstGeom prst="roundRect">
            <a:avLst>
              <a:gd fmla="val 50000" name="adj"/>
            </a:avLst>
          </a:prstGeom>
          <a:gradFill>
            <a:gsLst>
              <a:gs pos="0">
                <a:schemeClr val="accent3"/>
              </a:gs>
              <a:gs pos="100000">
                <a:schemeClr val="lt2"/>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8"/>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1258" name="Google Shape;1258;p58"/>
          <p:cNvGrpSpPr/>
          <p:nvPr/>
        </p:nvGrpSpPr>
        <p:grpSpPr>
          <a:xfrm>
            <a:off x="4654050" y="1448624"/>
            <a:ext cx="2162707" cy="945390"/>
            <a:chOff x="4654050" y="1668575"/>
            <a:chExt cx="2162707" cy="945390"/>
          </a:xfrm>
        </p:grpSpPr>
        <p:sp>
          <p:nvSpPr>
            <p:cNvPr id="1259" name="Google Shape;1259;p58"/>
            <p:cNvSpPr txBox="1"/>
            <p:nvPr/>
          </p:nvSpPr>
          <p:spPr>
            <a:xfrm flipH="1">
              <a:off x="4654057" y="2020265"/>
              <a:ext cx="2162700" cy="59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It's the second planet from the Sun</a:t>
              </a:r>
              <a:endParaRPr>
                <a:solidFill>
                  <a:schemeClr val="dk1"/>
                </a:solidFill>
                <a:latin typeface="Albert Sans"/>
                <a:ea typeface="Albert Sans"/>
                <a:cs typeface="Albert Sans"/>
                <a:sym typeface="Albert Sans"/>
              </a:endParaRPr>
            </a:p>
          </p:txBody>
        </p:sp>
        <p:sp>
          <p:nvSpPr>
            <p:cNvPr id="1260" name="Google Shape;1260;p58"/>
            <p:cNvSpPr txBox="1"/>
            <p:nvPr/>
          </p:nvSpPr>
          <p:spPr>
            <a:xfrm flipH="1">
              <a:off x="4654050" y="1668575"/>
              <a:ext cx="2162700" cy="475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b="1" lang="en" sz="2100">
                  <a:solidFill>
                    <a:schemeClr val="dk2"/>
                  </a:solidFill>
                  <a:latin typeface="Albert Sans"/>
                  <a:ea typeface="Albert Sans"/>
                  <a:cs typeface="Albert Sans"/>
                  <a:sym typeface="Albert Sans"/>
                </a:rPr>
                <a:t>Venus</a:t>
              </a:r>
              <a:endParaRPr b="1" sz="2100">
                <a:solidFill>
                  <a:schemeClr val="dk2"/>
                </a:solidFill>
                <a:latin typeface="Albert Sans"/>
                <a:ea typeface="Albert Sans"/>
                <a:cs typeface="Albert Sans"/>
                <a:sym typeface="Albert Sans"/>
              </a:endParaRPr>
            </a:p>
          </p:txBody>
        </p:sp>
      </p:grpSp>
      <p:grpSp>
        <p:nvGrpSpPr>
          <p:cNvPr id="1261" name="Google Shape;1261;p58"/>
          <p:cNvGrpSpPr/>
          <p:nvPr/>
        </p:nvGrpSpPr>
        <p:grpSpPr>
          <a:xfrm>
            <a:off x="4654150" y="2546420"/>
            <a:ext cx="2162700" cy="940953"/>
            <a:chOff x="4654150" y="2613971"/>
            <a:chExt cx="2162700" cy="940953"/>
          </a:xfrm>
        </p:grpSpPr>
        <p:sp>
          <p:nvSpPr>
            <p:cNvPr id="1262" name="Google Shape;1262;p58"/>
            <p:cNvSpPr txBox="1"/>
            <p:nvPr/>
          </p:nvSpPr>
          <p:spPr>
            <a:xfrm flipH="1">
              <a:off x="4654150" y="2961224"/>
              <a:ext cx="2162700" cy="59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It’</a:t>
              </a:r>
              <a:r>
                <a:rPr lang="en">
                  <a:solidFill>
                    <a:schemeClr val="dk1"/>
                  </a:solidFill>
                  <a:latin typeface="Albert Sans"/>
                  <a:ea typeface="Albert Sans"/>
                  <a:cs typeface="Albert Sans"/>
                  <a:sym typeface="Albert Sans"/>
                </a:rPr>
                <a:t>s the biggest planet in the Solar System</a:t>
              </a:r>
              <a:endParaRPr>
                <a:solidFill>
                  <a:schemeClr val="dk1"/>
                </a:solidFill>
                <a:latin typeface="Albert Sans"/>
                <a:ea typeface="Albert Sans"/>
                <a:cs typeface="Albert Sans"/>
                <a:sym typeface="Albert Sans"/>
              </a:endParaRPr>
            </a:p>
          </p:txBody>
        </p:sp>
        <p:sp>
          <p:nvSpPr>
            <p:cNvPr id="1263" name="Google Shape;1263;p58"/>
            <p:cNvSpPr txBox="1"/>
            <p:nvPr/>
          </p:nvSpPr>
          <p:spPr>
            <a:xfrm flipH="1">
              <a:off x="4654150" y="2613971"/>
              <a:ext cx="2162700" cy="475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b="1" lang="en" sz="2100">
                  <a:solidFill>
                    <a:schemeClr val="dk2"/>
                  </a:solidFill>
                  <a:latin typeface="Albert Sans"/>
                  <a:ea typeface="Albert Sans"/>
                  <a:cs typeface="Albert Sans"/>
                  <a:sym typeface="Albert Sans"/>
                </a:rPr>
                <a:t>Jupiter</a:t>
              </a:r>
              <a:endParaRPr b="1" sz="2100">
                <a:solidFill>
                  <a:schemeClr val="dk2"/>
                </a:solidFill>
                <a:latin typeface="Albert Sans"/>
                <a:ea typeface="Albert Sans"/>
                <a:cs typeface="Albert Sans"/>
                <a:sym typeface="Albert Sans"/>
              </a:endParaRPr>
            </a:p>
          </p:txBody>
        </p:sp>
      </p:grpSp>
      <p:grpSp>
        <p:nvGrpSpPr>
          <p:cNvPr id="1264" name="Google Shape;1264;p58"/>
          <p:cNvGrpSpPr/>
          <p:nvPr/>
        </p:nvGrpSpPr>
        <p:grpSpPr>
          <a:xfrm>
            <a:off x="4654150" y="3637329"/>
            <a:ext cx="2162700" cy="945493"/>
            <a:chOff x="4654150" y="3552479"/>
            <a:chExt cx="2162700" cy="945493"/>
          </a:xfrm>
        </p:grpSpPr>
        <p:sp>
          <p:nvSpPr>
            <p:cNvPr id="1265" name="Google Shape;1265;p58"/>
            <p:cNvSpPr txBox="1"/>
            <p:nvPr/>
          </p:nvSpPr>
          <p:spPr>
            <a:xfrm flipH="1">
              <a:off x="4654150" y="3904273"/>
              <a:ext cx="2162700" cy="59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Despite being red, Mars is actually a cold place</a:t>
              </a:r>
              <a:endParaRPr>
                <a:solidFill>
                  <a:schemeClr val="dk1"/>
                </a:solidFill>
                <a:latin typeface="Albert Sans"/>
                <a:ea typeface="Albert Sans"/>
                <a:cs typeface="Albert Sans"/>
                <a:sym typeface="Albert Sans"/>
              </a:endParaRPr>
            </a:p>
          </p:txBody>
        </p:sp>
        <p:sp>
          <p:nvSpPr>
            <p:cNvPr id="1266" name="Google Shape;1266;p58"/>
            <p:cNvSpPr txBox="1"/>
            <p:nvPr/>
          </p:nvSpPr>
          <p:spPr>
            <a:xfrm flipH="1">
              <a:off x="4654150" y="3552479"/>
              <a:ext cx="2162700" cy="475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None/>
              </a:pPr>
              <a:r>
                <a:rPr b="1" lang="en" sz="2100">
                  <a:solidFill>
                    <a:schemeClr val="dk2"/>
                  </a:solidFill>
                  <a:latin typeface="Albert Sans"/>
                  <a:ea typeface="Albert Sans"/>
                  <a:cs typeface="Albert Sans"/>
                  <a:sym typeface="Albert Sans"/>
                </a:rPr>
                <a:t>Mars</a:t>
              </a:r>
              <a:endParaRPr b="1" sz="2100">
                <a:solidFill>
                  <a:schemeClr val="dk2"/>
                </a:solidFill>
                <a:latin typeface="Albert Sans"/>
                <a:ea typeface="Albert Sans"/>
                <a:cs typeface="Albert Sans"/>
                <a:sym typeface="Albert Sans"/>
              </a:endParaRPr>
            </a:p>
          </p:txBody>
        </p:sp>
      </p:grpSp>
      <p:grpSp>
        <p:nvGrpSpPr>
          <p:cNvPr id="1267" name="Google Shape;1267;p58"/>
          <p:cNvGrpSpPr/>
          <p:nvPr/>
        </p:nvGrpSpPr>
        <p:grpSpPr>
          <a:xfrm>
            <a:off x="2327175" y="1448626"/>
            <a:ext cx="2162719" cy="945389"/>
            <a:chOff x="2327175" y="1668576"/>
            <a:chExt cx="2162719" cy="945389"/>
          </a:xfrm>
        </p:grpSpPr>
        <p:sp>
          <p:nvSpPr>
            <p:cNvPr id="1268" name="Google Shape;1268;p58"/>
            <p:cNvSpPr txBox="1"/>
            <p:nvPr/>
          </p:nvSpPr>
          <p:spPr>
            <a:xfrm flipH="1">
              <a:off x="2327194" y="2020265"/>
              <a:ext cx="2162700" cy="59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a:solidFill>
                    <a:schemeClr val="dk1"/>
                  </a:solidFill>
                  <a:latin typeface="Albert Sans"/>
                  <a:ea typeface="Albert Sans"/>
                  <a:cs typeface="Albert Sans"/>
                  <a:sym typeface="Albert Sans"/>
                </a:rPr>
                <a:t>Neptune is the farthest planet from the Sun</a:t>
              </a:r>
              <a:endParaRPr>
                <a:solidFill>
                  <a:schemeClr val="dk1"/>
                </a:solidFill>
                <a:latin typeface="Albert Sans"/>
                <a:ea typeface="Albert Sans"/>
                <a:cs typeface="Albert Sans"/>
                <a:sym typeface="Albert Sans"/>
              </a:endParaRPr>
            </a:p>
          </p:txBody>
        </p:sp>
        <p:sp>
          <p:nvSpPr>
            <p:cNvPr id="1269" name="Google Shape;1269;p58"/>
            <p:cNvSpPr txBox="1"/>
            <p:nvPr/>
          </p:nvSpPr>
          <p:spPr>
            <a:xfrm flipH="1">
              <a:off x="2327175" y="1668576"/>
              <a:ext cx="2162700" cy="47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dk2"/>
                  </a:solidFill>
                  <a:latin typeface="Albert Sans"/>
                  <a:ea typeface="Albert Sans"/>
                  <a:cs typeface="Albert Sans"/>
                  <a:sym typeface="Albert Sans"/>
                </a:rPr>
                <a:t>Neptune</a:t>
              </a:r>
              <a:endParaRPr b="1" sz="2100">
                <a:solidFill>
                  <a:schemeClr val="dk2"/>
                </a:solidFill>
                <a:latin typeface="Albert Sans"/>
                <a:ea typeface="Albert Sans"/>
                <a:cs typeface="Albert Sans"/>
                <a:sym typeface="Albert Sans"/>
              </a:endParaRPr>
            </a:p>
          </p:txBody>
        </p:sp>
      </p:grpSp>
      <p:grpSp>
        <p:nvGrpSpPr>
          <p:cNvPr id="1270" name="Google Shape;1270;p58"/>
          <p:cNvGrpSpPr/>
          <p:nvPr/>
        </p:nvGrpSpPr>
        <p:grpSpPr>
          <a:xfrm>
            <a:off x="2327275" y="2546419"/>
            <a:ext cx="2162712" cy="940954"/>
            <a:chOff x="2327275" y="2613970"/>
            <a:chExt cx="2162712" cy="940954"/>
          </a:xfrm>
        </p:grpSpPr>
        <p:sp>
          <p:nvSpPr>
            <p:cNvPr id="1271" name="Google Shape;1271;p58"/>
            <p:cNvSpPr txBox="1"/>
            <p:nvPr/>
          </p:nvSpPr>
          <p:spPr>
            <a:xfrm flipH="1">
              <a:off x="2327287" y="2961224"/>
              <a:ext cx="2162700" cy="5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Albert Sans"/>
                <a:ea typeface="Albert Sans"/>
                <a:cs typeface="Albert Sans"/>
                <a:sym typeface="Albert Sans"/>
              </a:endParaRPr>
            </a:p>
          </p:txBody>
        </p:sp>
        <p:sp>
          <p:nvSpPr>
            <p:cNvPr id="1272" name="Google Shape;1272;p58"/>
            <p:cNvSpPr txBox="1"/>
            <p:nvPr/>
          </p:nvSpPr>
          <p:spPr>
            <a:xfrm flipH="1">
              <a:off x="2327275" y="2613970"/>
              <a:ext cx="2162700" cy="47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dk2"/>
                  </a:solidFill>
                  <a:latin typeface="Albert Sans"/>
                  <a:ea typeface="Albert Sans"/>
                  <a:cs typeface="Albert Sans"/>
                  <a:sym typeface="Albert Sans"/>
                </a:rPr>
                <a:t>Mercury</a:t>
              </a:r>
              <a:endParaRPr b="1" sz="2100">
                <a:solidFill>
                  <a:schemeClr val="dk2"/>
                </a:solidFill>
                <a:latin typeface="Albert Sans"/>
                <a:ea typeface="Albert Sans"/>
                <a:cs typeface="Albert Sans"/>
                <a:sym typeface="Albert Sans"/>
              </a:endParaRPr>
            </a:p>
          </p:txBody>
        </p:sp>
      </p:grpSp>
      <p:grpSp>
        <p:nvGrpSpPr>
          <p:cNvPr id="1273" name="Google Shape;1273;p58"/>
          <p:cNvGrpSpPr/>
          <p:nvPr/>
        </p:nvGrpSpPr>
        <p:grpSpPr>
          <a:xfrm>
            <a:off x="2327281" y="3637329"/>
            <a:ext cx="2162706" cy="945493"/>
            <a:chOff x="2327281" y="3552479"/>
            <a:chExt cx="2162706" cy="945493"/>
          </a:xfrm>
        </p:grpSpPr>
        <p:sp>
          <p:nvSpPr>
            <p:cNvPr id="1274" name="Google Shape;1274;p58"/>
            <p:cNvSpPr txBox="1"/>
            <p:nvPr/>
          </p:nvSpPr>
          <p:spPr>
            <a:xfrm flipH="1">
              <a:off x="2327287" y="3904273"/>
              <a:ext cx="2162700" cy="59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a:solidFill>
                    <a:schemeClr val="dk1"/>
                  </a:solidFill>
                  <a:latin typeface="Albert Sans"/>
                  <a:ea typeface="Albert Sans"/>
                  <a:cs typeface="Albert Sans"/>
                  <a:sym typeface="Albert Sans"/>
                </a:rPr>
                <a:t>Saturn is a gas giant and has several rings</a:t>
              </a:r>
              <a:endParaRPr>
                <a:solidFill>
                  <a:schemeClr val="dk1"/>
                </a:solidFill>
                <a:latin typeface="Albert Sans"/>
                <a:ea typeface="Albert Sans"/>
                <a:cs typeface="Albert Sans"/>
                <a:sym typeface="Albert Sans"/>
              </a:endParaRPr>
            </a:p>
          </p:txBody>
        </p:sp>
        <p:sp>
          <p:nvSpPr>
            <p:cNvPr id="1275" name="Google Shape;1275;p58"/>
            <p:cNvSpPr txBox="1"/>
            <p:nvPr/>
          </p:nvSpPr>
          <p:spPr>
            <a:xfrm flipH="1">
              <a:off x="2327281" y="3552479"/>
              <a:ext cx="2162700" cy="475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2100">
                  <a:solidFill>
                    <a:schemeClr val="dk2"/>
                  </a:solidFill>
                  <a:latin typeface="Albert Sans"/>
                  <a:ea typeface="Albert Sans"/>
                  <a:cs typeface="Albert Sans"/>
                  <a:sym typeface="Albert Sans"/>
                </a:rPr>
                <a:t>Saturn</a:t>
              </a:r>
              <a:endParaRPr b="1" sz="2100">
                <a:solidFill>
                  <a:schemeClr val="dk2"/>
                </a:solidFill>
                <a:latin typeface="Albert Sans"/>
                <a:ea typeface="Albert Sans"/>
                <a:cs typeface="Albert Sans"/>
                <a:sym typeface="Albert Sans"/>
              </a:endParaRPr>
            </a:p>
          </p:txBody>
        </p:sp>
      </p:grpSp>
      <p:sp>
        <p:nvSpPr>
          <p:cNvPr id="1276" name="Google Shape;1276;p58"/>
          <p:cNvSpPr txBox="1"/>
          <p:nvPr/>
        </p:nvSpPr>
        <p:spPr>
          <a:xfrm flipH="1">
            <a:off x="749250" y="2738875"/>
            <a:ext cx="13971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lt1"/>
                </a:solidFill>
                <a:latin typeface="Albert Sans"/>
                <a:ea typeface="Albert Sans"/>
                <a:cs typeface="Albert Sans"/>
                <a:sym typeface="Albert Sans"/>
              </a:rPr>
              <a:t>Team 1</a:t>
            </a:r>
            <a:endParaRPr b="1" sz="2400">
              <a:solidFill>
                <a:schemeClr val="lt1"/>
              </a:solidFill>
              <a:latin typeface="Albert Sans"/>
              <a:ea typeface="Albert Sans"/>
              <a:cs typeface="Albert Sans"/>
              <a:sym typeface="Albert Sans"/>
            </a:endParaRPr>
          </a:p>
        </p:txBody>
      </p:sp>
      <p:sp>
        <p:nvSpPr>
          <p:cNvPr id="1277" name="Google Shape;1277;p58"/>
          <p:cNvSpPr txBox="1"/>
          <p:nvPr/>
        </p:nvSpPr>
        <p:spPr>
          <a:xfrm flipH="1">
            <a:off x="6997650" y="2738875"/>
            <a:ext cx="1397100" cy="40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lt1"/>
                </a:solidFill>
                <a:latin typeface="Albert Sans"/>
                <a:ea typeface="Albert Sans"/>
                <a:cs typeface="Albert Sans"/>
                <a:sym typeface="Albert Sans"/>
              </a:rPr>
              <a:t>Team 2</a:t>
            </a:r>
            <a:endParaRPr b="1" sz="2400">
              <a:solidFill>
                <a:schemeClr val="lt1"/>
              </a:solidFill>
              <a:latin typeface="Albert Sans"/>
              <a:ea typeface="Albert Sans"/>
              <a:cs typeface="Albert Sans"/>
              <a:sym typeface="Albert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59"/>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sp>
        <p:nvSpPr>
          <p:cNvPr id="1283" name="Google Shape;1283;p59"/>
          <p:cNvSpPr txBox="1"/>
          <p:nvPr/>
        </p:nvSpPr>
        <p:spPr>
          <a:xfrm>
            <a:off x="3549325" y="1438038"/>
            <a:ext cx="2458500" cy="45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Personal data</a:t>
            </a:r>
            <a:endParaRPr b="1" sz="2400">
              <a:solidFill>
                <a:schemeClr val="dk2"/>
              </a:solidFill>
              <a:latin typeface="Albert Sans"/>
              <a:ea typeface="Albert Sans"/>
              <a:cs typeface="Albert Sans"/>
              <a:sym typeface="Albert Sans"/>
            </a:endParaRPr>
          </a:p>
        </p:txBody>
      </p:sp>
      <p:sp>
        <p:nvSpPr>
          <p:cNvPr id="1284" name="Google Shape;1284;p59"/>
          <p:cNvSpPr txBox="1"/>
          <p:nvPr/>
        </p:nvSpPr>
        <p:spPr>
          <a:xfrm>
            <a:off x="6364700" y="1438038"/>
            <a:ext cx="2046000" cy="45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Interests</a:t>
            </a:r>
            <a:endParaRPr b="1" sz="2400">
              <a:solidFill>
                <a:schemeClr val="dk2"/>
              </a:solidFill>
              <a:latin typeface="Albert Sans"/>
              <a:ea typeface="Albert Sans"/>
              <a:cs typeface="Albert Sans"/>
              <a:sym typeface="Albert Sans"/>
            </a:endParaRPr>
          </a:p>
        </p:txBody>
      </p:sp>
      <p:sp>
        <p:nvSpPr>
          <p:cNvPr id="1285" name="Google Shape;1285;p59"/>
          <p:cNvSpPr txBox="1"/>
          <p:nvPr/>
        </p:nvSpPr>
        <p:spPr>
          <a:xfrm>
            <a:off x="6431100" y="2069125"/>
            <a:ext cx="5802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80%</a:t>
            </a:r>
            <a:endParaRPr b="1">
              <a:solidFill>
                <a:schemeClr val="dk1"/>
              </a:solidFill>
              <a:latin typeface="Albert Sans"/>
              <a:ea typeface="Albert Sans"/>
              <a:cs typeface="Albert Sans"/>
              <a:sym typeface="Albert Sans"/>
            </a:endParaRPr>
          </a:p>
        </p:txBody>
      </p:sp>
      <p:sp>
        <p:nvSpPr>
          <p:cNvPr id="1286" name="Google Shape;1286;p59"/>
          <p:cNvSpPr txBox="1"/>
          <p:nvPr/>
        </p:nvSpPr>
        <p:spPr>
          <a:xfrm>
            <a:off x="7097600" y="2069125"/>
            <a:ext cx="5802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60%</a:t>
            </a:r>
            <a:endParaRPr b="1">
              <a:solidFill>
                <a:schemeClr val="dk1"/>
              </a:solidFill>
              <a:latin typeface="Albert Sans"/>
              <a:ea typeface="Albert Sans"/>
              <a:cs typeface="Albert Sans"/>
              <a:sym typeface="Albert Sans"/>
            </a:endParaRPr>
          </a:p>
        </p:txBody>
      </p:sp>
      <p:sp>
        <p:nvSpPr>
          <p:cNvPr id="1287" name="Google Shape;1287;p59"/>
          <p:cNvSpPr txBox="1"/>
          <p:nvPr/>
        </p:nvSpPr>
        <p:spPr>
          <a:xfrm>
            <a:off x="7764100" y="2069125"/>
            <a:ext cx="580200" cy="3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Albert Sans"/>
                <a:ea typeface="Albert Sans"/>
                <a:cs typeface="Albert Sans"/>
                <a:sym typeface="Albert Sans"/>
              </a:rPr>
              <a:t>75%</a:t>
            </a:r>
            <a:endParaRPr b="1">
              <a:solidFill>
                <a:schemeClr val="dk1"/>
              </a:solidFill>
              <a:latin typeface="Albert Sans"/>
              <a:ea typeface="Albert Sans"/>
              <a:cs typeface="Albert Sans"/>
              <a:sym typeface="Albert Sans"/>
            </a:endParaRPr>
          </a:p>
        </p:txBody>
      </p:sp>
      <p:graphicFrame>
        <p:nvGraphicFramePr>
          <p:cNvPr id="1288" name="Google Shape;1288;p59"/>
          <p:cNvGraphicFramePr/>
          <p:nvPr/>
        </p:nvGraphicFramePr>
        <p:xfrm>
          <a:off x="3453500" y="2008100"/>
          <a:ext cx="3000000" cy="3000000"/>
        </p:xfrm>
        <a:graphic>
          <a:graphicData uri="http://schemas.openxmlformats.org/drawingml/2006/table">
            <a:tbl>
              <a:tblPr>
                <a:noFill/>
                <a:tableStyleId>{066275CA-9882-437B-8576-B2F9BCF20BE9}</a:tableStyleId>
              </a:tblPr>
              <a:tblGrid>
                <a:gridCol w="1325075"/>
                <a:gridCol w="1325075"/>
              </a:tblGrid>
              <a:tr h="4213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Age</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30 years old</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13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Gender</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Male</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13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Studies</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Advertising</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13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Job</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Designer</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869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Salary</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$1,500-</a:t>
                      </a:r>
                      <a:endParaRPr>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a:solidFill>
                            <a:schemeClr val="dk1"/>
                          </a:solidFill>
                          <a:latin typeface="Albert Sans"/>
                          <a:ea typeface="Albert Sans"/>
                          <a:cs typeface="Albert Sans"/>
                          <a:sym typeface="Albert Sans"/>
                        </a:rPr>
                        <a:t>$2,000</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21350">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Location</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U.S.A.</a:t>
                      </a:r>
                      <a:endParaRPr>
                        <a:solidFill>
                          <a:schemeClr val="dk1"/>
                        </a:solidFill>
                        <a:latin typeface="Albert Sans"/>
                        <a:ea typeface="Albert Sans"/>
                        <a:cs typeface="Albert Sans"/>
                        <a:sym typeface="Albert Sans"/>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289" name="Google Shape;1289;p59"/>
          <p:cNvSpPr txBox="1"/>
          <p:nvPr/>
        </p:nvSpPr>
        <p:spPr>
          <a:xfrm>
            <a:off x="733950" y="3125126"/>
            <a:ext cx="2458500" cy="45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Goals</a:t>
            </a:r>
            <a:endParaRPr b="1" sz="2400">
              <a:solidFill>
                <a:schemeClr val="dk2"/>
              </a:solidFill>
              <a:latin typeface="Albert Sans"/>
              <a:ea typeface="Albert Sans"/>
              <a:cs typeface="Albert Sans"/>
              <a:sym typeface="Albert Sans"/>
            </a:endParaRPr>
          </a:p>
        </p:txBody>
      </p:sp>
      <p:sp>
        <p:nvSpPr>
          <p:cNvPr id="1290" name="Google Shape;1290;p59"/>
          <p:cNvSpPr txBox="1"/>
          <p:nvPr/>
        </p:nvSpPr>
        <p:spPr>
          <a:xfrm>
            <a:off x="733950" y="3605179"/>
            <a:ext cx="2458500" cy="9966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Jupiter very big</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Saturn has rings</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Mercury is small</a:t>
            </a:r>
            <a:endParaRPr>
              <a:solidFill>
                <a:schemeClr val="dk1"/>
              </a:solidFill>
              <a:latin typeface="Albert Sans"/>
              <a:ea typeface="Albert Sans"/>
              <a:cs typeface="Albert Sans"/>
              <a:sym typeface="Albert Sans"/>
            </a:endParaRPr>
          </a:p>
          <a:p>
            <a:pPr indent="-317500" lvl="0" marL="457200" rtl="0" algn="l">
              <a:spcBef>
                <a:spcPts val="0"/>
              </a:spcBef>
              <a:spcAft>
                <a:spcPts val="0"/>
              </a:spcAft>
              <a:buClr>
                <a:schemeClr val="dk1"/>
              </a:buClr>
              <a:buSzPts val="1400"/>
              <a:buFont typeface="Albert Sans"/>
              <a:buChar char="●"/>
            </a:pPr>
            <a:r>
              <a:rPr lang="en">
                <a:solidFill>
                  <a:schemeClr val="dk1"/>
                </a:solidFill>
                <a:latin typeface="Albert Sans"/>
                <a:ea typeface="Albert Sans"/>
                <a:cs typeface="Albert Sans"/>
                <a:sym typeface="Albert Sans"/>
              </a:rPr>
              <a:t>Mars is red</a:t>
            </a:r>
            <a:endParaRPr>
              <a:solidFill>
                <a:schemeClr val="dk1"/>
              </a:solidFill>
              <a:latin typeface="Albert Sans"/>
              <a:ea typeface="Albert Sans"/>
              <a:cs typeface="Albert Sans"/>
              <a:sym typeface="Albert Sans"/>
            </a:endParaRPr>
          </a:p>
        </p:txBody>
      </p:sp>
      <p:grpSp>
        <p:nvGrpSpPr>
          <p:cNvPr id="1291" name="Google Shape;1291;p59"/>
          <p:cNvGrpSpPr/>
          <p:nvPr/>
        </p:nvGrpSpPr>
        <p:grpSpPr>
          <a:xfrm>
            <a:off x="1138147" y="1438051"/>
            <a:ext cx="1622139" cy="1622139"/>
            <a:chOff x="4218303" y="3116496"/>
            <a:chExt cx="707400" cy="707400"/>
          </a:xfrm>
        </p:grpSpPr>
        <p:sp>
          <p:nvSpPr>
            <p:cNvPr id="1292" name="Google Shape;1292;p59"/>
            <p:cNvSpPr/>
            <p:nvPr/>
          </p:nvSpPr>
          <p:spPr>
            <a:xfrm rot="5400000">
              <a:off x="4218303" y="3116496"/>
              <a:ext cx="707400" cy="707400"/>
            </a:xfrm>
            <a:prstGeom prst="ellipse">
              <a:avLst/>
            </a:prstGeom>
            <a:solidFill>
              <a:srgbClr val="0336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3" name="Google Shape;1293;p59"/>
            <p:cNvGrpSpPr/>
            <p:nvPr/>
          </p:nvGrpSpPr>
          <p:grpSpPr>
            <a:xfrm>
              <a:off x="4407075" y="3255825"/>
              <a:ext cx="329850" cy="402475"/>
              <a:chOff x="5402925" y="2075150"/>
              <a:chExt cx="329850" cy="402475"/>
            </a:xfrm>
          </p:grpSpPr>
          <p:sp>
            <p:nvSpPr>
              <p:cNvPr id="1294" name="Google Shape;1294;p59"/>
              <p:cNvSpPr/>
              <p:nvPr/>
            </p:nvSpPr>
            <p:spPr>
              <a:xfrm>
                <a:off x="5497900" y="2283525"/>
                <a:ext cx="60600" cy="20925"/>
              </a:xfrm>
              <a:custGeom>
                <a:rect b="b" l="l" r="r" t="t"/>
                <a:pathLst>
                  <a:path extrusionOk="0" h="837" w="2424">
                    <a:moveTo>
                      <a:pt x="2172" y="1"/>
                    </a:moveTo>
                    <a:cubicBezTo>
                      <a:pt x="2107" y="1"/>
                      <a:pt x="2049" y="30"/>
                      <a:pt x="2020" y="87"/>
                    </a:cubicBezTo>
                    <a:lnTo>
                      <a:pt x="1963" y="87"/>
                    </a:lnTo>
                    <a:cubicBezTo>
                      <a:pt x="1790" y="260"/>
                      <a:pt x="1502" y="375"/>
                      <a:pt x="1271" y="375"/>
                    </a:cubicBezTo>
                    <a:cubicBezTo>
                      <a:pt x="983" y="375"/>
                      <a:pt x="695" y="260"/>
                      <a:pt x="522" y="87"/>
                    </a:cubicBezTo>
                    <a:cubicBezTo>
                      <a:pt x="468" y="33"/>
                      <a:pt x="407" y="10"/>
                      <a:pt x="349" y="10"/>
                    </a:cubicBezTo>
                    <a:cubicBezTo>
                      <a:pt x="161" y="10"/>
                      <a:pt x="1" y="243"/>
                      <a:pt x="177" y="375"/>
                    </a:cubicBezTo>
                    <a:cubicBezTo>
                      <a:pt x="465" y="663"/>
                      <a:pt x="868" y="836"/>
                      <a:pt x="1271" y="836"/>
                    </a:cubicBezTo>
                    <a:cubicBezTo>
                      <a:pt x="1675" y="836"/>
                      <a:pt x="2020" y="663"/>
                      <a:pt x="2308" y="433"/>
                    </a:cubicBezTo>
                    <a:cubicBezTo>
                      <a:pt x="2424" y="318"/>
                      <a:pt x="2424" y="202"/>
                      <a:pt x="2366" y="87"/>
                    </a:cubicBezTo>
                    <a:cubicBezTo>
                      <a:pt x="2308" y="30"/>
                      <a:pt x="2236" y="1"/>
                      <a:pt x="21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9"/>
              <p:cNvSpPr/>
              <p:nvPr/>
            </p:nvSpPr>
            <p:spPr>
              <a:xfrm>
                <a:off x="5402925" y="2075150"/>
                <a:ext cx="329850" cy="402475"/>
              </a:xfrm>
              <a:custGeom>
                <a:rect b="b" l="l" r="r" t="t"/>
                <a:pathLst>
                  <a:path extrusionOk="0" h="16099" w="13194">
                    <a:moveTo>
                      <a:pt x="5070" y="5196"/>
                    </a:moveTo>
                    <a:cubicBezTo>
                      <a:pt x="5531" y="6002"/>
                      <a:pt x="6395" y="6521"/>
                      <a:pt x="7317" y="6521"/>
                    </a:cubicBezTo>
                    <a:cubicBezTo>
                      <a:pt x="7778" y="6521"/>
                      <a:pt x="8239" y="6406"/>
                      <a:pt x="8585" y="6175"/>
                    </a:cubicBezTo>
                    <a:lnTo>
                      <a:pt x="8585" y="6694"/>
                    </a:lnTo>
                    <a:cubicBezTo>
                      <a:pt x="8527" y="8595"/>
                      <a:pt x="6972" y="10093"/>
                      <a:pt x="5070" y="10093"/>
                    </a:cubicBezTo>
                    <a:cubicBezTo>
                      <a:pt x="3054" y="10093"/>
                      <a:pt x="1499" y="8480"/>
                      <a:pt x="1499" y="6521"/>
                    </a:cubicBezTo>
                    <a:lnTo>
                      <a:pt x="1499" y="6291"/>
                    </a:lnTo>
                    <a:cubicBezTo>
                      <a:pt x="1671" y="6348"/>
                      <a:pt x="1902" y="6406"/>
                      <a:pt x="2132" y="6406"/>
                    </a:cubicBezTo>
                    <a:cubicBezTo>
                      <a:pt x="2708" y="6406"/>
                      <a:pt x="3284" y="6060"/>
                      <a:pt x="3515" y="5542"/>
                    </a:cubicBezTo>
                    <a:cubicBezTo>
                      <a:pt x="3688" y="5657"/>
                      <a:pt x="3861" y="5657"/>
                      <a:pt x="4033" y="5657"/>
                    </a:cubicBezTo>
                    <a:cubicBezTo>
                      <a:pt x="4437" y="5657"/>
                      <a:pt x="4840" y="5484"/>
                      <a:pt x="5070" y="5196"/>
                    </a:cubicBezTo>
                    <a:close/>
                    <a:moveTo>
                      <a:pt x="3861" y="10381"/>
                    </a:moveTo>
                    <a:cubicBezTo>
                      <a:pt x="4264" y="10496"/>
                      <a:pt x="4667" y="10554"/>
                      <a:pt x="5070" y="10554"/>
                    </a:cubicBezTo>
                    <a:cubicBezTo>
                      <a:pt x="5474" y="10554"/>
                      <a:pt x="5877" y="10496"/>
                      <a:pt x="6223" y="10381"/>
                    </a:cubicBezTo>
                    <a:lnTo>
                      <a:pt x="6223" y="10381"/>
                    </a:lnTo>
                    <a:cubicBezTo>
                      <a:pt x="6050" y="10842"/>
                      <a:pt x="5589" y="11187"/>
                      <a:pt x="5070" y="11187"/>
                    </a:cubicBezTo>
                    <a:cubicBezTo>
                      <a:pt x="4494" y="11187"/>
                      <a:pt x="4033" y="10899"/>
                      <a:pt x="3861" y="10381"/>
                    </a:cubicBezTo>
                    <a:close/>
                    <a:moveTo>
                      <a:pt x="12387" y="10727"/>
                    </a:moveTo>
                    <a:cubicBezTo>
                      <a:pt x="12387" y="11303"/>
                      <a:pt x="12329" y="12512"/>
                      <a:pt x="11926" y="13953"/>
                    </a:cubicBezTo>
                    <a:cubicBezTo>
                      <a:pt x="11868" y="14010"/>
                      <a:pt x="11811" y="14126"/>
                      <a:pt x="11753" y="14241"/>
                    </a:cubicBezTo>
                    <a:cubicBezTo>
                      <a:pt x="11753" y="14010"/>
                      <a:pt x="11638" y="13780"/>
                      <a:pt x="11465" y="13607"/>
                    </a:cubicBezTo>
                    <a:cubicBezTo>
                      <a:pt x="11292" y="13434"/>
                      <a:pt x="11062" y="13377"/>
                      <a:pt x="10831" y="13377"/>
                    </a:cubicBezTo>
                    <a:cubicBezTo>
                      <a:pt x="10313" y="13377"/>
                      <a:pt x="9910" y="13780"/>
                      <a:pt x="9910" y="14241"/>
                    </a:cubicBezTo>
                    <a:cubicBezTo>
                      <a:pt x="9852" y="14126"/>
                      <a:pt x="9794" y="14068"/>
                      <a:pt x="9794" y="13953"/>
                    </a:cubicBezTo>
                    <a:cubicBezTo>
                      <a:pt x="9334" y="12512"/>
                      <a:pt x="9276" y="11303"/>
                      <a:pt x="9218" y="10784"/>
                    </a:cubicBezTo>
                    <a:lnTo>
                      <a:pt x="9218" y="10784"/>
                    </a:lnTo>
                    <a:cubicBezTo>
                      <a:pt x="9490" y="10893"/>
                      <a:pt x="10045" y="10950"/>
                      <a:pt x="10633" y="10950"/>
                    </a:cubicBezTo>
                    <a:cubicBezTo>
                      <a:pt x="11291" y="10950"/>
                      <a:pt x="11992" y="10879"/>
                      <a:pt x="12387" y="10727"/>
                    </a:cubicBezTo>
                    <a:close/>
                    <a:moveTo>
                      <a:pt x="9218" y="13665"/>
                    </a:moveTo>
                    <a:cubicBezTo>
                      <a:pt x="9218" y="13838"/>
                      <a:pt x="9276" y="13953"/>
                      <a:pt x="9334" y="14068"/>
                    </a:cubicBezTo>
                    <a:cubicBezTo>
                      <a:pt x="9391" y="14298"/>
                      <a:pt x="9506" y="14471"/>
                      <a:pt x="9622" y="14644"/>
                    </a:cubicBezTo>
                    <a:cubicBezTo>
                      <a:pt x="9564" y="14817"/>
                      <a:pt x="9449" y="15047"/>
                      <a:pt x="9391" y="15163"/>
                    </a:cubicBezTo>
                    <a:cubicBezTo>
                      <a:pt x="9161" y="14702"/>
                      <a:pt x="8930" y="14241"/>
                      <a:pt x="8930" y="14068"/>
                    </a:cubicBezTo>
                    <a:cubicBezTo>
                      <a:pt x="8930" y="13895"/>
                      <a:pt x="9046" y="13722"/>
                      <a:pt x="9218" y="13665"/>
                    </a:cubicBezTo>
                    <a:close/>
                    <a:moveTo>
                      <a:pt x="12445" y="13665"/>
                    </a:moveTo>
                    <a:cubicBezTo>
                      <a:pt x="12617" y="13722"/>
                      <a:pt x="12733" y="13895"/>
                      <a:pt x="12733" y="14068"/>
                    </a:cubicBezTo>
                    <a:cubicBezTo>
                      <a:pt x="12733" y="14183"/>
                      <a:pt x="12502" y="14702"/>
                      <a:pt x="12272" y="15163"/>
                    </a:cubicBezTo>
                    <a:cubicBezTo>
                      <a:pt x="12214" y="14990"/>
                      <a:pt x="12099" y="14817"/>
                      <a:pt x="12041" y="14644"/>
                    </a:cubicBezTo>
                    <a:cubicBezTo>
                      <a:pt x="12157" y="14471"/>
                      <a:pt x="12272" y="14298"/>
                      <a:pt x="12329" y="14068"/>
                    </a:cubicBezTo>
                    <a:cubicBezTo>
                      <a:pt x="12387" y="13895"/>
                      <a:pt x="12445" y="13780"/>
                      <a:pt x="12445" y="13665"/>
                    </a:cubicBezTo>
                    <a:close/>
                    <a:moveTo>
                      <a:pt x="10831" y="13838"/>
                    </a:moveTo>
                    <a:cubicBezTo>
                      <a:pt x="10947" y="13838"/>
                      <a:pt x="11062" y="13838"/>
                      <a:pt x="11120" y="13953"/>
                    </a:cubicBezTo>
                    <a:cubicBezTo>
                      <a:pt x="11235" y="14010"/>
                      <a:pt x="11292" y="14126"/>
                      <a:pt x="11292" y="14241"/>
                    </a:cubicBezTo>
                    <a:cubicBezTo>
                      <a:pt x="11292" y="14414"/>
                      <a:pt x="11062" y="14875"/>
                      <a:pt x="10831" y="15393"/>
                    </a:cubicBezTo>
                    <a:lnTo>
                      <a:pt x="10831" y="15335"/>
                    </a:lnTo>
                    <a:cubicBezTo>
                      <a:pt x="10601" y="14875"/>
                      <a:pt x="10371" y="14414"/>
                      <a:pt x="10371" y="14241"/>
                    </a:cubicBezTo>
                    <a:cubicBezTo>
                      <a:pt x="10371" y="14010"/>
                      <a:pt x="10601" y="13838"/>
                      <a:pt x="10831" y="13838"/>
                    </a:cubicBezTo>
                    <a:close/>
                    <a:moveTo>
                      <a:pt x="5026" y="0"/>
                    </a:moveTo>
                    <a:cubicBezTo>
                      <a:pt x="4907" y="0"/>
                      <a:pt x="4788" y="4"/>
                      <a:pt x="4667" y="11"/>
                    </a:cubicBezTo>
                    <a:cubicBezTo>
                      <a:pt x="3745" y="69"/>
                      <a:pt x="2824" y="414"/>
                      <a:pt x="2075" y="990"/>
                    </a:cubicBezTo>
                    <a:cubicBezTo>
                      <a:pt x="1893" y="1126"/>
                      <a:pt x="1997" y="1405"/>
                      <a:pt x="2191" y="1405"/>
                    </a:cubicBezTo>
                    <a:cubicBezTo>
                      <a:pt x="2243" y="1405"/>
                      <a:pt x="2301" y="1385"/>
                      <a:pt x="2363" y="1336"/>
                    </a:cubicBezTo>
                    <a:cubicBezTo>
                      <a:pt x="3054" y="818"/>
                      <a:pt x="3861" y="529"/>
                      <a:pt x="4725" y="472"/>
                    </a:cubicBezTo>
                    <a:cubicBezTo>
                      <a:pt x="4831" y="465"/>
                      <a:pt x="4938" y="461"/>
                      <a:pt x="5044" y="461"/>
                    </a:cubicBezTo>
                    <a:cubicBezTo>
                      <a:pt x="5800" y="461"/>
                      <a:pt x="6545" y="644"/>
                      <a:pt x="7202" y="1048"/>
                    </a:cubicBezTo>
                    <a:cubicBezTo>
                      <a:pt x="7893" y="1451"/>
                      <a:pt x="8527" y="2027"/>
                      <a:pt x="8930" y="2776"/>
                    </a:cubicBezTo>
                    <a:cubicBezTo>
                      <a:pt x="9391" y="3525"/>
                      <a:pt x="9564" y="4447"/>
                      <a:pt x="9506" y="5311"/>
                    </a:cubicBezTo>
                    <a:cubicBezTo>
                      <a:pt x="9449" y="5830"/>
                      <a:pt x="9334" y="6348"/>
                      <a:pt x="9161" y="6809"/>
                    </a:cubicBezTo>
                    <a:cubicBezTo>
                      <a:pt x="9103" y="6867"/>
                      <a:pt x="9103" y="6924"/>
                      <a:pt x="9046" y="6982"/>
                    </a:cubicBezTo>
                    <a:cubicBezTo>
                      <a:pt x="9103" y="6636"/>
                      <a:pt x="9103" y="6348"/>
                      <a:pt x="9103" y="6002"/>
                    </a:cubicBezTo>
                    <a:cubicBezTo>
                      <a:pt x="9103" y="5776"/>
                      <a:pt x="8889" y="5621"/>
                      <a:pt x="8658" y="5621"/>
                    </a:cubicBezTo>
                    <a:cubicBezTo>
                      <a:pt x="8595" y="5621"/>
                      <a:pt x="8531" y="5632"/>
                      <a:pt x="8469" y="5657"/>
                    </a:cubicBezTo>
                    <a:cubicBezTo>
                      <a:pt x="8124" y="5887"/>
                      <a:pt x="7721" y="6002"/>
                      <a:pt x="7317" y="6002"/>
                    </a:cubicBezTo>
                    <a:cubicBezTo>
                      <a:pt x="6511" y="6002"/>
                      <a:pt x="5819" y="5599"/>
                      <a:pt x="5416" y="4850"/>
                    </a:cubicBezTo>
                    <a:cubicBezTo>
                      <a:pt x="5355" y="4729"/>
                      <a:pt x="5214" y="4655"/>
                      <a:pt x="5069" y="4655"/>
                    </a:cubicBezTo>
                    <a:cubicBezTo>
                      <a:pt x="4940" y="4655"/>
                      <a:pt x="4806" y="4714"/>
                      <a:pt x="4725" y="4850"/>
                    </a:cubicBezTo>
                    <a:cubicBezTo>
                      <a:pt x="4552" y="5081"/>
                      <a:pt x="4321" y="5196"/>
                      <a:pt x="4033" y="5196"/>
                    </a:cubicBezTo>
                    <a:cubicBezTo>
                      <a:pt x="3918" y="5196"/>
                      <a:pt x="3745" y="5138"/>
                      <a:pt x="3630" y="5081"/>
                    </a:cubicBezTo>
                    <a:cubicBezTo>
                      <a:pt x="3584" y="5050"/>
                      <a:pt x="3529" y="5036"/>
                      <a:pt x="3473" y="5036"/>
                    </a:cubicBezTo>
                    <a:cubicBezTo>
                      <a:pt x="3319" y="5036"/>
                      <a:pt x="3154" y="5142"/>
                      <a:pt x="3112" y="5311"/>
                    </a:cubicBezTo>
                    <a:cubicBezTo>
                      <a:pt x="2939" y="5657"/>
                      <a:pt x="2536" y="5945"/>
                      <a:pt x="2132" y="5945"/>
                    </a:cubicBezTo>
                    <a:cubicBezTo>
                      <a:pt x="1959" y="5945"/>
                      <a:pt x="1729" y="5887"/>
                      <a:pt x="1614" y="5772"/>
                    </a:cubicBezTo>
                    <a:cubicBezTo>
                      <a:pt x="1545" y="5731"/>
                      <a:pt x="1473" y="5713"/>
                      <a:pt x="1403" y="5713"/>
                    </a:cubicBezTo>
                    <a:cubicBezTo>
                      <a:pt x="1180" y="5713"/>
                      <a:pt x="980" y="5898"/>
                      <a:pt x="980" y="6118"/>
                    </a:cubicBezTo>
                    <a:lnTo>
                      <a:pt x="980" y="6521"/>
                    </a:lnTo>
                    <a:cubicBezTo>
                      <a:pt x="980" y="6694"/>
                      <a:pt x="980" y="6809"/>
                      <a:pt x="1038" y="6982"/>
                    </a:cubicBezTo>
                    <a:cubicBezTo>
                      <a:pt x="807" y="6579"/>
                      <a:pt x="692" y="6175"/>
                      <a:pt x="634" y="5772"/>
                    </a:cubicBezTo>
                    <a:cubicBezTo>
                      <a:pt x="462" y="4966"/>
                      <a:pt x="577" y="4159"/>
                      <a:pt x="807" y="3410"/>
                    </a:cubicBezTo>
                    <a:cubicBezTo>
                      <a:pt x="980" y="3007"/>
                      <a:pt x="1153" y="2661"/>
                      <a:pt x="1383" y="2315"/>
                    </a:cubicBezTo>
                    <a:cubicBezTo>
                      <a:pt x="1504" y="2154"/>
                      <a:pt x="1371" y="1964"/>
                      <a:pt x="1221" y="1964"/>
                    </a:cubicBezTo>
                    <a:cubicBezTo>
                      <a:pt x="1157" y="1964"/>
                      <a:pt x="1089" y="1999"/>
                      <a:pt x="1038" y="2085"/>
                    </a:cubicBezTo>
                    <a:cubicBezTo>
                      <a:pt x="750" y="2431"/>
                      <a:pt x="519" y="2834"/>
                      <a:pt x="404" y="3237"/>
                    </a:cubicBezTo>
                    <a:cubicBezTo>
                      <a:pt x="116" y="4101"/>
                      <a:pt x="1" y="4966"/>
                      <a:pt x="173" y="5830"/>
                    </a:cubicBezTo>
                    <a:cubicBezTo>
                      <a:pt x="346" y="6809"/>
                      <a:pt x="750" y="7673"/>
                      <a:pt x="1441" y="8365"/>
                    </a:cubicBezTo>
                    <a:cubicBezTo>
                      <a:pt x="1441" y="8365"/>
                      <a:pt x="1441" y="8422"/>
                      <a:pt x="1499" y="8422"/>
                    </a:cubicBezTo>
                    <a:cubicBezTo>
                      <a:pt x="1787" y="8998"/>
                      <a:pt x="2247" y="9517"/>
                      <a:pt x="2824" y="9862"/>
                    </a:cubicBezTo>
                    <a:cubicBezTo>
                      <a:pt x="1383" y="10669"/>
                      <a:pt x="462" y="12224"/>
                      <a:pt x="462" y="13895"/>
                    </a:cubicBezTo>
                    <a:cubicBezTo>
                      <a:pt x="462" y="14068"/>
                      <a:pt x="577" y="14154"/>
                      <a:pt x="692" y="14154"/>
                    </a:cubicBezTo>
                    <a:cubicBezTo>
                      <a:pt x="807" y="14154"/>
                      <a:pt x="922" y="14068"/>
                      <a:pt x="922" y="13895"/>
                    </a:cubicBezTo>
                    <a:cubicBezTo>
                      <a:pt x="922" y="12282"/>
                      <a:pt x="1844" y="10842"/>
                      <a:pt x="3284" y="10150"/>
                    </a:cubicBezTo>
                    <a:lnTo>
                      <a:pt x="3342" y="10150"/>
                    </a:lnTo>
                    <a:cubicBezTo>
                      <a:pt x="3457" y="11015"/>
                      <a:pt x="4149" y="11648"/>
                      <a:pt x="5013" y="11648"/>
                    </a:cubicBezTo>
                    <a:cubicBezTo>
                      <a:pt x="5935" y="11648"/>
                      <a:pt x="6626" y="11015"/>
                      <a:pt x="6741" y="10150"/>
                    </a:cubicBezTo>
                    <a:lnTo>
                      <a:pt x="6799" y="10150"/>
                    </a:lnTo>
                    <a:cubicBezTo>
                      <a:pt x="7836" y="10669"/>
                      <a:pt x="8585" y="11533"/>
                      <a:pt x="8988" y="12628"/>
                    </a:cubicBezTo>
                    <a:cubicBezTo>
                      <a:pt x="8988" y="12801"/>
                      <a:pt x="9046" y="12973"/>
                      <a:pt x="9103" y="13204"/>
                    </a:cubicBezTo>
                    <a:cubicBezTo>
                      <a:pt x="8700" y="13319"/>
                      <a:pt x="8469" y="13665"/>
                      <a:pt x="8469" y="14068"/>
                    </a:cubicBezTo>
                    <a:cubicBezTo>
                      <a:pt x="8469" y="14471"/>
                      <a:pt x="9046" y="15566"/>
                      <a:pt x="9218" y="15796"/>
                    </a:cubicBezTo>
                    <a:cubicBezTo>
                      <a:pt x="9247" y="15854"/>
                      <a:pt x="9319" y="15883"/>
                      <a:pt x="9398" y="15883"/>
                    </a:cubicBezTo>
                    <a:cubicBezTo>
                      <a:pt x="9478" y="15883"/>
                      <a:pt x="9564" y="15854"/>
                      <a:pt x="9622" y="15796"/>
                    </a:cubicBezTo>
                    <a:cubicBezTo>
                      <a:pt x="9622" y="15739"/>
                      <a:pt x="9852" y="15393"/>
                      <a:pt x="10025" y="14990"/>
                    </a:cubicBezTo>
                    <a:cubicBezTo>
                      <a:pt x="10025" y="14990"/>
                      <a:pt x="10083" y="14990"/>
                      <a:pt x="10140" y="15047"/>
                    </a:cubicBezTo>
                    <a:cubicBezTo>
                      <a:pt x="10313" y="15451"/>
                      <a:pt x="10543" y="15854"/>
                      <a:pt x="10659" y="15969"/>
                    </a:cubicBezTo>
                    <a:cubicBezTo>
                      <a:pt x="10687" y="16056"/>
                      <a:pt x="10759" y="16099"/>
                      <a:pt x="10839" y="16099"/>
                    </a:cubicBezTo>
                    <a:cubicBezTo>
                      <a:pt x="10918" y="16099"/>
                      <a:pt x="11004" y="16056"/>
                      <a:pt x="11062" y="15969"/>
                    </a:cubicBezTo>
                    <a:cubicBezTo>
                      <a:pt x="11120" y="15854"/>
                      <a:pt x="11350" y="15451"/>
                      <a:pt x="11523" y="15047"/>
                    </a:cubicBezTo>
                    <a:cubicBezTo>
                      <a:pt x="11580" y="14990"/>
                      <a:pt x="11580" y="14990"/>
                      <a:pt x="11638" y="14932"/>
                    </a:cubicBezTo>
                    <a:cubicBezTo>
                      <a:pt x="11811" y="15335"/>
                      <a:pt x="12041" y="15739"/>
                      <a:pt x="12041" y="15739"/>
                    </a:cubicBezTo>
                    <a:cubicBezTo>
                      <a:pt x="12099" y="15825"/>
                      <a:pt x="12185" y="15868"/>
                      <a:pt x="12265" y="15868"/>
                    </a:cubicBezTo>
                    <a:cubicBezTo>
                      <a:pt x="12344" y="15868"/>
                      <a:pt x="12416" y="15825"/>
                      <a:pt x="12445" y="15739"/>
                    </a:cubicBezTo>
                    <a:cubicBezTo>
                      <a:pt x="12560" y="15566"/>
                      <a:pt x="13194" y="14471"/>
                      <a:pt x="13194" y="14010"/>
                    </a:cubicBezTo>
                    <a:cubicBezTo>
                      <a:pt x="13194" y="13612"/>
                      <a:pt x="12912" y="13269"/>
                      <a:pt x="12571" y="13150"/>
                    </a:cubicBezTo>
                    <a:lnTo>
                      <a:pt x="12571" y="13150"/>
                    </a:lnTo>
                    <a:cubicBezTo>
                      <a:pt x="12904" y="11566"/>
                      <a:pt x="12848" y="10495"/>
                      <a:pt x="12848" y="10381"/>
                    </a:cubicBezTo>
                    <a:cubicBezTo>
                      <a:pt x="12848" y="9920"/>
                      <a:pt x="12733" y="9459"/>
                      <a:pt x="12560" y="9056"/>
                    </a:cubicBezTo>
                    <a:cubicBezTo>
                      <a:pt x="12518" y="8952"/>
                      <a:pt x="12439" y="8908"/>
                      <a:pt x="12360" y="8908"/>
                    </a:cubicBezTo>
                    <a:cubicBezTo>
                      <a:pt x="12221" y="8908"/>
                      <a:pt x="12083" y="9045"/>
                      <a:pt x="12157" y="9229"/>
                    </a:cubicBezTo>
                    <a:cubicBezTo>
                      <a:pt x="12272" y="9517"/>
                      <a:pt x="12329" y="9862"/>
                      <a:pt x="12329" y="10208"/>
                    </a:cubicBezTo>
                    <a:cubicBezTo>
                      <a:pt x="11868" y="10439"/>
                      <a:pt x="11235" y="10496"/>
                      <a:pt x="10774" y="10496"/>
                    </a:cubicBezTo>
                    <a:cubicBezTo>
                      <a:pt x="9910" y="10496"/>
                      <a:pt x="9449" y="10323"/>
                      <a:pt x="9218" y="10266"/>
                    </a:cubicBezTo>
                    <a:cubicBezTo>
                      <a:pt x="9218" y="9517"/>
                      <a:pt x="9506" y="8825"/>
                      <a:pt x="10025" y="8249"/>
                    </a:cubicBezTo>
                    <a:cubicBezTo>
                      <a:pt x="10313" y="7961"/>
                      <a:pt x="10601" y="7731"/>
                      <a:pt x="10774" y="7673"/>
                    </a:cubicBezTo>
                    <a:cubicBezTo>
                      <a:pt x="10889" y="7731"/>
                      <a:pt x="11177" y="7961"/>
                      <a:pt x="11465" y="8249"/>
                    </a:cubicBezTo>
                    <a:cubicBezTo>
                      <a:pt x="11519" y="8303"/>
                      <a:pt x="11579" y="8325"/>
                      <a:pt x="11636" y="8325"/>
                    </a:cubicBezTo>
                    <a:cubicBezTo>
                      <a:pt x="11825" y="8325"/>
                      <a:pt x="11988" y="8081"/>
                      <a:pt x="11811" y="7904"/>
                    </a:cubicBezTo>
                    <a:cubicBezTo>
                      <a:pt x="11350" y="7443"/>
                      <a:pt x="10889" y="7212"/>
                      <a:pt x="10831" y="7155"/>
                    </a:cubicBezTo>
                    <a:lnTo>
                      <a:pt x="10659" y="7155"/>
                    </a:lnTo>
                    <a:cubicBezTo>
                      <a:pt x="10601" y="7155"/>
                      <a:pt x="10140" y="7443"/>
                      <a:pt x="9679" y="7961"/>
                    </a:cubicBezTo>
                    <a:cubicBezTo>
                      <a:pt x="9218" y="8422"/>
                      <a:pt x="8700" y="9229"/>
                      <a:pt x="8758" y="10381"/>
                    </a:cubicBezTo>
                    <a:cubicBezTo>
                      <a:pt x="8758" y="10439"/>
                      <a:pt x="8700" y="10727"/>
                      <a:pt x="8758" y="11245"/>
                    </a:cubicBezTo>
                    <a:cubicBezTo>
                      <a:pt x="8354" y="10669"/>
                      <a:pt x="7836" y="10208"/>
                      <a:pt x="7260" y="9920"/>
                    </a:cubicBezTo>
                    <a:cubicBezTo>
                      <a:pt x="7778" y="9517"/>
                      <a:pt x="8239" y="9056"/>
                      <a:pt x="8527" y="8480"/>
                    </a:cubicBezTo>
                    <a:cubicBezTo>
                      <a:pt x="8585" y="8422"/>
                      <a:pt x="8642" y="8365"/>
                      <a:pt x="8700" y="8307"/>
                    </a:cubicBezTo>
                    <a:cubicBezTo>
                      <a:pt x="9103" y="7846"/>
                      <a:pt x="9334" y="7443"/>
                      <a:pt x="9564" y="6982"/>
                    </a:cubicBezTo>
                    <a:cubicBezTo>
                      <a:pt x="9794" y="6463"/>
                      <a:pt x="9910" y="5887"/>
                      <a:pt x="9967" y="5369"/>
                    </a:cubicBezTo>
                    <a:cubicBezTo>
                      <a:pt x="10025" y="4332"/>
                      <a:pt x="9794" y="3410"/>
                      <a:pt x="9334" y="2546"/>
                    </a:cubicBezTo>
                    <a:cubicBezTo>
                      <a:pt x="8873" y="1739"/>
                      <a:pt x="8239" y="1048"/>
                      <a:pt x="7432" y="587"/>
                    </a:cubicBezTo>
                    <a:cubicBezTo>
                      <a:pt x="6675" y="183"/>
                      <a:pt x="5873" y="0"/>
                      <a:pt x="50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9"/>
              <p:cNvSpPr/>
              <p:nvPr/>
            </p:nvSpPr>
            <p:spPr>
              <a:xfrm>
                <a:off x="5650650" y="2354825"/>
                <a:ext cx="44675" cy="44675"/>
              </a:xfrm>
              <a:custGeom>
                <a:rect b="b" l="l" r="r" t="t"/>
                <a:pathLst>
                  <a:path extrusionOk="0" h="1787" w="1787">
                    <a:moveTo>
                      <a:pt x="922" y="461"/>
                    </a:moveTo>
                    <a:cubicBezTo>
                      <a:pt x="1153" y="461"/>
                      <a:pt x="1326" y="692"/>
                      <a:pt x="1326" y="922"/>
                    </a:cubicBezTo>
                    <a:cubicBezTo>
                      <a:pt x="1326" y="1153"/>
                      <a:pt x="1153" y="1325"/>
                      <a:pt x="922" y="1325"/>
                    </a:cubicBezTo>
                    <a:cubicBezTo>
                      <a:pt x="692" y="1325"/>
                      <a:pt x="462" y="1153"/>
                      <a:pt x="462" y="922"/>
                    </a:cubicBezTo>
                    <a:cubicBezTo>
                      <a:pt x="462" y="692"/>
                      <a:pt x="692" y="461"/>
                      <a:pt x="922" y="461"/>
                    </a:cubicBezTo>
                    <a:close/>
                    <a:moveTo>
                      <a:pt x="922" y="0"/>
                    </a:moveTo>
                    <a:cubicBezTo>
                      <a:pt x="404" y="0"/>
                      <a:pt x="1" y="404"/>
                      <a:pt x="1" y="922"/>
                    </a:cubicBezTo>
                    <a:cubicBezTo>
                      <a:pt x="1" y="1383"/>
                      <a:pt x="404" y="1786"/>
                      <a:pt x="922" y="1786"/>
                    </a:cubicBezTo>
                    <a:cubicBezTo>
                      <a:pt x="1383" y="1786"/>
                      <a:pt x="1787" y="1383"/>
                      <a:pt x="1787" y="922"/>
                    </a:cubicBezTo>
                    <a:cubicBezTo>
                      <a:pt x="1787" y="404"/>
                      <a:pt x="1383" y="0"/>
                      <a:pt x="9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7" name="Google Shape;1297;p59"/>
          <p:cNvGrpSpPr/>
          <p:nvPr/>
        </p:nvGrpSpPr>
        <p:grpSpPr>
          <a:xfrm>
            <a:off x="7260350" y="2997855"/>
            <a:ext cx="254708" cy="1098488"/>
            <a:chOff x="7260350" y="2997855"/>
            <a:chExt cx="254708" cy="1098488"/>
          </a:xfrm>
        </p:grpSpPr>
        <p:sp>
          <p:nvSpPr>
            <p:cNvPr id="1298" name="Google Shape;1298;p59"/>
            <p:cNvSpPr/>
            <p:nvPr/>
          </p:nvSpPr>
          <p:spPr>
            <a:xfrm flipH="1" rot="-5400000">
              <a:off x="6881450" y="3462744"/>
              <a:ext cx="1012500" cy="2547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9"/>
            <p:cNvSpPr/>
            <p:nvPr/>
          </p:nvSpPr>
          <p:spPr>
            <a:xfrm flipH="1" rot="-5400000">
              <a:off x="7260358" y="2997855"/>
              <a:ext cx="2547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59"/>
          <p:cNvGrpSpPr/>
          <p:nvPr/>
        </p:nvGrpSpPr>
        <p:grpSpPr>
          <a:xfrm>
            <a:off x="6565125" y="2676936"/>
            <a:ext cx="254708" cy="1419613"/>
            <a:chOff x="6565125" y="2676936"/>
            <a:chExt cx="254708" cy="1419613"/>
          </a:xfrm>
        </p:grpSpPr>
        <p:sp>
          <p:nvSpPr>
            <p:cNvPr id="1301" name="Google Shape;1301;p59"/>
            <p:cNvSpPr/>
            <p:nvPr/>
          </p:nvSpPr>
          <p:spPr>
            <a:xfrm flipH="1" rot="-5400000">
              <a:off x="5982675" y="3259400"/>
              <a:ext cx="1419600" cy="2547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9"/>
            <p:cNvSpPr/>
            <p:nvPr/>
          </p:nvSpPr>
          <p:spPr>
            <a:xfrm flipH="1" rot="-5400000">
              <a:off x="6565133" y="2676936"/>
              <a:ext cx="2547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59"/>
          <p:cNvGrpSpPr/>
          <p:nvPr/>
        </p:nvGrpSpPr>
        <p:grpSpPr>
          <a:xfrm>
            <a:off x="7926850" y="2799997"/>
            <a:ext cx="254708" cy="1296579"/>
            <a:chOff x="7926850" y="2799997"/>
            <a:chExt cx="254708" cy="1296579"/>
          </a:xfrm>
        </p:grpSpPr>
        <p:sp>
          <p:nvSpPr>
            <p:cNvPr id="1304" name="Google Shape;1304;p59"/>
            <p:cNvSpPr/>
            <p:nvPr/>
          </p:nvSpPr>
          <p:spPr>
            <a:xfrm flipH="1" rot="-5400000">
              <a:off x="7422400" y="3337426"/>
              <a:ext cx="1263600" cy="2547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9"/>
            <p:cNvSpPr/>
            <p:nvPr/>
          </p:nvSpPr>
          <p:spPr>
            <a:xfrm flipH="1" rot="-5400000">
              <a:off x="7926858" y="2799997"/>
              <a:ext cx="254700" cy="254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59"/>
          <p:cNvSpPr/>
          <p:nvPr/>
        </p:nvSpPr>
        <p:spPr>
          <a:xfrm>
            <a:off x="7889950" y="4189501"/>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9"/>
          <p:cNvSpPr/>
          <p:nvPr/>
        </p:nvSpPr>
        <p:spPr>
          <a:xfrm>
            <a:off x="6528225" y="4189501"/>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9"/>
          <p:cNvSpPr/>
          <p:nvPr/>
        </p:nvSpPr>
        <p:spPr>
          <a:xfrm>
            <a:off x="7223450" y="4189501"/>
            <a:ext cx="328500" cy="328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59"/>
          <p:cNvGrpSpPr/>
          <p:nvPr/>
        </p:nvGrpSpPr>
        <p:grpSpPr>
          <a:xfrm>
            <a:off x="7962751" y="4287473"/>
            <a:ext cx="182898" cy="132576"/>
            <a:chOff x="3588440" y="3258368"/>
            <a:chExt cx="364484" cy="262423"/>
          </a:xfrm>
        </p:grpSpPr>
        <p:sp>
          <p:nvSpPr>
            <p:cNvPr id="1310" name="Google Shape;1310;p59"/>
            <p:cNvSpPr/>
            <p:nvPr/>
          </p:nvSpPr>
          <p:spPr>
            <a:xfrm>
              <a:off x="3588440" y="3258368"/>
              <a:ext cx="364484" cy="262423"/>
            </a:xfrm>
            <a:custGeom>
              <a:rect b="b" l="l" r="r" t="t"/>
              <a:pathLst>
                <a:path extrusionOk="0" h="8264" w="11478">
                  <a:moveTo>
                    <a:pt x="1965" y="345"/>
                  </a:moveTo>
                  <a:cubicBezTo>
                    <a:pt x="2024" y="345"/>
                    <a:pt x="2072" y="393"/>
                    <a:pt x="2072" y="453"/>
                  </a:cubicBezTo>
                  <a:lnTo>
                    <a:pt x="2072" y="810"/>
                  </a:lnTo>
                  <a:lnTo>
                    <a:pt x="1346" y="810"/>
                  </a:lnTo>
                  <a:lnTo>
                    <a:pt x="1346" y="453"/>
                  </a:lnTo>
                  <a:cubicBezTo>
                    <a:pt x="1346" y="393"/>
                    <a:pt x="1381" y="345"/>
                    <a:pt x="1441" y="345"/>
                  </a:cubicBezTo>
                  <a:close/>
                  <a:moveTo>
                    <a:pt x="10311" y="1191"/>
                  </a:moveTo>
                  <a:cubicBezTo>
                    <a:pt x="10371" y="1191"/>
                    <a:pt x="10418" y="1238"/>
                    <a:pt x="10418" y="1298"/>
                  </a:cubicBezTo>
                  <a:lnTo>
                    <a:pt x="10418" y="1631"/>
                  </a:lnTo>
                  <a:lnTo>
                    <a:pt x="9037" y="1631"/>
                  </a:lnTo>
                  <a:lnTo>
                    <a:pt x="9037" y="1298"/>
                  </a:lnTo>
                  <a:cubicBezTo>
                    <a:pt x="9037" y="1238"/>
                    <a:pt x="9085" y="1191"/>
                    <a:pt x="9144" y="1191"/>
                  </a:cubicBezTo>
                  <a:close/>
                  <a:moveTo>
                    <a:pt x="1453" y="0"/>
                  </a:moveTo>
                  <a:cubicBezTo>
                    <a:pt x="1215" y="0"/>
                    <a:pt x="1012" y="203"/>
                    <a:pt x="1012" y="453"/>
                  </a:cubicBezTo>
                  <a:lnTo>
                    <a:pt x="1012" y="810"/>
                  </a:lnTo>
                  <a:lnTo>
                    <a:pt x="858" y="810"/>
                  </a:lnTo>
                  <a:cubicBezTo>
                    <a:pt x="667" y="810"/>
                    <a:pt x="477" y="881"/>
                    <a:pt x="322" y="1000"/>
                  </a:cubicBezTo>
                  <a:cubicBezTo>
                    <a:pt x="250" y="1060"/>
                    <a:pt x="238" y="1167"/>
                    <a:pt x="298" y="1238"/>
                  </a:cubicBezTo>
                  <a:cubicBezTo>
                    <a:pt x="334" y="1282"/>
                    <a:pt x="388" y="1308"/>
                    <a:pt x="441" y="1308"/>
                  </a:cubicBezTo>
                  <a:cubicBezTo>
                    <a:pt x="475" y="1308"/>
                    <a:pt x="508" y="1297"/>
                    <a:pt x="536" y="1274"/>
                  </a:cubicBezTo>
                  <a:cubicBezTo>
                    <a:pt x="663" y="1170"/>
                    <a:pt x="790" y="1154"/>
                    <a:pt x="914" y="1154"/>
                  </a:cubicBezTo>
                  <a:cubicBezTo>
                    <a:pt x="966" y="1154"/>
                    <a:pt x="1018" y="1157"/>
                    <a:pt x="1070" y="1157"/>
                  </a:cubicBezTo>
                  <a:cubicBezTo>
                    <a:pt x="1090" y="1157"/>
                    <a:pt x="1111" y="1156"/>
                    <a:pt x="1131" y="1155"/>
                  </a:cubicBezTo>
                  <a:lnTo>
                    <a:pt x="2560" y="1155"/>
                  </a:lnTo>
                  <a:cubicBezTo>
                    <a:pt x="2846" y="1155"/>
                    <a:pt x="3060" y="1369"/>
                    <a:pt x="3060" y="1655"/>
                  </a:cubicBezTo>
                  <a:lnTo>
                    <a:pt x="3060" y="2310"/>
                  </a:lnTo>
                  <a:cubicBezTo>
                    <a:pt x="3060" y="2405"/>
                    <a:pt x="3144" y="2477"/>
                    <a:pt x="3227" y="2477"/>
                  </a:cubicBezTo>
                  <a:cubicBezTo>
                    <a:pt x="3322" y="2477"/>
                    <a:pt x="3394" y="2405"/>
                    <a:pt x="3394" y="2310"/>
                  </a:cubicBezTo>
                  <a:lnTo>
                    <a:pt x="3394" y="1965"/>
                  </a:lnTo>
                  <a:lnTo>
                    <a:pt x="10656" y="1965"/>
                  </a:lnTo>
                  <a:cubicBezTo>
                    <a:pt x="10918" y="1988"/>
                    <a:pt x="11133" y="2203"/>
                    <a:pt x="11133" y="2477"/>
                  </a:cubicBezTo>
                  <a:lnTo>
                    <a:pt x="11133" y="2679"/>
                  </a:lnTo>
                  <a:lnTo>
                    <a:pt x="10835" y="2679"/>
                  </a:lnTo>
                  <a:cubicBezTo>
                    <a:pt x="10740" y="2679"/>
                    <a:pt x="10668" y="2762"/>
                    <a:pt x="10668" y="2846"/>
                  </a:cubicBezTo>
                  <a:cubicBezTo>
                    <a:pt x="10668" y="2941"/>
                    <a:pt x="10740" y="3012"/>
                    <a:pt x="10835" y="3012"/>
                  </a:cubicBezTo>
                  <a:lnTo>
                    <a:pt x="11133" y="3012"/>
                  </a:lnTo>
                  <a:lnTo>
                    <a:pt x="11133" y="7072"/>
                  </a:lnTo>
                  <a:lnTo>
                    <a:pt x="10347" y="7072"/>
                  </a:lnTo>
                  <a:cubicBezTo>
                    <a:pt x="10085" y="7072"/>
                    <a:pt x="9882" y="6870"/>
                    <a:pt x="9882" y="6608"/>
                  </a:cubicBezTo>
                  <a:lnTo>
                    <a:pt x="9882" y="3489"/>
                  </a:lnTo>
                  <a:cubicBezTo>
                    <a:pt x="9882" y="3274"/>
                    <a:pt x="10013" y="3096"/>
                    <a:pt x="10216" y="3036"/>
                  </a:cubicBezTo>
                  <a:cubicBezTo>
                    <a:pt x="10299" y="3012"/>
                    <a:pt x="10347" y="2917"/>
                    <a:pt x="10323" y="2834"/>
                  </a:cubicBezTo>
                  <a:cubicBezTo>
                    <a:pt x="10302" y="2750"/>
                    <a:pt x="10235" y="2713"/>
                    <a:pt x="10155" y="2713"/>
                  </a:cubicBezTo>
                  <a:cubicBezTo>
                    <a:pt x="10144" y="2713"/>
                    <a:pt x="10132" y="2713"/>
                    <a:pt x="10121" y="2715"/>
                  </a:cubicBezTo>
                  <a:cubicBezTo>
                    <a:pt x="9787" y="2822"/>
                    <a:pt x="9561" y="3131"/>
                    <a:pt x="9561" y="3489"/>
                  </a:cubicBezTo>
                  <a:lnTo>
                    <a:pt x="9561" y="6608"/>
                  </a:lnTo>
                  <a:cubicBezTo>
                    <a:pt x="9561" y="7061"/>
                    <a:pt x="9918" y="7418"/>
                    <a:pt x="10359" y="7418"/>
                  </a:cubicBezTo>
                  <a:lnTo>
                    <a:pt x="11145" y="7418"/>
                  </a:lnTo>
                  <a:cubicBezTo>
                    <a:pt x="11145" y="7703"/>
                    <a:pt x="10918" y="7918"/>
                    <a:pt x="10644" y="7918"/>
                  </a:cubicBezTo>
                  <a:lnTo>
                    <a:pt x="3239" y="7918"/>
                  </a:lnTo>
                  <a:cubicBezTo>
                    <a:pt x="3322" y="7823"/>
                    <a:pt x="3382" y="7715"/>
                    <a:pt x="3394" y="7584"/>
                  </a:cubicBezTo>
                  <a:cubicBezTo>
                    <a:pt x="3405" y="7489"/>
                    <a:pt x="3346" y="7406"/>
                    <a:pt x="3263" y="7370"/>
                  </a:cubicBezTo>
                  <a:cubicBezTo>
                    <a:pt x="3254" y="7369"/>
                    <a:pt x="3246" y="7369"/>
                    <a:pt x="3238" y="7369"/>
                  </a:cubicBezTo>
                  <a:cubicBezTo>
                    <a:pt x="3153" y="7369"/>
                    <a:pt x="3081" y="7425"/>
                    <a:pt x="3048" y="7501"/>
                  </a:cubicBezTo>
                  <a:cubicBezTo>
                    <a:pt x="3013" y="7739"/>
                    <a:pt x="2798" y="7906"/>
                    <a:pt x="2548" y="7906"/>
                  </a:cubicBezTo>
                  <a:lnTo>
                    <a:pt x="762" y="7906"/>
                  </a:lnTo>
                  <a:cubicBezTo>
                    <a:pt x="500" y="7882"/>
                    <a:pt x="322" y="7656"/>
                    <a:pt x="322" y="7406"/>
                  </a:cubicBezTo>
                  <a:lnTo>
                    <a:pt x="322" y="2619"/>
                  </a:lnTo>
                  <a:lnTo>
                    <a:pt x="322" y="1727"/>
                  </a:lnTo>
                  <a:cubicBezTo>
                    <a:pt x="322" y="1643"/>
                    <a:pt x="250" y="1572"/>
                    <a:pt x="167" y="1572"/>
                  </a:cubicBezTo>
                  <a:cubicBezTo>
                    <a:pt x="72" y="1572"/>
                    <a:pt x="0" y="1643"/>
                    <a:pt x="0" y="1727"/>
                  </a:cubicBezTo>
                  <a:lnTo>
                    <a:pt x="0" y="7418"/>
                  </a:lnTo>
                  <a:cubicBezTo>
                    <a:pt x="0" y="7834"/>
                    <a:pt x="310" y="8192"/>
                    <a:pt x="703" y="8251"/>
                  </a:cubicBezTo>
                  <a:cubicBezTo>
                    <a:pt x="715" y="8251"/>
                    <a:pt x="738" y="8251"/>
                    <a:pt x="762" y="8263"/>
                  </a:cubicBezTo>
                  <a:lnTo>
                    <a:pt x="10633" y="8263"/>
                  </a:lnTo>
                  <a:cubicBezTo>
                    <a:pt x="11109" y="8263"/>
                    <a:pt x="11478" y="7882"/>
                    <a:pt x="11478" y="7418"/>
                  </a:cubicBezTo>
                  <a:lnTo>
                    <a:pt x="11478" y="2477"/>
                  </a:lnTo>
                  <a:cubicBezTo>
                    <a:pt x="11478" y="2060"/>
                    <a:pt x="11168" y="1703"/>
                    <a:pt x="10764" y="1643"/>
                  </a:cubicBezTo>
                  <a:lnTo>
                    <a:pt x="10764" y="1298"/>
                  </a:lnTo>
                  <a:cubicBezTo>
                    <a:pt x="10764" y="1060"/>
                    <a:pt x="10573" y="857"/>
                    <a:pt x="10311" y="857"/>
                  </a:cubicBezTo>
                  <a:lnTo>
                    <a:pt x="9144" y="857"/>
                  </a:lnTo>
                  <a:cubicBezTo>
                    <a:pt x="8906" y="857"/>
                    <a:pt x="8692" y="1048"/>
                    <a:pt x="8692" y="1298"/>
                  </a:cubicBezTo>
                  <a:lnTo>
                    <a:pt x="8692" y="1631"/>
                  </a:lnTo>
                  <a:lnTo>
                    <a:pt x="8216" y="1631"/>
                  </a:lnTo>
                  <a:lnTo>
                    <a:pt x="7858" y="857"/>
                  </a:lnTo>
                  <a:cubicBezTo>
                    <a:pt x="7727" y="584"/>
                    <a:pt x="7454" y="405"/>
                    <a:pt x="7156" y="405"/>
                  </a:cubicBezTo>
                  <a:lnTo>
                    <a:pt x="5775" y="405"/>
                  </a:lnTo>
                  <a:cubicBezTo>
                    <a:pt x="5525" y="405"/>
                    <a:pt x="5287" y="524"/>
                    <a:pt x="5132" y="738"/>
                  </a:cubicBezTo>
                  <a:cubicBezTo>
                    <a:pt x="5072" y="810"/>
                    <a:pt x="5108" y="917"/>
                    <a:pt x="5179" y="976"/>
                  </a:cubicBezTo>
                  <a:cubicBezTo>
                    <a:pt x="5205" y="997"/>
                    <a:pt x="5234" y="1006"/>
                    <a:pt x="5264" y="1006"/>
                  </a:cubicBezTo>
                  <a:cubicBezTo>
                    <a:pt x="5320" y="1006"/>
                    <a:pt x="5379" y="975"/>
                    <a:pt x="5418" y="929"/>
                  </a:cubicBezTo>
                  <a:cubicBezTo>
                    <a:pt x="5489" y="810"/>
                    <a:pt x="5632" y="750"/>
                    <a:pt x="5775" y="750"/>
                  </a:cubicBezTo>
                  <a:lnTo>
                    <a:pt x="7156" y="750"/>
                  </a:lnTo>
                  <a:cubicBezTo>
                    <a:pt x="7323" y="750"/>
                    <a:pt x="7489" y="857"/>
                    <a:pt x="7561" y="1000"/>
                  </a:cubicBezTo>
                  <a:lnTo>
                    <a:pt x="7858" y="1631"/>
                  </a:lnTo>
                  <a:lnTo>
                    <a:pt x="5096" y="1631"/>
                  </a:lnTo>
                  <a:lnTo>
                    <a:pt x="5156" y="1512"/>
                  </a:lnTo>
                  <a:cubicBezTo>
                    <a:pt x="5191" y="1417"/>
                    <a:pt x="5156" y="1310"/>
                    <a:pt x="5060" y="1286"/>
                  </a:cubicBezTo>
                  <a:cubicBezTo>
                    <a:pt x="5034" y="1273"/>
                    <a:pt x="5008" y="1267"/>
                    <a:pt x="4984" y="1267"/>
                  </a:cubicBezTo>
                  <a:cubicBezTo>
                    <a:pt x="4918" y="1267"/>
                    <a:pt x="4860" y="1309"/>
                    <a:pt x="4834" y="1369"/>
                  </a:cubicBezTo>
                  <a:lnTo>
                    <a:pt x="4715" y="1631"/>
                  </a:lnTo>
                  <a:lnTo>
                    <a:pt x="3417" y="1631"/>
                  </a:lnTo>
                  <a:cubicBezTo>
                    <a:pt x="3405" y="1179"/>
                    <a:pt x="3036" y="810"/>
                    <a:pt x="2572" y="810"/>
                  </a:cubicBezTo>
                  <a:lnTo>
                    <a:pt x="2429" y="810"/>
                  </a:lnTo>
                  <a:lnTo>
                    <a:pt x="2429" y="453"/>
                  </a:lnTo>
                  <a:cubicBezTo>
                    <a:pt x="2429" y="214"/>
                    <a:pt x="2227" y="0"/>
                    <a:pt x="19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9"/>
            <p:cNvSpPr/>
            <p:nvPr/>
          </p:nvSpPr>
          <p:spPr>
            <a:xfrm>
              <a:off x="3685992" y="3347949"/>
              <a:ext cx="10606" cy="133498"/>
            </a:xfrm>
            <a:custGeom>
              <a:rect b="b" l="l" r="r" t="t"/>
              <a:pathLst>
                <a:path extrusionOk="0" h="4204" w="334">
                  <a:moveTo>
                    <a:pt x="155" y="1"/>
                  </a:moveTo>
                  <a:cubicBezTo>
                    <a:pt x="72" y="1"/>
                    <a:pt x="0" y="72"/>
                    <a:pt x="0" y="156"/>
                  </a:cubicBezTo>
                  <a:lnTo>
                    <a:pt x="0" y="4049"/>
                  </a:lnTo>
                  <a:cubicBezTo>
                    <a:pt x="0" y="4132"/>
                    <a:pt x="72" y="4204"/>
                    <a:pt x="155" y="4204"/>
                  </a:cubicBezTo>
                  <a:cubicBezTo>
                    <a:pt x="250" y="4204"/>
                    <a:pt x="322" y="4132"/>
                    <a:pt x="322" y="4049"/>
                  </a:cubicBezTo>
                  <a:lnTo>
                    <a:pt x="322" y="156"/>
                  </a:lnTo>
                  <a:cubicBezTo>
                    <a:pt x="333" y="84"/>
                    <a:pt x="250" y="1"/>
                    <a:pt x="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9"/>
            <p:cNvSpPr/>
            <p:nvPr/>
          </p:nvSpPr>
          <p:spPr>
            <a:xfrm>
              <a:off x="3862549" y="3329785"/>
              <a:ext cx="40107" cy="30675"/>
            </a:xfrm>
            <a:custGeom>
              <a:rect b="b" l="l" r="r" t="t"/>
              <a:pathLst>
                <a:path extrusionOk="0" h="966" w="1263">
                  <a:moveTo>
                    <a:pt x="760" y="0"/>
                  </a:moveTo>
                  <a:cubicBezTo>
                    <a:pt x="704" y="0"/>
                    <a:pt x="646" y="27"/>
                    <a:pt x="608" y="73"/>
                  </a:cubicBezTo>
                  <a:cubicBezTo>
                    <a:pt x="548" y="144"/>
                    <a:pt x="584" y="251"/>
                    <a:pt x="655" y="311"/>
                  </a:cubicBezTo>
                  <a:cubicBezTo>
                    <a:pt x="786" y="406"/>
                    <a:pt x="715" y="621"/>
                    <a:pt x="548" y="621"/>
                  </a:cubicBezTo>
                  <a:cubicBezTo>
                    <a:pt x="441" y="621"/>
                    <a:pt x="357" y="537"/>
                    <a:pt x="381" y="418"/>
                  </a:cubicBezTo>
                  <a:cubicBezTo>
                    <a:pt x="405" y="323"/>
                    <a:pt x="346" y="240"/>
                    <a:pt x="250" y="228"/>
                  </a:cubicBezTo>
                  <a:cubicBezTo>
                    <a:pt x="243" y="227"/>
                    <a:pt x="236" y="226"/>
                    <a:pt x="229" y="226"/>
                  </a:cubicBezTo>
                  <a:cubicBezTo>
                    <a:pt x="151" y="226"/>
                    <a:pt x="71" y="282"/>
                    <a:pt x="60" y="359"/>
                  </a:cubicBezTo>
                  <a:cubicBezTo>
                    <a:pt x="0" y="692"/>
                    <a:pt x="238" y="966"/>
                    <a:pt x="560" y="966"/>
                  </a:cubicBezTo>
                  <a:cubicBezTo>
                    <a:pt x="1060" y="954"/>
                    <a:pt x="1262" y="323"/>
                    <a:pt x="846" y="25"/>
                  </a:cubicBezTo>
                  <a:cubicBezTo>
                    <a:pt x="820" y="8"/>
                    <a:pt x="791" y="0"/>
                    <a:pt x="7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9"/>
            <p:cNvSpPr/>
            <p:nvPr/>
          </p:nvSpPr>
          <p:spPr>
            <a:xfrm>
              <a:off x="3703743" y="3323942"/>
              <a:ext cx="183417" cy="182083"/>
            </a:xfrm>
            <a:custGeom>
              <a:rect b="b" l="l" r="r" t="t"/>
              <a:pathLst>
                <a:path extrusionOk="0" h="5734" w="5776">
                  <a:moveTo>
                    <a:pt x="2879" y="1"/>
                  </a:moveTo>
                  <a:cubicBezTo>
                    <a:pt x="2275" y="1"/>
                    <a:pt x="1659" y="191"/>
                    <a:pt x="1120" y="614"/>
                  </a:cubicBezTo>
                  <a:cubicBezTo>
                    <a:pt x="1048" y="674"/>
                    <a:pt x="1025" y="781"/>
                    <a:pt x="1084" y="852"/>
                  </a:cubicBezTo>
                  <a:cubicBezTo>
                    <a:pt x="1119" y="901"/>
                    <a:pt x="1170" y="925"/>
                    <a:pt x="1220" y="925"/>
                  </a:cubicBezTo>
                  <a:cubicBezTo>
                    <a:pt x="1257" y="925"/>
                    <a:pt x="1292" y="913"/>
                    <a:pt x="1322" y="888"/>
                  </a:cubicBezTo>
                  <a:cubicBezTo>
                    <a:pt x="1801" y="509"/>
                    <a:pt x="2346" y="339"/>
                    <a:pt x="2879" y="339"/>
                  </a:cubicBezTo>
                  <a:cubicBezTo>
                    <a:pt x="4191" y="339"/>
                    <a:pt x="5430" y="1370"/>
                    <a:pt x="5430" y="2876"/>
                  </a:cubicBezTo>
                  <a:cubicBezTo>
                    <a:pt x="5430" y="3472"/>
                    <a:pt x="5228" y="4055"/>
                    <a:pt x="4835" y="4507"/>
                  </a:cubicBezTo>
                  <a:cubicBezTo>
                    <a:pt x="4346" y="5079"/>
                    <a:pt x="3644" y="5412"/>
                    <a:pt x="2894" y="5412"/>
                  </a:cubicBezTo>
                  <a:cubicBezTo>
                    <a:pt x="1489" y="5412"/>
                    <a:pt x="346" y="4269"/>
                    <a:pt x="346" y="2864"/>
                  </a:cubicBezTo>
                  <a:cubicBezTo>
                    <a:pt x="346" y="2305"/>
                    <a:pt x="525" y="1769"/>
                    <a:pt x="870" y="1316"/>
                  </a:cubicBezTo>
                  <a:cubicBezTo>
                    <a:pt x="929" y="1245"/>
                    <a:pt x="906" y="1138"/>
                    <a:pt x="834" y="1078"/>
                  </a:cubicBezTo>
                  <a:cubicBezTo>
                    <a:pt x="804" y="1054"/>
                    <a:pt x="768" y="1041"/>
                    <a:pt x="732" y="1041"/>
                  </a:cubicBezTo>
                  <a:cubicBezTo>
                    <a:pt x="682" y="1041"/>
                    <a:pt x="631" y="1065"/>
                    <a:pt x="596" y="1114"/>
                  </a:cubicBezTo>
                  <a:cubicBezTo>
                    <a:pt x="203" y="1614"/>
                    <a:pt x="1" y="2221"/>
                    <a:pt x="1" y="2852"/>
                  </a:cubicBezTo>
                  <a:cubicBezTo>
                    <a:pt x="1" y="4448"/>
                    <a:pt x="1298" y="5734"/>
                    <a:pt x="2882" y="5734"/>
                  </a:cubicBezTo>
                  <a:cubicBezTo>
                    <a:pt x="3751" y="5734"/>
                    <a:pt x="4549" y="5365"/>
                    <a:pt x="5108" y="4698"/>
                  </a:cubicBezTo>
                  <a:cubicBezTo>
                    <a:pt x="5537" y="4174"/>
                    <a:pt x="5775" y="3519"/>
                    <a:pt x="5775" y="2852"/>
                  </a:cubicBezTo>
                  <a:cubicBezTo>
                    <a:pt x="5775" y="1158"/>
                    <a:pt x="4365" y="1"/>
                    <a:pt x="28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9"/>
            <p:cNvSpPr/>
            <p:nvPr/>
          </p:nvSpPr>
          <p:spPr>
            <a:xfrm>
              <a:off x="3733624" y="3358174"/>
              <a:ext cx="138039" cy="114667"/>
            </a:xfrm>
            <a:custGeom>
              <a:rect b="b" l="l" r="r" t="t"/>
              <a:pathLst>
                <a:path extrusionOk="0" h="3611" w="4347">
                  <a:moveTo>
                    <a:pt x="1965" y="0"/>
                  </a:moveTo>
                  <a:cubicBezTo>
                    <a:pt x="846" y="0"/>
                    <a:pt x="0" y="1000"/>
                    <a:pt x="179" y="2096"/>
                  </a:cubicBezTo>
                  <a:cubicBezTo>
                    <a:pt x="190" y="2183"/>
                    <a:pt x="270" y="2240"/>
                    <a:pt x="348" y="2240"/>
                  </a:cubicBezTo>
                  <a:cubicBezTo>
                    <a:pt x="355" y="2240"/>
                    <a:pt x="362" y="2240"/>
                    <a:pt x="369" y="2239"/>
                  </a:cubicBezTo>
                  <a:cubicBezTo>
                    <a:pt x="465" y="2215"/>
                    <a:pt x="524" y="2132"/>
                    <a:pt x="500" y="2036"/>
                  </a:cubicBezTo>
                  <a:cubicBezTo>
                    <a:pt x="347" y="1083"/>
                    <a:pt x="1112" y="331"/>
                    <a:pt x="1952" y="331"/>
                  </a:cubicBezTo>
                  <a:cubicBezTo>
                    <a:pt x="2288" y="331"/>
                    <a:pt x="2635" y="451"/>
                    <a:pt x="2941" y="727"/>
                  </a:cubicBezTo>
                  <a:cubicBezTo>
                    <a:pt x="3525" y="1262"/>
                    <a:pt x="3572" y="2191"/>
                    <a:pt x="3013" y="2798"/>
                  </a:cubicBezTo>
                  <a:cubicBezTo>
                    <a:pt x="2727" y="3116"/>
                    <a:pt x="2334" y="3271"/>
                    <a:pt x="1942" y="3271"/>
                  </a:cubicBezTo>
                  <a:cubicBezTo>
                    <a:pt x="1468" y="3271"/>
                    <a:pt x="995" y="3045"/>
                    <a:pt x="715" y="2608"/>
                  </a:cubicBezTo>
                  <a:cubicBezTo>
                    <a:pt x="684" y="2561"/>
                    <a:pt x="623" y="2530"/>
                    <a:pt x="564" y="2530"/>
                  </a:cubicBezTo>
                  <a:cubicBezTo>
                    <a:pt x="533" y="2530"/>
                    <a:pt x="502" y="2539"/>
                    <a:pt x="477" y="2560"/>
                  </a:cubicBezTo>
                  <a:cubicBezTo>
                    <a:pt x="393" y="2608"/>
                    <a:pt x="369" y="2727"/>
                    <a:pt x="429" y="2798"/>
                  </a:cubicBezTo>
                  <a:cubicBezTo>
                    <a:pt x="780" y="3337"/>
                    <a:pt x="1353" y="3611"/>
                    <a:pt x="1934" y="3611"/>
                  </a:cubicBezTo>
                  <a:cubicBezTo>
                    <a:pt x="2418" y="3611"/>
                    <a:pt x="2906" y="3421"/>
                    <a:pt x="3274" y="3036"/>
                  </a:cubicBezTo>
                  <a:cubicBezTo>
                    <a:pt x="4346" y="1882"/>
                    <a:pt x="3525" y="0"/>
                    <a:pt x="1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9"/>
            <p:cNvSpPr/>
            <p:nvPr/>
          </p:nvSpPr>
          <p:spPr>
            <a:xfrm>
              <a:off x="3777478" y="3386087"/>
              <a:ext cx="51062" cy="43282"/>
            </a:xfrm>
            <a:custGeom>
              <a:rect b="b" l="l" r="r" t="t"/>
              <a:pathLst>
                <a:path extrusionOk="0" h="1363" w="1608">
                  <a:moveTo>
                    <a:pt x="772" y="1"/>
                  </a:moveTo>
                  <a:cubicBezTo>
                    <a:pt x="765" y="1"/>
                    <a:pt x="758" y="1"/>
                    <a:pt x="750" y="2"/>
                  </a:cubicBezTo>
                  <a:cubicBezTo>
                    <a:pt x="215" y="110"/>
                    <a:pt x="0" y="776"/>
                    <a:pt x="393" y="1157"/>
                  </a:cubicBezTo>
                  <a:cubicBezTo>
                    <a:pt x="524" y="1294"/>
                    <a:pt x="697" y="1363"/>
                    <a:pt x="871" y="1363"/>
                  </a:cubicBezTo>
                  <a:cubicBezTo>
                    <a:pt x="1045" y="1363"/>
                    <a:pt x="1221" y="1294"/>
                    <a:pt x="1358" y="1157"/>
                  </a:cubicBezTo>
                  <a:cubicBezTo>
                    <a:pt x="1560" y="919"/>
                    <a:pt x="1608" y="610"/>
                    <a:pt x="1489" y="360"/>
                  </a:cubicBezTo>
                  <a:cubicBezTo>
                    <a:pt x="1457" y="296"/>
                    <a:pt x="1404" y="264"/>
                    <a:pt x="1348" y="264"/>
                  </a:cubicBezTo>
                  <a:cubicBezTo>
                    <a:pt x="1319" y="264"/>
                    <a:pt x="1290" y="272"/>
                    <a:pt x="1262" y="288"/>
                  </a:cubicBezTo>
                  <a:cubicBezTo>
                    <a:pt x="1179" y="324"/>
                    <a:pt x="1143" y="431"/>
                    <a:pt x="1191" y="502"/>
                  </a:cubicBezTo>
                  <a:cubicBezTo>
                    <a:pt x="1251" y="633"/>
                    <a:pt x="1239" y="788"/>
                    <a:pt x="1120" y="907"/>
                  </a:cubicBezTo>
                  <a:cubicBezTo>
                    <a:pt x="1054" y="973"/>
                    <a:pt x="965" y="1006"/>
                    <a:pt x="875" y="1006"/>
                  </a:cubicBezTo>
                  <a:cubicBezTo>
                    <a:pt x="786" y="1006"/>
                    <a:pt x="697" y="973"/>
                    <a:pt x="631" y="907"/>
                  </a:cubicBezTo>
                  <a:cubicBezTo>
                    <a:pt x="429" y="717"/>
                    <a:pt x="536" y="372"/>
                    <a:pt x="810" y="324"/>
                  </a:cubicBezTo>
                  <a:cubicBezTo>
                    <a:pt x="893" y="312"/>
                    <a:pt x="953" y="229"/>
                    <a:pt x="941" y="133"/>
                  </a:cubicBezTo>
                  <a:cubicBezTo>
                    <a:pt x="930" y="57"/>
                    <a:pt x="850" y="1"/>
                    <a:pt x="7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6" name="Google Shape;1316;p59"/>
          <p:cNvGrpSpPr/>
          <p:nvPr/>
        </p:nvGrpSpPr>
        <p:grpSpPr>
          <a:xfrm>
            <a:off x="6601033" y="4262313"/>
            <a:ext cx="182878" cy="182879"/>
            <a:chOff x="7429366" y="3223183"/>
            <a:chExt cx="334634" cy="333904"/>
          </a:xfrm>
        </p:grpSpPr>
        <p:sp>
          <p:nvSpPr>
            <p:cNvPr id="1317" name="Google Shape;1317;p59"/>
            <p:cNvSpPr/>
            <p:nvPr/>
          </p:nvSpPr>
          <p:spPr>
            <a:xfrm>
              <a:off x="7429366" y="3223183"/>
              <a:ext cx="334634" cy="333904"/>
            </a:xfrm>
            <a:custGeom>
              <a:rect b="b" l="l" r="r" t="t"/>
              <a:pathLst>
                <a:path extrusionOk="0" h="10515" w="10538">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9"/>
            <p:cNvSpPr/>
            <p:nvPr/>
          </p:nvSpPr>
          <p:spPr>
            <a:xfrm>
              <a:off x="7613514" y="3251541"/>
              <a:ext cx="74878" cy="74529"/>
            </a:xfrm>
            <a:custGeom>
              <a:rect b="b" l="l" r="r" t="t"/>
              <a:pathLst>
                <a:path extrusionOk="0" h="2347" w="2358">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59"/>
          <p:cNvGrpSpPr/>
          <p:nvPr/>
        </p:nvGrpSpPr>
        <p:grpSpPr>
          <a:xfrm>
            <a:off x="7296261" y="4292791"/>
            <a:ext cx="182898" cy="121924"/>
            <a:chOff x="5727616" y="4204699"/>
            <a:chExt cx="440505" cy="290018"/>
          </a:xfrm>
        </p:grpSpPr>
        <p:sp>
          <p:nvSpPr>
            <p:cNvPr id="1320" name="Google Shape;1320;p59"/>
            <p:cNvSpPr/>
            <p:nvPr/>
          </p:nvSpPr>
          <p:spPr>
            <a:xfrm>
              <a:off x="5727616" y="4204699"/>
              <a:ext cx="440505" cy="290018"/>
            </a:xfrm>
            <a:custGeom>
              <a:rect b="b" l="l" r="r" t="t"/>
              <a:pathLst>
                <a:path extrusionOk="0" h="9133" w="13872">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9"/>
            <p:cNvSpPr/>
            <p:nvPr/>
          </p:nvSpPr>
          <p:spPr>
            <a:xfrm>
              <a:off x="5779789" y="4416409"/>
              <a:ext cx="52205" cy="51475"/>
            </a:xfrm>
            <a:custGeom>
              <a:rect b="b" l="l" r="r" t="t"/>
              <a:pathLst>
                <a:path extrusionOk="0" h="1621" w="1644">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9"/>
            <p:cNvSpPr/>
            <p:nvPr/>
          </p:nvSpPr>
          <p:spPr>
            <a:xfrm>
              <a:off x="6048627" y="4416409"/>
              <a:ext cx="52205" cy="51856"/>
            </a:xfrm>
            <a:custGeom>
              <a:rect b="b" l="l" r="r" t="t"/>
              <a:pathLst>
                <a:path extrusionOk="0" h="1633" w="1644">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9"/>
            <p:cNvSpPr/>
            <p:nvPr/>
          </p:nvSpPr>
          <p:spPr>
            <a:xfrm>
              <a:off x="6000995" y="4365379"/>
              <a:ext cx="122892" cy="58016"/>
            </a:xfrm>
            <a:custGeom>
              <a:rect b="b" l="l" r="r" t="t"/>
              <a:pathLst>
                <a:path extrusionOk="0" h="1827" w="387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9"/>
            <p:cNvSpPr/>
            <p:nvPr/>
          </p:nvSpPr>
          <p:spPr>
            <a:xfrm>
              <a:off x="5816847" y="4230039"/>
              <a:ext cx="124797" cy="193610"/>
            </a:xfrm>
            <a:custGeom>
              <a:rect b="b" l="l" r="r" t="t"/>
              <a:pathLst>
                <a:path extrusionOk="0" h="6097" w="393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9"/>
            <p:cNvSpPr/>
            <p:nvPr/>
          </p:nvSpPr>
          <p:spPr>
            <a:xfrm>
              <a:off x="5954474" y="4230039"/>
              <a:ext cx="120256" cy="102854"/>
            </a:xfrm>
            <a:custGeom>
              <a:rect b="b" l="l" r="r" t="t"/>
              <a:pathLst>
                <a:path extrusionOk="0" h="3239" w="3787">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9"/>
            <p:cNvSpPr/>
            <p:nvPr/>
          </p:nvSpPr>
          <p:spPr>
            <a:xfrm>
              <a:off x="5876198" y="4333243"/>
              <a:ext cx="39376" cy="13274"/>
            </a:xfrm>
            <a:custGeom>
              <a:rect b="b" l="l" r="r" t="t"/>
              <a:pathLst>
                <a:path extrusionOk="0" h="418" w="124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9"/>
            <p:cNvSpPr/>
            <p:nvPr/>
          </p:nvSpPr>
          <p:spPr>
            <a:xfrm>
              <a:off x="5979433" y="4333243"/>
              <a:ext cx="39344" cy="13274"/>
            </a:xfrm>
            <a:custGeom>
              <a:rect b="b" l="l" r="r" t="t"/>
              <a:pathLst>
                <a:path extrusionOk="0" h="418" w="1239">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60"/>
          <p:cNvSpPr/>
          <p:nvPr/>
        </p:nvSpPr>
        <p:spPr>
          <a:xfrm>
            <a:off x="716450" y="1434875"/>
            <a:ext cx="4704000" cy="571500"/>
          </a:xfrm>
          <a:prstGeom prst="roundRect">
            <a:avLst>
              <a:gd fmla="val 50000" name="adj"/>
            </a:avLst>
          </a:prstGeom>
          <a:gradFill>
            <a:gsLst>
              <a:gs pos="0">
                <a:srgbClr val="08E0DB"/>
              </a:gs>
              <a:gs pos="100000">
                <a:srgbClr val="0336D0"/>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33" name="Google Shape;1333;p60"/>
          <p:cNvGraphicFramePr/>
          <p:nvPr/>
        </p:nvGraphicFramePr>
        <p:xfrm>
          <a:off x="716450" y="1433610"/>
          <a:ext cx="3000000" cy="3000000"/>
        </p:xfrm>
        <a:graphic>
          <a:graphicData uri="http://schemas.openxmlformats.org/drawingml/2006/table">
            <a:tbl>
              <a:tblPr>
                <a:noFill/>
                <a:tableStyleId>{066275CA-9882-437B-8576-B2F9BCF20BE9}</a:tableStyleId>
              </a:tblPr>
              <a:tblGrid>
                <a:gridCol w="672000"/>
                <a:gridCol w="672000"/>
                <a:gridCol w="672000"/>
                <a:gridCol w="672000"/>
                <a:gridCol w="672000"/>
                <a:gridCol w="672000"/>
                <a:gridCol w="672000"/>
              </a:tblGrid>
              <a:tr h="569900">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Mon</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Tue</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Wed</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Thu</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Fri</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Sat</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lt1"/>
                          </a:solidFill>
                          <a:latin typeface="Albert Sans"/>
                          <a:ea typeface="Albert Sans"/>
                          <a:cs typeface="Albert Sans"/>
                          <a:sym typeface="Albert Sans"/>
                        </a:rPr>
                        <a:t>Sun</a:t>
                      </a:r>
                      <a:endParaRPr b="1" sz="1800">
                        <a:solidFill>
                          <a:schemeClr val="lt1"/>
                        </a:solidFill>
                        <a:latin typeface="Albert Sans"/>
                        <a:ea typeface="Albert Sans"/>
                        <a:cs typeface="Albert Sans"/>
                        <a:sym typeface="Albert Sans"/>
                      </a:endParaRPr>
                    </a:p>
                  </a:txBody>
                  <a:tcPr marT="0" marB="0"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89525">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1</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2</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3</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4</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5</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6</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7</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89525">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8</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9</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10</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11</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12</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13</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14</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89525">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15</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16</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17</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18</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19</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20</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21</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r h="489525">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22</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23</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24</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25</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26</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27</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en">
                          <a:solidFill>
                            <a:schemeClr val="lt1"/>
                          </a:solidFill>
                          <a:latin typeface="Albert Sans"/>
                          <a:ea typeface="Albert Sans"/>
                          <a:cs typeface="Albert Sans"/>
                          <a:sym typeface="Albert Sans"/>
                        </a:rPr>
                        <a:t>28</a:t>
                      </a:r>
                      <a:endParaRPr>
                        <a:solidFill>
                          <a:schemeClr val="lt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solidFill>
                      <a:schemeClr val="accent3"/>
                    </a:solidFill>
                  </a:tcPr>
                </a:tc>
              </a:tr>
              <a:tr h="614875">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29</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30</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31</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1"/>
                        </a:solidFill>
                        <a:latin typeface="Albert Sans"/>
                        <a:ea typeface="Albert Sans"/>
                        <a:cs typeface="Albert Sans"/>
                        <a:sym typeface="Albert Sans"/>
                      </a:endParaRPr>
                    </a:p>
                  </a:txBody>
                  <a:tcPr marT="91425" marB="91425" marR="91425" marL="91425" anchor="ctr">
                    <a:lnL cap="flat" cmpd="sng" w="19050">
                      <a:solidFill>
                        <a:schemeClr val="accent2">
                          <a:alpha val="0"/>
                        </a:schemeClr>
                      </a:solidFill>
                      <a:prstDash val="solid"/>
                      <a:round/>
                      <a:headEnd len="sm" w="sm" type="none"/>
                      <a:tailEnd len="sm" w="sm" type="none"/>
                    </a:lnL>
                    <a:lnR cap="flat" cmpd="sng" w="19050">
                      <a:solidFill>
                        <a:schemeClr val="accent2">
                          <a:alpha val="0"/>
                        </a:schemeClr>
                      </a:solidFill>
                      <a:prstDash val="solid"/>
                      <a:round/>
                      <a:headEnd len="sm" w="sm" type="none"/>
                      <a:tailEnd len="sm" w="sm" type="none"/>
                    </a:lnR>
                    <a:lnT cap="flat" cmpd="sng" w="19050">
                      <a:solidFill>
                        <a:schemeClr val="accent2">
                          <a:alpha val="0"/>
                        </a:schemeClr>
                      </a:solidFill>
                      <a:prstDash val="solid"/>
                      <a:round/>
                      <a:headEnd len="sm" w="sm" type="none"/>
                      <a:tailEnd len="sm" w="sm" type="none"/>
                    </a:lnT>
                    <a:lnB cap="flat" cmpd="sng" w="19050">
                      <a:solidFill>
                        <a:schemeClr val="accent2">
                          <a:alpha val="0"/>
                        </a:schemeClr>
                      </a:solidFill>
                      <a:prstDash val="solid"/>
                      <a:round/>
                      <a:headEnd len="sm" w="sm" type="none"/>
                      <a:tailEnd len="sm" w="sm" type="none"/>
                    </a:lnB>
                  </a:tcPr>
                </a:tc>
              </a:tr>
            </a:tbl>
          </a:graphicData>
        </a:graphic>
      </p:graphicFrame>
      <p:sp>
        <p:nvSpPr>
          <p:cNvPr id="1334" name="Google Shape;1334;p60"/>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1335" name="Google Shape;1335;p60"/>
          <p:cNvGrpSpPr/>
          <p:nvPr/>
        </p:nvGrpSpPr>
        <p:grpSpPr>
          <a:xfrm>
            <a:off x="6284875" y="1454176"/>
            <a:ext cx="2145905" cy="925924"/>
            <a:chOff x="6284875" y="1358676"/>
            <a:chExt cx="2145905" cy="925924"/>
          </a:xfrm>
        </p:grpSpPr>
        <p:sp>
          <p:nvSpPr>
            <p:cNvPr id="1336" name="Google Shape;1336;p60"/>
            <p:cNvSpPr txBox="1"/>
            <p:nvPr/>
          </p:nvSpPr>
          <p:spPr>
            <a:xfrm>
              <a:off x="6284875" y="1358676"/>
              <a:ext cx="2145900" cy="3801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sp>
          <p:nvSpPr>
            <p:cNvPr id="1337" name="Google Shape;1337;p60"/>
            <p:cNvSpPr txBox="1"/>
            <p:nvPr/>
          </p:nvSpPr>
          <p:spPr>
            <a:xfrm>
              <a:off x="6284880" y="1700200"/>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Nunito"/>
                <a:ea typeface="Nunito"/>
                <a:cs typeface="Nunito"/>
                <a:sym typeface="Nunito"/>
              </a:endParaRPr>
            </a:p>
          </p:txBody>
        </p:sp>
      </p:grpSp>
      <p:grpSp>
        <p:nvGrpSpPr>
          <p:cNvPr id="1338" name="Google Shape;1338;p60"/>
          <p:cNvGrpSpPr/>
          <p:nvPr/>
        </p:nvGrpSpPr>
        <p:grpSpPr>
          <a:xfrm>
            <a:off x="6284875" y="2552364"/>
            <a:ext cx="2145902" cy="925924"/>
            <a:chOff x="6284875" y="2427913"/>
            <a:chExt cx="2145902" cy="925924"/>
          </a:xfrm>
        </p:grpSpPr>
        <p:sp>
          <p:nvSpPr>
            <p:cNvPr id="1339" name="Google Shape;1339;p60"/>
            <p:cNvSpPr txBox="1"/>
            <p:nvPr/>
          </p:nvSpPr>
          <p:spPr>
            <a:xfrm>
              <a:off x="6284877" y="2769438"/>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is the second planet from the Sun</a:t>
              </a:r>
              <a:endParaRPr>
                <a:solidFill>
                  <a:schemeClr val="dk1"/>
                </a:solidFill>
                <a:latin typeface="Nunito"/>
                <a:ea typeface="Nunito"/>
                <a:cs typeface="Nunito"/>
                <a:sym typeface="Nunito"/>
              </a:endParaRPr>
            </a:p>
          </p:txBody>
        </p:sp>
        <p:sp>
          <p:nvSpPr>
            <p:cNvPr id="1340" name="Google Shape;1340;p60"/>
            <p:cNvSpPr txBox="1"/>
            <p:nvPr/>
          </p:nvSpPr>
          <p:spPr>
            <a:xfrm>
              <a:off x="6284875" y="2427913"/>
              <a:ext cx="2145900" cy="3801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grpSp>
        <p:nvGrpSpPr>
          <p:cNvPr id="1341" name="Google Shape;1341;p60"/>
          <p:cNvGrpSpPr/>
          <p:nvPr/>
        </p:nvGrpSpPr>
        <p:grpSpPr>
          <a:xfrm>
            <a:off x="6284875" y="3650551"/>
            <a:ext cx="2145902" cy="925924"/>
            <a:chOff x="6284875" y="3497151"/>
            <a:chExt cx="2145902" cy="925924"/>
          </a:xfrm>
        </p:grpSpPr>
        <p:sp>
          <p:nvSpPr>
            <p:cNvPr id="1342" name="Google Shape;1342;p60"/>
            <p:cNvSpPr txBox="1"/>
            <p:nvPr/>
          </p:nvSpPr>
          <p:spPr>
            <a:xfrm>
              <a:off x="6284875" y="3838675"/>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Despite being red, Mars is actually a cold place</a:t>
              </a:r>
              <a:endParaRPr>
                <a:solidFill>
                  <a:schemeClr val="dk1"/>
                </a:solidFill>
                <a:latin typeface="Nunito"/>
                <a:ea typeface="Nunito"/>
                <a:cs typeface="Nunito"/>
                <a:sym typeface="Nunito"/>
              </a:endParaRPr>
            </a:p>
          </p:txBody>
        </p:sp>
        <p:sp>
          <p:nvSpPr>
            <p:cNvPr id="1343" name="Google Shape;1343;p60"/>
            <p:cNvSpPr txBox="1"/>
            <p:nvPr/>
          </p:nvSpPr>
          <p:spPr>
            <a:xfrm>
              <a:off x="6284878" y="3497151"/>
              <a:ext cx="2145900" cy="3801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grpSp>
      <p:sp>
        <p:nvSpPr>
          <p:cNvPr id="1344" name="Google Shape;1344;p60"/>
          <p:cNvSpPr/>
          <p:nvPr/>
        </p:nvSpPr>
        <p:spPr>
          <a:xfrm flipH="1" rot="-5400000">
            <a:off x="6005576" y="1504578"/>
            <a:ext cx="279300" cy="279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0"/>
          <p:cNvSpPr/>
          <p:nvPr/>
        </p:nvSpPr>
        <p:spPr>
          <a:xfrm flipH="1" rot="-5400000">
            <a:off x="6005576" y="2602765"/>
            <a:ext cx="279300" cy="279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0"/>
          <p:cNvSpPr/>
          <p:nvPr/>
        </p:nvSpPr>
        <p:spPr>
          <a:xfrm flipH="1" rot="-5400000">
            <a:off x="6005576" y="3700966"/>
            <a:ext cx="279300" cy="279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350" name="Shape 1350"/>
        <p:cNvGrpSpPr/>
        <p:nvPr/>
      </p:nvGrpSpPr>
      <p:grpSpPr>
        <a:xfrm>
          <a:off x="0" y="0"/>
          <a:ext cx="0" cy="0"/>
          <a:chOff x="0" y="0"/>
          <a:chExt cx="0" cy="0"/>
        </a:xfrm>
      </p:grpSpPr>
      <p:sp>
        <p:nvSpPr>
          <p:cNvPr id="1351" name="Google Shape;1351;p61"/>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352" name="Google Shape;1352;p61"/>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1353" name="Google Shape;1353;p61"/>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357" name="Shape 1357"/>
        <p:cNvGrpSpPr/>
        <p:nvPr/>
      </p:nvGrpSpPr>
      <p:grpSpPr>
        <a:xfrm>
          <a:off x="0" y="0"/>
          <a:ext cx="0" cy="0"/>
          <a:chOff x="0" y="0"/>
          <a:chExt cx="0" cy="0"/>
        </a:xfrm>
      </p:grpSpPr>
      <p:sp>
        <p:nvSpPr>
          <p:cNvPr id="1358" name="Google Shape;1358;p62"/>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359" name="Google Shape;1359;p62"/>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360" name="Google Shape;1360;p62"/>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364" name="Shape 1364"/>
        <p:cNvGrpSpPr/>
        <p:nvPr/>
      </p:nvGrpSpPr>
      <p:grpSpPr>
        <a:xfrm>
          <a:off x="0" y="0"/>
          <a:ext cx="0" cy="0"/>
          <a:chOff x="0" y="0"/>
          <a:chExt cx="0" cy="0"/>
        </a:xfrm>
      </p:grpSpPr>
      <p:sp>
        <p:nvSpPr>
          <p:cNvPr id="1365" name="Google Shape;1365;p63"/>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366" name="Google Shape;1366;p63"/>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367" name="Google Shape;1367;p63"/>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368" name="Google Shape;1368;p63"/>
          <p:cNvGrpSpPr/>
          <p:nvPr/>
        </p:nvGrpSpPr>
        <p:grpSpPr>
          <a:xfrm>
            <a:off x="6874322" y="1571957"/>
            <a:ext cx="1446116" cy="2863897"/>
            <a:chOff x="6529419" y="1724307"/>
            <a:chExt cx="1480463" cy="2931917"/>
          </a:xfrm>
        </p:grpSpPr>
        <p:grpSp>
          <p:nvGrpSpPr>
            <p:cNvPr id="1369" name="Google Shape;1369;p63"/>
            <p:cNvGrpSpPr/>
            <p:nvPr/>
          </p:nvGrpSpPr>
          <p:grpSpPr>
            <a:xfrm>
              <a:off x="6556827" y="1724307"/>
              <a:ext cx="956596" cy="944294"/>
              <a:chOff x="3800349" y="1238762"/>
              <a:chExt cx="1098904" cy="1084772"/>
            </a:xfrm>
          </p:grpSpPr>
          <p:grpSp>
            <p:nvGrpSpPr>
              <p:cNvPr id="1370" name="Google Shape;1370;p63"/>
              <p:cNvGrpSpPr/>
              <p:nvPr/>
            </p:nvGrpSpPr>
            <p:grpSpPr>
              <a:xfrm>
                <a:off x="3800349" y="1238762"/>
                <a:ext cx="1098904" cy="1084772"/>
                <a:chOff x="3800349" y="1238762"/>
                <a:chExt cx="1098904" cy="1084772"/>
              </a:xfrm>
            </p:grpSpPr>
            <p:sp>
              <p:nvSpPr>
                <p:cNvPr id="1371" name="Google Shape;1371;p63"/>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3"/>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3" name="Google Shape;1373;p63"/>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63"/>
            <p:cNvGrpSpPr/>
            <p:nvPr/>
          </p:nvGrpSpPr>
          <p:grpSpPr>
            <a:xfrm>
              <a:off x="7053286" y="2227254"/>
              <a:ext cx="956596" cy="944252"/>
              <a:chOff x="4370663" y="1816530"/>
              <a:chExt cx="1098904" cy="1084724"/>
            </a:xfrm>
          </p:grpSpPr>
          <p:grpSp>
            <p:nvGrpSpPr>
              <p:cNvPr id="1375" name="Google Shape;1375;p63"/>
              <p:cNvGrpSpPr/>
              <p:nvPr/>
            </p:nvGrpSpPr>
            <p:grpSpPr>
              <a:xfrm>
                <a:off x="4370663" y="1816530"/>
                <a:ext cx="1098904" cy="1084724"/>
                <a:chOff x="4370663" y="1816530"/>
                <a:chExt cx="1098904" cy="1084724"/>
              </a:xfrm>
            </p:grpSpPr>
            <p:sp>
              <p:nvSpPr>
                <p:cNvPr id="1376" name="Google Shape;1376;p63"/>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3"/>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63"/>
              <p:cNvGrpSpPr/>
              <p:nvPr/>
            </p:nvGrpSpPr>
            <p:grpSpPr>
              <a:xfrm>
                <a:off x="4732628" y="2171596"/>
                <a:ext cx="374986" cy="374572"/>
                <a:chOff x="3303268" y="3817349"/>
                <a:chExt cx="346056" cy="345674"/>
              </a:xfrm>
            </p:grpSpPr>
            <p:sp>
              <p:nvSpPr>
                <p:cNvPr id="1379" name="Google Shape;1379;p63"/>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3"/>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3"/>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3"/>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3" name="Google Shape;1383;p63"/>
            <p:cNvGrpSpPr/>
            <p:nvPr/>
          </p:nvGrpSpPr>
          <p:grpSpPr>
            <a:xfrm>
              <a:off x="6547098" y="2715744"/>
              <a:ext cx="956596" cy="944315"/>
              <a:chOff x="3789173" y="2377690"/>
              <a:chExt cx="1098904" cy="1084796"/>
            </a:xfrm>
          </p:grpSpPr>
          <p:grpSp>
            <p:nvGrpSpPr>
              <p:cNvPr id="1384" name="Google Shape;1384;p63"/>
              <p:cNvGrpSpPr/>
              <p:nvPr/>
            </p:nvGrpSpPr>
            <p:grpSpPr>
              <a:xfrm>
                <a:off x="3789173" y="2377690"/>
                <a:ext cx="1098904" cy="1084796"/>
                <a:chOff x="3789173" y="2377690"/>
                <a:chExt cx="1098904" cy="1084796"/>
              </a:xfrm>
            </p:grpSpPr>
            <p:sp>
              <p:nvSpPr>
                <p:cNvPr id="1385" name="Google Shape;1385;p63"/>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3"/>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7" name="Google Shape;1387;p63"/>
              <p:cNvGrpSpPr/>
              <p:nvPr/>
            </p:nvGrpSpPr>
            <p:grpSpPr>
              <a:xfrm>
                <a:off x="4151137" y="2732796"/>
                <a:ext cx="374986" cy="374572"/>
                <a:chOff x="3752358" y="3817349"/>
                <a:chExt cx="346056" cy="345674"/>
              </a:xfrm>
            </p:grpSpPr>
            <p:sp>
              <p:nvSpPr>
                <p:cNvPr id="1388" name="Google Shape;1388;p63"/>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3"/>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3"/>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3"/>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2" name="Google Shape;1392;p63"/>
            <p:cNvGrpSpPr/>
            <p:nvPr/>
          </p:nvGrpSpPr>
          <p:grpSpPr>
            <a:xfrm>
              <a:off x="7034853" y="3222917"/>
              <a:ext cx="956596" cy="944252"/>
              <a:chOff x="4349489" y="2960313"/>
              <a:chExt cx="1098904" cy="1084724"/>
            </a:xfrm>
          </p:grpSpPr>
          <p:grpSp>
            <p:nvGrpSpPr>
              <p:cNvPr id="1393" name="Google Shape;1393;p63"/>
              <p:cNvGrpSpPr/>
              <p:nvPr/>
            </p:nvGrpSpPr>
            <p:grpSpPr>
              <a:xfrm>
                <a:off x="4349489" y="2960313"/>
                <a:ext cx="1098904" cy="1084724"/>
                <a:chOff x="4349489" y="2960313"/>
                <a:chExt cx="1098904" cy="1084724"/>
              </a:xfrm>
            </p:grpSpPr>
            <p:sp>
              <p:nvSpPr>
                <p:cNvPr id="1394" name="Google Shape;1394;p63"/>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3"/>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6" name="Google Shape;1396;p63"/>
              <p:cNvGrpSpPr/>
              <p:nvPr/>
            </p:nvGrpSpPr>
            <p:grpSpPr>
              <a:xfrm>
                <a:off x="4732657" y="3315384"/>
                <a:ext cx="374952" cy="374572"/>
                <a:chOff x="4201447" y="3817349"/>
                <a:chExt cx="346024" cy="345674"/>
              </a:xfrm>
            </p:grpSpPr>
            <p:sp>
              <p:nvSpPr>
                <p:cNvPr id="1397" name="Google Shape;1397;p63"/>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3"/>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9" name="Google Shape;1399;p63"/>
            <p:cNvGrpSpPr/>
            <p:nvPr/>
          </p:nvGrpSpPr>
          <p:grpSpPr>
            <a:xfrm>
              <a:off x="6529419" y="3711909"/>
              <a:ext cx="956596" cy="944315"/>
              <a:chOff x="3768864" y="3522050"/>
              <a:chExt cx="1098904" cy="1084796"/>
            </a:xfrm>
          </p:grpSpPr>
          <p:grpSp>
            <p:nvGrpSpPr>
              <p:cNvPr id="1400" name="Google Shape;1400;p63"/>
              <p:cNvGrpSpPr/>
              <p:nvPr/>
            </p:nvGrpSpPr>
            <p:grpSpPr>
              <a:xfrm>
                <a:off x="3768864" y="3522050"/>
                <a:ext cx="1098904" cy="1084796"/>
                <a:chOff x="3768864" y="3522050"/>
                <a:chExt cx="1098904" cy="1084796"/>
              </a:xfrm>
            </p:grpSpPr>
            <p:sp>
              <p:nvSpPr>
                <p:cNvPr id="1401" name="Google Shape;1401;p63"/>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3"/>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63"/>
              <p:cNvGrpSpPr/>
              <p:nvPr/>
            </p:nvGrpSpPr>
            <p:grpSpPr>
              <a:xfrm>
                <a:off x="4139616" y="3871555"/>
                <a:ext cx="357419" cy="357005"/>
                <a:chOff x="7482229" y="3351230"/>
                <a:chExt cx="357419" cy="357005"/>
              </a:xfrm>
            </p:grpSpPr>
            <p:sp>
              <p:nvSpPr>
                <p:cNvPr id="1404" name="Google Shape;1404;p63"/>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3"/>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3"/>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3"/>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3"/>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cxnSp>
        <p:nvCxnSpPr>
          <p:cNvPr id="294" name="Google Shape;294;p32"/>
          <p:cNvCxnSpPr>
            <a:stCxn id="295" idx="2"/>
            <a:endCxn id="296" idx="0"/>
          </p:cNvCxnSpPr>
          <p:nvPr/>
        </p:nvCxnSpPr>
        <p:spPr>
          <a:xfrm>
            <a:off x="2618144" y="2071936"/>
            <a:ext cx="0" cy="243000"/>
          </a:xfrm>
          <a:prstGeom prst="straightConnector1">
            <a:avLst/>
          </a:prstGeom>
          <a:noFill/>
          <a:ln cap="flat" cmpd="sng" w="19050">
            <a:solidFill>
              <a:schemeClr val="accent3"/>
            </a:solidFill>
            <a:prstDash val="dot"/>
            <a:round/>
            <a:headEnd len="med" w="med" type="none"/>
            <a:tailEnd len="med" w="med" type="none"/>
          </a:ln>
        </p:spPr>
      </p:cxnSp>
      <p:cxnSp>
        <p:nvCxnSpPr>
          <p:cNvPr id="297" name="Google Shape;297;p32"/>
          <p:cNvCxnSpPr>
            <a:stCxn id="296" idx="2"/>
            <a:endCxn id="298" idx="0"/>
          </p:cNvCxnSpPr>
          <p:nvPr/>
        </p:nvCxnSpPr>
        <p:spPr>
          <a:xfrm>
            <a:off x="2618144" y="2867694"/>
            <a:ext cx="0" cy="243000"/>
          </a:xfrm>
          <a:prstGeom prst="straightConnector1">
            <a:avLst/>
          </a:prstGeom>
          <a:noFill/>
          <a:ln cap="flat" cmpd="sng" w="19050">
            <a:solidFill>
              <a:schemeClr val="accent3"/>
            </a:solidFill>
            <a:prstDash val="dot"/>
            <a:round/>
            <a:headEnd len="med" w="med" type="none"/>
            <a:tailEnd len="med" w="med" type="none"/>
          </a:ln>
        </p:spPr>
      </p:cxnSp>
      <p:cxnSp>
        <p:nvCxnSpPr>
          <p:cNvPr id="299" name="Google Shape;299;p32"/>
          <p:cNvCxnSpPr>
            <a:stCxn id="298" idx="2"/>
            <a:endCxn id="300" idx="0"/>
          </p:cNvCxnSpPr>
          <p:nvPr/>
        </p:nvCxnSpPr>
        <p:spPr>
          <a:xfrm>
            <a:off x="2618144" y="3663451"/>
            <a:ext cx="0" cy="243000"/>
          </a:xfrm>
          <a:prstGeom prst="straightConnector1">
            <a:avLst/>
          </a:prstGeom>
          <a:noFill/>
          <a:ln cap="flat" cmpd="sng" w="19050">
            <a:solidFill>
              <a:schemeClr val="accent3"/>
            </a:solidFill>
            <a:prstDash val="dot"/>
            <a:round/>
            <a:headEnd len="med" w="med" type="none"/>
            <a:tailEnd len="med" w="med" type="none"/>
          </a:ln>
        </p:spPr>
      </p:cxnSp>
      <p:cxnSp>
        <p:nvCxnSpPr>
          <p:cNvPr id="301" name="Google Shape;301;p32"/>
          <p:cNvCxnSpPr>
            <a:stCxn id="302" idx="1"/>
            <a:endCxn id="295" idx="3"/>
          </p:cNvCxnSpPr>
          <p:nvPr/>
        </p:nvCxnSpPr>
        <p:spPr>
          <a:xfrm rot="10800000">
            <a:off x="4364352" y="1795486"/>
            <a:ext cx="1063500" cy="0"/>
          </a:xfrm>
          <a:prstGeom prst="straightConnector1">
            <a:avLst/>
          </a:prstGeom>
          <a:noFill/>
          <a:ln cap="flat" cmpd="sng" w="19050">
            <a:solidFill>
              <a:schemeClr val="accent3"/>
            </a:solidFill>
            <a:prstDash val="dot"/>
            <a:round/>
            <a:headEnd len="med" w="med" type="none"/>
            <a:tailEnd len="med" w="med" type="none"/>
          </a:ln>
        </p:spPr>
      </p:cxnSp>
      <p:cxnSp>
        <p:nvCxnSpPr>
          <p:cNvPr id="303" name="Google Shape;303;p32"/>
          <p:cNvCxnSpPr>
            <a:stCxn id="304" idx="1"/>
            <a:endCxn id="296" idx="3"/>
          </p:cNvCxnSpPr>
          <p:nvPr/>
        </p:nvCxnSpPr>
        <p:spPr>
          <a:xfrm rot="10800000">
            <a:off x="4077252" y="2591252"/>
            <a:ext cx="1350600" cy="0"/>
          </a:xfrm>
          <a:prstGeom prst="straightConnector1">
            <a:avLst/>
          </a:prstGeom>
          <a:noFill/>
          <a:ln cap="flat" cmpd="sng" w="19050">
            <a:solidFill>
              <a:schemeClr val="accent3"/>
            </a:solidFill>
            <a:prstDash val="dot"/>
            <a:round/>
            <a:headEnd len="med" w="med" type="none"/>
            <a:tailEnd len="med" w="med" type="none"/>
          </a:ln>
        </p:spPr>
      </p:cxnSp>
      <p:cxnSp>
        <p:nvCxnSpPr>
          <p:cNvPr id="305" name="Google Shape;305;p32"/>
          <p:cNvCxnSpPr>
            <a:stCxn id="306" idx="1"/>
            <a:endCxn id="298" idx="3"/>
          </p:cNvCxnSpPr>
          <p:nvPr/>
        </p:nvCxnSpPr>
        <p:spPr>
          <a:xfrm rot="10800000">
            <a:off x="3732552" y="3387018"/>
            <a:ext cx="1695300" cy="0"/>
          </a:xfrm>
          <a:prstGeom prst="straightConnector1">
            <a:avLst/>
          </a:prstGeom>
          <a:noFill/>
          <a:ln cap="flat" cmpd="sng" w="19050">
            <a:solidFill>
              <a:schemeClr val="accent3"/>
            </a:solidFill>
            <a:prstDash val="dot"/>
            <a:round/>
            <a:headEnd len="med" w="med" type="none"/>
            <a:tailEnd len="med" w="med" type="none"/>
          </a:ln>
        </p:spPr>
      </p:cxnSp>
      <p:cxnSp>
        <p:nvCxnSpPr>
          <p:cNvPr id="307" name="Google Shape;307;p32"/>
          <p:cNvCxnSpPr>
            <a:stCxn id="308" idx="1"/>
            <a:endCxn id="300" idx="3"/>
          </p:cNvCxnSpPr>
          <p:nvPr/>
        </p:nvCxnSpPr>
        <p:spPr>
          <a:xfrm rot="10800000">
            <a:off x="3431052" y="4182784"/>
            <a:ext cx="1996800" cy="0"/>
          </a:xfrm>
          <a:prstGeom prst="straightConnector1">
            <a:avLst/>
          </a:prstGeom>
          <a:noFill/>
          <a:ln cap="flat" cmpd="sng" w="19050">
            <a:solidFill>
              <a:schemeClr val="accent3"/>
            </a:solidFill>
            <a:prstDash val="dot"/>
            <a:round/>
            <a:headEnd len="med" w="med" type="none"/>
            <a:tailEnd len="med" w="med" type="none"/>
          </a:ln>
        </p:spPr>
      </p:cxnSp>
      <p:sp>
        <p:nvSpPr>
          <p:cNvPr id="309" name="Google Shape;309;p32"/>
          <p:cNvSpPr/>
          <p:nvPr/>
        </p:nvSpPr>
        <p:spPr>
          <a:xfrm flipH="1" rot="10800000">
            <a:off x="880844" y="2237514"/>
            <a:ext cx="3474600" cy="7074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flipH="1" rot="-5400000">
            <a:off x="880856" y="2237455"/>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p:nvPr/>
        </p:nvSpPr>
        <p:spPr>
          <a:xfrm flipH="1" rot="10800000">
            <a:off x="1017944" y="3033212"/>
            <a:ext cx="3200400" cy="7074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p:nvPr/>
        </p:nvSpPr>
        <p:spPr>
          <a:xfrm flipH="1" rot="-5400000">
            <a:off x="1017956" y="3033152"/>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p:nvPr/>
        </p:nvSpPr>
        <p:spPr>
          <a:xfrm flipH="1" rot="10800000">
            <a:off x="1155044" y="3828909"/>
            <a:ext cx="2926200" cy="7074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2"/>
          <p:cNvSpPr/>
          <p:nvPr/>
        </p:nvSpPr>
        <p:spPr>
          <a:xfrm flipH="1" rot="-5400000">
            <a:off x="1155056" y="3828849"/>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p:nvPr/>
        </p:nvSpPr>
        <p:spPr>
          <a:xfrm flipH="1" rot="10800000">
            <a:off x="743594" y="1441817"/>
            <a:ext cx="3749100" cy="7074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flipH="1" rot="-5400000">
            <a:off x="743606" y="1441758"/>
            <a:ext cx="707400" cy="707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a:off x="5427852" y="1519036"/>
            <a:ext cx="3008400" cy="552900"/>
          </a:xfrm>
          <a:prstGeom prst="rect">
            <a:avLst/>
          </a:prstGeom>
          <a:noFill/>
          <a:ln>
            <a:noFill/>
          </a:ln>
        </p:spPr>
        <p:txBody>
          <a:bodyPr anchorCtr="0" anchor="ctr" bIns="91425" lIns="182875" spcFirstLastPara="1" rIns="137150"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Mercury is the closest planet to the Sun and the smallest one</a:t>
            </a:r>
            <a:endParaRPr>
              <a:solidFill>
                <a:schemeClr val="dk1"/>
              </a:solidFill>
              <a:latin typeface="Albert Sans"/>
              <a:ea typeface="Albert Sans"/>
              <a:cs typeface="Albert Sans"/>
              <a:sym typeface="Albert Sans"/>
            </a:endParaRPr>
          </a:p>
        </p:txBody>
      </p:sp>
      <p:sp>
        <p:nvSpPr>
          <p:cNvPr id="295" name="Google Shape;295;p32"/>
          <p:cNvSpPr/>
          <p:nvPr/>
        </p:nvSpPr>
        <p:spPr>
          <a:xfrm>
            <a:off x="871994" y="1519036"/>
            <a:ext cx="3492300" cy="55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Awareness</a:t>
            </a:r>
            <a:endParaRPr b="1" sz="2400">
              <a:solidFill>
                <a:schemeClr val="lt1"/>
              </a:solidFill>
              <a:latin typeface="Albert Sans"/>
              <a:ea typeface="Albert Sans"/>
              <a:cs typeface="Albert Sans"/>
              <a:sym typeface="Albert Sans"/>
            </a:endParaRPr>
          </a:p>
        </p:txBody>
      </p:sp>
      <p:sp>
        <p:nvSpPr>
          <p:cNvPr id="304" name="Google Shape;304;p32"/>
          <p:cNvSpPr/>
          <p:nvPr/>
        </p:nvSpPr>
        <p:spPr>
          <a:xfrm>
            <a:off x="5427852" y="2314802"/>
            <a:ext cx="3008400" cy="552900"/>
          </a:xfrm>
          <a:prstGeom prst="rect">
            <a:avLst/>
          </a:prstGeom>
          <a:noFill/>
          <a:ln>
            <a:noFill/>
          </a:ln>
        </p:spPr>
        <p:txBody>
          <a:bodyPr anchorCtr="0" anchor="ctr" bIns="91425" lIns="182875" spcFirstLastPara="1" rIns="137150"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Venus is the second planet from the Sun and it is very hot</a:t>
            </a:r>
            <a:endParaRPr>
              <a:solidFill>
                <a:schemeClr val="dk1"/>
              </a:solidFill>
              <a:latin typeface="Albert Sans"/>
              <a:ea typeface="Albert Sans"/>
              <a:cs typeface="Albert Sans"/>
              <a:sym typeface="Albert Sans"/>
            </a:endParaRPr>
          </a:p>
        </p:txBody>
      </p:sp>
      <p:sp>
        <p:nvSpPr>
          <p:cNvPr id="296" name="Google Shape;296;p32"/>
          <p:cNvSpPr/>
          <p:nvPr/>
        </p:nvSpPr>
        <p:spPr>
          <a:xfrm>
            <a:off x="1159094" y="2314794"/>
            <a:ext cx="2918100" cy="55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Interest</a:t>
            </a:r>
            <a:endParaRPr b="1" sz="2400">
              <a:solidFill>
                <a:schemeClr val="lt1"/>
              </a:solidFill>
              <a:latin typeface="Albert Sans"/>
              <a:ea typeface="Albert Sans"/>
              <a:cs typeface="Albert Sans"/>
              <a:sym typeface="Albert Sans"/>
            </a:endParaRPr>
          </a:p>
        </p:txBody>
      </p:sp>
      <p:sp>
        <p:nvSpPr>
          <p:cNvPr id="306" name="Google Shape;306;p32"/>
          <p:cNvSpPr/>
          <p:nvPr/>
        </p:nvSpPr>
        <p:spPr>
          <a:xfrm>
            <a:off x="5427852" y="3110568"/>
            <a:ext cx="3008400" cy="552900"/>
          </a:xfrm>
          <a:prstGeom prst="rect">
            <a:avLst/>
          </a:prstGeom>
          <a:noFill/>
          <a:ln>
            <a:noFill/>
          </a:ln>
        </p:spPr>
        <p:txBody>
          <a:bodyPr anchorCtr="0" anchor="ctr" bIns="91425" lIns="182875" spcFirstLastPara="1" rIns="137150"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Saturn is a gas giant, composed mostly of hydrogen and helium</a:t>
            </a:r>
            <a:endParaRPr>
              <a:solidFill>
                <a:schemeClr val="dk1"/>
              </a:solidFill>
              <a:latin typeface="Albert Sans"/>
              <a:ea typeface="Albert Sans"/>
              <a:cs typeface="Albert Sans"/>
              <a:sym typeface="Albert Sans"/>
            </a:endParaRPr>
          </a:p>
        </p:txBody>
      </p:sp>
      <p:sp>
        <p:nvSpPr>
          <p:cNvPr id="298" name="Google Shape;298;p32"/>
          <p:cNvSpPr/>
          <p:nvPr/>
        </p:nvSpPr>
        <p:spPr>
          <a:xfrm>
            <a:off x="1503644" y="3110551"/>
            <a:ext cx="2229000" cy="55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solidFill>
                  <a:schemeClr val="lt1"/>
                </a:solidFill>
                <a:latin typeface="Albert Sans"/>
                <a:ea typeface="Albert Sans"/>
                <a:cs typeface="Albert Sans"/>
                <a:sym typeface="Albert Sans"/>
              </a:rPr>
              <a:t>Decision</a:t>
            </a:r>
            <a:endParaRPr b="1" sz="2400">
              <a:solidFill>
                <a:schemeClr val="lt1"/>
              </a:solidFill>
              <a:latin typeface="Albert Sans"/>
              <a:ea typeface="Albert Sans"/>
              <a:cs typeface="Albert Sans"/>
              <a:sym typeface="Albert Sans"/>
            </a:endParaRPr>
          </a:p>
        </p:txBody>
      </p:sp>
      <p:sp>
        <p:nvSpPr>
          <p:cNvPr id="308" name="Google Shape;308;p32"/>
          <p:cNvSpPr/>
          <p:nvPr/>
        </p:nvSpPr>
        <p:spPr>
          <a:xfrm>
            <a:off x="5427852" y="3906334"/>
            <a:ext cx="3008400" cy="552900"/>
          </a:xfrm>
          <a:prstGeom prst="rect">
            <a:avLst/>
          </a:prstGeom>
          <a:noFill/>
          <a:ln>
            <a:noFill/>
          </a:ln>
        </p:spPr>
        <p:txBody>
          <a:bodyPr anchorCtr="0" anchor="ctr" bIns="91425" lIns="182875" spcFirstLastPara="1" rIns="137150"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the biggest planet in the Solar System. It’s a gas giant</a:t>
            </a:r>
            <a:endParaRPr>
              <a:solidFill>
                <a:schemeClr val="dk1"/>
              </a:solidFill>
              <a:latin typeface="Albert Sans"/>
              <a:ea typeface="Albert Sans"/>
              <a:cs typeface="Albert Sans"/>
              <a:sym typeface="Albert Sans"/>
            </a:endParaRPr>
          </a:p>
        </p:txBody>
      </p:sp>
      <p:sp>
        <p:nvSpPr>
          <p:cNvPr id="300" name="Google Shape;300;p32"/>
          <p:cNvSpPr/>
          <p:nvPr/>
        </p:nvSpPr>
        <p:spPr>
          <a:xfrm>
            <a:off x="1805144" y="3906334"/>
            <a:ext cx="1626000" cy="55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Purchase</a:t>
            </a:r>
            <a:endParaRPr b="1" sz="2400">
              <a:solidFill>
                <a:schemeClr val="lt1"/>
              </a:solidFill>
              <a:latin typeface="Albert Sans"/>
              <a:ea typeface="Albert Sans"/>
              <a:cs typeface="Albert Sans"/>
              <a:sym typeface="Albert Sans"/>
            </a:endParaRPr>
          </a:p>
        </p:txBody>
      </p:sp>
      <p:sp>
        <p:nvSpPr>
          <p:cNvPr id="317" name="Google Shape;317;p32"/>
          <p:cNvSpPr/>
          <p:nvPr/>
        </p:nvSpPr>
        <p:spPr>
          <a:xfrm>
            <a:off x="1493722" y="4045301"/>
            <a:ext cx="49613" cy="95408"/>
          </a:xfrm>
          <a:custGeom>
            <a:rect b="b" l="l" r="r" t="t"/>
            <a:pathLst>
              <a:path extrusionOk="0" h="3819" w="1968">
                <a:moveTo>
                  <a:pt x="1046" y="1"/>
                </a:moveTo>
                <a:cubicBezTo>
                  <a:pt x="873" y="1"/>
                  <a:pt x="758" y="116"/>
                  <a:pt x="758" y="231"/>
                </a:cubicBezTo>
                <a:lnTo>
                  <a:pt x="758" y="462"/>
                </a:lnTo>
                <a:cubicBezTo>
                  <a:pt x="470" y="577"/>
                  <a:pt x="239" y="807"/>
                  <a:pt x="181" y="1096"/>
                </a:cubicBezTo>
                <a:cubicBezTo>
                  <a:pt x="124" y="1384"/>
                  <a:pt x="181" y="1614"/>
                  <a:pt x="412" y="1787"/>
                </a:cubicBezTo>
                <a:cubicBezTo>
                  <a:pt x="527" y="1902"/>
                  <a:pt x="758" y="2017"/>
                  <a:pt x="1161" y="2133"/>
                </a:cubicBezTo>
                <a:cubicBezTo>
                  <a:pt x="1449" y="2190"/>
                  <a:pt x="1391" y="2421"/>
                  <a:pt x="1391" y="2536"/>
                </a:cubicBezTo>
                <a:cubicBezTo>
                  <a:pt x="1391" y="2709"/>
                  <a:pt x="1218" y="2881"/>
                  <a:pt x="988" y="2881"/>
                </a:cubicBezTo>
                <a:cubicBezTo>
                  <a:pt x="700" y="2881"/>
                  <a:pt x="642" y="2881"/>
                  <a:pt x="470" y="2766"/>
                </a:cubicBezTo>
                <a:cubicBezTo>
                  <a:pt x="408" y="2729"/>
                  <a:pt x="349" y="2714"/>
                  <a:pt x="297" y="2714"/>
                </a:cubicBezTo>
                <a:cubicBezTo>
                  <a:pt x="104" y="2714"/>
                  <a:pt x="0" y="2931"/>
                  <a:pt x="181" y="3112"/>
                </a:cubicBezTo>
                <a:lnTo>
                  <a:pt x="181" y="3170"/>
                </a:lnTo>
                <a:cubicBezTo>
                  <a:pt x="412" y="3285"/>
                  <a:pt x="585" y="3342"/>
                  <a:pt x="758" y="3342"/>
                </a:cubicBezTo>
                <a:lnTo>
                  <a:pt x="758" y="3573"/>
                </a:lnTo>
                <a:cubicBezTo>
                  <a:pt x="758" y="3688"/>
                  <a:pt x="815" y="3746"/>
                  <a:pt x="930" y="3803"/>
                </a:cubicBezTo>
                <a:cubicBezTo>
                  <a:pt x="951" y="3813"/>
                  <a:pt x="973" y="3818"/>
                  <a:pt x="996" y="3818"/>
                </a:cubicBezTo>
                <a:cubicBezTo>
                  <a:pt x="1101" y="3818"/>
                  <a:pt x="1218" y="3715"/>
                  <a:pt x="1218" y="3573"/>
                </a:cubicBezTo>
                <a:lnTo>
                  <a:pt x="1218" y="3342"/>
                </a:lnTo>
                <a:cubicBezTo>
                  <a:pt x="1564" y="3227"/>
                  <a:pt x="1852" y="2881"/>
                  <a:pt x="1852" y="2593"/>
                </a:cubicBezTo>
                <a:cubicBezTo>
                  <a:pt x="1967" y="2190"/>
                  <a:pt x="1737" y="1787"/>
                  <a:pt x="1334" y="1672"/>
                </a:cubicBezTo>
                <a:cubicBezTo>
                  <a:pt x="1103" y="1614"/>
                  <a:pt x="815" y="1499"/>
                  <a:pt x="700" y="1384"/>
                </a:cubicBezTo>
                <a:cubicBezTo>
                  <a:pt x="527" y="1268"/>
                  <a:pt x="700" y="980"/>
                  <a:pt x="815" y="923"/>
                </a:cubicBezTo>
                <a:cubicBezTo>
                  <a:pt x="870" y="912"/>
                  <a:pt x="923" y="907"/>
                  <a:pt x="973" y="907"/>
                </a:cubicBezTo>
                <a:cubicBezTo>
                  <a:pt x="1183" y="907"/>
                  <a:pt x="1334" y="991"/>
                  <a:pt x="1334" y="1038"/>
                </a:cubicBezTo>
                <a:cubicBezTo>
                  <a:pt x="1387" y="1091"/>
                  <a:pt x="1447" y="1114"/>
                  <a:pt x="1504" y="1114"/>
                </a:cubicBezTo>
                <a:cubicBezTo>
                  <a:pt x="1691" y="1114"/>
                  <a:pt x="1843" y="869"/>
                  <a:pt x="1622" y="692"/>
                </a:cubicBezTo>
                <a:cubicBezTo>
                  <a:pt x="1564" y="577"/>
                  <a:pt x="1391" y="519"/>
                  <a:pt x="1218" y="462"/>
                </a:cubicBezTo>
                <a:lnTo>
                  <a:pt x="1218" y="231"/>
                </a:lnTo>
                <a:cubicBezTo>
                  <a:pt x="1218" y="174"/>
                  <a:pt x="1161" y="59"/>
                  <a:pt x="10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2"/>
          <p:cNvSpPr/>
          <p:nvPr/>
        </p:nvSpPr>
        <p:spPr>
          <a:xfrm>
            <a:off x="1315285" y="3981420"/>
            <a:ext cx="402326" cy="402343"/>
          </a:xfrm>
          <a:custGeom>
            <a:rect b="b" l="l" r="r" t="t"/>
            <a:pathLst>
              <a:path extrusionOk="0" h="16105" w="15959">
                <a:moveTo>
                  <a:pt x="5185" y="542"/>
                </a:moveTo>
                <a:lnTo>
                  <a:pt x="5416" y="1118"/>
                </a:lnTo>
                <a:cubicBezTo>
                  <a:pt x="5378" y="1125"/>
                  <a:pt x="5339" y="1129"/>
                  <a:pt x="5300" y="1129"/>
                </a:cubicBezTo>
                <a:cubicBezTo>
                  <a:pt x="5040" y="1129"/>
                  <a:pt x="4759" y="972"/>
                  <a:pt x="4609" y="772"/>
                </a:cubicBezTo>
                <a:lnTo>
                  <a:pt x="5185" y="542"/>
                </a:lnTo>
                <a:close/>
                <a:moveTo>
                  <a:pt x="10947" y="542"/>
                </a:moveTo>
                <a:lnTo>
                  <a:pt x="11523" y="772"/>
                </a:lnTo>
                <a:cubicBezTo>
                  <a:pt x="11373" y="972"/>
                  <a:pt x="11092" y="1129"/>
                  <a:pt x="10794" y="1129"/>
                </a:cubicBezTo>
                <a:cubicBezTo>
                  <a:pt x="10749" y="1129"/>
                  <a:pt x="10704" y="1125"/>
                  <a:pt x="10659" y="1118"/>
                </a:cubicBezTo>
                <a:lnTo>
                  <a:pt x="10947" y="542"/>
                </a:lnTo>
                <a:close/>
                <a:moveTo>
                  <a:pt x="1902" y="1924"/>
                </a:moveTo>
                <a:lnTo>
                  <a:pt x="1902" y="1924"/>
                </a:lnTo>
                <a:cubicBezTo>
                  <a:pt x="1959" y="2212"/>
                  <a:pt x="1786" y="2558"/>
                  <a:pt x="1556" y="2731"/>
                </a:cubicBezTo>
                <a:lnTo>
                  <a:pt x="1326" y="2155"/>
                </a:lnTo>
                <a:lnTo>
                  <a:pt x="1902" y="1924"/>
                </a:lnTo>
                <a:close/>
                <a:moveTo>
                  <a:pt x="14230" y="1924"/>
                </a:moveTo>
                <a:lnTo>
                  <a:pt x="14806" y="2155"/>
                </a:lnTo>
                <a:lnTo>
                  <a:pt x="14576" y="2731"/>
                </a:lnTo>
                <a:cubicBezTo>
                  <a:pt x="14288" y="2558"/>
                  <a:pt x="14173" y="2212"/>
                  <a:pt x="14230" y="1924"/>
                </a:cubicBezTo>
                <a:close/>
                <a:moveTo>
                  <a:pt x="4667" y="3825"/>
                </a:moveTo>
                <a:cubicBezTo>
                  <a:pt x="4667" y="4056"/>
                  <a:pt x="4609" y="4229"/>
                  <a:pt x="4609" y="4459"/>
                </a:cubicBezTo>
                <a:cubicBezTo>
                  <a:pt x="4609" y="5093"/>
                  <a:pt x="4782" y="5669"/>
                  <a:pt x="5070" y="6187"/>
                </a:cubicBezTo>
                <a:cubicBezTo>
                  <a:pt x="4985" y="6204"/>
                  <a:pt x="4900" y="6213"/>
                  <a:pt x="4816" y="6213"/>
                </a:cubicBezTo>
                <a:cubicBezTo>
                  <a:pt x="4332" y="6213"/>
                  <a:pt x="3884" y="5938"/>
                  <a:pt x="3688" y="5496"/>
                </a:cubicBezTo>
                <a:cubicBezTo>
                  <a:pt x="3457" y="4862"/>
                  <a:pt x="3688" y="4171"/>
                  <a:pt x="4321" y="3883"/>
                </a:cubicBezTo>
                <a:cubicBezTo>
                  <a:pt x="4437" y="3883"/>
                  <a:pt x="4552" y="3825"/>
                  <a:pt x="4667" y="3825"/>
                </a:cubicBezTo>
                <a:close/>
                <a:moveTo>
                  <a:pt x="11465" y="3825"/>
                </a:moveTo>
                <a:cubicBezTo>
                  <a:pt x="11580" y="3825"/>
                  <a:pt x="11696" y="3883"/>
                  <a:pt x="11811" y="3941"/>
                </a:cubicBezTo>
                <a:cubicBezTo>
                  <a:pt x="12387" y="4171"/>
                  <a:pt x="12675" y="4862"/>
                  <a:pt x="12444" y="5496"/>
                </a:cubicBezTo>
                <a:cubicBezTo>
                  <a:pt x="12272" y="5842"/>
                  <a:pt x="11926" y="6130"/>
                  <a:pt x="11523" y="6187"/>
                </a:cubicBezTo>
                <a:cubicBezTo>
                  <a:pt x="11484" y="6207"/>
                  <a:pt x="11439" y="6213"/>
                  <a:pt x="11390" y="6213"/>
                </a:cubicBezTo>
                <a:cubicBezTo>
                  <a:pt x="11292" y="6213"/>
                  <a:pt x="11177" y="6187"/>
                  <a:pt x="11062" y="6187"/>
                </a:cubicBezTo>
                <a:cubicBezTo>
                  <a:pt x="11350" y="5669"/>
                  <a:pt x="11523" y="5093"/>
                  <a:pt x="11523" y="4459"/>
                </a:cubicBezTo>
                <a:cubicBezTo>
                  <a:pt x="11523" y="4229"/>
                  <a:pt x="11465" y="4056"/>
                  <a:pt x="11465" y="3825"/>
                </a:cubicBezTo>
                <a:close/>
                <a:moveTo>
                  <a:pt x="8066" y="1521"/>
                </a:moveTo>
                <a:cubicBezTo>
                  <a:pt x="8757" y="1521"/>
                  <a:pt x="9449" y="1751"/>
                  <a:pt x="9852" y="2097"/>
                </a:cubicBezTo>
                <a:cubicBezTo>
                  <a:pt x="10601" y="2673"/>
                  <a:pt x="11062" y="3537"/>
                  <a:pt x="11062" y="4459"/>
                </a:cubicBezTo>
                <a:cubicBezTo>
                  <a:pt x="11062" y="5669"/>
                  <a:pt x="10313" y="6764"/>
                  <a:pt x="9218" y="7224"/>
                </a:cubicBezTo>
                <a:cubicBezTo>
                  <a:pt x="8815" y="6994"/>
                  <a:pt x="8354" y="6879"/>
                  <a:pt x="7893" y="6879"/>
                </a:cubicBezTo>
                <a:cubicBezTo>
                  <a:pt x="7490" y="6879"/>
                  <a:pt x="7087" y="6994"/>
                  <a:pt x="6741" y="7109"/>
                </a:cubicBezTo>
                <a:cubicBezTo>
                  <a:pt x="5704" y="6648"/>
                  <a:pt x="5070" y="5611"/>
                  <a:pt x="5070" y="4459"/>
                </a:cubicBezTo>
                <a:cubicBezTo>
                  <a:pt x="5070" y="2846"/>
                  <a:pt x="6395" y="1521"/>
                  <a:pt x="8066" y="1521"/>
                </a:cubicBezTo>
                <a:close/>
                <a:moveTo>
                  <a:pt x="14346" y="4517"/>
                </a:moveTo>
                <a:lnTo>
                  <a:pt x="15383" y="5266"/>
                </a:lnTo>
                <a:lnTo>
                  <a:pt x="13251" y="8146"/>
                </a:lnTo>
                <a:cubicBezTo>
                  <a:pt x="13136" y="8089"/>
                  <a:pt x="12963" y="8089"/>
                  <a:pt x="12848" y="8089"/>
                </a:cubicBezTo>
                <a:lnTo>
                  <a:pt x="12790" y="8089"/>
                </a:lnTo>
                <a:lnTo>
                  <a:pt x="14346" y="4517"/>
                </a:lnTo>
                <a:close/>
                <a:moveTo>
                  <a:pt x="4148" y="945"/>
                </a:moveTo>
                <a:cubicBezTo>
                  <a:pt x="4379" y="1314"/>
                  <a:pt x="4831" y="1572"/>
                  <a:pt x="5268" y="1572"/>
                </a:cubicBezTo>
                <a:cubicBezTo>
                  <a:pt x="5377" y="1572"/>
                  <a:pt x="5485" y="1556"/>
                  <a:pt x="5589" y="1521"/>
                </a:cubicBezTo>
                <a:lnTo>
                  <a:pt x="5762" y="1924"/>
                </a:lnTo>
                <a:cubicBezTo>
                  <a:pt x="5301" y="2327"/>
                  <a:pt x="5013" y="2788"/>
                  <a:pt x="4782" y="3364"/>
                </a:cubicBezTo>
                <a:cubicBezTo>
                  <a:pt x="4552" y="3364"/>
                  <a:pt x="4321" y="3422"/>
                  <a:pt x="4148" y="3480"/>
                </a:cubicBezTo>
                <a:cubicBezTo>
                  <a:pt x="3284" y="3825"/>
                  <a:pt x="2881" y="4805"/>
                  <a:pt x="3227" y="5669"/>
                </a:cubicBezTo>
                <a:cubicBezTo>
                  <a:pt x="3501" y="6264"/>
                  <a:pt x="4140" y="6677"/>
                  <a:pt x="4795" y="6677"/>
                </a:cubicBezTo>
                <a:cubicBezTo>
                  <a:pt x="4965" y="6677"/>
                  <a:pt x="5135" y="6650"/>
                  <a:pt x="5301" y="6591"/>
                </a:cubicBezTo>
                <a:cubicBezTo>
                  <a:pt x="5589" y="6879"/>
                  <a:pt x="5877" y="7167"/>
                  <a:pt x="6280" y="7397"/>
                </a:cubicBezTo>
                <a:cubicBezTo>
                  <a:pt x="5762" y="7743"/>
                  <a:pt x="5358" y="8261"/>
                  <a:pt x="5128" y="8837"/>
                </a:cubicBezTo>
                <a:cubicBezTo>
                  <a:pt x="4725" y="8434"/>
                  <a:pt x="4264" y="8089"/>
                  <a:pt x="3745" y="7973"/>
                </a:cubicBezTo>
                <a:lnTo>
                  <a:pt x="2881" y="5842"/>
                </a:lnTo>
                <a:cubicBezTo>
                  <a:pt x="2844" y="5767"/>
                  <a:pt x="2771" y="5735"/>
                  <a:pt x="2692" y="5735"/>
                </a:cubicBezTo>
                <a:cubicBezTo>
                  <a:pt x="2528" y="5735"/>
                  <a:pt x="2342" y="5877"/>
                  <a:pt x="2420" y="6072"/>
                </a:cubicBezTo>
                <a:lnTo>
                  <a:pt x="3169" y="7858"/>
                </a:lnTo>
                <a:lnTo>
                  <a:pt x="2651" y="7858"/>
                </a:lnTo>
                <a:lnTo>
                  <a:pt x="749" y="5266"/>
                </a:lnTo>
                <a:lnTo>
                  <a:pt x="1786" y="4517"/>
                </a:lnTo>
                <a:lnTo>
                  <a:pt x="2017" y="5035"/>
                </a:lnTo>
                <a:cubicBezTo>
                  <a:pt x="2055" y="5112"/>
                  <a:pt x="2126" y="5144"/>
                  <a:pt x="2198" y="5144"/>
                </a:cubicBezTo>
                <a:cubicBezTo>
                  <a:pt x="2343" y="5144"/>
                  <a:pt x="2497" y="5016"/>
                  <a:pt x="2420" y="4862"/>
                </a:cubicBezTo>
                <a:lnTo>
                  <a:pt x="1729" y="3192"/>
                </a:lnTo>
                <a:cubicBezTo>
                  <a:pt x="2190" y="2846"/>
                  <a:pt x="2478" y="2270"/>
                  <a:pt x="2305" y="1694"/>
                </a:cubicBezTo>
                <a:lnTo>
                  <a:pt x="4148" y="945"/>
                </a:lnTo>
                <a:close/>
                <a:moveTo>
                  <a:pt x="11984" y="945"/>
                </a:moveTo>
                <a:lnTo>
                  <a:pt x="13769" y="1751"/>
                </a:lnTo>
                <a:cubicBezTo>
                  <a:pt x="13654" y="2270"/>
                  <a:pt x="13885" y="2846"/>
                  <a:pt x="14403" y="3192"/>
                </a:cubicBezTo>
                <a:lnTo>
                  <a:pt x="12272" y="8146"/>
                </a:lnTo>
                <a:cubicBezTo>
                  <a:pt x="11696" y="8261"/>
                  <a:pt x="11119" y="8549"/>
                  <a:pt x="10716" y="9010"/>
                </a:cubicBezTo>
                <a:cubicBezTo>
                  <a:pt x="10486" y="8377"/>
                  <a:pt x="10140" y="7858"/>
                  <a:pt x="9679" y="7512"/>
                </a:cubicBezTo>
                <a:cubicBezTo>
                  <a:pt x="10082" y="7282"/>
                  <a:pt x="10486" y="6994"/>
                  <a:pt x="10774" y="6591"/>
                </a:cubicBezTo>
                <a:cubicBezTo>
                  <a:pt x="10977" y="6631"/>
                  <a:pt x="11181" y="6672"/>
                  <a:pt x="11364" y="6672"/>
                </a:cubicBezTo>
                <a:cubicBezTo>
                  <a:pt x="11440" y="6672"/>
                  <a:pt x="11513" y="6665"/>
                  <a:pt x="11580" y="6648"/>
                </a:cubicBezTo>
                <a:cubicBezTo>
                  <a:pt x="12156" y="6533"/>
                  <a:pt x="12617" y="6187"/>
                  <a:pt x="12848" y="5669"/>
                </a:cubicBezTo>
                <a:cubicBezTo>
                  <a:pt x="13193" y="4805"/>
                  <a:pt x="12790" y="3825"/>
                  <a:pt x="11984" y="3480"/>
                </a:cubicBezTo>
                <a:cubicBezTo>
                  <a:pt x="11753" y="3422"/>
                  <a:pt x="11523" y="3364"/>
                  <a:pt x="11292" y="3364"/>
                </a:cubicBezTo>
                <a:cubicBezTo>
                  <a:pt x="11119" y="2788"/>
                  <a:pt x="10774" y="2327"/>
                  <a:pt x="10370" y="1924"/>
                </a:cubicBezTo>
                <a:lnTo>
                  <a:pt x="10486" y="1521"/>
                </a:lnTo>
                <a:cubicBezTo>
                  <a:pt x="10601" y="1556"/>
                  <a:pt x="10716" y="1572"/>
                  <a:pt x="10829" y="1572"/>
                </a:cubicBezTo>
                <a:cubicBezTo>
                  <a:pt x="11283" y="1572"/>
                  <a:pt x="11707" y="1314"/>
                  <a:pt x="11984" y="945"/>
                </a:cubicBezTo>
                <a:close/>
                <a:moveTo>
                  <a:pt x="2939" y="8261"/>
                </a:moveTo>
                <a:cubicBezTo>
                  <a:pt x="3803" y="8261"/>
                  <a:pt x="4437" y="8722"/>
                  <a:pt x="4955" y="9356"/>
                </a:cubicBezTo>
                <a:cubicBezTo>
                  <a:pt x="4955" y="9529"/>
                  <a:pt x="4955" y="9702"/>
                  <a:pt x="4955" y="9874"/>
                </a:cubicBezTo>
                <a:cubicBezTo>
                  <a:pt x="4955" y="10163"/>
                  <a:pt x="4782" y="10335"/>
                  <a:pt x="4667" y="10566"/>
                </a:cubicBezTo>
                <a:cubicBezTo>
                  <a:pt x="4494" y="10508"/>
                  <a:pt x="4321" y="10451"/>
                  <a:pt x="4148" y="10451"/>
                </a:cubicBezTo>
                <a:lnTo>
                  <a:pt x="1671" y="10451"/>
                </a:lnTo>
                <a:cubicBezTo>
                  <a:pt x="1095" y="10451"/>
                  <a:pt x="634" y="10854"/>
                  <a:pt x="577" y="11372"/>
                </a:cubicBezTo>
                <a:cubicBezTo>
                  <a:pt x="461" y="11200"/>
                  <a:pt x="461" y="10969"/>
                  <a:pt x="461" y="10739"/>
                </a:cubicBezTo>
                <a:cubicBezTo>
                  <a:pt x="461" y="9414"/>
                  <a:pt x="1556" y="8261"/>
                  <a:pt x="2939" y="8261"/>
                </a:cubicBezTo>
                <a:close/>
                <a:moveTo>
                  <a:pt x="7029" y="9702"/>
                </a:moveTo>
                <a:cubicBezTo>
                  <a:pt x="7317" y="10220"/>
                  <a:pt x="7778" y="10566"/>
                  <a:pt x="8354" y="10739"/>
                </a:cubicBezTo>
                <a:cubicBezTo>
                  <a:pt x="8646" y="10848"/>
                  <a:pt x="8962" y="10888"/>
                  <a:pt x="9271" y="10888"/>
                </a:cubicBezTo>
                <a:cubicBezTo>
                  <a:pt x="9449" y="10888"/>
                  <a:pt x="9626" y="10875"/>
                  <a:pt x="9794" y="10854"/>
                </a:cubicBezTo>
                <a:lnTo>
                  <a:pt x="9794" y="10854"/>
                </a:lnTo>
                <a:cubicBezTo>
                  <a:pt x="9622" y="11718"/>
                  <a:pt x="8815" y="12409"/>
                  <a:pt x="7893" y="12409"/>
                </a:cubicBezTo>
                <a:cubicBezTo>
                  <a:pt x="6856" y="12409"/>
                  <a:pt x="6050" y="11603"/>
                  <a:pt x="5934" y="10623"/>
                </a:cubicBezTo>
                <a:cubicBezTo>
                  <a:pt x="6511" y="10393"/>
                  <a:pt x="6856" y="10047"/>
                  <a:pt x="7029" y="9702"/>
                </a:cubicBezTo>
                <a:close/>
                <a:moveTo>
                  <a:pt x="7893" y="7340"/>
                </a:moveTo>
                <a:cubicBezTo>
                  <a:pt x="9218" y="7340"/>
                  <a:pt x="10370" y="8492"/>
                  <a:pt x="10370" y="9874"/>
                </a:cubicBezTo>
                <a:cubicBezTo>
                  <a:pt x="10370" y="10105"/>
                  <a:pt x="10370" y="10393"/>
                  <a:pt x="10543" y="10623"/>
                </a:cubicBezTo>
                <a:cubicBezTo>
                  <a:pt x="10716" y="10854"/>
                  <a:pt x="10774" y="11084"/>
                  <a:pt x="10774" y="11315"/>
                </a:cubicBezTo>
                <a:cubicBezTo>
                  <a:pt x="10774" y="11718"/>
                  <a:pt x="10601" y="12064"/>
                  <a:pt x="10255" y="12294"/>
                </a:cubicBezTo>
                <a:cubicBezTo>
                  <a:pt x="9967" y="12467"/>
                  <a:pt x="10082" y="12755"/>
                  <a:pt x="10025" y="13043"/>
                </a:cubicBezTo>
                <a:cubicBezTo>
                  <a:pt x="9852" y="12755"/>
                  <a:pt x="9622" y="12525"/>
                  <a:pt x="9333" y="12352"/>
                </a:cubicBezTo>
                <a:cubicBezTo>
                  <a:pt x="9852" y="11948"/>
                  <a:pt x="10255" y="11315"/>
                  <a:pt x="10255" y="10566"/>
                </a:cubicBezTo>
                <a:cubicBezTo>
                  <a:pt x="10255" y="10393"/>
                  <a:pt x="10198" y="10335"/>
                  <a:pt x="10025" y="10335"/>
                </a:cubicBezTo>
                <a:cubicBezTo>
                  <a:pt x="9790" y="10382"/>
                  <a:pt x="9509" y="10421"/>
                  <a:pt x="9216" y="10421"/>
                </a:cubicBezTo>
                <a:cubicBezTo>
                  <a:pt x="8428" y="10421"/>
                  <a:pt x="7553" y="10144"/>
                  <a:pt x="7259" y="9010"/>
                </a:cubicBezTo>
                <a:cubicBezTo>
                  <a:pt x="7231" y="8895"/>
                  <a:pt x="7130" y="8837"/>
                  <a:pt x="7036" y="8837"/>
                </a:cubicBezTo>
                <a:cubicBezTo>
                  <a:pt x="6943" y="8837"/>
                  <a:pt x="6856" y="8895"/>
                  <a:pt x="6856" y="9010"/>
                </a:cubicBezTo>
                <a:cubicBezTo>
                  <a:pt x="6856" y="9068"/>
                  <a:pt x="6626" y="9990"/>
                  <a:pt x="5646" y="10220"/>
                </a:cubicBezTo>
                <a:cubicBezTo>
                  <a:pt x="5531" y="10278"/>
                  <a:pt x="5474" y="10335"/>
                  <a:pt x="5474" y="10451"/>
                </a:cubicBezTo>
                <a:cubicBezTo>
                  <a:pt x="5474" y="11257"/>
                  <a:pt x="5877" y="11948"/>
                  <a:pt x="6453" y="12352"/>
                </a:cubicBezTo>
                <a:cubicBezTo>
                  <a:pt x="6107" y="12582"/>
                  <a:pt x="5877" y="12813"/>
                  <a:pt x="5646" y="13101"/>
                </a:cubicBezTo>
                <a:cubicBezTo>
                  <a:pt x="5589" y="12813"/>
                  <a:pt x="5762" y="12525"/>
                  <a:pt x="5416" y="12294"/>
                </a:cubicBezTo>
                <a:cubicBezTo>
                  <a:pt x="5128" y="12064"/>
                  <a:pt x="4897" y="11718"/>
                  <a:pt x="4897" y="11315"/>
                </a:cubicBezTo>
                <a:cubicBezTo>
                  <a:pt x="4897" y="11084"/>
                  <a:pt x="5013" y="10796"/>
                  <a:pt x="5185" y="10566"/>
                </a:cubicBezTo>
                <a:cubicBezTo>
                  <a:pt x="5358" y="10393"/>
                  <a:pt x="5358" y="10105"/>
                  <a:pt x="5358" y="9874"/>
                </a:cubicBezTo>
                <a:cubicBezTo>
                  <a:pt x="5358" y="8492"/>
                  <a:pt x="6511" y="7340"/>
                  <a:pt x="7893" y="7340"/>
                </a:cubicBezTo>
                <a:close/>
                <a:moveTo>
                  <a:pt x="4148" y="10969"/>
                </a:moveTo>
                <a:cubicBezTo>
                  <a:pt x="4264" y="10969"/>
                  <a:pt x="4379" y="10969"/>
                  <a:pt x="4494" y="11027"/>
                </a:cubicBezTo>
                <a:cubicBezTo>
                  <a:pt x="4494" y="11142"/>
                  <a:pt x="4437" y="11257"/>
                  <a:pt x="4437" y="11315"/>
                </a:cubicBezTo>
                <a:cubicBezTo>
                  <a:pt x="4437" y="11660"/>
                  <a:pt x="4552" y="12006"/>
                  <a:pt x="4782" y="12294"/>
                </a:cubicBezTo>
                <a:cubicBezTo>
                  <a:pt x="4494" y="13043"/>
                  <a:pt x="3745" y="13562"/>
                  <a:pt x="2939" y="13562"/>
                </a:cubicBezTo>
                <a:cubicBezTo>
                  <a:pt x="1844" y="13562"/>
                  <a:pt x="980" y="12697"/>
                  <a:pt x="980" y="11660"/>
                </a:cubicBezTo>
                <a:cubicBezTo>
                  <a:pt x="980" y="11257"/>
                  <a:pt x="1268" y="10969"/>
                  <a:pt x="1671" y="10969"/>
                </a:cubicBezTo>
                <a:close/>
                <a:moveTo>
                  <a:pt x="13654" y="10854"/>
                </a:moveTo>
                <a:cubicBezTo>
                  <a:pt x="13885" y="11200"/>
                  <a:pt x="14230" y="11603"/>
                  <a:pt x="14749" y="11833"/>
                </a:cubicBezTo>
                <a:cubicBezTo>
                  <a:pt x="14691" y="12813"/>
                  <a:pt x="13827" y="13562"/>
                  <a:pt x="12848" y="13562"/>
                </a:cubicBezTo>
                <a:cubicBezTo>
                  <a:pt x="11984" y="13562"/>
                  <a:pt x="11235" y="13043"/>
                  <a:pt x="11004" y="12237"/>
                </a:cubicBezTo>
                <a:cubicBezTo>
                  <a:pt x="11004" y="12179"/>
                  <a:pt x="11062" y="12121"/>
                  <a:pt x="11062" y="12064"/>
                </a:cubicBezTo>
                <a:cubicBezTo>
                  <a:pt x="11696" y="12064"/>
                  <a:pt x="12214" y="12006"/>
                  <a:pt x="12617" y="11833"/>
                </a:cubicBezTo>
                <a:cubicBezTo>
                  <a:pt x="13078" y="11660"/>
                  <a:pt x="13424" y="11315"/>
                  <a:pt x="13654" y="10854"/>
                </a:cubicBezTo>
                <a:close/>
                <a:moveTo>
                  <a:pt x="5128" y="12640"/>
                </a:moveTo>
                <a:cubicBezTo>
                  <a:pt x="5185" y="12640"/>
                  <a:pt x="5185" y="12697"/>
                  <a:pt x="5185" y="12755"/>
                </a:cubicBezTo>
                <a:cubicBezTo>
                  <a:pt x="5128" y="13043"/>
                  <a:pt x="5185" y="13331"/>
                  <a:pt x="5358" y="13619"/>
                </a:cubicBezTo>
                <a:cubicBezTo>
                  <a:pt x="5301" y="13850"/>
                  <a:pt x="5243" y="14138"/>
                  <a:pt x="5185" y="14368"/>
                </a:cubicBezTo>
                <a:cubicBezTo>
                  <a:pt x="4955" y="14022"/>
                  <a:pt x="4725" y="13792"/>
                  <a:pt x="4379" y="13562"/>
                </a:cubicBezTo>
                <a:cubicBezTo>
                  <a:pt x="4667" y="13331"/>
                  <a:pt x="4955" y="12985"/>
                  <a:pt x="5128" y="12640"/>
                </a:cubicBezTo>
                <a:close/>
                <a:moveTo>
                  <a:pt x="10659" y="12582"/>
                </a:moveTo>
                <a:cubicBezTo>
                  <a:pt x="10831" y="12985"/>
                  <a:pt x="11062" y="13273"/>
                  <a:pt x="11407" y="13562"/>
                </a:cubicBezTo>
                <a:cubicBezTo>
                  <a:pt x="11062" y="13734"/>
                  <a:pt x="10774" y="14022"/>
                  <a:pt x="10543" y="14368"/>
                </a:cubicBezTo>
                <a:cubicBezTo>
                  <a:pt x="10543" y="14080"/>
                  <a:pt x="10486" y="13850"/>
                  <a:pt x="10370" y="13562"/>
                </a:cubicBezTo>
                <a:cubicBezTo>
                  <a:pt x="10486" y="13331"/>
                  <a:pt x="10543" y="13043"/>
                  <a:pt x="10486" y="12755"/>
                </a:cubicBezTo>
                <a:cubicBezTo>
                  <a:pt x="10486" y="12697"/>
                  <a:pt x="10543" y="12640"/>
                  <a:pt x="10659" y="12582"/>
                </a:cubicBezTo>
                <a:close/>
                <a:moveTo>
                  <a:pt x="5287" y="0"/>
                </a:moveTo>
                <a:cubicBezTo>
                  <a:pt x="5251" y="0"/>
                  <a:pt x="5216" y="8"/>
                  <a:pt x="5185" y="23"/>
                </a:cubicBezTo>
                <a:lnTo>
                  <a:pt x="922" y="1809"/>
                </a:lnTo>
                <a:cubicBezTo>
                  <a:pt x="807" y="1867"/>
                  <a:pt x="749" y="1982"/>
                  <a:pt x="749" y="2097"/>
                </a:cubicBezTo>
                <a:lnTo>
                  <a:pt x="1614" y="4056"/>
                </a:lnTo>
                <a:lnTo>
                  <a:pt x="289" y="5035"/>
                </a:lnTo>
                <a:cubicBezTo>
                  <a:pt x="173" y="5093"/>
                  <a:pt x="173" y="5266"/>
                  <a:pt x="231" y="5323"/>
                </a:cubicBezTo>
                <a:lnTo>
                  <a:pt x="2132" y="7973"/>
                </a:lnTo>
                <a:cubicBezTo>
                  <a:pt x="865" y="8261"/>
                  <a:pt x="0" y="9414"/>
                  <a:pt x="0" y="10796"/>
                </a:cubicBezTo>
                <a:cubicBezTo>
                  <a:pt x="0" y="11545"/>
                  <a:pt x="231" y="12237"/>
                  <a:pt x="749" y="12813"/>
                </a:cubicBezTo>
                <a:lnTo>
                  <a:pt x="807" y="12813"/>
                </a:lnTo>
                <a:cubicBezTo>
                  <a:pt x="980" y="13101"/>
                  <a:pt x="1210" y="13389"/>
                  <a:pt x="1441" y="13562"/>
                </a:cubicBezTo>
                <a:cubicBezTo>
                  <a:pt x="692" y="14080"/>
                  <a:pt x="173" y="14944"/>
                  <a:pt x="173" y="15866"/>
                </a:cubicBezTo>
                <a:cubicBezTo>
                  <a:pt x="173" y="16010"/>
                  <a:pt x="289" y="16082"/>
                  <a:pt x="404" y="16082"/>
                </a:cubicBezTo>
                <a:cubicBezTo>
                  <a:pt x="519" y="16082"/>
                  <a:pt x="634" y="16010"/>
                  <a:pt x="634" y="15866"/>
                </a:cubicBezTo>
                <a:cubicBezTo>
                  <a:pt x="634" y="15002"/>
                  <a:pt x="1153" y="14195"/>
                  <a:pt x="1902" y="13850"/>
                </a:cubicBezTo>
                <a:cubicBezTo>
                  <a:pt x="2219" y="13994"/>
                  <a:pt x="2564" y="14066"/>
                  <a:pt x="2910" y="14066"/>
                </a:cubicBezTo>
                <a:cubicBezTo>
                  <a:pt x="3256" y="14066"/>
                  <a:pt x="3601" y="13994"/>
                  <a:pt x="3918" y="13850"/>
                </a:cubicBezTo>
                <a:cubicBezTo>
                  <a:pt x="4667" y="14195"/>
                  <a:pt x="5185" y="15002"/>
                  <a:pt x="5185" y="15866"/>
                </a:cubicBezTo>
                <a:cubicBezTo>
                  <a:pt x="5185" y="16016"/>
                  <a:pt x="5311" y="16104"/>
                  <a:pt x="5432" y="16104"/>
                </a:cubicBezTo>
                <a:cubicBezTo>
                  <a:pt x="5541" y="16104"/>
                  <a:pt x="5646" y="16031"/>
                  <a:pt x="5646" y="15866"/>
                </a:cubicBezTo>
                <a:lnTo>
                  <a:pt x="5646" y="14656"/>
                </a:lnTo>
                <a:cubicBezTo>
                  <a:pt x="5646" y="13792"/>
                  <a:pt x="6107" y="13043"/>
                  <a:pt x="6856" y="12640"/>
                </a:cubicBezTo>
                <a:cubicBezTo>
                  <a:pt x="7173" y="12784"/>
                  <a:pt x="7519" y="12856"/>
                  <a:pt x="7864" y="12856"/>
                </a:cubicBezTo>
                <a:cubicBezTo>
                  <a:pt x="8210" y="12856"/>
                  <a:pt x="8556" y="12784"/>
                  <a:pt x="8873" y="12640"/>
                </a:cubicBezTo>
                <a:cubicBezTo>
                  <a:pt x="9622" y="13043"/>
                  <a:pt x="10140" y="13792"/>
                  <a:pt x="10140" y="14656"/>
                </a:cubicBezTo>
                <a:lnTo>
                  <a:pt x="10140" y="15866"/>
                </a:lnTo>
                <a:cubicBezTo>
                  <a:pt x="10140" y="16010"/>
                  <a:pt x="10255" y="16082"/>
                  <a:pt x="10370" y="16082"/>
                </a:cubicBezTo>
                <a:cubicBezTo>
                  <a:pt x="10486" y="16082"/>
                  <a:pt x="10601" y="16010"/>
                  <a:pt x="10601" y="15866"/>
                </a:cubicBezTo>
                <a:cubicBezTo>
                  <a:pt x="10601" y="15002"/>
                  <a:pt x="11062" y="14195"/>
                  <a:pt x="11868" y="13792"/>
                </a:cubicBezTo>
                <a:cubicBezTo>
                  <a:pt x="12185" y="13936"/>
                  <a:pt x="12531" y="14008"/>
                  <a:pt x="12869" y="14008"/>
                </a:cubicBezTo>
                <a:cubicBezTo>
                  <a:pt x="13208" y="14008"/>
                  <a:pt x="13539" y="13936"/>
                  <a:pt x="13827" y="13792"/>
                </a:cubicBezTo>
                <a:cubicBezTo>
                  <a:pt x="14634" y="14195"/>
                  <a:pt x="15095" y="15002"/>
                  <a:pt x="15095" y="15866"/>
                </a:cubicBezTo>
                <a:cubicBezTo>
                  <a:pt x="15095" y="16010"/>
                  <a:pt x="15210" y="16082"/>
                  <a:pt x="15325" y="16082"/>
                </a:cubicBezTo>
                <a:cubicBezTo>
                  <a:pt x="15440" y="16082"/>
                  <a:pt x="15555" y="16010"/>
                  <a:pt x="15555" y="15866"/>
                </a:cubicBezTo>
                <a:cubicBezTo>
                  <a:pt x="15555" y="15636"/>
                  <a:pt x="15555" y="15405"/>
                  <a:pt x="15498" y="15175"/>
                </a:cubicBezTo>
                <a:cubicBezTo>
                  <a:pt x="15786" y="14887"/>
                  <a:pt x="15959" y="14483"/>
                  <a:pt x="15959" y="14080"/>
                </a:cubicBezTo>
                <a:lnTo>
                  <a:pt x="15959" y="12467"/>
                </a:lnTo>
                <a:cubicBezTo>
                  <a:pt x="15959" y="12352"/>
                  <a:pt x="15843" y="12237"/>
                  <a:pt x="15728" y="12237"/>
                </a:cubicBezTo>
                <a:lnTo>
                  <a:pt x="15671" y="12237"/>
                </a:lnTo>
                <a:cubicBezTo>
                  <a:pt x="15555" y="12237"/>
                  <a:pt x="15440" y="12352"/>
                  <a:pt x="15440" y="12467"/>
                </a:cubicBezTo>
                <a:lnTo>
                  <a:pt x="15440" y="14138"/>
                </a:lnTo>
                <a:cubicBezTo>
                  <a:pt x="15440" y="14310"/>
                  <a:pt x="15383" y="14541"/>
                  <a:pt x="15267" y="14714"/>
                </a:cubicBezTo>
                <a:cubicBezTo>
                  <a:pt x="15095" y="14253"/>
                  <a:pt x="14749" y="13850"/>
                  <a:pt x="14288" y="13562"/>
                </a:cubicBezTo>
                <a:cubicBezTo>
                  <a:pt x="14864" y="13101"/>
                  <a:pt x="15267" y="12409"/>
                  <a:pt x="15267" y="11660"/>
                </a:cubicBezTo>
                <a:cubicBezTo>
                  <a:pt x="15267" y="11545"/>
                  <a:pt x="15152" y="11430"/>
                  <a:pt x="15095" y="11430"/>
                </a:cubicBezTo>
                <a:cubicBezTo>
                  <a:pt x="14115" y="11200"/>
                  <a:pt x="13885" y="10220"/>
                  <a:pt x="13885" y="10220"/>
                </a:cubicBezTo>
                <a:cubicBezTo>
                  <a:pt x="13856" y="10076"/>
                  <a:pt x="13755" y="10004"/>
                  <a:pt x="13654" y="10004"/>
                </a:cubicBezTo>
                <a:cubicBezTo>
                  <a:pt x="13553" y="10004"/>
                  <a:pt x="13453" y="10076"/>
                  <a:pt x="13424" y="10220"/>
                </a:cubicBezTo>
                <a:cubicBezTo>
                  <a:pt x="13162" y="11321"/>
                  <a:pt x="12280" y="11611"/>
                  <a:pt x="11472" y="11611"/>
                </a:cubicBezTo>
                <a:cubicBezTo>
                  <a:pt x="11392" y="11611"/>
                  <a:pt x="11313" y="11608"/>
                  <a:pt x="11235" y="11603"/>
                </a:cubicBezTo>
                <a:cubicBezTo>
                  <a:pt x="11235" y="11545"/>
                  <a:pt x="11235" y="11430"/>
                  <a:pt x="11235" y="11372"/>
                </a:cubicBezTo>
                <a:cubicBezTo>
                  <a:pt x="11235" y="11027"/>
                  <a:pt x="11119" y="10681"/>
                  <a:pt x="10947" y="10393"/>
                </a:cubicBezTo>
                <a:cubicBezTo>
                  <a:pt x="10774" y="10163"/>
                  <a:pt x="10831" y="9817"/>
                  <a:pt x="10831" y="9529"/>
                </a:cubicBezTo>
                <a:cubicBezTo>
                  <a:pt x="11413" y="8850"/>
                  <a:pt x="12199" y="8579"/>
                  <a:pt x="12949" y="8579"/>
                </a:cubicBezTo>
                <a:cubicBezTo>
                  <a:pt x="13090" y="8579"/>
                  <a:pt x="13229" y="8589"/>
                  <a:pt x="13366" y="8607"/>
                </a:cubicBezTo>
                <a:cubicBezTo>
                  <a:pt x="14576" y="8837"/>
                  <a:pt x="15440" y="9932"/>
                  <a:pt x="15440" y="11200"/>
                </a:cubicBezTo>
                <a:cubicBezTo>
                  <a:pt x="15440" y="11344"/>
                  <a:pt x="15555" y="11416"/>
                  <a:pt x="15671" y="11416"/>
                </a:cubicBezTo>
                <a:cubicBezTo>
                  <a:pt x="15786" y="11416"/>
                  <a:pt x="15901" y="11344"/>
                  <a:pt x="15901" y="11200"/>
                </a:cubicBezTo>
                <a:cubicBezTo>
                  <a:pt x="15901" y="9817"/>
                  <a:pt x="15037" y="8665"/>
                  <a:pt x="13769" y="8261"/>
                </a:cubicBezTo>
                <a:lnTo>
                  <a:pt x="15901" y="5323"/>
                </a:lnTo>
                <a:cubicBezTo>
                  <a:pt x="15959" y="5266"/>
                  <a:pt x="15959" y="5093"/>
                  <a:pt x="15843" y="5035"/>
                </a:cubicBezTo>
                <a:lnTo>
                  <a:pt x="14518" y="4056"/>
                </a:lnTo>
                <a:lnTo>
                  <a:pt x="15325" y="2097"/>
                </a:lnTo>
                <a:cubicBezTo>
                  <a:pt x="15383" y="1982"/>
                  <a:pt x="15325" y="1867"/>
                  <a:pt x="15210" y="1809"/>
                </a:cubicBezTo>
                <a:lnTo>
                  <a:pt x="10889" y="23"/>
                </a:lnTo>
                <a:cubicBezTo>
                  <a:pt x="10858" y="8"/>
                  <a:pt x="10827" y="0"/>
                  <a:pt x="10797" y="0"/>
                </a:cubicBezTo>
                <a:cubicBezTo>
                  <a:pt x="10716" y="0"/>
                  <a:pt x="10643" y="54"/>
                  <a:pt x="10601" y="138"/>
                </a:cubicBezTo>
                <a:lnTo>
                  <a:pt x="9967" y="1636"/>
                </a:lnTo>
                <a:cubicBezTo>
                  <a:pt x="9449" y="1233"/>
                  <a:pt x="8757" y="1002"/>
                  <a:pt x="8066" y="1002"/>
                </a:cubicBezTo>
                <a:cubicBezTo>
                  <a:pt x="7317" y="1002"/>
                  <a:pt x="6683" y="1233"/>
                  <a:pt x="6107" y="1636"/>
                </a:cubicBezTo>
                <a:lnTo>
                  <a:pt x="5531" y="138"/>
                </a:lnTo>
                <a:cubicBezTo>
                  <a:pt x="5489" y="54"/>
                  <a:pt x="5385" y="0"/>
                  <a:pt x="52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2"/>
          <p:cNvSpPr/>
          <p:nvPr/>
        </p:nvSpPr>
        <p:spPr>
          <a:xfrm>
            <a:off x="1617276" y="4295276"/>
            <a:ext cx="42681" cy="17038"/>
          </a:xfrm>
          <a:custGeom>
            <a:rect b="b" l="l" r="r" t="t"/>
            <a:pathLst>
              <a:path extrusionOk="0" h="682" w="1693">
                <a:moveTo>
                  <a:pt x="352" y="1"/>
                </a:moveTo>
                <a:cubicBezTo>
                  <a:pt x="163" y="1"/>
                  <a:pt x="1" y="246"/>
                  <a:pt x="177" y="422"/>
                </a:cubicBezTo>
                <a:cubicBezTo>
                  <a:pt x="350" y="595"/>
                  <a:pt x="595" y="682"/>
                  <a:pt x="847" y="682"/>
                </a:cubicBezTo>
                <a:cubicBezTo>
                  <a:pt x="1099" y="682"/>
                  <a:pt x="1358" y="595"/>
                  <a:pt x="1560" y="422"/>
                </a:cubicBezTo>
                <a:cubicBezTo>
                  <a:pt x="1693" y="246"/>
                  <a:pt x="1554" y="1"/>
                  <a:pt x="1378" y="1"/>
                </a:cubicBezTo>
                <a:cubicBezTo>
                  <a:pt x="1325" y="1"/>
                  <a:pt x="1268" y="23"/>
                  <a:pt x="1214" y="77"/>
                </a:cubicBezTo>
                <a:cubicBezTo>
                  <a:pt x="1128" y="163"/>
                  <a:pt x="998" y="206"/>
                  <a:pt x="869" y="206"/>
                </a:cubicBezTo>
                <a:cubicBezTo>
                  <a:pt x="739" y="206"/>
                  <a:pt x="609" y="163"/>
                  <a:pt x="523" y="77"/>
                </a:cubicBezTo>
                <a:cubicBezTo>
                  <a:pt x="469" y="23"/>
                  <a:pt x="410" y="1"/>
                  <a:pt x="3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p:nvPr/>
        </p:nvSpPr>
        <p:spPr>
          <a:xfrm>
            <a:off x="1367470" y="4295276"/>
            <a:ext cx="42681" cy="17038"/>
          </a:xfrm>
          <a:custGeom>
            <a:rect b="b" l="l" r="r" t="t"/>
            <a:pathLst>
              <a:path extrusionOk="0" h="682" w="1693">
                <a:moveTo>
                  <a:pt x="352" y="1"/>
                </a:moveTo>
                <a:cubicBezTo>
                  <a:pt x="163" y="1"/>
                  <a:pt x="0" y="246"/>
                  <a:pt x="177" y="422"/>
                </a:cubicBezTo>
                <a:cubicBezTo>
                  <a:pt x="350" y="595"/>
                  <a:pt x="595" y="682"/>
                  <a:pt x="847" y="682"/>
                </a:cubicBezTo>
                <a:cubicBezTo>
                  <a:pt x="1099" y="682"/>
                  <a:pt x="1358" y="595"/>
                  <a:pt x="1560" y="422"/>
                </a:cubicBezTo>
                <a:cubicBezTo>
                  <a:pt x="1693" y="246"/>
                  <a:pt x="1554" y="1"/>
                  <a:pt x="1378" y="1"/>
                </a:cubicBezTo>
                <a:cubicBezTo>
                  <a:pt x="1325" y="1"/>
                  <a:pt x="1268" y="23"/>
                  <a:pt x="1214" y="77"/>
                </a:cubicBezTo>
                <a:cubicBezTo>
                  <a:pt x="1128" y="163"/>
                  <a:pt x="998" y="206"/>
                  <a:pt x="869" y="206"/>
                </a:cubicBezTo>
                <a:cubicBezTo>
                  <a:pt x="739" y="206"/>
                  <a:pt x="609" y="163"/>
                  <a:pt x="523" y="77"/>
                </a:cubicBezTo>
                <a:cubicBezTo>
                  <a:pt x="469" y="23"/>
                  <a:pt x="410" y="1"/>
                  <a:pt x="3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a:off x="1492259" y="4265646"/>
            <a:ext cx="42882" cy="17538"/>
          </a:xfrm>
          <a:custGeom>
            <a:rect b="b" l="l" r="r" t="t"/>
            <a:pathLst>
              <a:path extrusionOk="0" h="702" w="1701">
                <a:moveTo>
                  <a:pt x="371" y="0"/>
                </a:moveTo>
                <a:cubicBezTo>
                  <a:pt x="176" y="0"/>
                  <a:pt x="0" y="217"/>
                  <a:pt x="182" y="399"/>
                </a:cubicBezTo>
                <a:cubicBezTo>
                  <a:pt x="355" y="600"/>
                  <a:pt x="600" y="701"/>
                  <a:pt x="852" y="701"/>
                </a:cubicBezTo>
                <a:cubicBezTo>
                  <a:pt x="1104" y="701"/>
                  <a:pt x="1363" y="600"/>
                  <a:pt x="1565" y="399"/>
                </a:cubicBezTo>
                <a:cubicBezTo>
                  <a:pt x="1701" y="217"/>
                  <a:pt x="1551" y="0"/>
                  <a:pt x="1369" y="0"/>
                </a:cubicBezTo>
                <a:cubicBezTo>
                  <a:pt x="1320" y="0"/>
                  <a:pt x="1268" y="16"/>
                  <a:pt x="1219" y="53"/>
                </a:cubicBezTo>
                <a:cubicBezTo>
                  <a:pt x="1132" y="168"/>
                  <a:pt x="1003" y="226"/>
                  <a:pt x="873" y="226"/>
                </a:cubicBezTo>
                <a:cubicBezTo>
                  <a:pt x="744" y="226"/>
                  <a:pt x="614" y="168"/>
                  <a:pt x="528" y="53"/>
                </a:cubicBezTo>
                <a:cubicBezTo>
                  <a:pt x="478" y="16"/>
                  <a:pt x="424" y="0"/>
                  <a:pt x="3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
          <p:cNvSpPr/>
          <p:nvPr/>
        </p:nvSpPr>
        <p:spPr>
          <a:xfrm>
            <a:off x="1230936" y="3216006"/>
            <a:ext cx="38807" cy="75007"/>
          </a:xfrm>
          <a:custGeom>
            <a:rect b="b" l="l" r="r" t="t"/>
            <a:pathLst>
              <a:path extrusionOk="0" h="2997" w="1556">
                <a:moveTo>
                  <a:pt x="807" y="1"/>
                </a:moveTo>
                <a:cubicBezTo>
                  <a:pt x="634" y="1"/>
                  <a:pt x="519" y="116"/>
                  <a:pt x="519" y="231"/>
                </a:cubicBezTo>
                <a:lnTo>
                  <a:pt x="519" y="346"/>
                </a:lnTo>
                <a:cubicBezTo>
                  <a:pt x="288" y="461"/>
                  <a:pt x="173" y="634"/>
                  <a:pt x="115" y="865"/>
                </a:cubicBezTo>
                <a:cubicBezTo>
                  <a:pt x="58" y="1095"/>
                  <a:pt x="115" y="1268"/>
                  <a:pt x="288" y="1441"/>
                </a:cubicBezTo>
                <a:cubicBezTo>
                  <a:pt x="461" y="1556"/>
                  <a:pt x="634" y="1614"/>
                  <a:pt x="864" y="1729"/>
                </a:cubicBezTo>
                <a:cubicBezTo>
                  <a:pt x="1037" y="1729"/>
                  <a:pt x="1037" y="1844"/>
                  <a:pt x="1037" y="1959"/>
                </a:cubicBezTo>
                <a:cubicBezTo>
                  <a:pt x="980" y="2017"/>
                  <a:pt x="922" y="2190"/>
                  <a:pt x="749" y="2190"/>
                </a:cubicBezTo>
                <a:cubicBezTo>
                  <a:pt x="576" y="2190"/>
                  <a:pt x="576" y="2190"/>
                  <a:pt x="403" y="2075"/>
                </a:cubicBezTo>
                <a:cubicBezTo>
                  <a:pt x="380" y="2051"/>
                  <a:pt x="336" y="2037"/>
                  <a:pt x="289" y="2037"/>
                </a:cubicBezTo>
                <a:cubicBezTo>
                  <a:pt x="222" y="2037"/>
                  <a:pt x="149" y="2065"/>
                  <a:pt x="115" y="2132"/>
                </a:cubicBezTo>
                <a:cubicBezTo>
                  <a:pt x="0" y="2247"/>
                  <a:pt x="58" y="2363"/>
                  <a:pt x="173" y="2478"/>
                </a:cubicBezTo>
                <a:cubicBezTo>
                  <a:pt x="288" y="2535"/>
                  <a:pt x="403" y="2593"/>
                  <a:pt x="519" y="2651"/>
                </a:cubicBezTo>
                <a:lnTo>
                  <a:pt x="519" y="2708"/>
                </a:lnTo>
                <a:cubicBezTo>
                  <a:pt x="519" y="2881"/>
                  <a:pt x="634" y="2939"/>
                  <a:pt x="749" y="2996"/>
                </a:cubicBezTo>
                <a:cubicBezTo>
                  <a:pt x="864" y="2996"/>
                  <a:pt x="980" y="2881"/>
                  <a:pt x="980" y="2766"/>
                </a:cubicBezTo>
                <a:lnTo>
                  <a:pt x="980" y="2593"/>
                </a:lnTo>
                <a:cubicBezTo>
                  <a:pt x="1268" y="2535"/>
                  <a:pt x="1440" y="2247"/>
                  <a:pt x="1498" y="2017"/>
                </a:cubicBezTo>
                <a:cubicBezTo>
                  <a:pt x="1556" y="1671"/>
                  <a:pt x="1383" y="1383"/>
                  <a:pt x="1037" y="1268"/>
                </a:cubicBezTo>
                <a:cubicBezTo>
                  <a:pt x="864" y="1210"/>
                  <a:pt x="691" y="1153"/>
                  <a:pt x="576" y="1038"/>
                </a:cubicBezTo>
                <a:cubicBezTo>
                  <a:pt x="519" y="980"/>
                  <a:pt x="634" y="865"/>
                  <a:pt x="691" y="807"/>
                </a:cubicBezTo>
                <a:cubicBezTo>
                  <a:pt x="807" y="807"/>
                  <a:pt x="922" y="807"/>
                  <a:pt x="980" y="865"/>
                </a:cubicBezTo>
                <a:cubicBezTo>
                  <a:pt x="980" y="865"/>
                  <a:pt x="1056" y="916"/>
                  <a:pt x="1159" y="916"/>
                </a:cubicBezTo>
                <a:cubicBezTo>
                  <a:pt x="1210" y="916"/>
                  <a:pt x="1268" y="903"/>
                  <a:pt x="1325" y="865"/>
                </a:cubicBezTo>
                <a:cubicBezTo>
                  <a:pt x="1440" y="692"/>
                  <a:pt x="1325" y="519"/>
                  <a:pt x="1325" y="519"/>
                </a:cubicBezTo>
                <a:cubicBezTo>
                  <a:pt x="1268" y="461"/>
                  <a:pt x="1152" y="404"/>
                  <a:pt x="980" y="346"/>
                </a:cubicBezTo>
                <a:lnTo>
                  <a:pt x="980" y="231"/>
                </a:lnTo>
                <a:cubicBezTo>
                  <a:pt x="980" y="116"/>
                  <a:pt x="922"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a:off x="1452204" y="3216006"/>
            <a:ext cx="38807" cy="75007"/>
          </a:xfrm>
          <a:custGeom>
            <a:rect b="b" l="l" r="r" t="t"/>
            <a:pathLst>
              <a:path extrusionOk="0" h="2997" w="1556">
                <a:moveTo>
                  <a:pt x="749" y="1"/>
                </a:moveTo>
                <a:cubicBezTo>
                  <a:pt x="634" y="1"/>
                  <a:pt x="461" y="116"/>
                  <a:pt x="461" y="231"/>
                </a:cubicBezTo>
                <a:lnTo>
                  <a:pt x="461" y="346"/>
                </a:lnTo>
                <a:cubicBezTo>
                  <a:pt x="288" y="461"/>
                  <a:pt x="115" y="634"/>
                  <a:pt x="58" y="865"/>
                </a:cubicBezTo>
                <a:cubicBezTo>
                  <a:pt x="0" y="1095"/>
                  <a:pt x="115" y="1268"/>
                  <a:pt x="231" y="1441"/>
                </a:cubicBezTo>
                <a:cubicBezTo>
                  <a:pt x="404" y="1556"/>
                  <a:pt x="634" y="1614"/>
                  <a:pt x="864" y="1729"/>
                </a:cubicBezTo>
                <a:cubicBezTo>
                  <a:pt x="980" y="1729"/>
                  <a:pt x="980" y="1844"/>
                  <a:pt x="980" y="1959"/>
                </a:cubicBezTo>
                <a:cubicBezTo>
                  <a:pt x="980" y="2016"/>
                  <a:pt x="868" y="2184"/>
                  <a:pt x="700" y="2190"/>
                </a:cubicBezTo>
                <a:lnTo>
                  <a:pt x="700" y="2190"/>
                </a:lnTo>
                <a:cubicBezTo>
                  <a:pt x="564" y="2189"/>
                  <a:pt x="507" y="2178"/>
                  <a:pt x="404" y="2075"/>
                </a:cubicBezTo>
                <a:cubicBezTo>
                  <a:pt x="356" y="2051"/>
                  <a:pt x="308" y="2037"/>
                  <a:pt x="260" y="2037"/>
                </a:cubicBezTo>
                <a:cubicBezTo>
                  <a:pt x="193" y="2037"/>
                  <a:pt x="125" y="2065"/>
                  <a:pt x="58" y="2132"/>
                </a:cubicBezTo>
                <a:cubicBezTo>
                  <a:pt x="0" y="2247"/>
                  <a:pt x="0" y="2363"/>
                  <a:pt x="115" y="2478"/>
                </a:cubicBezTo>
                <a:cubicBezTo>
                  <a:pt x="288" y="2535"/>
                  <a:pt x="404" y="2593"/>
                  <a:pt x="519" y="2651"/>
                </a:cubicBezTo>
                <a:lnTo>
                  <a:pt x="519" y="2708"/>
                </a:lnTo>
                <a:cubicBezTo>
                  <a:pt x="519" y="2881"/>
                  <a:pt x="576" y="2939"/>
                  <a:pt x="692" y="2996"/>
                </a:cubicBezTo>
                <a:cubicBezTo>
                  <a:pt x="864" y="2996"/>
                  <a:pt x="980" y="2881"/>
                  <a:pt x="980" y="2766"/>
                </a:cubicBezTo>
                <a:lnTo>
                  <a:pt x="980" y="2593"/>
                </a:lnTo>
                <a:cubicBezTo>
                  <a:pt x="1268" y="2535"/>
                  <a:pt x="1441" y="2247"/>
                  <a:pt x="1498" y="2017"/>
                </a:cubicBezTo>
                <a:cubicBezTo>
                  <a:pt x="1556" y="1671"/>
                  <a:pt x="1325" y="1383"/>
                  <a:pt x="1037" y="1268"/>
                </a:cubicBezTo>
                <a:cubicBezTo>
                  <a:pt x="864" y="1210"/>
                  <a:pt x="692" y="1153"/>
                  <a:pt x="576" y="1038"/>
                </a:cubicBezTo>
                <a:cubicBezTo>
                  <a:pt x="461" y="980"/>
                  <a:pt x="576" y="865"/>
                  <a:pt x="634" y="807"/>
                </a:cubicBezTo>
                <a:cubicBezTo>
                  <a:pt x="749" y="807"/>
                  <a:pt x="864" y="807"/>
                  <a:pt x="922" y="865"/>
                </a:cubicBezTo>
                <a:cubicBezTo>
                  <a:pt x="922" y="865"/>
                  <a:pt x="999" y="916"/>
                  <a:pt x="1101" y="916"/>
                </a:cubicBezTo>
                <a:cubicBezTo>
                  <a:pt x="1152" y="916"/>
                  <a:pt x="1210" y="903"/>
                  <a:pt x="1268" y="865"/>
                </a:cubicBezTo>
                <a:cubicBezTo>
                  <a:pt x="1441" y="692"/>
                  <a:pt x="1268" y="519"/>
                  <a:pt x="1268" y="519"/>
                </a:cubicBezTo>
                <a:cubicBezTo>
                  <a:pt x="1210" y="461"/>
                  <a:pt x="1095" y="404"/>
                  <a:pt x="980" y="346"/>
                </a:cubicBezTo>
                <a:lnTo>
                  <a:pt x="980" y="231"/>
                </a:lnTo>
                <a:cubicBezTo>
                  <a:pt x="980" y="116"/>
                  <a:pt x="864" y="1"/>
                  <a:pt x="7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a:off x="1159084" y="3185723"/>
            <a:ext cx="402332" cy="402317"/>
          </a:xfrm>
          <a:custGeom>
            <a:rect b="b" l="l" r="r" t="t"/>
            <a:pathLst>
              <a:path extrusionOk="0" h="16075" w="16132">
                <a:moveTo>
                  <a:pt x="12502" y="462"/>
                </a:moveTo>
                <a:cubicBezTo>
                  <a:pt x="13712" y="462"/>
                  <a:pt x="14691" y="1499"/>
                  <a:pt x="14691" y="2708"/>
                </a:cubicBezTo>
                <a:cubicBezTo>
                  <a:pt x="14691" y="3918"/>
                  <a:pt x="13712" y="4955"/>
                  <a:pt x="12502" y="4955"/>
                </a:cubicBezTo>
                <a:cubicBezTo>
                  <a:pt x="11235" y="4955"/>
                  <a:pt x="10255" y="3918"/>
                  <a:pt x="10255" y="2708"/>
                </a:cubicBezTo>
                <a:cubicBezTo>
                  <a:pt x="10255" y="1499"/>
                  <a:pt x="11235" y="462"/>
                  <a:pt x="12502" y="462"/>
                </a:cubicBezTo>
                <a:close/>
                <a:moveTo>
                  <a:pt x="3745" y="5416"/>
                </a:moveTo>
                <a:lnTo>
                  <a:pt x="4379" y="7605"/>
                </a:lnTo>
                <a:lnTo>
                  <a:pt x="3688" y="8642"/>
                </a:lnTo>
                <a:lnTo>
                  <a:pt x="2939" y="7605"/>
                </a:lnTo>
                <a:lnTo>
                  <a:pt x="3630" y="5416"/>
                </a:lnTo>
                <a:close/>
                <a:moveTo>
                  <a:pt x="12560" y="5416"/>
                </a:moveTo>
                <a:lnTo>
                  <a:pt x="13251" y="7605"/>
                </a:lnTo>
                <a:lnTo>
                  <a:pt x="12502" y="8642"/>
                </a:lnTo>
                <a:lnTo>
                  <a:pt x="11753" y="7605"/>
                </a:lnTo>
                <a:lnTo>
                  <a:pt x="12445" y="5416"/>
                </a:lnTo>
                <a:close/>
                <a:moveTo>
                  <a:pt x="2075" y="4840"/>
                </a:moveTo>
                <a:cubicBezTo>
                  <a:pt x="2363" y="5128"/>
                  <a:pt x="2708" y="5301"/>
                  <a:pt x="3112" y="5359"/>
                </a:cubicBezTo>
                <a:lnTo>
                  <a:pt x="2478" y="7548"/>
                </a:lnTo>
                <a:cubicBezTo>
                  <a:pt x="2420" y="7663"/>
                  <a:pt x="2420" y="7721"/>
                  <a:pt x="2478" y="7778"/>
                </a:cubicBezTo>
                <a:lnTo>
                  <a:pt x="3169" y="8700"/>
                </a:lnTo>
                <a:cubicBezTo>
                  <a:pt x="2420" y="8642"/>
                  <a:pt x="1787" y="8412"/>
                  <a:pt x="1268" y="8066"/>
                </a:cubicBezTo>
                <a:cubicBezTo>
                  <a:pt x="865" y="7836"/>
                  <a:pt x="634" y="7605"/>
                  <a:pt x="519" y="7490"/>
                </a:cubicBezTo>
                <a:cubicBezTo>
                  <a:pt x="519" y="6395"/>
                  <a:pt x="1095" y="5416"/>
                  <a:pt x="2075" y="4840"/>
                </a:cubicBezTo>
                <a:close/>
                <a:moveTo>
                  <a:pt x="5301" y="4840"/>
                </a:moveTo>
                <a:cubicBezTo>
                  <a:pt x="5762" y="5128"/>
                  <a:pt x="6165" y="5589"/>
                  <a:pt x="6453" y="6050"/>
                </a:cubicBezTo>
                <a:cubicBezTo>
                  <a:pt x="5589" y="6568"/>
                  <a:pt x="5013" y="7490"/>
                  <a:pt x="5013" y="8527"/>
                </a:cubicBezTo>
                <a:cubicBezTo>
                  <a:pt x="4725" y="8585"/>
                  <a:pt x="4494" y="8642"/>
                  <a:pt x="4206" y="8700"/>
                </a:cubicBezTo>
                <a:lnTo>
                  <a:pt x="4840" y="7778"/>
                </a:lnTo>
                <a:cubicBezTo>
                  <a:pt x="4898" y="7721"/>
                  <a:pt x="4898" y="7663"/>
                  <a:pt x="4898" y="7548"/>
                </a:cubicBezTo>
                <a:lnTo>
                  <a:pt x="4206" y="5359"/>
                </a:lnTo>
                <a:cubicBezTo>
                  <a:pt x="4609" y="5301"/>
                  <a:pt x="4955" y="5128"/>
                  <a:pt x="5301" y="4840"/>
                </a:cubicBezTo>
                <a:close/>
                <a:moveTo>
                  <a:pt x="10889" y="4840"/>
                </a:moveTo>
                <a:cubicBezTo>
                  <a:pt x="11177" y="5070"/>
                  <a:pt x="11523" y="5243"/>
                  <a:pt x="11926" y="5359"/>
                </a:cubicBezTo>
                <a:lnTo>
                  <a:pt x="11292" y="7548"/>
                </a:lnTo>
                <a:cubicBezTo>
                  <a:pt x="11235" y="7663"/>
                  <a:pt x="11292" y="7721"/>
                  <a:pt x="11292" y="7778"/>
                </a:cubicBezTo>
                <a:lnTo>
                  <a:pt x="11984" y="8700"/>
                </a:lnTo>
                <a:cubicBezTo>
                  <a:pt x="11696" y="8642"/>
                  <a:pt x="11408" y="8642"/>
                  <a:pt x="11177" y="8527"/>
                </a:cubicBezTo>
                <a:lnTo>
                  <a:pt x="11177" y="8585"/>
                </a:lnTo>
                <a:cubicBezTo>
                  <a:pt x="11120" y="7490"/>
                  <a:pt x="10543" y="6568"/>
                  <a:pt x="9737" y="6050"/>
                </a:cubicBezTo>
                <a:cubicBezTo>
                  <a:pt x="10025" y="5531"/>
                  <a:pt x="10371" y="5128"/>
                  <a:pt x="10889" y="4840"/>
                </a:cubicBezTo>
                <a:close/>
                <a:moveTo>
                  <a:pt x="14115" y="4840"/>
                </a:moveTo>
                <a:cubicBezTo>
                  <a:pt x="15037" y="5416"/>
                  <a:pt x="15613" y="6453"/>
                  <a:pt x="15671" y="7548"/>
                </a:cubicBezTo>
                <a:cubicBezTo>
                  <a:pt x="15556" y="7605"/>
                  <a:pt x="15325" y="7893"/>
                  <a:pt x="14864" y="8124"/>
                </a:cubicBezTo>
                <a:lnTo>
                  <a:pt x="14864" y="8181"/>
                </a:lnTo>
                <a:cubicBezTo>
                  <a:pt x="14461" y="8354"/>
                  <a:pt x="13827" y="8585"/>
                  <a:pt x="13021" y="8700"/>
                </a:cubicBezTo>
                <a:lnTo>
                  <a:pt x="13654" y="7778"/>
                </a:lnTo>
                <a:cubicBezTo>
                  <a:pt x="13712" y="7721"/>
                  <a:pt x="13712" y="7663"/>
                  <a:pt x="13712" y="7548"/>
                </a:cubicBezTo>
                <a:lnTo>
                  <a:pt x="13021" y="5359"/>
                </a:lnTo>
                <a:cubicBezTo>
                  <a:pt x="13424" y="5301"/>
                  <a:pt x="13770" y="5128"/>
                  <a:pt x="14115" y="4840"/>
                </a:cubicBezTo>
                <a:close/>
                <a:moveTo>
                  <a:pt x="8066" y="6050"/>
                </a:moveTo>
                <a:cubicBezTo>
                  <a:pt x="9506" y="6050"/>
                  <a:pt x="10659" y="7202"/>
                  <a:pt x="10659" y="8642"/>
                </a:cubicBezTo>
                <a:cubicBezTo>
                  <a:pt x="10659" y="10083"/>
                  <a:pt x="9506" y="11235"/>
                  <a:pt x="8066" y="11235"/>
                </a:cubicBezTo>
                <a:cubicBezTo>
                  <a:pt x="6683" y="11235"/>
                  <a:pt x="5474" y="10083"/>
                  <a:pt x="5474" y="8642"/>
                </a:cubicBezTo>
                <a:cubicBezTo>
                  <a:pt x="5474" y="7260"/>
                  <a:pt x="6626" y="6050"/>
                  <a:pt x="8066" y="6050"/>
                </a:cubicBezTo>
                <a:close/>
                <a:moveTo>
                  <a:pt x="8181" y="11753"/>
                </a:moveTo>
                <a:lnTo>
                  <a:pt x="8930" y="14288"/>
                </a:lnTo>
                <a:lnTo>
                  <a:pt x="8988" y="14288"/>
                </a:lnTo>
                <a:lnTo>
                  <a:pt x="8066" y="15556"/>
                </a:lnTo>
                <a:lnTo>
                  <a:pt x="7202" y="14288"/>
                </a:lnTo>
                <a:lnTo>
                  <a:pt x="8009" y="11753"/>
                </a:lnTo>
                <a:close/>
                <a:moveTo>
                  <a:pt x="6223" y="11120"/>
                </a:moveTo>
                <a:cubicBezTo>
                  <a:pt x="6568" y="11408"/>
                  <a:pt x="7029" y="11580"/>
                  <a:pt x="7490" y="11696"/>
                </a:cubicBezTo>
                <a:lnTo>
                  <a:pt x="6741" y="14288"/>
                </a:lnTo>
                <a:cubicBezTo>
                  <a:pt x="6683" y="14346"/>
                  <a:pt x="6683" y="14403"/>
                  <a:pt x="6741" y="14461"/>
                </a:cubicBezTo>
                <a:lnTo>
                  <a:pt x="7548" y="15613"/>
                </a:lnTo>
                <a:cubicBezTo>
                  <a:pt x="6511" y="15556"/>
                  <a:pt x="5762" y="15210"/>
                  <a:pt x="5243" y="14864"/>
                </a:cubicBezTo>
                <a:cubicBezTo>
                  <a:pt x="4782" y="14576"/>
                  <a:pt x="4494" y="14288"/>
                  <a:pt x="4379" y="14173"/>
                </a:cubicBezTo>
                <a:cubicBezTo>
                  <a:pt x="4437" y="12905"/>
                  <a:pt x="5128" y="11753"/>
                  <a:pt x="6223" y="11120"/>
                </a:cubicBezTo>
                <a:close/>
                <a:moveTo>
                  <a:pt x="3688" y="1"/>
                </a:moveTo>
                <a:cubicBezTo>
                  <a:pt x="3054" y="1"/>
                  <a:pt x="2478" y="174"/>
                  <a:pt x="2017" y="577"/>
                </a:cubicBezTo>
                <a:cubicBezTo>
                  <a:pt x="1836" y="713"/>
                  <a:pt x="1976" y="992"/>
                  <a:pt x="2156" y="992"/>
                </a:cubicBezTo>
                <a:cubicBezTo>
                  <a:pt x="2204" y="992"/>
                  <a:pt x="2256" y="971"/>
                  <a:pt x="2305" y="922"/>
                </a:cubicBezTo>
                <a:cubicBezTo>
                  <a:pt x="2708" y="634"/>
                  <a:pt x="3169" y="462"/>
                  <a:pt x="3630" y="462"/>
                </a:cubicBezTo>
                <a:cubicBezTo>
                  <a:pt x="4898" y="462"/>
                  <a:pt x="5877" y="1499"/>
                  <a:pt x="5877" y="2708"/>
                </a:cubicBezTo>
                <a:cubicBezTo>
                  <a:pt x="5877" y="3918"/>
                  <a:pt x="4898" y="4955"/>
                  <a:pt x="3630" y="4955"/>
                </a:cubicBezTo>
                <a:cubicBezTo>
                  <a:pt x="2420" y="4955"/>
                  <a:pt x="1441" y="3918"/>
                  <a:pt x="1441" y="2708"/>
                </a:cubicBezTo>
                <a:cubicBezTo>
                  <a:pt x="1441" y="2420"/>
                  <a:pt x="1498" y="2132"/>
                  <a:pt x="1614" y="1844"/>
                </a:cubicBezTo>
                <a:cubicBezTo>
                  <a:pt x="1687" y="1660"/>
                  <a:pt x="1526" y="1523"/>
                  <a:pt x="1370" y="1523"/>
                </a:cubicBezTo>
                <a:cubicBezTo>
                  <a:pt x="1281" y="1523"/>
                  <a:pt x="1194" y="1567"/>
                  <a:pt x="1153" y="1671"/>
                </a:cubicBezTo>
                <a:cubicBezTo>
                  <a:pt x="1038" y="2017"/>
                  <a:pt x="980" y="2363"/>
                  <a:pt x="980" y="2708"/>
                </a:cubicBezTo>
                <a:cubicBezTo>
                  <a:pt x="980" y="3400"/>
                  <a:pt x="1210" y="4033"/>
                  <a:pt x="1671" y="4552"/>
                </a:cubicBezTo>
                <a:cubicBezTo>
                  <a:pt x="634" y="5186"/>
                  <a:pt x="1" y="6338"/>
                  <a:pt x="1" y="7605"/>
                </a:cubicBezTo>
                <a:cubicBezTo>
                  <a:pt x="1" y="7605"/>
                  <a:pt x="58" y="7663"/>
                  <a:pt x="58" y="7721"/>
                </a:cubicBezTo>
                <a:cubicBezTo>
                  <a:pt x="116" y="7778"/>
                  <a:pt x="1210" y="9161"/>
                  <a:pt x="3572" y="9161"/>
                </a:cubicBezTo>
                <a:cubicBezTo>
                  <a:pt x="4091" y="9161"/>
                  <a:pt x="4552" y="9161"/>
                  <a:pt x="5013" y="9046"/>
                </a:cubicBezTo>
                <a:cubicBezTo>
                  <a:pt x="5070" y="9679"/>
                  <a:pt x="5416" y="10313"/>
                  <a:pt x="5819" y="10774"/>
                </a:cubicBezTo>
                <a:cubicBezTo>
                  <a:pt x="4609" y="11523"/>
                  <a:pt x="3918" y="12848"/>
                  <a:pt x="3918" y="14288"/>
                </a:cubicBezTo>
                <a:cubicBezTo>
                  <a:pt x="3918" y="14346"/>
                  <a:pt x="3918" y="14346"/>
                  <a:pt x="3976" y="14403"/>
                </a:cubicBezTo>
                <a:cubicBezTo>
                  <a:pt x="4033" y="14461"/>
                  <a:pt x="5301" y="16074"/>
                  <a:pt x="8009" y="16074"/>
                </a:cubicBezTo>
                <a:lnTo>
                  <a:pt x="8181" y="16074"/>
                </a:lnTo>
                <a:cubicBezTo>
                  <a:pt x="9046" y="16074"/>
                  <a:pt x="9910" y="15901"/>
                  <a:pt x="10716" y="15556"/>
                </a:cubicBezTo>
                <a:cubicBezTo>
                  <a:pt x="11120" y="15325"/>
                  <a:pt x="12214" y="14807"/>
                  <a:pt x="12214" y="14288"/>
                </a:cubicBezTo>
                <a:cubicBezTo>
                  <a:pt x="12214" y="13712"/>
                  <a:pt x="12099" y="13136"/>
                  <a:pt x="11868" y="12617"/>
                </a:cubicBezTo>
                <a:cubicBezTo>
                  <a:pt x="11827" y="12513"/>
                  <a:pt x="11748" y="12469"/>
                  <a:pt x="11669" y="12469"/>
                </a:cubicBezTo>
                <a:cubicBezTo>
                  <a:pt x="11529" y="12469"/>
                  <a:pt x="11392" y="12606"/>
                  <a:pt x="11465" y="12790"/>
                </a:cubicBezTo>
                <a:cubicBezTo>
                  <a:pt x="11638" y="13251"/>
                  <a:pt x="11753" y="13712"/>
                  <a:pt x="11753" y="14231"/>
                </a:cubicBezTo>
                <a:cubicBezTo>
                  <a:pt x="11580" y="14461"/>
                  <a:pt x="10601" y="15440"/>
                  <a:pt x="8585" y="15613"/>
                </a:cubicBezTo>
                <a:lnTo>
                  <a:pt x="9391" y="14461"/>
                </a:lnTo>
                <a:cubicBezTo>
                  <a:pt x="9449" y="14403"/>
                  <a:pt x="9449" y="14346"/>
                  <a:pt x="9449" y="14288"/>
                </a:cubicBezTo>
                <a:lnTo>
                  <a:pt x="8642" y="11696"/>
                </a:lnTo>
                <a:cubicBezTo>
                  <a:pt x="9103" y="11580"/>
                  <a:pt x="9564" y="11408"/>
                  <a:pt x="9967" y="11120"/>
                </a:cubicBezTo>
                <a:cubicBezTo>
                  <a:pt x="10255" y="11292"/>
                  <a:pt x="10543" y="11523"/>
                  <a:pt x="10774" y="11753"/>
                </a:cubicBezTo>
                <a:cubicBezTo>
                  <a:pt x="10834" y="11813"/>
                  <a:pt x="10901" y="11838"/>
                  <a:pt x="10965" y="11838"/>
                </a:cubicBezTo>
                <a:cubicBezTo>
                  <a:pt x="11145" y="11838"/>
                  <a:pt x="11290" y="11636"/>
                  <a:pt x="11120" y="11465"/>
                </a:cubicBezTo>
                <a:cubicBezTo>
                  <a:pt x="10889" y="11177"/>
                  <a:pt x="10601" y="10947"/>
                  <a:pt x="10313" y="10774"/>
                </a:cubicBezTo>
                <a:cubicBezTo>
                  <a:pt x="10716" y="10313"/>
                  <a:pt x="11062" y="9679"/>
                  <a:pt x="11120" y="9046"/>
                </a:cubicBezTo>
                <a:cubicBezTo>
                  <a:pt x="11496" y="9140"/>
                  <a:pt x="11911" y="9234"/>
                  <a:pt x="12301" y="9234"/>
                </a:cubicBezTo>
                <a:cubicBezTo>
                  <a:pt x="12389" y="9234"/>
                  <a:pt x="12475" y="9229"/>
                  <a:pt x="12560" y="9218"/>
                </a:cubicBezTo>
                <a:cubicBezTo>
                  <a:pt x="13770" y="9161"/>
                  <a:pt x="14634" y="8815"/>
                  <a:pt x="15152" y="8527"/>
                </a:cubicBezTo>
                <a:cubicBezTo>
                  <a:pt x="15498" y="8297"/>
                  <a:pt x="16132" y="7836"/>
                  <a:pt x="16132" y="7605"/>
                </a:cubicBezTo>
                <a:cubicBezTo>
                  <a:pt x="16132" y="6338"/>
                  <a:pt x="15498" y="5186"/>
                  <a:pt x="14461" y="4552"/>
                </a:cubicBezTo>
                <a:cubicBezTo>
                  <a:pt x="14922" y="4033"/>
                  <a:pt x="15210" y="3400"/>
                  <a:pt x="15210" y="2708"/>
                </a:cubicBezTo>
                <a:cubicBezTo>
                  <a:pt x="15210" y="1211"/>
                  <a:pt x="14000" y="1"/>
                  <a:pt x="12502" y="1"/>
                </a:cubicBezTo>
                <a:cubicBezTo>
                  <a:pt x="11004" y="1"/>
                  <a:pt x="9794" y="1211"/>
                  <a:pt x="9794" y="2708"/>
                </a:cubicBezTo>
                <a:cubicBezTo>
                  <a:pt x="9794" y="3400"/>
                  <a:pt x="10083" y="4033"/>
                  <a:pt x="10486" y="4552"/>
                </a:cubicBezTo>
                <a:cubicBezTo>
                  <a:pt x="10025" y="4840"/>
                  <a:pt x="9564" y="5301"/>
                  <a:pt x="9276" y="5819"/>
                </a:cubicBezTo>
                <a:cubicBezTo>
                  <a:pt x="8901" y="5647"/>
                  <a:pt x="8484" y="5560"/>
                  <a:pt x="8066" y="5560"/>
                </a:cubicBezTo>
                <a:cubicBezTo>
                  <a:pt x="7648" y="5560"/>
                  <a:pt x="7231" y="5647"/>
                  <a:pt x="6856" y="5819"/>
                </a:cubicBezTo>
                <a:cubicBezTo>
                  <a:pt x="6568" y="5301"/>
                  <a:pt x="6165" y="4840"/>
                  <a:pt x="5646" y="4552"/>
                </a:cubicBezTo>
                <a:cubicBezTo>
                  <a:pt x="6107" y="4033"/>
                  <a:pt x="6338" y="3400"/>
                  <a:pt x="6338" y="2708"/>
                </a:cubicBezTo>
                <a:cubicBezTo>
                  <a:pt x="6338" y="1211"/>
                  <a:pt x="5128" y="1"/>
                  <a:pt x="36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a:off x="1340124" y="3359814"/>
            <a:ext cx="41700" cy="84017"/>
          </a:xfrm>
          <a:custGeom>
            <a:rect b="b" l="l" r="r" t="t"/>
            <a:pathLst>
              <a:path extrusionOk="0" h="3357" w="1672">
                <a:moveTo>
                  <a:pt x="831" y="1"/>
                </a:moveTo>
                <a:cubicBezTo>
                  <a:pt x="694" y="1"/>
                  <a:pt x="577" y="104"/>
                  <a:pt x="577" y="246"/>
                </a:cubicBezTo>
                <a:lnTo>
                  <a:pt x="577" y="419"/>
                </a:lnTo>
                <a:cubicBezTo>
                  <a:pt x="346" y="476"/>
                  <a:pt x="173" y="707"/>
                  <a:pt x="116" y="937"/>
                </a:cubicBezTo>
                <a:cubicBezTo>
                  <a:pt x="58" y="1225"/>
                  <a:pt x="116" y="1456"/>
                  <a:pt x="289" y="1571"/>
                </a:cubicBezTo>
                <a:cubicBezTo>
                  <a:pt x="461" y="1686"/>
                  <a:pt x="750" y="1802"/>
                  <a:pt x="980" y="1917"/>
                </a:cubicBezTo>
                <a:cubicBezTo>
                  <a:pt x="1153" y="1974"/>
                  <a:pt x="1153" y="2147"/>
                  <a:pt x="1153" y="2205"/>
                </a:cubicBezTo>
                <a:cubicBezTo>
                  <a:pt x="1153" y="2320"/>
                  <a:pt x="1038" y="2493"/>
                  <a:pt x="807" y="2493"/>
                </a:cubicBezTo>
                <a:cubicBezTo>
                  <a:pt x="577" y="2493"/>
                  <a:pt x="519" y="2493"/>
                  <a:pt x="404" y="2378"/>
                </a:cubicBezTo>
                <a:cubicBezTo>
                  <a:pt x="356" y="2354"/>
                  <a:pt x="299" y="2340"/>
                  <a:pt x="243" y="2340"/>
                </a:cubicBezTo>
                <a:cubicBezTo>
                  <a:pt x="165" y="2340"/>
                  <a:pt x="92" y="2368"/>
                  <a:pt x="58" y="2435"/>
                </a:cubicBezTo>
                <a:cubicBezTo>
                  <a:pt x="1" y="2550"/>
                  <a:pt x="1" y="2723"/>
                  <a:pt x="116" y="2781"/>
                </a:cubicBezTo>
                <a:cubicBezTo>
                  <a:pt x="289" y="2896"/>
                  <a:pt x="634" y="2954"/>
                  <a:pt x="634" y="2954"/>
                </a:cubicBezTo>
                <a:lnTo>
                  <a:pt x="634" y="3127"/>
                </a:lnTo>
                <a:cubicBezTo>
                  <a:pt x="634" y="3242"/>
                  <a:pt x="692" y="3357"/>
                  <a:pt x="807" y="3357"/>
                </a:cubicBezTo>
                <a:cubicBezTo>
                  <a:pt x="922" y="3357"/>
                  <a:pt x="1038" y="3242"/>
                  <a:pt x="1038" y="3127"/>
                </a:cubicBezTo>
                <a:lnTo>
                  <a:pt x="1038" y="2954"/>
                </a:lnTo>
                <a:cubicBezTo>
                  <a:pt x="1038" y="2954"/>
                  <a:pt x="1556" y="2550"/>
                  <a:pt x="1614" y="2262"/>
                </a:cubicBezTo>
                <a:cubicBezTo>
                  <a:pt x="1671" y="1917"/>
                  <a:pt x="1498" y="1571"/>
                  <a:pt x="1153" y="1456"/>
                </a:cubicBezTo>
                <a:lnTo>
                  <a:pt x="1095" y="1456"/>
                </a:lnTo>
                <a:cubicBezTo>
                  <a:pt x="922" y="1398"/>
                  <a:pt x="692" y="1283"/>
                  <a:pt x="577" y="1225"/>
                </a:cubicBezTo>
                <a:cubicBezTo>
                  <a:pt x="461" y="1110"/>
                  <a:pt x="577" y="880"/>
                  <a:pt x="692" y="880"/>
                </a:cubicBezTo>
                <a:cubicBezTo>
                  <a:pt x="726" y="863"/>
                  <a:pt x="764" y="856"/>
                  <a:pt x="805" y="856"/>
                </a:cubicBezTo>
                <a:cubicBezTo>
                  <a:pt x="903" y="856"/>
                  <a:pt x="1014" y="897"/>
                  <a:pt x="1095" y="937"/>
                </a:cubicBezTo>
                <a:cubicBezTo>
                  <a:pt x="1095" y="937"/>
                  <a:pt x="1172" y="989"/>
                  <a:pt x="1257" y="989"/>
                </a:cubicBezTo>
                <a:cubicBezTo>
                  <a:pt x="1300" y="989"/>
                  <a:pt x="1345" y="976"/>
                  <a:pt x="1383" y="937"/>
                </a:cubicBezTo>
                <a:cubicBezTo>
                  <a:pt x="1556" y="707"/>
                  <a:pt x="1383" y="592"/>
                  <a:pt x="1383" y="592"/>
                </a:cubicBezTo>
                <a:cubicBezTo>
                  <a:pt x="1326" y="534"/>
                  <a:pt x="1095" y="419"/>
                  <a:pt x="1095" y="419"/>
                </a:cubicBezTo>
                <a:lnTo>
                  <a:pt x="1095" y="246"/>
                </a:lnTo>
                <a:cubicBezTo>
                  <a:pt x="1095" y="131"/>
                  <a:pt x="1038" y="73"/>
                  <a:pt x="922" y="16"/>
                </a:cubicBezTo>
                <a:cubicBezTo>
                  <a:pt x="892" y="5"/>
                  <a:pt x="861" y="1"/>
                  <a:pt x="8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1111645" y="2604877"/>
            <a:ext cx="117428" cy="116815"/>
          </a:xfrm>
          <a:custGeom>
            <a:rect b="b" l="l" r="r" t="t"/>
            <a:pathLst>
              <a:path extrusionOk="0" h="4667" w="4725">
                <a:moveTo>
                  <a:pt x="2363" y="461"/>
                </a:moveTo>
                <a:cubicBezTo>
                  <a:pt x="3400" y="461"/>
                  <a:pt x="4206" y="1325"/>
                  <a:pt x="4206" y="2362"/>
                </a:cubicBezTo>
                <a:cubicBezTo>
                  <a:pt x="4206" y="3342"/>
                  <a:pt x="3400" y="4206"/>
                  <a:pt x="2363" y="4206"/>
                </a:cubicBezTo>
                <a:cubicBezTo>
                  <a:pt x="1326" y="4206"/>
                  <a:pt x="462" y="3342"/>
                  <a:pt x="462" y="2362"/>
                </a:cubicBezTo>
                <a:cubicBezTo>
                  <a:pt x="462" y="1325"/>
                  <a:pt x="1326" y="461"/>
                  <a:pt x="2363" y="461"/>
                </a:cubicBezTo>
                <a:close/>
                <a:moveTo>
                  <a:pt x="2363" y="0"/>
                </a:moveTo>
                <a:cubicBezTo>
                  <a:pt x="1038" y="0"/>
                  <a:pt x="1" y="1037"/>
                  <a:pt x="1" y="2362"/>
                </a:cubicBezTo>
                <a:cubicBezTo>
                  <a:pt x="1" y="3630"/>
                  <a:pt x="1038" y="4667"/>
                  <a:pt x="2363" y="4667"/>
                </a:cubicBezTo>
                <a:cubicBezTo>
                  <a:pt x="3630" y="4667"/>
                  <a:pt x="4725" y="3630"/>
                  <a:pt x="4725" y="2362"/>
                </a:cubicBezTo>
                <a:cubicBezTo>
                  <a:pt x="4725" y="1037"/>
                  <a:pt x="3630" y="0"/>
                  <a:pt x="23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1148650" y="2627554"/>
            <a:ext cx="43194" cy="71461"/>
          </a:xfrm>
          <a:custGeom>
            <a:rect b="b" l="l" r="r" t="t"/>
            <a:pathLst>
              <a:path extrusionOk="0" h="2855" w="1738">
                <a:moveTo>
                  <a:pt x="785" y="1"/>
                </a:moveTo>
                <a:cubicBezTo>
                  <a:pt x="662" y="1"/>
                  <a:pt x="586" y="95"/>
                  <a:pt x="586" y="189"/>
                </a:cubicBezTo>
                <a:lnTo>
                  <a:pt x="586" y="304"/>
                </a:lnTo>
                <a:cubicBezTo>
                  <a:pt x="413" y="419"/>
                  <a:pt x="240" y="592"/>
                  <a:pt x="182" y="823"/>
                </a:cubicBezTo>
                <a:cubicBezTo>
                  <a:pt x="125" y="996"/>
                  <a:pt x="240" y="1226"/>
                  <a:pt x="355" y="1341"/>
                </a:cubicBezTo>
                <a:cubicBezTo>
                  <a:pt x="528" y="1456"/>
                  <a:pt x="758" y="1572"/>
                  <a:pt x="931" y="1629"/>
                </a:cubicBezTo>
                <a:cubicBezTo>
                  <a:pt x="1162" y="1744"/>
                  <a:pt x="1047" y="2033"/>
                  <a:pt x="816" y="2033"/>
                </a:cubicBezTo>
                <a:cubicBezTo>
                  <a:pt x="643" y="2033"/>
                  <a:pt x="643" y="2033"/>
                  <a:pt x="470" y="1975"/>
                </a:cubicBezTo>
                <a:cubicBezTo>
                  <a:pt x="431" y="1945"/>
                  <a:pt x="390" y="1933"/>
                  <a:pt x="351" y="1933"/>
                </a:cubicBezTo>
                <a:cubicBezTo>
                  <a:pt x="159" y="1933"/>
                  <a:pt x="1" y="2235"/>
                  <a:pt x="240" y="2378"/>
                </a:cubicBezTo>
                <a:cubicBezTo>
                  <a:pt x="355" y="2436"/>
                  <a:pt x="470" y="2493"/>
                  <a:pt x="586" y="2493"/>
                </a:cubicBezTo>
                <a:lnTo>
                  <a:pt x="586" y="2609"/>
                </a:lnTo>
                <a:cubicBezTo>
                  <a:pt x="586" y="2724"/>
                  <a:pt x="701" y="2839"/>
                  <a:pt x="816" y="2839"/>
                </a:cubicBezTo>
                <a:cubicBezTo>
                  <a:pt x="837" y="2849"/>
                  <a:pt x="857" y="2854"/>
                  <a:pt x="877" y="2854"/>
                </a:cubicBezTo>
                <a:cubicBezTo>
                  <a:pt x="969" y="2854"/>
                  <a:pt x="1047" y="2751"/>
                  <a:pt x="1047" y="2609"/>
                </a:cubicBezTo>
                <a:lnTo>
                  <a:pt x="1047" y="2493"/>
                </a:lnTo>
                <a:cubicBezTo>
                  <a:pt x="1680" y="2321"/>
                  <a:pt x="1738" y="1399"/>
                  <a:pt x="1104" y="1168"/>
                </a:cubicBezTo>
                <a:lnTo>
                  <a:pt x="1104" y="1168"/>
                </a:lnTo>
                <a:lnTo>
                  <a:pt x="1104" y="1226"/>
                </a:lnTo>
                <a:cubicBezTo>
                  <a:pt x="931" y="1168"/>
                  <a:pt x="758" y="1053"/>
                  <a:pt x="701" y="996"/>
                </a:cubicBezTo>
                <a:cubicBezTo>
                  <a:pt x="586" y="938"/>
                  <a:pt x="643" y="823"/>
                  <a:pt x="758" y="765"/>
                </a:cubicBezTo>
                <a:cubicBezTo>
                  <a:pt x="874" y="765"/>
                  <a:pt x="989" y="765"/>
                  <a:pt x="1047" y="823"/>
                </a:cubicBezTo>
                <a:cubicBezTo>
                  <a:pt x="1096" y="860"/>
                  <a:pt x="1147" y="875"/>
                  <a:pt x="1196" y="875"/>
                </a:cubicBezTo>
                <a:cubicBezTo>
                  <a:pt x="1376" y="875"/>
                  <a:pt x="1516" y="658"/>
                  <a:pt x="1335" y="477"/>
                </a:cubicBezTo>
                <a:cubicBezTo>
                  <a:pt x="1277" y="419"/>
                  <a:pt x="1219" y="362"/>
                  <a:pt x="1047" y="304"/>
                </a:cubicBezTo>
                <a:lnTo>
                  <a:pt x="1047" y="247"/>
                </a:lnTo>
                <a:cubicBezTo>
                  <a:pt x="1047" y="131"/>
                  <a:pt x="989" y="16"/>
                  <a:pt x="874" y="16"/>
                </a:cubicBezTo>
                <a:cubicBezTo>
                  <a:pt x="842" y="6"/>
                  <a:pt x="812" y="1"/>
                  <a:pt x="7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1028613" y="2390019"/>
            <a:ext cx="402337" cy="402332"/>
          </a:xfrm>
          <a:custGeom>
            <a:rect b="b" l="l" r="r" t="t"/>
            <a:pathLst>
              <a:path extrusionOk="0" h="16074" w="16189">
                <a:moveTo>
                  <a:pt x="1441" y="8123"/>
                </a:moveTo>
                <a:cubicBezTo>
                  <a:pt x="1325" y="8584"/>
                  <a:pt x="980" y="8988"/>
                  <a:pt x="461" y="9103"/>
                </a:cubicBezTo>
                <a:lnTo>
                  <a:pt x="461" y="8123"/>
                </a:lnTo>
                <a:close/>
                <a:moveTo>
                  <a:pt x="12329" y="9276"/>
                </a:moveTo>
                <a:lnTo>
                  <a:pt x="12329" y="11350"/>
                </a:lnTo>
                <a:lnTo>
                  <a:pt x="11234" y="10889"/>
                </a:lnTo>
                <a:lnTo>
                  <a:pt x="11004" y="10889"/>
                </a:lnTo>
                <a:lnTo>
                  <a:pt x="9967" y="11350"/>
                </a:lnTo>
                <a:lnTo>
                  <a:pt x="9967" y="9276"/>
                </a:lnTo>
                <a:cubicBezTo>
                  <a:pt x="10370" y="9391"/>
                  <a:pt x="10601" y="9909"/>
                  <a:pt x="11119" y="9909"/>
                </a:cubicBezTo>
                <a:cubicBezTo>
                  <a:pt x="11638" y="9909"/>
                  <a:pt x="11868" y="9391"/>
                  <a:pt x="12329" y="9276"/>
                </a:cubicBezTo>
                <a:close/>
                <a:moveTo>
                  <a:pt x="461" y="12732"/>
                </a:moveTo>
                <a:cubicBezTo>
                  <a:pt x="922" y="12790"/>
                  <a:pt x="1325" y="13193"/>
                  <a:pt x="1441" y="13712"/>
                </a:cubicBezTo>
                <a:lnTo>
                  <a:pt x="461" y="13712"/>
                </a:lnTo>
                <a:lnTo>
                  <a:pt x="461" y="12732"/>
                </a:lnTo>
                <a:close/>
                <a:moveTo>
                  <a:pt x="7951" y="8123"/>
                </a:moveTo>
                <a:cubicBezTo>
                  <a:pt x="8066" y="8239"/>
                  <a:pt x="8123" y="8412"/>
                  <a:pt x="8181" y="8584"/>
                </a:cubicBezTo>
                <a:cubicBezTo>
                  <a:pt x="8239" y="8815"/>
                  <a:pt x="8411" y="9103"/>
                  <a:pt x="8642" y="9276"/>
                </a:cubicBezTo>
                <a:cubicBezTo>
                  <a:pt x="8777" y="9343"/>
                  <a:pt x="8951" y="9371"/>
                  <a:pt x="9131" y="9371"/>
                </a:cubicBezTo>
                <a:cubicBezTo>
                  <a:pt x="9258" y="9371"/>
                  <a:pt x="9387" y="9357"/>
                  <a:pt x="9506" y="9333"/>
                </a:cubicBezTo>
                <a:lnTo>
                  <a:pt x="9506" y="11753"/>
                </a:lnTo>
                <a:cubicBezTo>
                  <a:pt x="9506" y="11895"/>
                  <a:pt x="9623" y="11998"/>
                  <a:pt x="9729" y="11998"/>
                </a:cubicBezTo>
                <a:cubicBezTo>
                  <a:pt x="9751" y="11998"/>
                  <a:pt x="9774" y="11994"/>
                  <a:pt x="9794" y="11983"/>
                </a:cubicBezTo>
                <a:lnTo>
                  <a:pt x="10889" y="11465"/>
                </a:lnTo>
                <a:lnTo>
                  <a:pt x="10889" y="12271"/>
                </a:lnTo>
                <a:cubicBezTo>
                  <a:pt x="10140" y="12329"/>
                  <a:pt x="9564" y="12963"/>
                  <a:pt x="9448" y="13712"/>
                </a:cubicBezTo>
                <a:lnTo>
                  <a:pt x="1901" y="13712"/>
                </a:lnTo>
                <a:cubicBezTo>
                  <a:pt x="1786" y="12963"/>
                  <a:pt x="1210" y="12329"/>
                  <a:pt x="461" y="12271"/>
                </a:cubicBezTo>
                <a:lnTo>
                  <a:pt x="461" y="9564"/>
                </a:lnTo>
                <a:cubicBezTo>
                  <a:pt x="1210" y="9449"/>
                  <a:pt x="1786" y="8872"/>
                  <a:pt x="1901" y="8123"/>
                </a:cubicBezTo>
                <a:close/>
                <a:moveTo>
                  <a:pt x="10889" y="12732"/>
                </a:moveTo>
                <a:lnTo>
                  <a:pt x="10889" y="13712"/>
                </a:lnTo>
                <a:lnTo>
                  <a:pt x="9909" y="13712"/>
                </a:lnTo>
                <a:cubicBezTo>
                  <a:pt x="10025" y="13193"/>
                  <a:pt x="10428" y="12848"/>
                  <a:pt x="10889" y="12732"/>
                </a:cubicBezTo>
                <a:close/>
                <a:moveTo>
                  <a:pt x="10889" y="14173"/>
                </a:moveTo>
                <a:lnTo>
                  <a:pt x="10889" y="14633"/>
                </a:lnTo>
                <a:lnTo>
                  <a:pt x="461" y="14633"/>
                </a:lnTo>
                <a:lnTo>
                  <a:pt x="461" y="14173"/>
                </a:lnTo>
                <a:close/>
                <a:moveTo>
                  <a:pt x="11148" y="0"/>
                </a:moveTo>
                <a:cubicBezTo>
                  <a:pt x="10903" y="0"/>
                  <a:pt x="10658" y="116"/>
                  <a:pt x="10370" y="346"/>
                </a:cubicBezTo>
                <a:cubicBezTo>
                  <a:pt x="10150" y="522"/>
                  <a:pt x="9964" y="597"/>
                  <a:pt x="9734" y="597"/>
                </a:cubicBezTo>
                <a:cubicBezTo>
                  <a:pt x="9663" y="597"/>
                  <a:pt x="9588" y="590"/>
                  <a:pt x="9506" y="577"/>
                </a:cubicBezTo>
                <a:cubicBezTo>
                  <a:pt x="9362" y="548"/>
                  <a:pt x="9218" y="519"/>
                  <a:pt x="9074" y="519"/>
                </a:cubicBezTo>
                <a:cubicBezTo>
                  <a:pt x="8930" y="519"/>
                  <a:pt x="8786" y="548"/>
                  <a:pt x="8642" y="634"/>
                </a:cubicBezTo>
                <a:cubicBezTo>
                  <a:pt x="8411" y="807"/>
                  <a:pt x="8296" y="1095"/>
                  <a:pt x="8181" y="1325"/>
                </a:cubicBezTo>
                <a:cubicBezTo>
                  <a:pt x="8107" y="1509"/>
                  <a:pt x="8269" y="1646"/>
                  <a:pt x="8425" y="1646"/>
                </a:cubicBezTo>
                <a:cubicBezTo>
                  <a:pt x="8513" y="1646"/>
                  <a:pt x="8600" y="1602"/>
                  <a:pt x="8642" y="1498"/>
                </a:cubicBezTo>
                <a:cubicBezTo>
                  <a:pt x="8699" y="1325"/>
                  <a:pt x="8757" y="1095"/>
                  <a:pt x="8872" y="1037"/>
                </a:cubicBezTo>
                <a:cubicBezTo>
                  <a:pt x="8911" y="1018"/>
                  <a:pt x="8962" y="1012"/>
                  <a:pt x="9022" y="1012"/>
                </a:cubicBezTo>
                <a:cubicBezTo>
                  <a:pt x="9141" y="1012"/>
                  <a:pt x="9295" y="1037"/>
                  <a:pt x="9448" y="1037"/>
                </a:cubicBezTo>
                <a:cubicBezTo>
                  <a:pt x="9548" y="1050"/>
                  <a:pt x="9641" y="1057"/>
                  <a:pt x="9732" y="1057"/>
                </a:cubicBezTo>
                <a:cubicBezTo>
                  <a:pt x="10061" y="1057"/>
                  <a:pt x="10342" y="963"/>
                  <a:pt x="10658" y="692"/>
                </a:cubicBezTo>
                <a:cubicBezTo>
                  <a:pt x="10860" y="548"/>
                  <a:pt x="11004" y="476"/>
                  <a:pt x="11148" y="476"/>
                </a:cubicBezTo>
                <a:cubicBezTo>
                  <a:pt x="11292" y="476"/>
                  <a:pt x="11436" y="548"/>
                  <a:pt x="11638" y="692"/>
                </a:cubicBezTo>
                <a:cubicBezTo>
                  <a:pt x="11954" y="963"/>
                  <a:pt x="12235" y="1057"/>
                  <a:pt x="12564" y="1057"/>
                </a:cubicBezTo>
                <a:cubicBezTo>
                  <a:pt x="12654" y="1057"/>
                  <a:pt x="12748" y="1050"/>
                  <a:pt x="12847" y="1037"/>
                </a:cubicBezTo>
                <a:cubicBezTo>
                  <a:pt x="12951" y="1026"/>
                  <a:pt x="13039" y="1019"/>
                  <a:pt x="13114" y="1019"/>
                </a:cubicBezTo>
                <a:cubicBezTo>
                  <a:pt x="13417" y="1019"/>
                  <a:pt x="13527" y="1130"/>
                  <a:pt x="13712" y="1498"/>
                </a:cubicBezTo>
                <a:cubicBezTo>
                  <a:pt x="13884" y="1959"/>
                  <a:pt x="14115" y="2247"/>
                  <a:pt x="14576" y="2420"/>
                </a:cubicBezTo>
                <a:cubicBezTo>
                  <a:pt x="15037" y="2593"/>
                  <a:pt x="15152" y="2766"/>
                  <a:pt x="15037" y="3227"/>
                </a:cubicBezTo>
                <a:cubicBezTo>
                  <a:pt x="14979" y="3745"/>
                  <a:pt x="15094" y="4091"/>
                  <a:pt x="15382" y="4494"/>
                </a:cubicBezTo>
                <a:cubicBezTo>
                  <a:pt x="15670" y="4840"/>
                  <a:pt x="15670" y="5070"/>
                  <a:pt x="15382" y="5473"/>
                </a:cubicBezTo>
                <a:cubicBezTo>
                  <a:pt x="15094" y="5819"/>
                  <a:pt x="14979" y="6165"/>
                  <a:pt x="15037" y="6683"/>
                </a:cubicBezTo>
                <a:cubicBezTo>
                  <a:pt x="15152" y="7144"/>
                  <a:pt x="15037" y="7317"/>
                  <a:pt x="14576" y="7490"/>
                </a:cubicBezTo>
                <a:cubicBezTo>
                  <a:pt x="14115" y="7663"/>
                  <a:pt x="13884" y="7951"/>
                  <a:pt x="13712" y="8412"/>
                </a:cubicBezTo>
                <a:cubicBezTo>
                  <a:pt x="13527" y="8780"/>
                  <a:pt x="13417" y="8891"/>
                  <a:pt x="13114" y="8891"/>
                </a:cubicBezTo>
                <a:cubicBezTo>
                  <a:pt x="13039" y="8891"/>
                  <a:pt x="12951" y="8884"/>
                  <a:pt x="12847" y="8872"/>
                </a:cubicBezTo>
                <a:cubicBezTo>
                  <a:pt x="12748" y="8860"/>
                  <a:pt x="12654" y="8853"/>
                  <a:pt x="12564" y="8853"/>
                </a:cubicBezTo>
                <a:cubicBezTo>
                  <a:pt x="12235" y="8853"/>
                  <a:pt x="11954" y="8947"/>
                  <a:pt x="11638" y="9218"/>
                </a:cubicBezTo>
                <a:cubicBezTo>
                  <a:pt x="11465" y="9333"/>
                  <a:pt x="11292" y="9449"/>
                  <a:pt x="11177" y="9449"/>
                </a:cubicBezTo>
                <a:cubicBezTo>
                  <a:pt x="10831" y="9449"/>
                  <a:pt x="10543" y="9045"/>
                  <a:pt x="10197" y="8930"/>
                </a:cubicBezTo>
                <a:cubicBezTo>
                  <a:pt x="10029" y="8863"/>
                  <a:pt x="9880" y="8835"/>
                  <a:pt x="9739" y="8835"/>
                </a:cubicBezTo>
                <a:cubicBezTo>
                  <a:pt x="9639" y="8835"/>
                  <a:pt x="9544" y="8849"/>
                  <a:pt x="9448" y="8872"/>
                </a:cubicBezTo>
                <a:cubicBezTo>
                  <a:pt x="9345" y="8884"/>
                  <a:pt x="9257" y="8891"/>
                  <a:pt x="9182" y="8891"/>
                </a:cubicBezTo>
                <a:cubicBezTo>
                  <a:pt x="8879" y="8891"/>
                  <a:pt x="8769" y="8780"/>
                  <a:pt x="8584" y="8412"/>
                </a:cubicBezTo>
                <a:cubicBezTo>
                  <a:pt x="8411" y="7893"/>
                  <a:pt x="8181" y="7720"/>
                  <a:pt x="7720" y="7490"/>
                </a:cubicBezTo>
                <a:cubicBezTo>
                  <a:pt x="7259" y="7317"/>
                  <a:pt x="7144" y="7144"/>
                  <a:pt x="7259" y="6683"/>
                </a:cubicBezTo>
                <a:cubicBezTo>
                  <a:pt x="7317" y="6165"/>
                  <a:pt x="7202" y="5877"/>
                  <a:pt x="6914" y="5473"/>
                </a:cubicBezTo>
                <a:cubicBezTo>
                  <a:pt x="6625" y="5070"/>
                  <a:pt x="6625" y="4840"/>
                  <a:pt x="6914" y="4494"/>
                </a:cubicBezTo>
                <a:cubicBezTo>
                  <a:pt x="7202" y="4091"/>
                  <a:pt x="7317" y="3745"/>
                  <a:pt x="7259" y="3227"/>
                </a:cubicBezTo>
                <a:cubicBezTo>
                  <a:pt x="7202" y="3054"/>
                  <a:pt x="7202" y="2823"/>
                  <a:pt x="7259" y="2708"/>
                </a:cubicBezTo>
                <a:cubicBezTo>
                  <a:pt x="7317" y="2593"/>
                  <a:pt x="7490" y="2535"/>
                  <a:pt x="7605" y="2478"/>
                </a:cubicBezTo>
                <a:cubicBezTo>
                  <a:pt x="7861" y="2375"/>
                  <a:pt x="7752" y="1998"/>
                  <a:pt x="7522" y="1998"/>
                </a:cubicBezTo>
                <a:cubicBezTo>
                  <a:pt x="7494" y="1998"/>
                  <a:pt x="7464" y="2004"/>
                  <a:pt x="7432" y="2017"/>
                </a:cubicBezTo>
                <a:cubicBezTo>
                  <a:pt x="7202" y="2132"/>
                  <a:pt x="6971" y="2247"/>
                  <a:pt x="6856" y="2478"/>
                </a:cubicBezTo>
                <a:cubicBezTo>
                  <a:pt x="6683" y="2708"/>
                  <a:pt x="6741" y="3054"/>
                  <a:pt x="6741" y="3284"/>
                </a:cubicBezTo>
                <a:cubicBezTo>
                  <a:pt x="6798" y="3687"/>
                  <a:pt x="6741" y="3860"/>
                  <a:pt x="6510" y="4148"/>
                </a:cubicBezTo>
                <a:cubicBezTo>
                  <a:pt x="6107" y="4724"/>
                  <a:pt x="6107" y="5185"/>
                  <a:pt x="6510" y="5704"/>
                </a:cubicBezTo>
                <a:cubicBezTo>
                  <a:pt x="6798" y="6050"/>
                  <a:pt x="6798" y="6222"/>
                  <a:pt x="6741" y="6626"/>
                </a:cubicBezTo>
                <a:cubicBezTo>
                  <a:pt x="6741" y="6971"/>
                  <a:pt x="6683" y="7375"/>
                  <a:pt x="7029" y="7663"/>
                </a:cubicBezTo>
                <a:lnTo>
                  <a:pt x="231" y="7663"/>
                </a:lnTo>
                <a:cubicBezTo>
                  <a:pt x="115" y="7663"/>
                  <a:pt x="0" y="7778"/>
                  <a:pt x="0" y="7893"/>
                </a:cubicBezTo>
                <a:lnTo>
                  <a:pt x="0" y="15843"/>
                </a:lnTo>
                <a:cubicBezTo>
                  <a:pt x="0" y="15959"/>
                  <a:pt x="115" y="16074"/>
                  <a:pt x="231" y="16074"/>
                </a:cubicBezTo>
                <a:lnTo>
                  <a:pt x="1671" y="16074"/>
                </a:lnTo>
                <a:cubicBezTo>
                  <a:pt x="2017" y="16074"/>
                  <a:pt x="2017" y="15670"/>
                  <a:pt x="1671" y="15670"/>
                </a:cubicBezTo>
                <a:lnTo>
                  <a:pt x="461" y="15670"/>
                </a:lnTo>
                <a:lnTo>
                  <a:pt x="461" y="15152"/>
                </a:lnTo>
                <a:lnTo>
                  <a:pt x="10889" y="15152"/>
                </a:lnTo>
                <a:lnTo>
                  <a:pt x="10889" y="15670"/>
                </a:lnTo>
                <a:lnTo>
                  <a:pt x="3169" y="15670"/>
                </a:lnTo>
                <a:cubicBezTo>
                  <a:pt x="3169" y="15670"/>
                  <a:pt x="2881" y="16074"/>
                  <a:pt x="3169" y="16074"/>
                </a:cubicBezTo>
                <a:lnTo>
                  <a:pt x="11177" y="16074"/>
                </a:lnTo>
                <a:cubicBezTo>
                  <a:pt x="11292" y="16074"/>
                  <a:pt x="11407" y="16016"/>
                  <a:pt x="11407" y="15843"/>
                </a:cubicBezTo>
                <a:lnTo>
                  <a:pt x="11407" y="11465"/>
                </a:lnTo>
                <a:lnTo>
                  <a:pt x="12502" y="11983"/>
                </a:lnTo>
                <a:cubicBezTo>
                  <a:pt x="12518" y="11989"/>
                  <a:pt x="12533" y="11991"/>
                  <a:pt x="12547" y="11991"/>
                </a:cubicBezTo>
                <a:cubicBezTo>
                  <a:pt x="12695" y="11991"/>
                  <a:pt x="12790" y="11753"/>
                  <a:pt x="12790" y="11753"/>
                </a:cubicBezTo>
                <a:lnTo>
                  <a:pt x="12790" y="9333"/>
                </a:lnTo>
                <a:cubicBezTo>
                  <a:pt x="12904" y="9352"/>
                  <a:pt x="13009" y="9362"/>
                  <a:pt x="13108" y="9362"/>
                </a:cubicBezTo>
                <a:cubicBezTo>
                  <a:pt x="13609" y="9362"/>
                  <a:pt x="13922" y="9114"/>
                  <a:pt x="14115" y="8584"/>
                </a:cubicBezTo>
                <a:cubicBezTo>
                  <a:pt x="14288" y="8181"/>
                  <a:pt x="14403" y="8066"/>
                  <a:pt x="14749" y="7893"/>
                </a:cubicBezTo>
                <a:cubicBezTo>
                  <a:pt x="15440" y="7663"/>
                  <a:pt x="15613" y="7317"/>
                  <a:pt x="15555" y="6626"/>
                </a:cubicBezTo>
                <a:cubicBezTo>
                  <a:pt x="15498" y="6222"/>
                  <a:pt x="15555" y="6050"/>
                  <a:pt x="15786" y="5704"/>
                </a:cubicBezTo>
                <a:lnTo>
                  <a:pt x="15728" y="5704"/>
                </a:lnTo>
                <a:cubicBezTo>
                  <a:pt x="16189" y="5185"/>
                  <a:pt x="16189" y="4724"/>
                  <a:pt x="15728" y="4148"/>
                </a:cubicBezTo>
                <a:cubicBezTo>
                  <a:pt x="15498" y="3860"/>
                  <a:pt x="15498" y="3687"/>
                  <a:pt x="15498" y="3284"/>
                </a:cubicBezTo>
                <a:cubicBezTo>
                  <a:pt x="15613" y="2593"/>
                  <a:pt x="15382" y="2247"/>
                  <a:pt x="14749" y="1959"/>
                </a:cubicBezTo>
                <a:cubicBezTo>
                  <a:pt x="14403" y="1844"/>
                  <a:pt x="14230" y="1671"/>
                  <a:pt x="14115" y="1325"/>
                </a:cubicBezTo>
                <a:cubicBezTo>
                  <a:pt x="13874" y="796"/>
                  <a:pt x="13593" y="548"/>
                  <a:pt x="13104" y="548"/>
                </a:cubicBezTo>
                <a:cubicBezTo>
                  <a:pt x="13008" y="548"/>
                  <a:pt x="12904" y="558"/>
                  <a:pt x="12790" y="577"/>
                </a:cubicBezTo>
                <a:cubicBezTo>
                  <a:pt x="12695" y="590"/>
                  <a:pt x="12612" y="597"/>
                  <a:pt x="12538" y="597"/>
                </a:cubicBezTo>
                <a:cubicBezTo>
                  <a:pt x="12299" y="597"/>
                  <a:pt x="12146" y="522"/>
                  <a:pt x="11926" y="346"/>
                </a:cubicBezTo>
                <a:cubicBezTo>
                  <a:pt x="11638" y="116"/>
                  <a:pt x="11393" y="0"/>
                  <a:pt x="111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1227632" y="2434723"/>
            <a:ext cx="156074" cy="157188"/>
          </a:xfrm>
          <a:custGeom>
            <a:rect b="b" l="l" r="r" t="t"/>
            <a:pathLst>
              <a:path extrusionOk="0" h="6280" w="6280">
                <a:moveTo>
                  <a:pt x="3111" y="519"/>
                </a:moveTo>
                <a:cubicBezTo>
                  <a:pt x="4609" y="519"/>
                  <a:pt x="5819" y="1671"/>
                  <a:pt x="5819" y="3169"/>
                </a:cubicBezTo>
                <a:cubicBezTo>
                  <a:pt x="5819" y="4609"/>
                  <a:pt x="4609" y="5819"/>
                  <a:pt x="3111" y="5819"/>
                </a:cubicBezTo>
                <a:cubicBezTo>
                  <a:pt x="1671" y="5819"/>
                  <a:pt x="461" y="4609"/>
                  <a:pt x="461" y="3169"/>
                </a:cubicBezTo>
                <a:cubicBezTo>
                  <a:pt x="461" y="1671"/>
                  <a:pt x="1671" y="519"/>
                  <a:pt x="3111" y="519"/>
                </a:cubicBezTo>
                <a:close/>
                <a:moveTo>
                  <a:pt x="3111" y="0"/>
                </a:moveTo>
                <a:cubicBezTo>
                  <a:pt x="1383" y="0"/>
                  <a:pt x="0" y="1441"/>
                  <a:pt x="0" y="3169"/>
                </a:cubicBezTo>
                <a:cubicBezTo>
                  <a:pt x="0" y="4897"/>
                  <a:pt x="1383" y="6280"/>
                  <a:pt x="3111" y="6280"/>
                </a:cubicBezTo>
                <a:cubicBezTo>
                  <a:pt x="4897" y="6280"/>
                  <a:pt x="6280" y="4897"/>
                  <a:pt x="6280" y="3169"/>
                </a:cubicBezTo>
                <a:cubicBezTo>
                  <a:pt x="6280" y="1441"/>
                  <a:pt x="4897" y="0"/>
                  <a:pt x="31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1259020" y="2481854"/>
            <a:ext cx="93296" cy="63551"/>
          </a:xfrm>
          <a:custGeom>
            <a:rect b="b" l="l" r="r" t="t"/>
            <a:pathLst>
              <a:path extrusionOk="0" h="2539" w="3754">
                <a:moveTo>
                  <a:pt x="3428" y="0"/>
                </a:moveTo>
                <a:cubicBezTo>
                  <a:pt x="3378" y="0"/>
                  <a:pt x="3329" y="23"/>
                  <a:pt x="3288" y="76"/>
                </a:cubicBezTo>
                <a:lnTo>
                  <a:pt x="1330" y="1977"/>
                </a:lnTo>
                <a:lnTo>
                  <a:pt x="465" y="1113"/>
                </a:lnTo>
                <a:cubicBezTo>
                  <a:pt x="425" y="1060"/>
                  <a:pt x="376" y="1037"/>
                  <a:pt x="326" y="1037"/>
                </a:cubicBezTo>
                <a:cubicBezTo>
                  <a:pt x="163" y="1037"/>
                  <a:pt x="1" y="1282"/>
                  <a:pt x="177" y="1459"/>
                </a:cubicBezTo>
                <a:lnTo>
                  <a:pt x="1214" y="2496"/>
                </a:lnTo>
                <a:cubicBezTo>
                  <a:pt x="1243" y="2525"/>
                  <a:pt x="1286" y="2539"/>
                  <a:pt x="1337" y="2539"/>
                </a:cubicBezTo>
                <a:cubicBezTo>
                  <a:pt x="1387" y="2539"/>
                  <a:pt x="1445" y="2525"/>
                  <a:pt x="1502" y="2496"/>
                </a:cubicBezTo>
                <a:lnTo>
                  <a:pt x="3576" y="422"/>
                </a:lnTo>
                <a:cubicBezTo>
                  <a:pt x="3753" y="245"/>
                  <a:pt x="3591" y="0"/>
                  <a:pt x="34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990300" y="1780437"/>
            <a:ext cx="141769" cy="142725"/>
          </a:xfrm>
          <a:custGeom>
            <a:rect b="b" l="l" r="r" t="t"/>
            <a:pathLst>
              <a:path extrusionOk="0" h="5705" w="5705">
                <a:moveTo>
                  <a:pt x="2824" y="462"/>
                </a:moveTo>
                <a:cubicBezTo>
                  <a:pt x="4149" y="462"/>
                  <a:pt x="5186" y="1499"/>
                  <a:pt x="5186" y="2824"/>
                </a:cubicBezTo>
                <a:cubicBezTo>
                  <a:pt x="5186" y="4149"/>
                  <a:pt x="4149" y="5186"/>
                  <a:pt x="2824" y="5186"/>
                </a:cubicBezTo>
                <a:cubicBezTo>
                  <a:pt x="1499" y="5186"/>
                  <a:pt x="462" y="4149"/>
                  <a:pt x="462" y="2824"/>
                </a:cubicBezTo>
                <a:cubicBezTo>
                  <a:pt x="462" y="1499"/>
                  <a:pt x="1499" y="462"/>
                  <a:pt x="2824" y="462"/>
                </a:cubicBezTo>
                <a:close/>
                <a:moveTo>
                  <a:pt x="2824" y="1"/>
                </a:moveTo>
                <a:cubicBezTo>
                  <a:pt x="1268" y="1"/>
                  <a:pt x="1" y="1268"/>
                  <a:pt x="1" y="2824"/>
                </a:cubicBezTo>
                <a:cubicBezTo>
                  <a:pt x="1" y="4379"/>
                  <a:pt x="1268" y="5704"/>
                  <a:pt x="2824" y="5704"/>
                </a:cubicBezTo>
                <a:cubicBezTo>
                  <a:pt x="4379" y="5704"/>
                  <a:pt x="5704" y="4379"/>
                  <a:pt x="5704" y="2824"/>
                </a:cubicBezTo>
                <a:cubicBezTo>
                  <a:pt x="5704" y="1268"/>
                  <a:pt x="4379" y="1"/>
                  <a:pt x="28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1041839" y="1812509"/>
            <a:ext cx="38691" cy="77129"/>
          </a:xfrm>
          <a:custGeom>
            <a:rect b="b" l="l" r="r" t="t"/>
            <a:pathLst>
              <a:path extrusionOk="0" h="3083" w="1557">
                <a:moveTo>
                  <a:pt x="750" y="1"/>
                </a:moveTo>
                <a:cubicBezTo>
                  <a:pt x="635" y="1"/>
                  <a:pt x="519" y="73"/>
                  <a:pt x="519" y="217"/>
                </a:cubicBezTo>
                <a:lnTo>
                  <a:pt x="519" y="332"/>
                </a:lnTo>
                <a:cubicBezTo>
                  <a:pt x="289" y="447"/>
                  <a:pt x="116" y="620"/>
                  <a:pt x="116" y="850"/>
                </a:cubicBezTo>
                <a:cubicBezTo>
                  <a:pt x="58" y="1081"/>
                  <a:pt x="116" y="1311"/>
                  <a:pt x="289" y="1427"/>
                </a:cubicBezTo>
                <a:cubicBezTo>
                  <a:pt x="462" y="1599"/>
                  <a:pt x="635" y="1657"/>
                  <a:pt x="865" y="1772"/>
                </a:cubicBezTo>
                <a:cubicBezTo>
                  <a:pt x="1038" y="1772"/>
                  <a:pt x="1038" y="1945"/>
                  <a:pt x="1038" y="2003"/>
                </a:cubicBezTo>
                <a:cubicBezTo>
                  <a:pt x="980" y="2118"/>
                  <a:pt x="923" y="2233"/>
                  <a:pt x="750" y="2233"/>
                </a:cubicBezTo>
                <a:cubicBezTo>
                  <a:pt x="577" y="2233"/>
                  <a:pt x="519" y="2233"/>
                  <a:pt x="347" y="2175"/>
                </a:cubicBezTo>
                <a:cubicBezTo>
                  <a:pt x="306" y="2135"/>
                  <a:pt x="258" y="2115"/>
                  <a:pt x="213" y="2115"/>
                </a:cubicBezTo>
                <a:cubicBezTo>
                  <a:pt x="131" y="2115"/>
                  <a:pt x="58" y="2179"/>
                  <a:pt x="58" y="2291"/>
                </a:cubicBezTo>
                <a:cubicBezTo>
                  <a:pt x="1" y="2406"/>
                  <a:pt x="58" y="2521"/>
                  <a:pt x="116" y="2579"/>
                </a:cubicBezTo>
                <a:cubicBezTo>
                  <a:pt x="289" y="2636"/>
                  <a:pt x="404" y="2694"/>
                  <a:pt x="519" y="2694"/>
                </a:cubicBezTo>
                <a:lnTo>
                  <a:pt x="519" y="2867"/>
                </a:lnTo>
                <a:cubicBezTo>
                  <a:pt x="519" y="3011"/>
                  <a:pt x="620" y="3083"/>
                  <a:pt x="721" y="3083"/>
                </a:cubicBezTo>
                <a:cubicBezTo>
                  <a:pt x="822" y="3083"/>
                  <a:pt x="923" y="3011"/>
                  <a:pt x="923" y="2867"/>
                </a:cubicBezTo>
                <a:lnTo>
                  <a:pt x="980" y="2867"/>
                </a:lnTo>
                <a:lnTo>
                  <a:pt x="980" y="2694"/>
                </a:lnTo>
                <a:cubicBezTo>
                  <a:pt x="980" y="2694"/>
                  <a:pt x="1441" y="2348"/>
                  <a:pt x="1499" y="2118"/>
                </a:cubicBezTo>
                <a:cubicBezTo>
                  <a:pt x="1556" y="1772"/>
                  <a:pt x="1384" y="1427"/>
                  <a:pt x="1038" y="1311"/>
                </a:cubicBezTo>
                <a:cubicBezTo>
                  <a:pt x="865" y="1254"/>
                  <a:pt x="635" y="1196"/>
                  <a:pt x="577" y="1081"/>
                </a:cubicBezTo>
                <a:cubicBezTo>
                  <a:pt x="462" y="1023"/>
                  <a:pt x="519" y="850"/>
                  <a:pt x="635" y="793"/>
                </a:cubicBezTo>
                <a:cubicBezTo>
                  <a:pt x="865" y="793"/>
                  <a:pt x="980" y="850"/>
                  <a:pt x="980" y="850"/>
                </a:cubicBezTo>
                <a:cubicBezTo>
                  <a:pt x="980" y="850"/>
                  <a:pt x="1031" y="927"/>
                  <a:pt x="1117" y="927"/>
                </a:cubicBezTo>
                <a:cubicBezTo>
                  <a:pt x="1159" y="927"/>
                  <a:pt x="1211" y="908"/>
                  <a:pt x="1268" y="850"/>
                </a:cubicBezTo>
                <a:cubicBezTo>
                  <a:pt x="1499" y="678"/>
                  <a:pt x="1268" y="505"/>
                  <a:pt x="1268" y="505"/>
                </a:cubicBezTo>
                <a:cubicBezTo>
                  <a:pt x="1211" y="447"/>
                  <a:pt x="980" y="332"/>
                  <a:pt x="980" y="332"/>
                </a:cubicBezTo>
                <a:lnTo>
                  <a:pt x="980" y="217"/>
                </a:lnTo>
                <a:cubicBezTo>
                  <a:pt x="980" y="73"/>
                  <a:pt x="865" y="1"/>
                  <a:pt x="7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1177843" y="1827995"/>
            <a:ext cx="90230" cy="90839"/>
          </a:xfrm>
          <a:custGeom>
            <a:rect b="b" l="l" r="r" t="t"/>
            <a:pathLst>
              <a:path extrusionOk="0" h="3631" w="3631">
                <a:moveTo>
                  <a:pt x="1844" y="519"/>
                </a:moveTo>
                <a:cubicBezTo>
                  <a:pt x="2593" y="519"/>
                  <a:pt x="3169" y="1096"/>
                  <a:pt x="3169" y="1844"/>
                </a:cubicBezTo>
                <a:cubicBezTo>
                  <a:pt x="3169" y="2305"/>
                  <a:pt x="2939" y="2709"/>
                  <a:pt x="2536" y="2939"/>
                </a:cubicBezTo>
                <a:cubicBezTo>
                  <a:pt x="2305" y="3112"/>
                  <a:pt x="2075" y="3170"/>
                  <a:pt x="1844" y="3170"/>
                </a:cubicBezTo>
                <a:cubicBezTo>
                  <a:pt x="1095" y="3170"/>
                  <a:pt x="519" y="2593"/>
                  <a:pt x="519" y="1844"/>
                </a:cubicBezTo>
                <a:cubicBezTo>
                  <a:pt x="519" y="1384"/>
                  <a:pt x="750" y="923"/>
                  <a:pt x="1095" y="692"/>
                </a:cubicBezTo>
                <a:cubicBezTo>
                  <a:pt x="1326" y="577"/>
                  <a:pt x="1556" y="519"/>
                  <a:pt x="1844" y="519"/>
                </a:cubicBezTo>
                <a:close/>
                <a:moveTo>
                  <a:pt x="1844" y="1"/>
                </a:moveTo>
                <a:cubicBezTo>
                  <a:pt x="1499" y="1"/>
                  <a:pt x="1153" y="116"/>
                  <a:pt x="865" y="289"/>
                </a:cubicBezTo>
                <a:cubicBezTo>
                  <a:pt x="347" y="635"/>
                  <a:pt x="1" y="1211"/>
                  <a:pt x="1" y="1844"/>
                </a:cubicBezTo>
                <a:cubicBezTo>
                  <a:pt x="1" y="2824"/>
                  <a:pt x="807" y="3630"/>
                  <a:pt x="1844" y="3630"/>
                </a:cubicBezTo>
                <a:cubicBezTo>
                  <a:pt x="2190" y="3630"/>
                  <a:pt x="2478" y="3573"/>
                  <a:pt x="2824" y="3342"/>
                </a:cubicBezTo>
                <a:cubicBezTo>
                  <a:pt x="3342" y="3054"/>
                  <a:pt x="3630" y="2478"/>
                  <a:pt x="3630" y="1844"/>
                </a:cubicBezTo>
                <a:cubicBezTo>
                  <a:pt x="3630" y="865"/>
                  <a:pt x="2824" y="1"/>
                  <a:pt x="18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891521" y="1594331"/>
            <a:ext cx="402322" cy="402331"/>
          </a:xfrm>
          <a:custGeom>
            <a:rect b="b" l="l" r="r" t="t"/>
            <a:pathLst>
              <a:path extrusionOk="0" h="16082" w="16190">
                <a:moveTo>
                  <a:pt x="5243" y="1391"/>
                </a:moveTo>
                <a:lnTo>
                  <a:pt x="5819" y="2716"/>
                </a:lnTo>
                <a:lnTo>
                  <a:pt x="5704" y="2716"/>
                </a:lnTo>
                <a:lnTo>
                  <a:pt x="4610" y="1794"/>
                </a:lnTo>
                <a:cubicBezTo>
                  <a:pt x="4782" y="1679"/>
                  <a:pt x="5013" y="1564"/>
                  <a:pt x="5243" y="1391"/>
                </a:cubicBezTo>
                <a:close/>
                <a:moveTo>
                  <a:pt x="6770" y="483"/>
                </a:moveTo>
                <a:cubicBezTo>
                  <a:pt x="7216" y="483"/>
                  <a:pt x="7663" y="613"/>
                  <a:pt x="8009" y="872"/>
                </a:cubicBezTo>
                <a:lnTo>
                  <a:pt x="7202" y="2716"/>
                </a:lnTo>
                <a:lnTo>
                  <a:pt x="6338" y="2716"/>
                </a:lnTo>
                <a:lnTo>
                  <a:pt x="5531" y="872"/>
                </a:lnTo>
                <a:cubicBezTo>
                  <a:pt x="5877" y="613"/>
                  <a:pt x="6323" y="483"/>
                  <a:pt x="6770" y="483"/>
                </a:cubicBezTo>
                <a:close/>
                <a:moveTo>
                  <a:pt x="8354" y="1333"/>
                </a:moveTo>
                <a:cubicBezTo>
                  <a:pt x="8585" y="1506"/>
                  <a:pt x="8815" y="1679"/>
                  <a:pt x="8988" y="1794"/>
                </a:cubicBezTo>
                <a:lnTo>
                  <a:pt x="7893" y="2716"/>
                </a:lnTo>
                <a:lnTo>
                  <a:pt x="7721" y="2716"/>
                </a:lnTo>
                <a:lnTo>
                  <a:pt x="8354" y="1333"/>
                </a:lnTo>
                <a:close/>
                <a:moveTo>
                  <a:pt x="8469" y="3177"/>
                </a:moveTo>
                <a:cubicBezTo>
                  <a:pt x="8815" y="3177"/>
                  <a:pt x="8873" y="3753"/>
                  <a:pt x="8469" y="3753"/>
                </a:cubicBezTo>
                <a:lnTo>
                  <a:pt x="5128" y="3753"/>
                </a:lnTo>
                <a:cubicBezTo>
                  <a:pt x="4725" y="3753"/>
                  <a:pt x="4725" y="3177"/>
                  <a:pt x="5128" y="3177"/>
                </a:cubicBezTo>
                <a:close/>
                <a:moveTo>
                  <a:pt x="8469" y="4214"/>
                </a:moveTo>
                <a:cubicBezTo>
                  <a:pt x="8815" y="4214"/>
                  <a:pt x="8873" y="4790"/>
                  <a:pt x="8469" y="4790"/>
                </a:cubicBezTo>
                <a:lnTo>
                  <a:pt x="5128" y="4790"/>
                </a:lnTo>
                <a:cubicBezTo>
                  <a:pt x="4725" y="4790"/>
                  <a:pt x="4725" y="4214"/>
                  <a:pt x="5128" y="4214"/>
                </a:cubicBezTo>
                <a:close/>
                <a:moveTo>
                  <a:pt x="11753" y="6748"/>
                </a:moveTo>
                <a:cubicBezTo>
                  <a:pt x="11638" y="7152"/>
                  <a:pt x="11350" y="7440"/>
                  <a:pt x="11004" y="7497"/>
                </a:cubicBezTo>
                <a:lnTo>
                  <a:pt x="11004" y="6748"/>
                </a:lnTo>
                <a:close/>
                <a:moveTo>
                  <a:pt x="15671" y="6748"/>
                </a:moveTo>
                <a:lnTo>
                  <a:pt x="15671" y="7497"/>
                </a:lnTo>
                <a:cubicBezTo>
                  <a:pt x="15325" y="7440"/>
                  <a:pt x="15037" y="7152"/>
                  <a:pt x="14922" y="6748"/>
                </a:cubicBezTo>
                <a:close/>
                <a:moveTo>
                  <a:pt x="15671" y="14872"/>
                </a:moveTo>
                <a:lnTo>
                  <a:pt x="15671" y="15620"/>
                </a:lnTo>
                <a:lnTo>
                  <a:pt x="14922" y="15620"/>
                </a:lnTo>
                <a:cubicBezTo>
                  <a:pt x="14980" y="15448"/>
                  <a:pt x="15095" y="15275"/>
                  <a:pt x="15210" y="15160"/>
                </a:cubicBezTo>
                <a:cubicBezTo>
                  <a:pt x="15325" y="14987"/>
                  <a:pt x="15498" y="14929"/>
                  <a:pt x="15671" y="14872"/>
                </a:cubicBezTo>
                <a:close/>
                <a:moveTo>
                  <a:pt x="11004" y="14872"/>
                </a:moveTo>
                <a:cubicBezTo>
                  <a:pt x="11350" y="14987"/>
                  <a:pt x="11638" y="15275"/>
                  <a:pt x="11753" y="15620"/>
                </a:cubicBezTo>
                <a:lnTo>
                  <a:pt x="11004" y="15678"/>
                </a:lnTo>
                <a:lnTo>
                  <a:pt x="11004" y="14872"/>
                </a:lnTo>
                <a:close/>
                <a:moveTo>
                  <a:pt x="6735" y="1"/>
                </a:moveTo>
                <a:cubicBezTo>
                  <a:pt x="6113" y="1"/>
                  <a:pt x="5495" y="188"/>
                  <a:pt x="5070" y="584"/>
                </a:cubicBezTo>
                <a:cubicBezTo>
                  <a:pt x="4955" y="699"/>
                  <a:pt x="4955" y="815"/>
                  <a:pt x="5013" y="930"/>
                </a:cubicBezTo>
                <a:cubicBezTo>
                  <a:pt x="4437" y="1218"/>
                  <a:pt x="4091" y="1564"/>
                  <a:pt x="4033" y="1621"/>
                </a:cubicBezTo>
                <a:cubicBezTo>
                  <a:pt x="3976" y="1736"/>
                  <a:pt x="3976" y="1852"/>
                  <a:pt x="4091" y="1967"/>
                </a:cubicBezTo>
                <a:lnTo>
                  <a:pt x="4955" y="2658"/>
                </a:lnTo>
                <a:cubicBezTo>
                  <a:pt x="4322" y="2773"/>
                  <a:pt x="4091" y="3522"/>
                  <a:pt x="4494" y="3983"/>
                </a:cubicBezTo>
                <a:cubicBezTo>
                  <a:pt x="4149" y="4329"/>
                  <a:pt x="4264" y="5020"/>
                  <a:pt x="4725" y="5193"/>
                </a:cubicBezTo>
                <a:cubicBezTo>
                  <a:pt x="4437" y="5366"/>
                  <a:pt x="4149" y="5596"/>
                  <a:pt x="3861" y="5827"/>
                </a:cubicBezTo>
                <a:cubicBezTo>
                  <a:pt x="3674" y="5967"/>
                  <a:pt x="3865" y="6219"/>
                  <a:pt x="4066" y="6219"/>
                </a:cubicBezTo>
                <a:cubicBezTo>
                  <a:pt x="4114" y="6219"/>
                  <a:pt x="4162" y="6205"/>
                  <a:pt x="4206" y="6172"/>
                </a:cubicBezTo>
                <a:cubicBezTo>
                  <a:pt x="4667" y="5769"/>
                  <a:pt x="5186" y="5481"/>
                  <a:pt x="5647" y="5251"/>
                </a:cubicBezTo>
                <a:lnTo>
                  <a:pt x="7893" y="5251"/>
                </a:lnTo>
                <a:cubicBezTo>
                  <a:pt x="8700" y="5654"/>
                  <a:pt x="9679" y="6403"/>
                  <a:pt x="10486" y="7325"/>
                </a:cubicBezTo>
                <a:lnTo>
                  <a:pt x="10486" y="14411"/>
                </a:lnTo>
                <a:lnTo>
                  <a:pt x="2593" y="14411"/>
                </a:lnTo>
                <a:cubicBezTo>
                  <a:pt x="1959" y="14411"/>
                  <a:pt x="1383" y="14123"/>
                  <a:pt x="1038" y="13662"/>
                </a:cubicBezTo>
                <a:cubicBezTo>
                  <a:pt x="634" y="13201"/>
                  <a:pt x="462" y="12625"/>
                  <a:pt x="577" y="11991"/>
                </a:cubicBezTo>
                <a:cubicBezTo>
                  <a:pt x="1038" y="9687"/>
                  <a:pt x="2478" y="7901"/>
                  <a:pt x="3342" y="7037"/>
                </a:cubicBezTo>
                <a:cubicBezTo>
                  <a:pt x="3475" y="6860"/>
                  <a:pt x="3302" y="6615"/>
                  <a:pt x="3136" y="6615"/>
                </a:cubicBezTo>
                <a:cubicBezTo>
                  <a:pt x="3086" y="6615"/>
                  <a:pt x="3037" y="6637"/>
                  <a:pt x="2996" y="6691"/>
                </a:cubicBezTo>
                <a:cubicBezTo>
                  <a:pt x="2132" y="7613"/>
                  <a:pt x="634" y="9456"/>
                  <a:pt x="116" y="11933"/>
                </a:cubicBezTo>
                <a:cubicBezTo>
                  <a:pt x="1" y="12625"/>
                  <a:pt x="174" y="13374"/>
                  <a:pt x="634" y="13950"/>
                </a:cubicBezTo>
                <a:cubicBezTo>
                  <a:pt x="1153" y="14584"/>
                  <a:pt x="1844" y="14872"/>
                  <a:pt x="2593" y="14872"/>
                </a:cubicBezTo>
                <a:lnTo>
                  <a:pt x="10486" y="14872"/>
                </a:lnTo>
                <a:lnTo>
                  <a:pt x="10486" y="15851"/>
                </a:lnTo>
                <a:cubicBezTo>
                  <a:pt x="10486" y="15966"/>
                  <a:pt x="10601" y="16081"/>
                  <a:pt x="10774" y="16081"/>
                </a:cubicBezTo>
                <a:lnTo>
                  <a:pt x="15959" y="16081"/>
                </a:lnTo>
                <a:cubicBezTo>
                  <a:pt x="16074" y="16081"/>
                  <a:pt x="16189" y="15966"/>
                  <a:pt x="16189" y="15851"/>
                </a:cubicBezTo>
                <a:lnTo>
                  <a:pt x="16189" y="13662"/>
                </a:lnTo>
                <a:cubicBezTo>
                  <a:pt x="16189" y="13518"/>
                  <a:pt x="16074" y="13446"/>
                  <a:pt x="15959" y="13446"/>
                </a:cubicBezTo>
                <a:cubicBezTo>
                  <a:pt x="15844" y="13446"/>
                  <a:pt x="15728" y="13518"/>
                  <a:pt x="15728" y="13662"/>
                </a:cubicBezTo>
                <a:lnTo>
                  <a:pt x="15728" y="14353"/>
                </a:lnTo>
                <a:cubicBezTo>
                  <a:pt x="15383" y="14411"/>
                  <a:pt x="15095" y="14584"/>
                  <a:pt x="14864" y="14814"/>
                </a:cubicBezTo>
                <a:cubicBezTo>
                  <a:pt x="14634" y="15044"/>
                  <a:pt x="14519" y="15332"/>
                  <a:pt x="14461" y="15620"/>
                </a:cubicBezTo>
                <a:lnTo>
                  <a:pt x="12214" y="15620"/>
                </a:lnTo>
                <a:cubicBezTo>
                  <a:pt x="12099" y="14987"/>
                  <a:pt x="11638" y="14468"/>
                  <a:pt x="11004" y="14353"/>
                </a:cubicBezTo>
                <a:lnTo>
                  <a:pt x="11004" y="7958"/>
                </a:lnTo>
                <a:cubicBezTo>
                  <a:pt x="11638" y="7901"/>
                  <a:pt x="12099" y="7382"/>
                  <a:pt x="12214" y="6748"/>
                </a:cubicBezTo>
                <a:lnTo>
                  <a:pt x="14461" y="6748"/>
                </a:lnTo>
                <a:cubicBezTo>
                  <a:pt x="14576" y="7382"/>
                  <a:pt x="15037" y="7901"/>
                  <a:pt x="15671" y="7958"/>
                </a:cubicBezTo>
                <a:lnTo>
                  <a:pt x="15671" y="12394"/>
                </a:lnTo>
                <a:cubicBezTo>
                  <a:pt x="15671" y="12394"/>
                  <a:pt x="15901" y="12548"/>
                  <a:pt x="16055" y="12548"/>
                </a:cubicBezTo>
                <a:cubicBezTo>
                  <a:pt x="16132" y="12548"/>
                  <a:pt x="16189" y="12510"/>
                  <a:pt x="16189" y="12394"/>
                </a:cubicBezTo>
                <a:lnTo>
                  <a:pt x="16189" y="6518"/>
                </a:lnTo>
                <a:cubicBezTo>
                  <a:pt x="16189" y="6403"/>
                  <a:pt x="15959" y="6288"/>
                  <a:pt x="15959" y="6288"/>
                </a:cubicBezTo>
                <a:lnTo>
                  <a:pt x="10832" y="6288"/>
                </a:lnTo>
                <a:cubicBezTo>
                  <a:pt x="10659" y="6288"/>
                  <a:pt x="10486" y="6403"/>
                  <a:pt x="10543" y="6633"/>
                </a:cubicBezTo>
                <a:cubicBezTo>
                  <a:pt x="9967" y="6057"/>
                  <a:pt x="9391" y="5539"/>
                  <a:pt x="8758" y="5193"/>
                </a:cubicBezTo>
                <a:cubicBezTo>
                  <a:pt x="9276" y="5020"/>
                  <a:pt x="9391" y="4386"/>
                  <a:pt x="9046" y="3983"/>
                </a:cubicBezTo>
                <a:cubicBezTo>
                  <a:pt x="9161" y="3868"/>
                  <a:pt x="9218" y="3638"/>
                  <a:pt x="9218" y="3465"/>
                </a:cubicBezTo>
                <a:cubicBezTo>
                  <a:pt x="9218" y="3061"/>
                  <a:pt x="8930" y="2773"/>
                  <a:pt x="8585" y="2658"/>
                </a:cubicBezTo>
                <a:lnTo>
                  <a:pt x="9449" y="1967"/>
                </a:lnTo>
                <a:cubicBezTo>
                  <a:pt x="9564" y="1852"/>
                  <a:pt x="9564" y="1736"/>
                  <a:pt x="9506" y="1621"/>
                </a:cubicBezTo>
                <a:cubicBezTo>
                  <a:pt x="9449" y="1621"/>
                  <a:pt x="9103" y="1218"/>
                  <a:pt x="8527" y="872"/>
                </a:cubicBezTo>
                <a:cubicBezTo>
                  <a:pt x="8527" y="815"/>
                  <a:pt x="8527" y="642"/>
                  <a:pt x="8469" y="584"/>
                </a:cubicBezTo>
                <a:cubicBezTo>
                  <a:pt x="8029" y="203"/>
                  <a:pt x="7380" y="1"/>
                  <a:pt x="67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340" name="Google Shape;340;p33"/>
          <p:cNvGrpSpPr/>
          <p:nvPr/>
        </p:nvGrpSpPr>
        <p:grpSpPr>
          <a:xfrm>
            <a:off x="720901" y="3715825"/>
            <a:ext cx="1857600" cy="883550"/>
            <a:chOff x="720901" y="3611350"/>
            <a:chExt cx="1857600" cy="883550"/>
          </a:xfrm>
        </p:grpSpPr>
        <p:sp>
          <p:nvSpPr>
            <p:cNvPr id="341" name="Google Shape;341;p33"/>
            <p:cNvSpPr txBox="1"/>
            <p:nvPr/>
          </p:nvSpPr>
          <p:spPr>
            <a:xfrm>
              <a:off x="720901" y="3941100"/>
              <a:ext cx="1857600" cy="5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Venus has a beautiful name</a:t>
              </a:r>
              <a:endParaRPr>
                <a:solidFill>
                  <a:schemeClr val="dk1"/>
                </a:solidFill>
                <a:latin typeface="Albert Sans"/>
                <a:ea typeface="Albert Sans"/>
                <a:cs typeface="Albert Sans"/>
                <a:sym typeface="Albert Sans"/>
              </a:endParaRPr>
            </a:p>
          </p:txBody>
        </p:sp>
        <p:sp>
          <p:nvSpPr>
            <p:cNvPr id="342" name="Google Shape;342;p33"/>
            <p:cNvSpPr txBox="1"/>
            <p:nvPr/>
          </p:nvSpPr>
          <p:spPr>
            <a:xfrm>
              <a:off x="720901" y="3611350"/>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grpSp>
        <p:nvGrpSpPr>
          <p:cNvPr id="343" name="Google Shape;343;p33"/>
          <p:cNvGrpSpPr/>
          <p:nvPr/>
        </p:nvGrpSpPr>
        <p:grpSpPr>
          <a:xfrm>
            <a:off x="2669097" y="3715825"/>
            <a:ext cx="1857602" cy="883550"/>
            <a:chOff x="2669097" y="3611350"/>
            <a:chExt cx="1857602" cy="883550"/>
          </a:xfrm>
        </p:grpSpPr>
        <p:sp>
          <p:nvSpPr>
            <p:cNvPr id="344" name="Google Shape;344;p33"/>
            <p:cNvSpPr txBox="1"/>
            <p:nvPr/>
          </p:nvSpPr>
          <p:spPr>
            <a:xfrm>
              <a:off x="2669097" y="3941100"/>
              <a:ext cx="1857600" cy="5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It’s the biggest planet of them all</a:t>
              </a:r>
              <a:endParaRPr>
                <a:solidFill>
                  <a:schemeClr val="dk1"/>
                </a:solidFill>
                <a:latin typeface="Albert Sans"/>
                <a:ea typeface="Albert Sans"/>
                <a:cs typeface="Albert Sans"/>
                <a:sym typeface="Albert Sans"/>
              </a:endParaRPr>
            </a:p>
          </p:txBody>
        </p:sp>
        <p:sp>
          <p:nvSpPr>
            <p:cNvPr id="345" name="Google Shape;345;p33"/>
            <p:cNvSpPr txBox="1"/>
            <p:nvPr/>
          </p:nvSpPr>
          <p:spPr>
            <a:xfrm>
              <a:off x="2669099" y="3611350"/>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grpSp>
        <p:nvGrpSpPr>
          <p:cNvPr id="346" name="Google Shape;346;p33"/>
          <p:cNvGrpSpPr/>
          <p:nvPr/>
        </p:nvGrpSpPr>
        <p:grpSpPr>
          <a:xfrm>
            <a:off x="4617295" y="3715825"/>
            <a:ext cx="1857603" cy="883550"/>
            <a:chOff x="4617295" y="3611350"/>
            <a:chExt cx="1857603" cy="883550"/>
          </a:xfrm>
        </p:grpSpPr>
        <p:sp>
          <p:nvSpPr>
            <p:cNvPr id="347" name="Google Shape;347;p33"/>
            <p:cNvSpPr txBox="1"/>
            <p:nvPr/>
          </p:nvSpPr>
          <p:spPr>
            <a:xfrm>
              <a:off x="4617295" y="3941100"/>
              <a:ext cx="1857600" cy="5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It’s the closest planet to the Sun</a:t>
              </a:r>
              <a:endParaRPr>
                <a:solidFill>
                  <a:schemeClr val="dk1"/>
                </a:solidFill>
                <a:latin typeface="Albert Sans"/>
                <a:ea typeface="Albert Sans"/>
                <a:cs typeface="Albert Sans"/>
                <a:sym typeface="Albert Sans"/>
              </a:endParaRPr>
            </a:p>
          </p:txBody>
        </p:sp>
        <p:sp>
          <p:nvSpPr>
            <p:cNvPr id="348" name="Google Shape;348;p33"/>
            <p:cNvSpPr txBox="1"/>
            <p:nvPr/>
          </p:nvSpPr>
          <p:spPr>
            <a:xfrm>
              <a:off x="4617298" y="3611350"/>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grpSp>
      <p:grpSp>
        <p:nvGrpSpPr>
          <p:cNvPr id="349" name="Google Shape;349;p33"/>
          <p:cNvGrpSpPr/>
          <p:nvPr/>
        </p:nvGrpSpPr>
        <p:grpSpPr>
          <a:xfrm>
            <a:off x="6565494" y="3715825"/>
            <a:ext cx="1857605" cy="883550"/>
            <a:chOff x="6565494" y="3611350"/>
            <a:chExt cx="1857605" cy="883550"/>
          </a:xfrm>
        </p:grpSpPr>
        <p:sp>
          <p:nvSpPr>
            <p:cNvPr id="350" name="Google Shape;350;p33"/>
            <p:cNvSpPr txBox="1"/>
            <p:nvPr/>
          </p:nvSpPr>
          <p:spPr>
            <a:xfrm>
              <a:off x="6565494" y="3941100"/>
              <a:ext cx="1857600" cy="5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Earth is the third planet from the Sun</a:t>
              </a:r>
              <a:endParaRPr>
                <a:solidFill>
                  <a:schemeClr val="dk1"/>
                </a:solidFill>
                <a:latin typeface="Albert Sans"/>
                <a:ea typeface="Albert Sans"/>
                <a:cs typeface="Albert Sans"/>
                <a:sym typeface="Albert Sans"/>
              </a:endParaRPr>
            </a:p>
          </p:txBody>
        </p:sp>
        <p:sp>
          <p:nvSpPr>
            <p:cNvPr id="351" name="Google Shape;351;p33"/>
            <p:cNvSpPr txBox="1"/>
            <p:nvPr/>
          </p:nvSpPr>
          <p:spPr>
            <a:xfrm>
              <a:off x="6565499" y="3611350"/>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Earth</a:t>
              </a:r>
              <a:endParaRPr b="1" sz="2400">
                <a:solidFill>
                  <a:schemeClr val="dk2"/>
                </a:solidFill>
                <a:latin typeface="Albert Sans"/>
                <a:ea typeface="Albert Sans"/>
                <a:cs typeface="Albert Sans"/>
                <a:sym typeface="Albert Sans"/>
              </a:endParaRPr>
            </a:p>
          </p:txBody>
        </p:sp>
      </p:grpSp>
      <p:sp>
        <p:nvSpPr>
          <p:cNvPr id="352" name="Google Shape;352;p33"/>
          <p:cNvSpPr txBox="1"/>
          <p:nvPr/>
        </p:nvSpPr>
        <p:spPr>
          <a:xfrm>
            <a:off x="3643776" y="1435575"/>
            <a:ext cx="18561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Goals</a:t>
            </a:r>
            <a:endParaRPr b="1" sz="2400">
              <a:solidFill>
                <a:schemeClr val="dk2"/>
              </a:solidFill>
              <a:latin typeface="Albert Sans"/>
              <a:ea typeface="Albert Sans"/>
              <a:cs typeface="Albert Sans"/>
              <a:sym typeface="Albert Sans"/>
            </a:endParaRPr>
          </a:p>
        </p:txBody>
      </p:sp>
      <p:sp>
        <p:nvSpPr>
          <p:cNvPr id="353" name="Google Shape;353;p33"/>
          <p:cNvSpPr txBox="1"/>
          <p:nvPr/>
        </p:nvSpPr>
        <p:spPr>
          <a:xfrm>
            <a:off x="5591449" y="2469751"/>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Long term</a:t>
            </a:r>
            <a:endParaRPr b="1" sz="2400">
              <a:solidFill>
                <a:schemeClr val="dk2"/>
              </a:solidFill>
              <a:latin typeface="Albert Sans"/>
              <a:ea typeface="Albert Sans"/>
              <a:cs typeface="Albert Sans"/>
              <a:sym typeface="Albert Sans"/>
            </a:endParaRPr>
          </a:p>
        </p:txBody>
      </p:sp>
      <p:sp>
        <p:nvSpPr>
          <p:cNvPr id="354" name="Google Shape;354;p33"/>
          <p:cNvSpPr txBox="1"/>
          <p:nvPr/>
        </p:nvSpPr>
        <p:spPr>
          <a:xfrm>
            <a:off x="1695061" y="2469751"/>
            <a:ext cx="1857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dk2"/>
                </a:solidFill>
                <a:latin typeface="Albert Sans"/>
                <a:ea typeface="Albert Sans"/>
                <a:cs typeface="Albert Sans"/>
                <a:sym typeface="Albert Sans"/>
              </a:rPr>
              <a:t>Short term</a:t>
            </a:r>
            <a:endParaRPr b="1" sz="2400">
              <a:solidFill>
                <a:schemeClr val="dk2"/>
              </a:solidFill>
              <a:latin typeface="Albert Sans"/>
              <a:ea typeface="Albert Sans"/>
              <a:cs typeface="Albert Sans"/>
              <a:sym typeface="Albert Sans"/>
            </a:endParaRPr>
          </a:p>
        </p:txBody>
      </p:sp>
      <p:cxnSp>
        <p:nvCxnSpPr>
          <p:cNvPr id="355" name="Google Shape;355;p33"/>
          <p:cNvCxnSpPr>
            <a:stCxn id="352" idx="2"/>
            <a:endCxn id="354" idx="0"/>
          </p:cNvCxnSpPr>
          <p:nvPr/>
        </p:nvCxnSpPr>
        <p:spPr>
          <a:xfrm rot="5400000">
            <a:off x="3240876" y="1138725"/>
            <a:ext cx="714000" cy="1947900"/>
          </a:xfrm>
          <a:prstGeom prst="bentConnector3">
            <a:avLst>
              <a:gd fmla="val 50005" name="adj1"/>
            </a:avLst>
          </a:prstGeom>
          <a:noFill/>
          <a:ln cap="flat" cmpd="sng" w="19050">
            <a:solidFill>
              <a:schemeClr val="accent3"/>
            </a:solidFill>
            <a:prstDash val="dot"/>
            <a:round/>
            <a:headEnd len="med" w="med" type="none"/>
            <a:tailEnd len="med" w="med" type="none"/>
          </a:ln>
        </p:spPr>
      </p:cxnSp>
      <p:cxnSp>
        <p:nvCxnSpPr>
          <p:cNvPr id="356" name="Google Shape;356;p33"/>
          <p:cNvCxnSpPr>
            <a:stCxn id="352" idx="2"/>
            <a:endCxn id="353" idx="0"/>
          </p:cNvCxnSpPr>
          <p:nvPr/>
        </p:nvCxnSpPr>
        <p:spPr>
          <a:xfrm flipH="1" rot="-5400000">
            <a:off x="5189076" y="1138425"/>
            <a:ext cx="714000" cy="1948500"/>
          </a:xfrm>
          <a:prstGeom prst="bentConnector3">
            <a:avLst>
              <a:gd fmla="val 50005" name="adj1"/>
            </a:avLst>
          </a:prstGeom>
          <a:noFill/>
          <a:ln cap="flat" cmpd="sng" w="19050">
            <a:solidFill>
              <a:schemeClr val="accent3"/>
            </a:solidFill>
            <a:prstDash val="dot"/>
            <a:round/>
            <a:headEnd len="med" w="med" type="none"/>
            <a:tailEnd len="med" w="med" type="none"/>
          </a:ln>
        </p:spPr>
      </p:cxnSp>
      <p:cxnSp>
        <p:nvCxnSpPr>
          <p:cNvPr id="357" name="Google Shape;357;p33"/>
          <p:cNvCxnSpPr>
            <a:stCxn id="354" idx="2"/>
            <a:endCxn id="342" idx="0"/>
          </p:cNvCxnSpPr>
          <p:nvPr/>
        </p:nvCxnSpPr>
        <p:spPr>
          <a:xfrm rot="5400000">
            <a:off x="1673761" y="2765851"/>
            <a:ext cx="926100" cy="974100"/>
          </a:xfrm>
          <a:prstGeom prst="bentConnector3">
            <a:avLst>
              <a:gd fmla="val 49993" name="adj1"/>
            </a:avLst>
          </a:prstGeom>
          <a:noFill/>
          <a:ln cap="flat" cmpd="sng" w="19050">
            <a:solidFill>
              <a:schemeClr val="accent3"/>
            </a:solidFill>
            <a:prstDash val="dot"/>
            <a:round/>
            <a:headEnd len="med" w="med" type="none"/>
            <a:tailEnd len="med" w="med" type="none"/>
          </a:ln>
        </p:spPr>
      </p:cxnSp>
      <p:cxnSp>
        <p:nvCxnSpPr>
          <p:cNvPr id="358" name="Google Shape;358;p33"/>
          <p:cNvCxnSpPr>
            <a:stCxn id="354" idx="2"/>
            <a:endCxn id="345" idx="0"/>
          </p:cNvCxnSpPr>
          <p:nvPr/>
        </p:nvCxnSpPr>
        <p:spPr>
          <a:xfrm flipH="1" rot="-5400000">
            <a:off x="2647861" y="2765851"/>
            <a:ext cx="926100" cy="974100"/>
          </a:xfrm>
          <a:prstGeom prst="bentConnector3">
            <a:avLst>
              <a:gd fmla="val 49993" name="adj1"/>
            </a:avLst>
          </a:prstGeom>
          <a:noFill/>
          <a:ln cap="flat" cmpd="sng" w="19050">
            <a:solidFill>
              <a:schemeClr val="accent3"/>
            </a:solidFill>
            <a:prstDash val="dot"/>
            <a:round/>
            <a:headEnd len="med" w="med" type="none"/>
            <a:tailEnd len="med" w="med" type="none"/>
          </a:ln>
        </p:spPr>
      </p:cxnSp>
      <p:cxnSp>
        <p:nvCxnSpPr>
          <p:cNvPr id="359" name="Google Shape;359;p33"/>
          <p:cNvCxnSpPr>
            <a:stCxn id="353" idx="2"/>
            <a:endCxn id="348" idx="0"/>
          </p:cNvCxnSpPr>
          <p:nvPr/>
        </p:nvCxnSpPr>
        <p:spPr>
          <a:xfrm rot="5400000">
            <a:off x="5570149" y="2765851"/>
            <a:ext cx="926100" cy="974100"/>
          </a:xfrm>
          <a:prstGeom prst="bentConnector3">
            <a:avLst>
              <a:gd fmla="val 49993" name="adj1"/>
            </a:avLst>
          </a:prstGeom>
          <a:noFill/>
          <a:ln cap="flat" cmpd="sng" w="19050">
            <a:solidFill>
              <a:schemeClr val="accent3"/>
            </a:solidFill>
            <a:prstDash val="dot"/>
            <a:round/>
            <a:headEnd len="med" w="med" type="none"/>
            <a:tailEnd len="med" w="med" type="none"/>
          </a:ln>
        </p:spPr>
      </p:cxnSp>
      <p:cxnSp>
        <p:nvCxnSpPr>
          <p:cNvPr id="360" name="Google Shape;360;p33"/>
          <p:cNvCxnSpPr>
            <a:stCxn id="353" idx="2"/>
            <a:endCxn id="351" idx="0"/>
          </p:cNvCxnSpPr>
          <p:nvPr/>
        </p:nvCxnSpPr>
        <p:spPr>
          <a:xfrm flipH="1" rot="-5400000">
            <a:off x="6544249" y="2765851"/>
            <a:ext cx="926100" cy="974100"/>
          </a:xfrm>
          <a:prstGeom prst="bentConnector3">
            <a:avLst>
              <a:gd fmla="val 49993" name="adj1"/>
            </a:avLst>
          </a:prstGeom>
          <a:noFill/>
          <a:ln cap="flat" cmpd="sng" w="19050">
            <a:solidFill>
              <a:schemeClr val="accent3"/>
            </a:solidFill>
            <a:prstDash val="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34"/>
          <p:cNvGrpSpPr/>
          <p:nvPr/>
        </p:nvGrpSpPr>
        <p:grpSpPr>
          <a:xfrm rot="10800000">
            <a:off x="-463324" y="1434159"/>
            <a:ext cx="2249640" cy="423402"/>
            <a:chOff x="6456475" y="3575600"/>
            <a:chExt cx="2936100" cy="552600"/>
          </a:xfrm>
        </p:grpSpPr>
        <p:sp>
          <p:nvSpPr>
            <p:cNvPr id="366" name="Google Shape;366;p3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4"/>
            <p:cNvSpPr/>
            <p:nvPr/>
          </p:nvSpPr>
          <p:spPr>
            <a:xfrm>
              <a:off x="6456475" y="3575600"/>
              <a:ext cx="552600" cy="552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34"/>
          <p:cNvGrpSpPr/>
          <p:nvPr/>
        </p:nvGrpSpPr>
        <p:grpSpPr>
          <a:xfrm rot="10800000">
            <a:off x="-463324" y="2439045"/>
            <a:ext cx="2249640" cy="423402"/>
            <a:chOff x="6456475" y="3575600"/>
            <a:chExt cx="2936100" cy="552600"/>
          </a:xfrm>
        </p:grpSpPr>
        <p:sp>
          <p:nvSpPr>
            <p:cNvPr id="369" name="Google Shape;369;p3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6456475" y="3575600"/>
              <a:ext cx="552600" cy="552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34"/>
          <p:cNvGrpSpPr/>
          <p:nvPr/>
        </p:nvGrpSpPr>
        <p:grpSpPr>
          <a:xfrm rot="10800000">
            <a:off x="-463324" y="3486744"/>
            <a:ext cx="2249640" cy="423402"/>
            <a:chOff x="6456475" y="3575600"/>
            <a:chExt cx="2936100" cy="552600"/>
          </a:xfrm>
        </p:grpSpPr>
        <p:sp>
          <p:nvSpPr>
            <p:cNvPr id="372" name="Google Shape;372;p34"/>
            <p:cNvSpPr/>
            <p:nvPr/>
          </p:nvSpPr>
          <p:spPr>
            <a:xfrm>
              <a:off x="6456475" y="3575600"/>
              <a:ext cx="2936100" cy="5526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6456475" y="3575600"/>
              <a:ext cx="552600" cy="5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34"/>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375" name="Google Shape;375;p34"/>
          <p:cNvGrpSpPr/>
          <p:nvPr/>
        </p:nvGrpSpPr>
        <p:grpSpPr>
          <a:xfrm>
            <a:off x="1938724" y="1477258"/>
            <a:ext cx="2132400" cy="877926"/>
            <a:chOff x="1938724" y="1536607"/>
            <a:chExt cx="2132400" cy="877926"/>
          </a:xfrm>
        </p:grpSpPr>
        <p:sp>
          <p:nvSpPr>
            <p:cNvPr id="376" name="Google Shape;376;p34"/>
            <p:cNvSpPr txBox="1"/>
            <p:nvPr/>
          </p:nvSpPr>
          <p:spPr>
            <a:xfrm flipH="1">
              <a:off x="1938724" y="1962733"/>
              <a:ext cx="2132400" cy="451800"/>
            </a:xfrm>
            <a:prstGeom prst="rect">
              <a:avLst/>
            </a:prstGeom>
            <a:noFill/>
            <a:ln>
              <a:noFill/>
            </a:ln>
          </p:spPr>
          <p:txBody>
            <a:bodyPr anchorCtr="0" anchor="ctr" bIns="91425" lIns="91425" spcFirstLastPara="1" rIns="91425" wrap="square" tIns="90000">
              <a:noAutofit/>
            </a:bodyPr>
            <a:lstStyle/>
            <a:p>
              <a:pPr indent="0" lvl="0" marL="0" rtl="0" algn="l">
                <a:spcBef>
                  <a:spcPts val="0"/>
                </a:spcBef>
                <a:spcAft>
                  <a:spcPts val="0"/>
                </a:spcAft>
                <a:buNone/>
              </a:pPr>
              <a:r>
                <a:rPr lang="en">
                  <a:solidFill>
                    <a:srgbClr val="191919"/>
                  </a:solidFill>
                  <a:latin typeface="Albert Sans"/>
                  <a:ea typeface="Albert Sans"/>
                  <a:cs typeface="Albert Sans"/>
                  <a:sym typeface="Albert Sans"/>
                </a:rPr>
                <a:t>It is the biggest planet in the Solar System</a:t>
              </a:r>
              <a:endParaRPr>
                <a:solidFill>
                  <a:srgbClr val="191919"/>
                </a:solidFill>
                <a:latin typeface="Albert Sans"/>
                <a:ea typeface="Albert Sans"/>
                <a:cs typeface="Albert Sans"/>
                <a:sym typeface="Albert Sans"/>
              </a:endParaRPr>
            </a:p>
          </p:txBody>
        </p:sp>
        <p:sp>
          <p:nvSpPr>
            <p:cNvPr id="377" name="Google Shape;377;p34"/>
            <p:cNvSpPr txBox="1"/>
            <p:nvPr/>
          </p:nvSpPr>
          <p:spPr>
            <a:xfrm>
              <a:off x="1938725" y="1536607"/>
              <a:ext cx="21324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grpSp>
        <p:nvGrpSpPr>
          <p:cNvPr id="378" name="Google Shape;378;p34"/>
          <p:cNvGrpSpPr/>
          <p:nvPr/>
        </p:nvGrpSpPr>
        <p:grpSpPr>
          <a:xfrm>
            <a:off x="1938724" y="2480895"/>
            <a:ext cx="2132400" cy="877638"/>
            <a:chOff x="1938724" y="2520461"/>
            <a:chExt cx="2132400" cy="877638"/>
          </a:xfrm>
        </p:grpSpPr>
        <p:sp>
          <p:nvSpPr>
            <p:cNvPr id="379" name="Google Shape;379;p34"/>
            <p:cNvSpPr txBox="1"/>
            <p:nvPr/>
          </p:nvSpPr>
          <p:spPr>
            <a:xfrm flipH="1">
              <a:off x="1938724" y="2946299"/>
              <a:ext cx="2132400" cy="451800"/>
            </a:xfrm>
            <a:prstGeom prst="rect">
              <a:avLst/>
            </a:prstGeom>
            <a:noFill/>
            <a:ln>
              <a:noFill/>
            </a:ln>
          </p:spPr>
          <p:txBody>
            <a:bodyPr anchorCtr="0" anchor="ctr" bIns="91425" lIns="91425" spcFirstLastPara="1" rIns="91425" wrap="square" tIns="90000">
              <a:noAutofit/>
            </a:bodyPr>
            <a:lstStyle/>
            <a:p>
              <a:pPr indent="0" lvl="0" marL="0" rtl="0" algn="l">
                <a:spcBef>
                  <a:spcPts val="0"/>
                </a:spcBef>
                <a:spcAft>
                  <a:spcPts val="0"/>
                </a:spcAft>
                <a:buNone/>
              </a:pPr>
              <a:r>
                <a:rPr lang="en">
                  <a:solidFill>
                    <a:srgbClr val="191919"/>
                  </a:solidFill>
                  <a:latin typeface="Albert Sans"/>
                  <a:ea typeface="Albert Sans"/>
                  <a:cs typeface="Albert Sans"/>
                  <a:sym typeface="Albert Sans"/>
                </a:rPr>
                <a:t>Neptune is the farthest planet from the Sun</a:t>
              </a:r>
              <a:endParaRPr>
                <a:solidFill>
                  <a:srgbClr val="191919"/>
                </a:solidFill>
                <a:latin typeface="Albert Sans"/>
                <a:ea typeface="Albert Sans"/>
                <a:cs typeface="Albert Sans"/>
                <a:sym typeface="Albert Sans"/>
              </a:endParaRPr>
            </a:p>
          </p:txBody>
        </p:sp>
        <p:sp>
          <p:nvSpPr>
            <p:cNvPr id="380" name="Google Shape;380;p34"/>
            <p:cNvSpPr txBox="1"/>
            <p:nvPr/>
          </p:nvSpPr>
          <p:spPr>
            <a:xfrm>
              <a:off x="1938725" y="2520461"/>
              <a:ext cx="21324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Neptune</a:t>
              </a:r>
              <a:endParaRPr b="1" sz="2400">
                <a:solidFill>
                  <a:schemeClr val="dk2"/>
                </a:solidFill>
                <a:latin typeface="Albert Sans"/>
                <a:ea typeface="Albert Sans"/>
                <a:cs typeface="Albert Sans"/>
                <a:sym typeface="Albert Sans"/>
              </a:endParaRPr>
            </a:p>
          </p:txBody>
        </p:sp>
      </p:grpSp>
      <p:grpSp>
        <p:nvGrpSpPr>
          <p:cNvPr id="381" name="Google Shape;381;p34"/>
          <p:cNvGrpSpPr/>
          <p:nvPr/>
        </p:nvGrpSpPr>
        <p:grpSpPr>
          <a:xfrm>
            <a:off x="1938724" y="3504315"/>
            <a:ext cx="2132400" cy="877350"/>
            <a:chOff x="1938724" y="3504315"/>
            <a:chExt cx="2132400" cy="877350"/>
          </a:xfrm>
        </p:grpSpPr>
        <p:sp>
          <p:nvSpPr>
            <p:cNvPr id="382" name="Google Shape;382;p34"/>
            <p:cNvSpPr txBox="1"/>
            <p:nvPr/>
          </p:nvSpPr>
          <p:spPr>
            <a:xfrm flipH="1">
              <a:off x="1938724" y="3929865"/>
              <a:ext cx="2132400" cy="451800"/>
            </a:xfrm>
            <a:prstGeom prst="rect">
              <a:avLst/>
            </a:prstGeom>
            <a:noFill/>
            <a:ln>
              <a:noFill/>
            </a:ln>
          </p:spPr>
          <p:txBody>
            <a:bodyPr anchorCtr="0" anchor="ctr" bIns="91425" lIns="91425" spcFirstLastPara="1" rIns="91425" wrap="square" tIns="90000">
              <a:noAutofit/>
            </a:bodyPr>
            <a:lstStyle/>
            <a:p>
              <a:pPr indent="0" lvl="0" marL="0" rtl="0" algn="l">
                <a:spcBef>
                  <a:spcPts val="0"/>
                </a:spcBef>
                <a:spcAft>
                  <a:spcPts val="0"/>
                </a:spcAft>
                <a:buNone/>
              </a:pPr>
              <a:r>
                <a:rPr lang="en">
                  <a:solidFill>
                    <a:srgbClr val="191919"/>
                  </a:solidFill>
                  <a:latin typeface="Albert Sans"/>
                  <a:ea typeface="Albert Sans"/>
                  <a:cs typeface="Albert Sans"/>
                  <a:sym typeface="Albert Sans"/>
                </a:rPr>
                <a:t>Despite being red, Mars is a cold place</a:t>
              </a:r>
              <a:endParaRPr>
                <a:solidFill>
                  <a:srgbClr val="191919"/>
                </a:solidFill>
                <a:latin typeface="Albert Sans"/>
                <a:ea typeface="Albert Sans"/>
                <a:cs typeface="Albert Sans"/>
                <a:sym typeface="Albert Sans"/>
              </a:endParaRPr>
            </a:p>
          </p:txBody>
        </p:sp>
        <p:sp>
          <p:nvSpPr>
            <p:cNvPr id="383" name="Google Shape;383;p34"/>
            <p:cNvSpPr txBox="1"/>
            <p:nvPr/>
          </p:nvSpPr>
          <p:spPr>
            <a:xfrm>
              <a:off x="1938725" y="3504315"/>
              <a:ext cx="21324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grpSp>
      <p:sp>
        <p:nvSpPr>
          <p:cNvPr id="384" name="Google Shape;384;p34"/>
          <p:cNvSpPr txBox="1"/>
          <p:nvPr/>
        </p:nvSpPr>
        <p:spPr>
          <a:xfrm>
            <a:off x="4319024" y="4219325"/>
            <a:ext cx="4106400" cy="395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chemeClr val="dk1"/>
                </a:solidFill>
                <a:latin typeface="Albert Sans"/>
                <a:ea typeface="Albert Sans"/>
                <a:cs typeface="Albert Sans"/>
                <a:sym typeface="Albert Sans"/>
              </a:rPr>
              <a:t>Follow the link in the graph to modify its data and then paste the new one here. For more info, </a:t>
            </a:r>
            <a:r>
              <a:rPr b="1" lang="en" sz="1200">
                <a:solidFill>
                  <a:schemeClr val="dk1"/>
                </a:solidFill>
                <a:uFill>
                  <a:noFill/>
                </a:uFill>
                <a:latin typeface="Albert Sans"/>
                <a:ea typeface="Albert Sans"/>
                <a:cs typeface="Albert Sans"/>
                <a:sym typeface="Albert Sans"/>
                <a:hlinkClick r:id="rId3">
                  <a:extLst>
                    <a:ext uri="{A12FA001-AC4F-418D-AE19-62706E023703}">
                      <ahyp:hlinkClr val="tx"/>
                    </a:ext>
                  </a:extLst>
                </a:hlinkClick>
              </a:rPr>
              <a:t>click here</a:t>
            </a:r>
            <a:endParaRPr b="1" sz="1200">
              <a:solidFill>
                <a:schemeClr val="dk1"/>
              </a:solidFill>
              <a:latin typeface="Albert Sans"/>
              <a:ea typeface="Albert Sans"/>
              <a:cs typeface="Albert Sans"/>
              <a:sym typeface="Albert Sans"/>
            </a:endParaRPr>
          </a:p>
        </p:txBody>
      </p:sp>
      <p:pic>
        <p:nvPicPr>
          <p:cNvPr id="385" name="Google Shape;385;p34" title="Chart">
            <a:hlinkClick r:id="rId4"/>
          </p:cNvPr>
          <p:cNvPicPr preferRelativeResize="0"/>
          <p:nvPr/>
        </p:nvPicPr>
        <p:blipFill>
          <a:blip r:embed="rId5">
            <a:alphaModFix/>
          </a:blip>
          <a:stretch>
            <a:fillRect/>
          </a:stretch>
        </p:blipFill>
        <p:spPr>
          <a:xfrm>
            <a:off x="4081016" y="1321469"/>
            <a:ext cx="4536049" cy="2594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391" name="Google Shape;391;p35"/>
          <p:cNvGrpSpPr/>
          <p:nvPr/>
        </p:nvGrpSpPr>
        <p:grpSpPr>
          <a:xfrm>
            <a:off x="1388450" y="1444412"/>
            <a:ext cx="2145905" cy="945225"/>
            <a:chOff x="1007450" y="1331275"/>
            <a:chExt cx="2145905" cy="945225"/>
          </a:xfrm>
        </p:grpSpPr>
        <p:sp>
          <p:nvSpPr>
            <p:cNvPr id="392" name="Google Shape;392;p35"/>
            <p:cNvSpPr txBox="1"/>
            <p:nvPr/>
          </p:nvSpPr>
          <p:spPr>
            <a:xfrm>
              <a:off x="1007450" y="1331275"/>
              <a:ext cx="21459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Neptune</a:t>
              </a:r>
              <a:endParaRPr b="1" sz="2400">
                <a:solidFill>
                  <a:schemeClr val="dk2"/>
                </a:solidFill>
                <a:latin typeface="Albert Sans"/>
                <a:ea typeface="Albert Sans"/>
                <a:cs typeface="Albert Sans"/>
                <a:sym typeface="Albert Sans"/>
              </a:endParaRPr>
            </a:p>
          </p:txBody>
        </p:sp>
        <p:sp>
          <p:nvSpPr>
            <p:cNvPr id="393" name="Google Shape;393;p35"/>
            <p:cNvSpPr txBox="1"/>
            <p:nvPr/>
          </p:nvSpPr>
          <p:spPr>
            <a:xfrm>
              <a:off x="1007455" y="1692100"/>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Neptune is the farthest planet from the Sun</a:t>
              </a:r>
              <a:endParaRPr>
                <a:solidFill>
                  <a:schemeClr val="dk1"/>
                </a:solidFill>
                <a:latin typeface="Albert Sans"/>
                <a:ea typeface="Albert Sans"/>
                <a:cs typeface="Albert Sans"/>
                <a:sym typeface="Albert Sans"/>
              </a:endParaRPr>
            </a:p>
          </p:txBody>
        </p:sp>
      </p:grpSp>
      <p:grpSp>
        <p:nvGrpSpPr>
          <p:cNvPr id="394" name="Google Shape;394;p35"/>
          <p:cNvGrpSpPr/>
          <p:nvPr/>
        </p:nvGrpSpPr>
        <p:grpSpPr>
          <a:xfrm>
            <a:off x="1388450" y="3642160"/>
            <a:ext cx="2145905" cy="945197"/>
            <a:chOff x="1007450" y="3622528"/>
            <a:chExt cx="2145905" cy="945197"/>
          </a:xfrm>
        </p:grpSpPr>
        <p:sp>
          <p:nvSpPr>
            <p:cNvPr id="395" name="Google Shape;395;p35"/>
            <p:cNvSpPr txBox="1"/>
            <p:nvPr/>
          </p:nvSpPr>
          <p:spPr>
            <a:xfrm>
              <a:off x="1007455" y="3983325"/>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Jupiter is a gas giant and the biggest planet</a:t>
              </a:r>
              <a:endParaRPr>
                <a:solidFill>
                  <a:schemeClr val="dk1"/>
                </a:solidFill>
                <a:latin typeface="Albert Sans"/>
                <a:ea typeface="Albert Sans"/>
                <a:cs typeface="Albert Sans"/>
                <a:sym typeface="Albert Sans"/>
              </a:endParaRPr>
            </a:p>
          </p:txBody>
        </p:sp>
        <p:sp>
          <p:nvSpPr>
            <p:cNvPr id="396" name="Google Shape;396;p35"/>
            <p:cNvSpPr txBox="1"/>
            <p:nvPr/>
          </p:nvSpPr>
          <p:spPr>
            <a:xfrm>
              <a:off x="1007450" y="3622528"/>
              <a:ext cx="21459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grpSp>
      <p:grpSp>
        <p:nvGrpSpPr>
          <p:cNvPr id="397" name="Google Shape;397;p35"/>
          <p:cNvGrpSpPr/>
          <p:nvPr/>
        </p:nvGrpSpPr>
        <p:grpSpPr>
          <a:xfrm>
            <a:off x="5609525" y="1444412"/>
            <a:ext cx="2146027" cy="945225"/>
            <a:chOff x="5990525" y="1483675"/>
            <a:chExt cx="2146027" cy="945225"/>
          </a:xfrm>
        </p:grpSpPr>
        <p:sp>
          <p:nvSpPr>
            <p:cNvPr id="398" name="Google Shape;398;p35"/>
            <p:cNvSpPr txBox="1"/>
            <p:nvPr/>
          </p:nvSpPr>
          <p:spPr>
            <a:xfrm>
              <a:off x="5990652" y="1844500"/>
              <a:ext cx="2145900" cy="584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Venus has a beautiful name, but it is hot</a:t>
              </a:r>
              <a:endParaRPr>
                <a:solidFill>
                  <a:schemeClr val="dk1"/>
                </a:solidFill>
                <a:latin typeface="Albert Sans"/>
                <a:ea typeface="Albert Sans"/>
                <a:cs typeface="Albert Sans"/>
                <a:sym typeface="Albert Sans"/>
              </a:endParaRPr>
            </a:p>
          </p:txBody>
        </p:sp>
        <p:sp>
          <p:nvSpPr>
            <p:cNvPr id="399" name="Google Shape;399;p35"/>
            <p:cNvSpPr txBox="1"/>
            <p:nvPr/>
          </p:nvSpPr>
          <p:spPr>
            <a:xfrm>
              <a:off x="5990525" y="1483675"/>
              <a:ext cx="2145900" cy="380100"/>
            </a:xfrm>
            <a:prstGeom prst="rect">
              <a:avLst/>
            </a:prstGeom>
            <a:noFill/>
            <a:ln>
              <a:noFill/>
            </a:ln>
          </p:spPr>
          <p:txBody>
            <a:bodyPr anchorCtr="0" anchor="b" bIns="0" lIns="91425" spcFirstLastPara="1" rIns="91425" wrap="square" tIns="0">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Venus</a:t>
              </a:r>
              <a:endParaRPr b="1" sz="2400">
                <a:solidFill>
                  <a:schemeClr val="dk2"/>
                </a:solidFill>
                <a:latin typeface="Albert Sans"/>
                <a:ea typeface="Albert Sans"/>
                <a:cs typeface="Albert Sans"/>
                <a:sym typeface="Albert Sans"/>
              </a:endParaRPr>
            </a:p>
          </p:txBody>
        </p:sp>
      </p:grpSp>
      <p:grpSp>
        <p:nvGrpSpPr>
          <p:cNvPr id="400" name="Google Shape;400;p35"/>
          <p:cNvGrpSpPr/>
          <p:nvPr/>
        </p:nvGrpSpPr>
        <p:grpSpPr>
          <a:xfrm>
            <a:off x="702650" y="2543287"/>
            <a:ext cx="2145902" cy="945197"/>
            <a:chOff x="1007450" y="2476903"/>
            <a:chExt cx="2145902" cy="945197"/>
          </a:xfrm>
        </p:grpSpPr>
        <p:sp>
          <p:nvSpPr>
            <p:cNvPr id="401" name="Google Shape;401;p35"/>
            <p:cNvSpPr txBox="1"/>
            <p:nvPr/>
          </p:nvSpPr>
          <p:spPr>
            <a:xfrm>
              <a:off x="1007452" y="2837700"/>
              <a:ext cx="21459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lbert Sans"/>
                  <a:ea typeface="Albert Sans"/>
                  <a:cs typeface="Albert Sans"/>
                  <a:sym typeface="Albert Sans"/>
                </a:rPr>
                <a:t>Saturn is a gas giant and has several rings</a:t>
              </a:r>
              <a:endParaRPr>
                <a:solidFill>
                  <a:schemeClr val="dk1"/>
                </a:solidFill>
                <a:latin typeface="Albert Sans"/>
                <a:ea typeface="Albert Sans"/>
                <a:cs typeface="Albert Sans"/>
                <a:sym typeface="Albert Sans"/>
              </a:endParaRPr>
            </a:p>
          </p:txBody>
        </p:sp>
        <p:sp>
          <p:nvSpPr>
            <p:cNvPr id="402" name="Google Shape;402;p35"/>
            <p:cNvSpPr txBox="1"/>
            <p:nvPr/>
          </p:nvSpPr>
          <p:spPr>
            <a:xfrm>
              <a:off x="1007450" y="2476903"/>
              <a:ext cx="2145900" cy="380100"/>
            </a:xfrm>
            <a:prstGeom prst="rect">
              <a:avLst/>
            </a:prstGeom>
            <a:noFill/>
            <a:ln>
              <a:noFill/>
            </a:ln>
          </p:spPr>
          <p:txBody>
            <a:bodyPr anchorCtr="0" anchor="b" bIns="0" lIns="91425" spcFirstLastPara="1" rIns="91425" wrap="square" tIns="0">
              <a:noAutofit/>
            </a:bodyPr>
            <a:lstStyle/>
            <a:p>
              <a:pPr indent="0" lvl="0" marL="0" rtl="0" algn="l">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grpSp>
      <p:grpSp>
        <p:nvGrpSpPr>
          <p:cNvPr id="403" name="Google Shape;403;p35"/>
          <p:cNvGrpSpPr/>
          <p:nvPr/>
        </p:nvGrpSpPr>
        <p:grpSpPr>
          <a:xfrm>
            <a:off x="6295450" y="2543284"/>
            <a:ext cx="2145902" cy="945225"/>
            <a:chOff x="5990650" y="2476900"/>
            <a:chExt cx="2145902" cy="945225"/>
          </a:xfrm>
        </p:grpSpPr>
        <p:sp>
          <p:nvSpPr>
            <p:cNvPr id="404" name="Google Shape;404;p35"/>
            <p:cNvSpPr txBox="1"/>
            <p:nvPr/>
          </p:nvSpPr>
          <p:spPr>
            <a:xfrm>
              <a:off x="5990650" y="2837725"/>
              <a:ext cx="2145900" cy="584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Mercury is the closest planet to the Sun</a:t>
              </a:r>
              <a:endParaRPr>
                <a:solidFill>
                  <a:schemeClr val="dk1"/>
                </a:solidFill>
                <a:latin typeface="Albert Sans"/>
                <a:ea typeface="Albert Sans"/>
                <a:cs typeface="Albert Sans"/>
                <a:sym typeface="Albert Sans"/>
              </a:endParaRPr>
            </a:p>
          </p:txBody>
        </p:sp>
        <p:sp>
          <p:nvSpPr>
            <p:cNvPr id="405" name="Google Shape;405;p35"/>
            <p:cNvSpPr txBox="1"/>
            <p:nvPr/>
          </p:nvSpPr>
          <p:spPr>
            <a:xfrm>
              <a:off x="5990653" y="2476900"/>
              <a:ext cx="2145900" cy="380100"/>
            </a:xfrm>
            <a:prstGeom prst="rect">
              <a:avLst/>
            </a:prstGeom>
            <a:noFill/>
            <a:ln>
              <a:noFill/>
            </a:ln>
          </p:spPr>
          <p:txBody>
            <a:bodyPr anchorCtr="0" anchor="b" bIns="0" lIns="91425" spcFirstLastPara="1" rIns="91425" wrap="square" tIns="0">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grpSp>
      <p:grpSp>
        <p:nvGrpSpPr>
          <p:cNvPr id="406" name="Google Shape;406;p35"/>
          <p:cNvGrpSpPr/>
          <p:nvPr/>
        </p:nvGrpSpPr>
        <p:grpSpPr>
          <a:xfrm>
            <a:off x="5609650" y="3642160"/>
            <a:ext cx="2145902" cy="945197"/>
            <a:chOff x="5990650" y="3622528"/>
            <a:chExt cx="2145902" cy="945197"/>
          </a:xfrm>
        </p:grpSpPr>
        <p:sp>
          <p:nvSpPr>
            <p:cNvPr id="407" name="Google Shape;407;p35"/>
            <p:cNvSpPr txBox="1"/>
            <p:nvPr/>
          </p:nvSpPr>
          <p:spPr>
            <a:xfrm>
              <a:off x="5990650" y="3983325"/>
              <a:ext cx="2145900" cy="584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Despite being red, Mars is a cold place</a:t>
              </a:r>
              <a:endParaRPr>
                <a:solidFill>
                  <a:schemeClr val="dk1"/>
                </a:solidFill>
                <a:latin typeface="Albert Sans"/>
                <a:ea typeface="Albert Sans"/>
                <a:cs typeface="Albert Sans"/>
                <a:sym typeface="Albert Sans"/>
              </a:endParaRPr>
            </a:p>
          </p:txBody>
        </p:sp>
        <p:sp>
          <p:nvSpPr>
            <p:cNvPr id="408" name="Google Shape;408;p35"/>
            <p:cNvSpPr txBox="1"/>
            <p:nvPr/>
          </p:nvSpPr>
          <p:spPr>
            <a:xfrm>
              <a:off x="5990653" y="3622528"/>
              <a:ext cx="2145900" cy="380100"/>
            </a:xfrm>
            <a:prstGeom prst="rect">
              <a:avLst/>
            </a:prstGeom>
            <a:noFill/>
            <a:ln>
              <a:noFill/>
            </a:ln>
          </p:spPr>
          <p:txBody>
            <a:bodyPr anchorCtr="0" anchor="b" bIns="0" lIns="91425" spcFirstLastPara="1" rIns="91425" wrap="square" tIns="0">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Mars</a:t>
              </a:r>
              <a:endParaRPr b="1" sz="2400">
                <a:solidFill>
                  <a:schemeClr val="dk2"/>
                </a:solidFill>
                <a:latin typeface="Albert Sans"/>
                <a:ea typeface="Albert Sans"/>
                <a:cs typeface="Albert Sans"/>
                <a:sym typeface="Albert Sans"/>
              </a:endParaRPr>
            </a:p>
          </p:txBody>
        </p:sp>
      </p:grpSp>
      <p:grpSp>
        <p:nvGrpSpPr>
          <p:cNvPr id="409" name="Google Shape;409;p35"/>
          <p:cNvGrpSpPr/>
          <p:nvPr/>
        </p:nvGrpSpPr>
        <p:grpSpPr>
          <a:xfrm>
            <a:off x="3919050" y="2077459"/>
            <a:ext cx="1305900" cy="1305900"/>
            <a:chOff x="3919050" y="2306225"/>
            <a:chExt cx="1305900" cy="1305900"/>
          </a:xfrm>
        </p:grpSpPr>
        <p:sp>
          <p:nvSpPr>
            <p:cNvPr id="410" name="Google Shape;410;p35"/>
            <p:cNvSpPr/>
            <p:nvPr/>
          </p:nvSpPr>
          <p:spPr>
            <a:xfrm>
              <a:off x="3919050" y="2306225"/>
              <a:ext cx="1305900" cy="1305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lbert Sans"/>
                <a:ea typeface="Albert Sans"/>
                <a:cs typeface="Albert Sans"/>
                <a:sym typeface="Albert Sans"/>
              </a:endParaRPr>
            </a:p>
          </p:txBody>
        </p:sp>
        <p:sp>
          <p:nvSpPr>
            <p:cNvPr id="411" name="Google Shape;411;p35"/>
            <p:cNvSpPr txBox="1"/>
            <p:nvPr/>
          </p:nvSpPr>
          <p:spPr>
            <a:xfrm>
              <a:off x="4029300" y="2750525"/>
              <a:ext cx="1085400" cy="417300"/>
            </a:xfrm>
            <a:prstGeom prst="rect">
              <a:avLst/>
            </a:prstGeom>
            <a:noFill/>
            <a:ln>
              <a:noFill/>
            </a:ln>
          </p:spPr>
          <p:txBody>
            <a:bodyPr anchorCtr="0" anchor="ctr" bIns="0" lIns="91425" spcFirstLastPara="1" rIns="91425" wrap="square" tIns="0">
              <a:noAutofit/>
            </a:bodyPr>
            <a:lstStyle/>
            <a:p>
              <a:pPr indent="0" lvl="0" marL="0" rtl="0" algn="ctr">
                <a:spcBef>
                  <a:spcPts val="0"/>
                </a:spcBef>
                <a:spcAft>
                  <a:spcPts val="0"/>
                </a:spcAft>
                <a:buNone/>
              </a:pPr>
              <a:r>
                <a:rPr b="1" lang="en" sz="2800">
                  <a:solidFill>
                    <a:schemeClr val="lt1"/>
                  </a:solidFill>
                  <a:latin typeface="Albert Sans"/>
                  <a:ea typeface="Albert Sans"/>
                  <a:cs typeface="Albert Sans"/>
                  <a:sym typeface="Albert Sans"/>
                </a:rPr>
                <a:t>Sun</a:t>
              </a:r>
              <a:endParaRPr b="1" sz="2800">
                <a:solidFill>
                  <a:schemeClr val="lt1"/>
                </a:solidFill>
                <a:latin typeface="Albert Sans"/>
                <a:ea typeface="Albert Sans"/>
                <a:cs typeface="Albert Sans"/>
                <a:sym typeface="Albert Sans"/>
              </a:endParaRPr>
            </a:p>
          </p:txBody>
        </p:sp>
      </p:grpSp>
      <p:cxnSp>
        <p:nvCxnSpPr>
          <p:cNvPr id="412" name="Google Shape;412;p35"/>
          <p:cNvCxnSpPr>
            <a:stCxn id="392" idx="3"/>
            <a:endCxn id="410" idx="1"/>
          </p:cNvCxnSpPr>
          <p:nvPr/>
        </p:nvCxnSpPr>
        <p:spPr>
          <a:xfrm>
            <a:off x="3534350" y="1634462"/>
            <a:ext cx="576000" cy="634200"/>
          </a:xfrm>
          <a:prstGeom prst="bentConnector2">
            <a:avLst/>
          </a:prstGeom>
          <a:noFill/>
          <a:ln cap="flat" cmpd="sng" w="28575">
            <a:solidFill>
              <a:schemeClr val="accent3"/>
            </a:solidFill>
            <a:prstDash val="dot"/>
            <a:round/>
            <a:headEnd len="med" w="med" type="none"/>
            <a:tailEnd len="med" w="med" type="none"/>
          </a:ln>
        </p:spPr>
      </p:cxnSp>
      <p:cxnSp>
        <p:nvCxnSpPr>
          <p:cNvPr id="413" name="Google Shape;413;p35"/>
          <p:cNvCxnSpPr>
            <a:stCxn id="399" idx="1"/>
            <a:endCxn id="410" idx="7"/>
          </p:cNvCxnSpPr>
          <p:nvPr/>
        </p:nvCxnSpPr>
        <p:spPr>
          <a:xfrm flipH="1">
            <a:off x="5033825" y="1634462"/>
            <a:ext cx="575700" cy="634200"/>
          </a:xfrm>
          <a:prstGeom prst="bentConnector2">
            <a:avLst/>
          </a:prstGeom>
          <a:noFill/>
          <a:ln cap="flat" cmpd="sng" w="28575">
            <a:solidFill>
              <a:schemeClr val="accent3"/>
            </a:solidFill>
            <a:prstDash val="dot"/>
            <a:round/>
            <a:headEnd len="med" w="med" type="none"/>
            <a:tailEnd len="med" w="med" type="none"/>
          </a:ln>
        </p:spPr>
      </p:cxnSp>
      <p:cxnSp>
        <p:nvCxnSpPr>
          <p:cNvPr id="414" name="Google Shape;414;p35"/>
          <p:cNvCxnSpPr>
            <a:stCxn id="396" idx="3"/>
            <a:endCxn id="410" idx="3"/>
          </p:cNvCxnSpPr>
          <p:nvPr/>
        </p:nvCxnSpPr>
        <p:spPr>
          <a:xfrm flipH="1" rot="10800000">
            <a:off x="3534350" y="3192010"/>
            <a:ext cx="576000" cy="640200"/>
          </a:xfrm>
          <a:prstGeom prst="bentConnector2">
            <a:avLst/>
          </a:prstGeom>
          <a:noFill/>
          <a:ln cap="flat" cmpd="sng" w="28575">
            <a:solidFill>
              <a:schemeClr val="accent3"/>
            </a:solidFill>
            <a:prstDash val="dot"/>
            <a:round/>
            <a:headEnd len="med" w="med" type="none"/>
            <a:tailEnd len="med" w="med" type="none"/>
          </a:ln>
        </p:spPr>
      </p:cxnSp>
      <p:cxnSp>
        <p:nvCxnSpPr>
          <p:cNvPr id="415" name="Google Shape;415;p35"/>
          <p:cNvCxnSpPr>
            <a:stCxn id="408" idx="1"/>
            <a:endCxn id="410" idx="5"/>
          </p:cNvCxnSpPr>
          <p:nvPr/>
        </p:nvCxnSpPr>
        <p:spPr>
          <a:xfrm rot="10800000">
            <a:off x="5033653" y="3192010"/>
            <a:ext cx="576000" cy="640200"/>
          </a:xfrm>
          <a:prstGeom prst="bentConnector2">
            <a:avLst/>
          </a:prstGeom>
          <a:noFill/>
          <a:ln cap="flat" cmpd="sng" w="28575">
            <a:solidFill>
              <a:schemeClr val="accent3"/>
            </a:solidFill>
            <a:prstDash val="dot"/>
            <a:round/>
            <a:headEnd len="med" w="med" type="none"/>
            <a:tailEnd len="med" w="med" type="none"/>
          </a:ln>
        </p:spPr>
      </p:cxnSp>
      <p:cxnSp>
        <p:nvCxnSpPr>
          <p:cNvPr id="416" name="Google Shape;416;p35"/>
          <p:cNvCxnSpPr>
            <a:stCxn id="410" idx="2"/>
            <a:endCxn id="402" idx="3"/>
          </p:cNvCxnSpPr>
          <p:nvPr/>
        </p:nvCxnSpPr>
        <p:spPr>
          <a:xfrm flipH="1">
            <a:off x="2848650" y="2730409"/>
            <a:ext cx="1070400" cy="3000"/>
          </a:xfrm>
          <a:prstGeom prst="bentConnector3">
            <a:avLst>
              <a:gd fmla="val 50005" name="adj1"/>
            </a:avLst>
          </a:prstGeom>
          <a:noFill/>
          <a:ln cap="flat" cmpd="sng" w="28575">
            <a:solidFill>
              <a:schemeClr val="accent3"/>
            </a:solidFill>
            <a:prstDash val="dot"/>
            <a:round/>
            <a:headEnd len="med" w="med" type="none"/>
            <a:tailEnd len="med" w="med" type="none"/>
          </a:ln>
        </p:spPr>
      </p:cxnSp>
      <p:cxnSp>
        <p:nvCxnSpPr>
          <p:cNvPr id="417" name="Google Shape;417;p35"/>
          <p:cNvCxnSpPr>
            <a:stCxn id="410" idx="6"/>
            <a:endCxn id="405" idx="1"/>
          </p:cNvCxnSpPr>
          <p:nvPr/>
        </p:nvCxnSpPr>
        <p:spPr>
          <a:xfrm>
            <a:off x="5224950" y="2730409"/>
            <a:ext cx="1070400" cy="3000"/>
          </a:xfrm>
          <a:prstGeom prst="bentConnector3">
            <a:avLst>
              <a:gd fmla="val 50005" name="adj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6"/>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pSp>
        <p:nvGrpSpPr>
          <p:cNvPr id="423" name="Google Shape;423;p36"/>
          <p:cNvGrpSpPr/>
          <p:nvPr/>
        </p:nvGrpSpPr>
        <p:grpSpPr>
          <a:xfrm>
            <a:off x="713682" y="1545495"/>
            <a:ext cx="5524270" cy="2942980"/>
            <a:chOff x="233350" y="949250"/>
            <a:chExt cx="7137300" cy="3802300"/>
          </a:xfrm>
        </p:grpSpPr>
        <p:sp>
          <p:nvSpPr>
            <p:cNvPr id="424" name="Google Shape;424;p36"/>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6"/>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6"/>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6"/>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6"/>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6"/>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6"/>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6"/>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6"/>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6"/>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6"/>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6"/>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6"/>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6"/>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6"/>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6"/>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6"/>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6"/>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6"/>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6"/>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6"/>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adFill>
              <a:gsLst>
                <a:gs pos="0">
                  <a:schemeClr val="accent3">
                    <a:alpha val="62500"/>
                  </a:schemeClr>
                </a:gs>
                <a:gs pos="100000">
                  <a:schemeClr val="lt2">
                    <a:alpha val="62500"/>
                  </a:schemeClr>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36"/>
          <p:cNvGrpSpPr/>
          <p:nvPr/>
        </p:nvGrpSpPr>
        <p:grpSpPr>
          <a:xfrm>
            <a:off x="6460225" y="1448613"/>
            <a:ext cx="1430333" cy="831820"/>
            <a:chOff x="6357433" y="1706500"/>
            <a:chExt cx="1533047" cy="831820"/>
          </a:xfrm>
        </p:grpSpPr>
        <p:sp>
          <p:nvSpPr>
            <p:cNvPr id="476" name="Google Shape;476;p36"/>
            <p:cNvSpPr txBox="1"/>
            <p:nvPr/>
          </p:nvSpPr>
          <p:spPr>
            <a:xfrm>
              <a:off x="6357480" y="1706500"/>
              <a:ext cx="1533000" cy="27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Saturn</a:t>
              </a:r>
              <a:endParaRPr b="1" sz="2400">
                <a:solidFill>
                  <a:schemeClr val="dk2"/>
                </a:solidFill>
                <a:latin typeface="Albert Sans"/>
                <a:ea typeface="Albert Sans"/>
                <a:cs typeface="Albert Sans"/>
                <a:sym typeface="Albert Sans"/>
              </a:endParaRPr>
            </a:p>
          </p:txBody>
        </p:sp>
        <p:sp>
          <p:nvSpPr>
            <p:cNvPr id="477" name="Google Shape;477;p36"/>
            <p:cNvSpPr txBox="1"/>
            <p:nvPr/>
          </p:nvSpPr>
          <p:spPr>
            <a:xfrm>
              <a:off x="6357433" y="2115020"/>
              <a:ext cx="1533000" cy="423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Saturn has beautiful rings</a:t>
              </a:r>
              <a:endParaRPr>
                <a:solidFill>
                  <a:schemeClr val="dk1"/>
                </a:solidFill>
                <a:latin typeface="Albert Sans"/>
                <a:ea typeface="Albert Sans"/>
                <a:cs typeface="Albert Sans"/>
                <a:sym typeface="Albert Sans"/>
              </a:endParaRPr>
            </a:p>
          </p:txBody>
        </p:sp>
      </p:grpSp>
      <p:grpSp>
        <p:nvGrpSpPr>
          <p:cNvPr id="478" name="Google Shape;478;p36"/>
          <p:cNvGrpSpPr/>
          <p:nvPr/>
        </p:nvGrpSpPr>
        <p:grpSpPr>
          <a:xfrm>
            <a:off x="6460225" y="2600720"/>
            <a:ext cx="1430333" cy="831852"/>
            <a:chOff x="6357433" y="2696447"/>
            <a:chExt cx="1533047" cy="831852"/>
          </a:xfrm>
        </p:grpSpPr>
        <p:sp>
          <p:nvSpPr>
            <p:cNvPr id="479" name="Google Shape;479;p36"/>
            <p:cNvSpPr txBox="1"/>
            <p:nvPr/>
          </p:nvSpPr>
          <p:spPr>
            <a:xfrm>
              <a:off x="6357480" y="2696447"/>
              <a:ext cx="1533000" cy="27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Jupiter</a:t>
              </a:r>
              <a:endParaRPr b="1" sz="2400">
                <a:solidFill>
                  <a:schemeClr val="dk2"/>
                </a:solidFill>
                <a:latin typeface="Albert Sans"/>
                <a:ea typeface="Albert Sans"/>
                <a:cs typeface="Albert Sans"/>
                <a:sym typeface="Albert Sans"/>
              </a:endParaRPr>
            </a:p>
          </p:txBody>
        </p:sp>
        <p:sp>
          <p:nvSpPr>
            <p:cNvPr id="480" name="Google Shape;480;p36"/>
            <p:cNvSpPr txBox="1"/>
            <p:nvPr/>
          </p:nvSpPr>
          <p:spPr>
            <a:xfrm>
              <a:off x="6357433" y="3104999"/>
              <a:ext cx="1533000" cy="423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Jupiter is the biggest planet</a:t>
              </a:r>
              <a:endParaRPr>
                <a:solidFill>
                  <a:schemeClr val="dk1"/>
                </a:solidFill>
                <a:latin typeface="Albert Sans"/>
                <a:ea typeface="Albert Sans"/>
                <a:cs typeface="Albert Sans"/>
                <a:sym typeface="Albert Sans"/>
              </a:endParaRPr>
            </a:p>
          </p:txBody>
        </p:sp>
      </p:grpSp>
      <p:grpSp>
        <p:nvGrpSpPr>
          <p:cNvPr id="481" name="Google Shape;481;p36"/>
          <p:cNvGrpSpPr/>
          <p:nvPr/>
        </p:nvGrpSpPr>
        <p:grpSpPr>
          <a:xfrm>
            <a:off x="6460225" y="3762353"/>
            <a:ext cx="1430333" cy="827079"/>
            <a:chOff x="6357433" y="3695920"/>
            <a:chExt cx="1533047" cy="827079"/>
          </a:xfrm>
        </p:grpSpPr>
        <p:sp>
          <p:nvSpPr>
            <p:cNvPr id="482" name="Google Shape;482;p36"/>
            <p:cNvSpPr txBox="1"/>
            <p:nvPr/>
          </p:nvSpPr>
          <p:spPr>
            <a:xfrm>
              <a:off x="6357480" y="3695920"/>
              <a:ext cx="1533000" cy="277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Albert Sans"/>
                  <a:ea typeface="Albert Sans"/>
                  <a:cs typeface="Albert Sans"/>
                  <a:sym typeface="Albert Sans"/>
                </a:rPr>
                <a:t>Mercury</a:t>
              </a:r>
              <a:endParaRPr b="1" sz="2400">
                <a:solidFill>
                  <a:schemeClr val="dk2"/>
                </a:solidFill>
                <a:latin typeface="Albert Sans"/>
                <a:ea typeface="Albert Sans"/>
                <a:cs typeface="Albert Sans"/>
                <a:sym typeface="Albert Sans"/>
              </a:endParaRPr>
            </a:p>
          </p:txBody>
        </p:sp>
        <p:sp>
          <p:nvSpPr>
            <p:cNvPr id="483" name="Google Shape;483;p36"/>
            <p:cNvSpPr txBox="1"/>
            <p:nvPr/>
          </p:nvSpPr>
          <p:spPr>
            <a:xfrm>
              <a:off x="6357433" y="4099699"/>
              <a:ext cx="1533000" cy="423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lbert Sans"/>
                  <a:ea typeface="Albert Sans"/>
                  <a:cs typeface="Albert Sans"/>
                  <a:sym typeface="Albert Sans"/>
                </a:rPr>
                <a:t>Mercury i</a:t>
              </a:r>
              <a:r>
                <a:rPr lang="en">
                  <a:solidFill>
                    <a:schemeClr val="dk1"/>
                  </a:solidFill>
                  <a:latin typeface="Albert Sans"/>
                  <a:ea typeface="Albert Sans"/>
                  <a:cs typeface="Albert Sans"/>
                  <a:sym typeface="Albert Sans"/>
                </a:rPr>
                <a:t>s a small planet</a:t>
              </a:r>
              <a:endParaRPr>
                <a:solidFill>
                  <a:schemeClr val="dk1"/>
                </a:solidFill>
                <a:latin typeface="Albert Sans"/>
                <a:ea typeface="Albert Sans"/>
                <a:cs typeface="Albert Sans"/>
                <a:sym typeface="Albert Sans"/>
              </a:endParaRPr>
            </a:p>
          </p:txBody>
        </p:sp>
      </p:grpSp>
      <p:sp>
        <p:nvSpPr>
          <p:cNvPr id="484" name="Google Shape;484;p36"/>
          <p:cNvSpPr/>
          <p:nvPr/>
        </p:nvSpPr>
        <p:spPr>
          <a:xfrm flipH="1" rot="10800000">
            <a:off x="4465990" y="1929859"/>
            <a:ext cx="309300" cy="309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6"/>
          <p:cNvSpPr/>
          <p:nvPr/>
        </p:nvSpPr>
        <p:spPr>
          <a:xfrm flipH="1" rot="10800000">
            <a:off x="1215291" y="1840026"/>
            <a:ext cx="312900" cy="31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6"/>
          <p:cNvSpPr/>
          <p:nvPr/>
        </p:nvSpPr>
        <p:spPr>
          <a:xfrm flipH="1" rot="10800000">
            <a:off x="3134415" y="2732642"/>
            <a:ext cx="316500" cy="3165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7"/>
          <p:cNvSpPr/>
          <p:nvPr/>
        </p:nvSpPr>
        <p:spPr>
          <a:xfrm flipH="1" rot="10800000">
            <a:off x="726800" y="1447342"/>
            <a:ext cx="7696800" cy="580200"/>
          </a:xfrm>
          <a:prstGeom prst="roundRect">
            <a:avLst>
              <a:gd fmla="val 50000" name="adj"/>
            </a:avLst>
          </a:prstGeom>
          <a:gradFill>
            <a:gsLst>
              <a:gs pos="0">
                <a:schemeClr val="lt2"/>
              </a:gs>
              <a:gs pos="100000">
                <a:schemeClr val="accent3"/>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7"/>
          <p:cNvSpPr txBox="1"/>
          <p:nvPr>
            <p:ph type="title"/>
          </p:nvPr>
        </p:nvSpPr>
        <p:spPr>
          <a:xfrm>
            <a:off x="720000" y="539500"/>
            <a:ext cx="7704000" cy="5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 product crowdfunding infographics</a:t>
            </a:r>
            <a:endParaRPr/>
          </a:p>
        </p:txBody>
      </p:sp>
      <p:graphicFrame>
        <p:nvGraphicFramePr>
          <p:cNvPr id="493" name="Google Shape;493;p37"/>
          <p:cNvGraphicFramePr/>
          <p:nvPr/>
        </p:nvGraphicFramePr>
        <p:xfrm>
          <a:off x="709650" y="1490442"/>
          <a:ext cx="3000000" cy="3000000"/>
        </p:xfrm>
        <a:graphic>
          <a:graphicData uri="http://schemas.openxmlformats.org/drawingml/2006/table">
            <a:tbl>
              <a:tblPr>
                <a:noFill/>
                <a:tableStyleId>{066275CA-9882-437B-8576-B2F9BCF20BE9}</a:tableStyleId>
              </a:tblPr>
              <a:tblGrid>
                <a:gridCol w="1931175"/>
                <a:gridCol w="1931175"/>
                <a:gridCol w="1931175"/>
                <a:gridCol w="1931175"/>
              </a:tblGrid>
              <a:tr h="472600">
                <a:tc gridSpan="4">
                  <a:txBody>
                    <a:bodyPr/>
                    <a:lstStyle/>
                    <a:p>
                      <a:pPr indent="0" lvl="0" marL="0" rtl="0" algn="ctr">
                        <a:spcBef>
                          <a:spcPts val="0"/>
                        </a:spcBef>
                        <a:spcAft>
                          <a:spcPts val="0"/>
                        </a:spcAft>
                        <a:buNone/>
                      </a:pPr>
                      <a:r>
                        <a:rPr b="1" lang="en" sz="2400">
                          <a:solidFill>
                            <a:schemeClr val="lt1"/>
                          </a:solidFill>
                          <a:latin typeface="Albert Sans"/>
                          <a:ea typeface="Albert Sans"/>
                          <a:cs typeface="Albert Sans"/>
                          <a:sym typeface="Albert Sans"/>
                        </a:rPr>
                        <a:t>Budget</a:t>
                      </a:r>
                      <a:endParaRPr b="1" sz="2400">
                        <a:solidFill>
                          <a:schemeClr val="lt1"/>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hMerge="1"/>
                <a:tc hMerge="1"/>
                <a:tc hMerge="1"/>
              </a:tr>
              <a:tr h="567750">
                <a:tc>
                  <a:txBody>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Mercury</a:t>
                      </a:r>
                      <a:endParaRPr b="1" sz="2100">
                        <a:solidFill>
                          <a:schemeClr val="dk2"/>
                        </a:solidFill>
                        <a:latin typeface="Albert Sans"/>
                        <a:ea typeface="Albert Sans"/>
                        <a:cs typeface="Albert Sans"/>
                        <a:sym typeface="Albert Sans"/>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Mars</a:t>
                      </a:r>
                      <a:endParaRPr b="1" sz="2100">
                        <a:solidFill>
                          <a:schemeClr val="dk2"/>
                        </a:solidFill>
                        <a:latin typeface="Albert Sans"/>
                        <a:ea typeface="Albert Sans"/>
                        <a:cs typeface="Albert Sans"/>
                        <a:sym typeface="Albert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Jupiter</a:t>
                      </a:r>
                      <a:endParaRPr b="1" sz="2100">
                        <a:solidFill>
                          <a:schemeClr val="dk2"/>
                        </a:solidFill>
                        <a:latin typeface="Albert Sans"/>
                        <a:ea typeface="Albert Sans"/>
                        <a:cs typeface="Albert Sans"/>
                        <a:sym typeface="Albert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dk2"/>
                          </a:solidFill>
                          <a:latin typeface="Albert Sans"/>
                          <a:ea typeface="Albert Sans"/>
                          <a:cs typeface="Albert Sans"/>
                          <a:sym typeface="Albert Sans"/>
                        </a:rPr>
                        <a:t>Neptune</a:t>
                      </a:r>
                      <a:endParaRPr b="1" sz="2100">
                        <a:solidFill>
                          <a:schemeClr val="dk2"/>
                        </a:solidFill>
                        <a:latin typeface="Albert Sans"/>
                        <a:ea typeface="Albert Sans"/>
                        <a:cs typeface="Albert Sans"/>
                        <a:sym typeface="Albert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762925">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$300,000</a:t>
                      </a:r>
                      <a:endParaRPr b="1" sz="2000">
                        <a:solidFill>
                          <a:schemeClr val="dk1"/>
                        </a:solidFill>
                        <a:latin typeface="Albert Sans"/>
                        <a:ea typeface="Albert Sans"/>
                        <a:cs typeface="Albert Sans"/>
                        <a:sym typeface="Albert Sans"/>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$500,000</a:t>
                      </a:r>
                      <a:endParaRPr b="1" sz="20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$560,000</a:t>
                      </a:r>
                      <a:endParaRPr b="1" sz="20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1"/>
                          </a:solidFill>
                          <a:latin typeface="Albert Sans"/>
                          <a:ea typeface="Albert Sans"/>
                          <a:cs typeface="Albert Sans"/>
                          <a:sym typeface="Albert Sans"/>
                        </a:rPr>
                        <a:t>$220,000</a:t>
                      </a:r>
                      <a:endParaRPr b="1" sz="20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1229700">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Mercury is the smallest planet</a:t>
                      </a:r>
                      <a:endParaRPr>
                        <a:solidFill>
                          <a:schemeClr val="dk1"/>
                        </a:solidFill>
                        <a:latin typeface="Albert Sans"/>
                        <a:ea typeface="Albert Sans"/>
                        <a:cs typeface="Albert Sans"/>
                        <a:sym typeface="Albert Sans"/>
                      </a:endParaRPr>
                    </a:p>
                  </a:txBody>
                  <a:tcPr marT="0" marB="0" marR="91425" marL="91425" anchor="ctr">
                    <a:lnL cap="flat" cmpd="sng" w="9525">
                      <a:solidFill>
                        <a:schemeClr val="lt1">
                          <a:alpha val="0"/>
                        </a:scheme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Despite being red, Mars is a cold place</a:t>
                      </a:r>
                      <a:endParaRPr>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Jupiter is the biggest planet of them all</a:t>
                      </a:r>
                      <a:endParaRPr>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Albert Sans"/>
                          <a:ea typeface="Albert Sans"/>
                          <a:cs typeface="Albert Sans"/>
                          <a:sym typeface="Albert Sans"/>
                        </a:rPr>
                        <a:t>Neptune is very far from the Sun</a:t>
                      </a:r>
                      <a:endParaRPr>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Product Crowdfunding Pitch Deck Infographics by Slidesgo">
  <a:themeElements>
    <a:clrScheme name="Simple Light">
      <a:dk1>
        <a:srgbClr val="191919"/>
      </a:dk1>
      <a:lt1>
        <a:srgbClr val="FFFFFF"/>
      </a:lt1>
      <a:dk2>
        <a:srgbClr val="002080"/>
      </a:dk2>
      <a:lt2>
        <a:srgbClr val="0336D0"/>
      </a:lt2>
      <a:accent1>
        <a:srgbClr val="1382DB"/>
      </a:accent1>
      <a:accent2>
        <a:srgbClr val="1FC2E1"/>
      </a:accent2>
      <a:accent3>
        <a:srgbClr val="08E0DB"/>
      </a:accent3>
      <a:accent4>
        <a:srgbClr val="03FCD5"/>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