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b0044f4111ee4bc4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4" r:id="rId15"/>
    <p:sldId id="285" r:id="rId16"/>
    <p:sldId id="287" r:id="rId17"/>
    <p:sldId id="288" r:id="rId18"/>
    <p:sldId id="289" r:id="rId19"/>
    <p:sldId id="283" r:id="rId20"/>
    <p:sldId id="266" r:id="rId21"/>
    <p:sldId id="267" r:id="rId22"/>
    <p:sldId id="269" r:id="rId23"/>
    <p:sldId id="281" r:id="rId24"/>
    <p:sldId id="282" r:id="rId25"/>
    <p:sldId id="270" r:id="rId26"/>
    <p:sldId id="271" r:id="rId27"/>
    <p:sldId id="272" r:id="rId28"/>
    <p:sldId id="274" r:id="rId29"/>
    <p:sldId id="273" r:id="rId30"/>
    <p:sldId id="275" r:id="rId31"/>
    <p:sldId id="280" r:id="rId32"/>
    <p:sldId id="277" r:id="rId33"/>
    <p:sldId id="286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>
        <p:scale>
          <a:sx n="41" d="100"/>
          <a:sy n="41" d="100"/>
        </p:scale>
        <p:origin x="-72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9CB2B-D88F-4E8C-A574-8618B4A902F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5A03A-5ED2-4BC0-873A-EE649D529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90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240426-495F-4BAD-902F-CD1289092DF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2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6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5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17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39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9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98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5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8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9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4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58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5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4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73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06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8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36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0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1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731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5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5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9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63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8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07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11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3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3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23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009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2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61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58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4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1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E0C81-8261-43CB-8CEC-63E7CD47FE4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E2882-1EA0-4B39-B9FE-2AA72CF631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9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23110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CÓ TRỤC ĐỐI XỨNG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2108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3357154" y="0"/>
            <a:ext cx="5878285" cy="449362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CÓ TRỤC ĐỐI XỨNG TRONG THỰC TẾ</a:t>
            </a:r>
          </a:p>
        </p:txBody>
      </p:sp>
    </p:spTree>
    <p:extLst>
      <p:ext uri="{BB962C8B-B14F-4D97-AF65-F5344CB8AC3E}">
        <p14:creationId xmlns:p14="http://schemas.microsoft.com/office/powerpoint/2010/main" val="260454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9358" y="865005"/>
            <a:ext cx="4978037" cy="4425452"/>
            <a:chOff x="652054" y="329428"/>
            <a:chExt cx="5715000" cy="43896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054" y="329428"/>
              <a:ext cx="5715000" cy="37433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5211" y="4072753"/>
              <a:ext cx="5394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Tháp</a:t>
              </a:r>
              <a:r>
                <a:rPr lang="en-US" b="1" dirty="0"/>
                <a:t> </a:t>
              </a:r>
              <a:r>
                <a:rPr lang="en-US" b="1" dirty="0" err="1"/>
                <a:t>Phước</a:t>
              </a:r>
              <a:r>
                <a:rPr lang="en-US" b="1" dirty="0"/>
                <a:t> </a:t>
              </a:r>
              <a:r>
                <a:rPr lang="en-US" b="1" dirty="0" err="1"/>
                <a:t>Duyên</a:t>
              </a:r>
              <a:r>
                <a:rPr lang="en-US" b="1" dirty="0"/>
                <a:t> - </a:t>
              </a:r>
              <a:r>
                <a:rPr lang="en-US" b="1" dirty="0" err="1"/>
                <a:t>Tháp</a:t>
              </a:r>
              <a:r>
                <a:rPr lang="en-US" b="1" dirty="0"/>
                <a:t> </a:t>
              </a:r>
              <a:r>
                <a:rPr lang="en-US" b="1" dirty="0" err="1"/>
                <a:t>chính</a:t>
              </a:r>
              <a:r>
                <a:rPr lang="en-US" b="1" dirty="0"/>
                <a:t> </a:t>
              </a:r>
              <a:r>
                <a:rPr lang="en-US" b="1" dirty="0" err="1"/>
                <a:t>trong</a:t>
              </a:r>
              <a:r>
                <a:rPr lang="en-US" b="1" dirty="0"/>
                <a:t> </a:t>
              </a:r>
              <a:r>
                <a:rPr lang="en-US" b="1" dirty="0" err="1"/>
                <a:t>chùa</a:t>
              </a:r>
              <a:r>
                <a:rPr lang="en-US" b="1" dirty="0"/>
                <a:t> </a:t>
              </a:r>
              <a:r>
                <a:rPr lang="en-US" b="1" dirty="0" err="1"/>
                <a:t>Thiên</a:t>
              </a:r>
              <a:r>
                <a:rPr lang="en-US" b="1" dirty="0"/>
                <a:t> </a:t>
              </a:r>
              <a:r>
                <a:rPr lang="en-US" b="1" dirty="0" err="1"/>
                <a:t>Mụ</a:t>
              </a:r>
              <a:r>
                <a:rPr lang="en-US" b="1" dirty="0"/>
                <a:t> (</a:t>
              </a:r>
              <a:r>
                <a:rPr lang="en-US" b="1" dirty="0" err="1"/>
                <a:t>Huế</a:t>
              </a:r>
              <a:r>
                <a:rPr lang="en-US" b="1" dirty="0"/>
                <a:t>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37042" y="865005"/>
            <a:ext cx="6097906" cy="4143182"/>
            <a:chOff x="5763168" y="407805"/>
            <a:chExt cx="6097906" cy="4143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168" y="407805"/>
              <a:ext cx="6097906" cy="37738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71509" y="4181655"/>
              <a:ext cx="3931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Tháp</a:t>
              </a:r>
              <a:r>
                <a:rPr lang="en-US" b="1" dirty="0"/>
                <a:t> </a:t>
              </a:r>
              <a:r>
                <a:rPr lang="en-US" b="1" dirty="0" err="1"/>
                <a:t>Rùa</a:t>
              </a:r>
              <a:r>
                <a:rPr lang="en-US" b="1" dirty="0"/>
                <a:t> – </a:t>
              </a:r>
              <a:r>
                <a:rPr lang="en-US" b="1" dirty="0" err="1"/>
                <a:t>Hồ</a:t>
              </a:r>
              <a:r>
                <a:rPr lang="en-US" b="1" dirty="0"/>
                <a:t> </a:t>
              </a:r>
              <a:r>
                <a:rPr lang="en-US" b="1" dirty="0" err="1"/>
                <a:t>Gươm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1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30" y="258083"/>
            <a:ext cx="4322521" cy="4351338"/>
          </a:xfrm>
        </p:spPr>
      </p:pic>
      <p:sp>
        <p:nvSpPr>
          <p:cNvPr id="6" name="TextBox 5"/>
          <p:cNvSpPr txBox="1"/>
          <p:nvPr/>
        </p:nvSpPr>
        <p:spPr>
          <a:xfrm>
            <a:off x="2364377" y="4650377"/>
            <a:ext cx="263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Máy</a:t>
            </a:r>
            <a:r>
              <a:rPr lang="en-US" b="1" dirty="0"/>
              <a:t> bay –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kế</a:t>
            </a: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316571" y="258083"/>
            <a:ext cx="4810125" cy="4720670"/>
            <a:chOff x="6316571" y="258083"/>
            <a:chExt cx="4810125" cy="47206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6571" y="258083"/>
              <a:ext cx="4810125" cy="435133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02284" y="4609421"/>
              <a:ext cx="26386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Máy</a:t>
              </a:r>
              <a:r>
                <a:rPr lang="en-US" b="1" dirty="0"/>
                <a:t> bay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0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ình ả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73705">
            <a:off x="304800" y="1676401"/>
            <a:ext cx="46736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 descr="Hình ả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38549">
            <a:off x="6483351" y="1871663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527300" y="1524000"/>
            <a:ext cx="510117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199967" y="1431925"/>
            <a:ext cx="408517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684000" y="6500814"/>
            <a:ext cx="508000" cy="3571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67" name="Picture 7" descr="ChuaDa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838201"/>
            <a:ext cx="11582400" cy="4683125"/>
          </a:xfrm>
          <a:prstGeom prst="rect">
            <a:avLst/>
          </a:prstGeom>
          <a:noFill/>
        </p:spPr>
      </p:pic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789085" y="301625"/>
            <a:ext cx="2116" cy="6229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5600" y="381001"/>
            <a:ext cx="5012267" cy="4957763"/>
          </a:xfrm>
          <a:prstGeom prst="rect">
            <a:avLst/>
          </a:prstGeom>
          <a:noFill/>
        </p:spPr>
      </p:pic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341533" y="304800"/>
            <a:ext cx="0" cy="541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71" name="Picture 11" descr="141164356_3222abc66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0"/>
            <a:ext cx="11582400" cy="6515100"/>
          </a:xfrm>
          <a:prstGeom prst="rect">
            <a:avLst/>
          </a:prstGeom>
          <a:noFill/>
        </p:spPr>
      </p:pic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892800" y="0"/>
            <a:ext cx="0" cy="655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14400" y="5638801"/>
            <a:ext cx="985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prstClr val="black"/>
                </a:solidFill>
              </a:rPr>
              <a:t>Chùa thiên mụ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117600" y="5791201"/>
            <a:ext cx="985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>
                <a:solidFill>
                  <a:prstClr val="black"/>
                </a:solidFill>
              </a:rPr>
              <a:t>Chùa dâu ở Bắc Ninh</a:t>
            </a:r>
          </a:p>
        </p:txBody>
      </p:sp>
      <p:pic>
        <p:nvPicPr>
          <p:cNvPr id="40975" name="Picture 15" descr="Pict006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200" y="0"/>
            <a:ext cx="11074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368800" y="685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</a:rPr>
              <a:t>LĂNG KHẢI ĐỊNH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6197600" y="0"/>
            <a:ext cx="0" cy="640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78" name="Picture 18" descr="l1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9600" y="0"/>
            <a:ext cx="6502400" cy="6858000"/>
          </a:xfrm>
          <a:prstGeom prst="rect">
            <a:avLst/>
          </a:prstGeom>
          <a:noFill/>
        </p:spPr>
      </p:pic>
      <p:pic>
        <p:nvPicPr>
          <p:cNvPr id="40979" name="Picture 19" descr="C1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56896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3048000" y="685800"/>
            <a:ext cx="0" cy="579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>
            <a:off x="8839200" y="457200"/>
            <a:ext cx="101600" cy="6400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000"/>
                            </p:stCondLst>
                            <p:childTnLst>
                              <p:par>
                                <p:cTn id="71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2" dur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94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3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3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decel="100000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5" dur="30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3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3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 fill="hold"/>
                                        <p:tgtEl>
                                          <p:spTgt spid="40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2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3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 fill="hold"/>
                                        <p:tgtEl>
                                          <p:spTgt spid="40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4" grpId="1" animBg="1"/>
      <p:bldP spid="40965" grpId="0" animBg="1"/>
      <p:bldP spid="40965" grpId="1" animBg="1"/>
      <p:bldP spid="40968" grpId="0" animBg="1"/>
      <p:bldP spid="40968" grpId="1" animBg="1"/>
      <p:bldP spid="40970" grpId="0" animBg="1"/>
      <p:bldP spid="40970" grpId="1" animBg="1"/>
      <p:bldP spid="40972" grpId="0" animBg="1"/>
      <p:bldP spid="40972" grpId="1" animBg="1"/>
      <p:bldP spid="40973" grpId="0"/>
      <p:bldP spid="40973" grpId="1"/>
      <p:bldP spid="40974" grpId="0"/>
      <p:bldP spid="40974" grpId="1"/>
      <p:bldP spid="40976" grpId="0"/>
      <p:bldP spid="40977" grpId="0" animBg="1"/>
      <p:bldP spid="40977" grpId="1" animBg="1"/>
      <p:bldP spid="40977" grpId="2" animBg="1"/>
      <p:bldP spid="40980" grpId="0" animBg="1"/>
      <p:bldP spid="40980" grpId="1" animBg="1"/>
      <p:bldP spid="40981" grpId="0" animBg="1"/>
      <p:bldP spid="4098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556000" y="2667000"/>
            <a:ext cx="4673600" cy="1200150"/>
          </a:xfrm>
          <a:prstGeom prst="rect">
            <a:avLst/>
          </a:prstGeom>
          <a:noFill/>
          <a:ln w="9525">
            <a:solidFill>
              <a:srgbClr val="D5052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C7F18"/>
                </a:solidFill>
              </a:rPr>
              <a:t>LĂNG BÁC HỒ KÍNH YÊU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2800" y="0"/>
            <a:ext cx="5994400" cy="656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5774267" cy="6553200"/>
          </a:xfrm>
          <a:prstGeom prst="rect">
            <a:avLst/>
          </a:prstGeom>
          <a:noFill/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6026151" y="0"/>
            <a:ext cx="0" cy="6629400"/>
          </a:xfrm>
          <a:prstGeom prst="line">
            <a:avLst/>
          </a:prstGeom>
          <a:noFill/>
          <a:ln w="76200">
            <a:solidFill>
              <a:srgbClr val="D61CA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" dur="123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3" dur="1230" decel="100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" dur="1230" decel="100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2.31214E-7 L 1.11022E-16 -2.31214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2.31214E-7 L 0 -2.31214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3" grpId="0" animBg="1"/>
      <p:bldP spid="3277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>
                <a:solidFill>
                  <a:srgbClr val="F01448"/>
                </a:solidFill>
                <a:latin typeface="Times New Roman" pitchFamily="18" charset="0"/>
              </a:rPr>
              <a:t>NGỌ MÔN</a:t>
            </a:r>
          </a:p>
          <a:p>
            <a:r>
              <a:rPr lang="en-US" sz="2800"/>
              <a:t>                                  </a:t>
            </a:r>
            <a:r>
              <a:rPr lang="en-US" sz="2800" b="1">
                <a:solidFill>
                  <a:srgbClr val="9828EC"/>
                </a:solidFill>
              </a:rPr>
              <a:t>Kinh thành Huế</a:t>
            </a:r>
          </a:p>
        </p:txBody>
      </p:sp>
      <p:pic>
        <p:nvPicPr>
          <p:cNvPr id="29700" name="Picture 4" descr="dai noi bao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99200" cy="6858000"/>
          </a:xfrm>
          <a:prstGeom prst="rect">
            <a:avLst/>
          </a:prstGeom>
          <a:noFill/>
        </p:spPr>
      </p:pic>
      <p:pic>
        <p:nvPicPr>
          <p:cNvPr id="29701" name="Picture 5" descr="dai noi ba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4317" y="0"/>
            <a:ext cx="6017683" cy="6858000"/>
          </a:xfrm>
          <a:prstGeom prst="rect">
            <a:avLst/>
          </a:prstGeom>
          <a:noFill/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76200">
            <a:solidFill>
              <a:srgbClr val="D50523">
                <a:alpha val="39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1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0"/>
                            </p:stCondLst>
                            <p:childTnLst>
                              <p:par>
                                <p:cTn id="1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8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0" y="533400"/>
            <a:ext cx="6629400" cy="762000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18457" y="981075"/>
            <a:ext cx="10881359" cy="5876925"/>
            <a:chOff x="-488" y="618"/>
            <a:chExt cx="6248" cy="3174"/>
          </a:xfrm>
        </p:grpSpPr>
        <p:sp>
          <p:nvSpPr>
            <p:cNvPr id="15365" name="Content Placeholder 2"/>
            <p:cNvSpPr>
              <a:spLocks/>
            </p:cNvSpPr>
            <p:nvPr/>
          </p:nvSpPr>
          <p:spPr bwMode="auto">
            <a:xfrm>
              <a:off x="-488" y="845"/>
              <a:ext cx="6090" cy="2857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vi-VN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66" name="Picture 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0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980" flipH="1">
              <a:off x="4896" y="618"/>
              <a:ext cx="864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4945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125104" y="2126368"/>
            <a:ext cx="10043639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5.3; 5.4 – SGK/110; 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VD1, VD2 – SBT/ 78, 79.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E, T</a:t>
            </a:r>
          </a:p>
        </p:txBody>
      </p:sp>
    </p:spTree>
    <p:extLst>
      <p:ext uri="{BB962C8B-B14F-4D97-AF65-F5344CB8AC3E}">
        <p14:creationId xmlns:p14="http://schemas.microsoft.com/office/powerpoint/2010/main" val="3433243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5" y="231108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21: 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CÓ TRỤC ĐỐI XỨNG</a:t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9968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661888" y="329784"/>
            <a:ext cx="3480729" cy="4794069"/>
          </a:xfrm>
          <a:prstGeom prst="cloudCallout">
            <a:avLst>
              <a:gd name="adj1" fmla="val -110873"/>
              <a:gd name="adj2" fmla="val 6685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2,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2" y="593724"/>
            <a:ext cx="4390074" cy="4530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409406" y="378823"/>
            <a:ext cx="5499463" cy="3879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3" y="4794069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 5, HĐ 6 – SGK/107</a:t>
            </a:r>
          </a:p>
        </p:txBody>
      </p:sp>
    </p:spTree>
    <p:extLst>
      <p:ext uri="{BB962C8B-B14F-4D97-AF65-F5344CB8AC3E}">
        <p14:creationId xmlns:p14="http://schemas.microsoft.com/office/powerpoint/2010/main" val="26745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0798" y="0"/>
            <a:ext cx="5430921" cy="4401094"/>
            <a:chOff x="400865" y="0"/>
            <a:chExt cx="5430921" cy="44010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865" y="591094"/>
              <a:ext cx="5430921" cy="3810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99400" y="0"/>
              <a:ext cx="2495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Khuê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86202" y="105319"/>
            <a:ext cx="5715000" cy="4295775"/>
            <a:chOff x="6086202" y="105319"/>
            <a:chExt cx="5715000" cy="4295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202" y="591094"/>
              <a:ext cx="5715000" cy="381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19850" y="105319"/>
              <a:ext cx="28477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Eiffel</a:t>
              </a: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1838325" y="4457700"/>
            <a:ext cx="7611276" cy="2311853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5E81F391-022C-4D7A-9B12-E83430D2B742}"/>
              </a:ext>
            </a:extLst>
          </p:cNvPr>
          <p:cNvCxnSpPr/>
          <p:nvPr/>
        </p:nvCxnSpPr>
        <p:spPr>
          <a:xfrm>
            <a:off x="2952750" y="114300"/>
            <a:ext cx="0" cy="504319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38AC641A-0FDC-411A-8869-21A6D52D3E45}"/>
              </a:ext>
            </a:extLst>
          </p:cNvPr>
          <p:cNvCxnSpPr/>
          <p:nvPr/>
        </p:nvCxnSpPr>
        <p:spPr>
          <a:xfrm>
            <a:off x="8934450" y="142875"/>
            <a:ext cx="0" cy="5043190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7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067006" y="169818"/>
            <a:ext cx="4859383" cy="4781006"/>
          </a:xfrm>
          <a:prstGeom prst="cloudCallout">
            <a:avLst>
              <a:gd name="adj1" fmla="val -97863"/>
              <a:gd name="adj2" fmla="val 385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7" y="1664676"/>
            <a:ext cx="4865077" cy="3286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067006" y="169818"/>
            <a:ext cx="4859383" cy="4781006"/>
          </a:xfrm>
          <a:prstGeom prst="cloudCallout">
            <a:avLst>
              <a:gd name="adj1" fmla="val -97863"/>
              <a:gd name="adj2" fmla="val 385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6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005862"/>
            <a:ext cx="5061631" cy="2739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0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8556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thoi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1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2947" y="512618"/>
            <a:ext cx="3810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896" y="1841863"/>
            <a:ext cx="11305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86" y="2800350"/>
            <a:ext cx="4013064" cy="3545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840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766" y="522514"/>
            <a:ext cx="10789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49" y="2025286"/>
            <a:ext cx="8375878" cy="29908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75656" y="5329857"/>
            <a:ext cx="6518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409406" y="378823"/>
            <a:ext cx="5499463" cy="3879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3" y="4781006"/>
            <a:ext cx="4088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365499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2" y="529270"/>
            <a:ext cx="9806941" cy="53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17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04" y="507138"/>
            <a:ext cx="9281976" cy="56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8785294" y="133757"/>
            <a:ext cx="2657769" cy="3448595"/>
          </a:xfrm>
          <a:prstGeom prst="cloudCallout">
            <a:avLst>
              <a:gd name="adj1" fmla="val -202292"/>
              <a:gd name="adj2" fmla="val 498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5.5)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393" y="715327"/>
            <a:ext cx="4314825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7498" y="4676503"/>
            <a:ext cx="3605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</p:txBody>
      </p:sp>
    </p:spTree>
    <p:extLst>
      <p:ext uri="{BB962C8B-B14F-4D97-AF65-F5344CB8AC3E}">
        <p14:creationId xmlns:p14="http://schemas.microsoft.com/office/powerpoint/2010/main" val="16750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7581900" y="222069"/>
            <a:ext cx="4383676" cy="24449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856" y="222069"/>
            <a:ext cx="6583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3636" y="2303284"/>
            <a:ext cx="2994989" cy="3698359"/>
            <a:chOff x="-36043" y="2837813"/>
            <a:chExt cx="2427585" cy="2725166"/>
          </a:xfrm>
        </p:grpSpPr>
        <p:pic>
          <p:nvPicPr>
            <p:cNvPr id="6" name="Picture 5" descr="C:\Users\Administrator\Pictures\z2564347505938_fc3f417623699b3bf3244c54e21c321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043" y="2837813"/>
              <a:ext cx="2427585" cy="2212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48893" y="5193647"/>
              <a:ext cx="1593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Tháp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Chàm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318" y="2610194"/>
            <a:ext cx="3211831" cy="3119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12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81154" y="411889"/>
            <a:ext cx="6418217" cy="4733791"/>
            <a:chOff x="4881154" y="411889"/>
            <a:chExt cx="6418217" cy="47337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1154" y="411889"/>
              <a:ext cx="6418217" cy="427212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908073" y="4684015"/>
              <a:ext cx="2364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425065" y="120778"/>
            <a:ext cx="3575435" cy="5241797"/>
          </a:xfrm>
          <a:prstGeom prst="cloudCallout">
            <a:avLst>
              <a:gd name="adj1" fmla="val 115878"/>
              <a:gd name="adj2" fmla="val 461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72444FF3-954F-4220-8AB4-5FA15069C268}"/>
              </a:ext>
            </a:extLst>
          </p:cNvPr>
          <p:cNvCxnSpPr/>
          <p:nvPr/>
        </p:nvCxnSpPr>
        <p:spPr>
          <a:xfrm>
            <a:off x="4400550" y="2619375"/>
            <a:ext cx="759142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0" y="533400"/>
            <a:ext cx="6629400" cy="762000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718457" y="981075"/>
            <a:ext cx="10881359" cy="5876925"/>
            <a:chOff x="-488" y="618"/>
            <a:chExt cx="6248" cy="3174"/>
          </a:xfrm>
        </p:grpSpPr>
        <p:sp>
          <p:nvSpPr>
            <p:cNvPr id="15365" name="Content Placeholder 2"/>
            <p:cNvSpPr>
              <a:spLocks/>
            </p:cNvSpPr>
            <p:nvPr/>
          </p:nvSpPr>
          <p:spPr bwMode="auto">
            <a:xfrm>
              <a:off x="-488" y="845"/>
              <a:ext cx="6090" cy="2857"/>
            </a:xfrm>
            <a:prstGeom prst="rect">
              <a:avLst/>
            </a:prstGeom>
            <a:noFill/>
            <a:ln w="38100" cmpd="dbl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en-US">
                  <a:solidFill>
                    <a:schemeClr val="hlin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vi-VN" altLang="en-US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366" name="Picture 8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8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0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980" flipH="1">
              <a:off x="4896" y="618"/>
              <a:ext cx="864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4945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11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1" y="2977"/>
              <a:ext cx="816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506476" y="2460326"/>
            <a:ext cx="979289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Char char="-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5.1; 5.2 – SGK/110; 5.6; 5.9 – SBT/ 82, 83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22: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SGK/111</a:t>
            </a:r>
          </a:p>
        </p:txBody>
      </p:sp>
    </p:spTree>
    <p:extLst>
      <p:ext uri="{BB962C8B-B14F-4D97-AF65-F5344CB8AC3E}">
        <p14:creationId xmlns:p14="http://schemas.microsoft.com/office/powerpoint/2010/main" val="39847227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409406" y="378823"/>
            <a:ext cx="5499463" cy="38796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3" y="4794069"/>
            <a:ext cx="9353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 1, HĐ 2, HĐ 3 – SGK/tr 99</a:t>
            </a:r>
          </a:p>
        </p:txBody>
      </p:sp>
    </p:spTree>
    <p:extLst>
      <p:ext uri="{BB962C8B-B14F-4D97-AF65-F5344CB8AC3E}">
        <p14:creationId xmlns:p14="http://schemas.microsoft.com/office/powerpoint/2010/main" val="20265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3" y="413114"/>
            <a:ext cx="9060115" cy="300173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8211909" y="3414849"/>
            <a:ext cx="3566160" cy="3155768"/>
          </a:xfrm>
          <a:prstGeom prst="cloudCallout">
            <a:avLst>
              <a:gd name="adj1" fmla="val -125595"/>
              <a:gd name="adj2" fmla="val -3926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1: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33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79" y="335826"/>
            <a:ext cx="1677371" cy="2185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1" y="3510100"/>
            <a:ext cx="2792929" cy="2185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7530" y="809895"/>
            <a:ext cx="8386973" cy="1619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5.1)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5724" y="4002588"/>
            <a:ext cx="813877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5.2 - a),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5.2 – 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30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32" y="815884"/>
            <a:ext cx="5392102" cy="2690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8364" y="4276908"/>
            <a:ext cx="96410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75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2947" y="512618"/>
            <a:ext cx="315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327" y="1399309"/>
            <a:ext cx="11139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– SGK/107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34" y="2532221"/>
            <a:ext cx="566737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62" y="3593252"/>
            <a:ext cx="11717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H,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765" y="5562600"/>
            <a:ext cx="3505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73" y="834350"/>
            <a:ext cx="1113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SGK/107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68" y="1685244"/>
            <a:ext cx="6534150" cy="2181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6819" y="4194143"/>
            <a:ext cx="3733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c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450007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TRAC NGHIEM 26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917</Words>
  <PresentationFormat>Custom</PresentationFormat>
  <Paragraphs>74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1_Office Theme</vt:lpstr>
      <vt:lpstr>2_Office Theme</vt:lpstr>
      <vt:lpstr>3_Office Theme</vt:lpstr>
      <vt:lpstr>BÀI 21:  HÌNH CÓ TRỤC ĐỐI XỨNG 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21:  HÌNH CÓ TRỤC ĐỐI XỨNG 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2021-07-15T08:08:53Z</dcterms:created>
  <dcterms:modified xsi:type="dcterms:W3CDTF">2021-12-14T06:46:30Z</dcterms:modified>
</cp:coreProperties>
</file>