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117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45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png"/><Relationship Id="rId15" Type="http://schemas.openxmlformats.org/officeDocument/2006/relationships/image" Target="../media/image49.png"/><Relationship Id="rId10" Type="http://schemas.openxmlformats.org/officeDocument/2006/relationships/image" Target="../media/image17.svg"/><Relationship Id="rId4" Type="http://schemas.openxmlformats.org/officeDocument/2006/relationships/image" Target="../media/image46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9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3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0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59.svg"/><Relationship Id="rId7" Type="http://schemas.openxmlformats.org/officeDocument/2006/relationships/image" Target="../media/image76.png"/><Relationship Id="rId12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7.jp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2.svg"/><Relationship Id="rId7" Type="http://schemas.openxmlformats.org/officeDocument/2006/relationships/image" Target="../media/image8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6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43.png"/><Relationship Id="rId46" Type="http://schemas.openxmlformats.org/officeDocument/2006/relationships/image" Target="../media/image9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5.png"/><Relationship Id="rId49" Type="http://schemas.openxmlformats.org/officeDocument/2006/relationships/image" Target="../media/image72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0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4.png"/><Relationship Id="rId5" Type="http://schemas.openxmlformats.org/officeDocument/2006/relationships/image" Target="../media/image2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10" Type="http://schemas.openxmlformats.org/officeDocument/2006/relationships/image" Target="../media/image43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svg"/><Relationship Id="rId7" Type="http://schemas.openxmlformats.org/officeDocument/2006/relationships/image" Target="../media/image1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4" Type="http://schemas.openxmlformats.org/officeDocument/2006/relationships/image" Target="../media/image104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9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3.png"/><Relationship Id="rId10" Type="http://schemas.openxmlformats.org/officeDocument/2006/relationships/image" Target="../media/image8.sv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Wingdings</vt:lpstr>
      <vt:lpstr>Quicksand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2022-09-23T05:37:49Z</dcterms:created>
  <dcterms:modified xsi:type="dcterms:W3CDTF">2022-09-23T05:37:54Z</dcterms:modified>
  <dc:identifier/>
</cp:coreProperties>
</file>