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haansoftxlsx"/>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261" r:id="rId5"/>
    <p:sldId id="264" r:id="rId6"/>
    <p:sldId id="272" r:id="rId7"/>
    <p:sldId id="270" r:id="rId8"/>
    <p:sldId id="273" r:id="rId9"/>
    <p:sldId id="298" r:id="rId10"/>
    <p:sldId id="297" r:id="rId11"/>
    <p:sldId id="274" r:id="rId12"/>
    <p:sldId id="275" r:id="rId13"/>
    <p:sldId id="278" r:id="rId14"/>
    <p:sldId id="293" r:id="rId15"/>
    <p:sldId id="279" r:id="rId16"/>
    <p:sldId id="281" r:id="rId17"/>
    <p:sldId id="290" r:id="rId18"/>
    <p:sldId id="282" r:id="rId19"/>
    <p:sldId id="292" r:id="rId20"/>
    <p:sldId id="283" r:id="rId21"/>
    <p:sldId id="289" r:id="rId22"/>
    <p:sldId id="284" r:id="rId23"/>
    <p:sldId id="277" r:id="rId24"/>
    <p:sldId id="295" r:id="rId25"/>
    <p:sldId id="285" r:id="rId26"/>
    <p:sldId id="296" r:id="rId27"/>
    <p:sldId id="286" r:id="rId28"/>
    <p:sldId id="287" r:id="rId29"/>
    <p:sldId id="291" r:id="rId30"/>
    <p:sldId id="299" r:id="rId31"/>
    <p:sldId id="276" r:id="rId32"/>
    <p:sldId id="294" r:id="rId33"/>
    <p:sldId id="271" r:id="rId34"/>
    <p:sldId id="288" r:id="rId35"/>
    <p:sldId id="262" r:id="rId36"/>
    <p:sldId id="300" r:id="rId37"/>
    <p:sldId id="257" r:id="rId38"/>
    <p:sldId id="258" r:id="rId39"/>
    <p:sldId id="267" r:id="rId4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4" autoAdjust="0"/>
  </p:normalViewPr>
  <p:slideViewPr>
    <p:cSldViewPr>
      <p:cViewPr>
        <p:scale>
          <a:sx n="61" d="100"/>
          <a:sy n="61" d="100"/>
        </p:scale>
        <p:origin x="288" y="83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3A64-4E00-BDD5-A04096DA6406}"/>
              </c:ext>
            </c:extLst>
          </c:dPt>
          <c:dPt>
            <c:idx val="1"/>
            <c:bubble3D val="0"/>
            <c:spPr>
              <a:noFill/>
            </c:spPr>
            <c:extLst>
              <c:ext xmlns:c16="http://schemas.microsoft.com/office/drawing/2014/chart" uri="{C3380CC4-5D6E-409C-BE32-E72D297353CC}">
                <c16:uniqueId val="{00000003-3A64-4E00-BDD5-A04096DA6406}"/>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c:ext xmlns:c16="http://schemas.microsoft.com/office/drawing/2014/chart" uri="{C3380CC4-5D6E-409C-BE32-E72D297353CC}">
              <c16:uniqueId val="{00000004-3A64-4E00-BDD5-A04096DA6406}"/>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BB80-46C1-85D3-46B63F5FEAC1}"/>
              </c:ext>
            </c:extLst>
          </c:dPt>
          <c:dPt>
            <c:idx val="1"/>
            <c:bubble3D val="0"/>
            <c:spPr>
              <a:noFill/>
            </c:spPr>
            <c:extLst>
              <c:ext xmlns:c16="http://schemas.microsoft.com/office/drawing/2014/chart" uri="{C3380CC4-5D6E-409C-BE32-E72D297353CC}">
                <c16:uniqueId val="{00000003-BB80-46C1-85D3-46B63F5FEAC1}"/>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c:ext xmlns:c16="http://schemas.microsoft.com/office/drawing/2014/chart" uri="{C3380CC4-5D6E-409C-BE32-E72D297353CC}">
              <c16:uniqueId val="{00000004-BB80-46C1-85D3-46B63F5FEAC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B012-4456-85F1-DAC9B203B8CF}"/>
              </c:ext>
            </c:extLst>
          </c:dPt>
          <c:dPt>
            <c:idx val="1"/>
            <c:bubble3D val="0"/>
            <c:spPr>
              <a:noFill/>
            </c:spPr>
            <c:extLst>
              <c:ext xmlns:c16="http://schemas.microsoft.com/office/drawing/2014/chart" uri="{C3380CC4-5D6E-409C-BE32-E72D297353CC}">
                <c16:uniqueId val="{00000003-B012-4456-85F1-DAC9B203B8CF}"/>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c:ext xmlns:c16="http://schemas.microsoft.com/office/drawing/2014/chart" uri="{C3380CC4-5D6E-409C-BE32-E72D297353CC}">
              <c16:uniqueId val="{00000004-B012-4456-85F1-DAC9B203B8C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3AB8D9"/>
            </a:solidFill>
          </c:spPr>
          <c:invertIfNegative val="0"/>
          <c:dPt>
            <c:idx val="0"/>
            <c:invertIfNegative val="0"/>
            <c:bubble3D val="0"/>
            <c:spPr>
              <a:solidFill>
                <a:schemeClr val="accent1"/>
              </a:solidFill>
            </c:spPr>
            <c:extLst>
              <c:ext xmlns:c16="http://schemas.microsoft.com/office/drawing/2014/chart" uri="{C3380CC4-5D6E-409C-BE32-E72D297353CC}">
                <c16:uniqueId val="{00000001-E826-411A-8BD5-F8FCD10F290F}"/>
              </c:ext>
            </c:extLst>
          </c:dPt>
          <c:dPt>
            <c:idx val="1"/>
            <c:invertIfNegative val="0"/>
            <c:bubble3D val="0"/>
            <c:spPr>
              <a:solidFill>
                <a:schemeClr val="accent2"/>
              </a:solidFill>
            </c:spPr>
            <c:extLst>
              <c:ext xmlns:c16="http://schemas.microsoft.com/office/drawing/2014/chart" uri="{C3380CC4-5D6E-409C-BE32-E72D297353CC}">
                <c16:uniqueId val="{00000002-E826-411A-8BD5-F8FCD10F290F}"/>
              </c:ext>
            </c:extLst>
          </c:dPt>
          <c:dPt>
            <c:idx val="2"/>
            <c:invertIfNegative val="0"/>
            <c:bubble3D val="0"/>
            <c:spPr>
              <a:solidFill>
                <a:schemeClr val="accent3"/>
              </a:solidFill>
            </c:spPr>
            <c:extLst>
              <c:ext xmlns:c16="http://schemas.microsoft.com/office/drawing/2014/chart" uri="{C3380CC4-5D6E-409C-BE32-E72D297353CC}">
                <c16:uniqueId val="{00000003-E826-411A-8BD5-F8FCD10F290F}"/>
              </c:ext>
            </c:extLst>
          </c:dPt>
          <c:dPt>
            <c:idx val="3"/>
            <c:invertIfNegative val="0"/>
            <c:bubble3D val="0"/>
            <c:spPr>
              <a:solidFill>
                <a:schemeClr val="accent4"/>
              </a:solidFill>
            </c:spPr>
            <c:extLst>
              <c:ext xmlns:c16="http://schemas.microsoft.com/office/drawing/2014/chart" uri="{C3380CC4-5D6E-409C-BE32-E72D297353CC}">
                <c16:uniqueId val="{00000004-E826-411A-8BD5-F8FCD10F290F}"/>
              </c:ext>
            </c:extLst>
          </c:dPt>
          <c:cat>
            <c:strRef>
              <c:f>Sheet1!$A$2:$A$5</c:f>
              <c:strCache>
                <c:ptCount val="4"/>
                <c:pt idx="0">
                  <c:v>A</c:v>
                </c:pt>
                <c:pt idx="1">
                  <c:v>B</c:v>
                </c:pt>
                <c:pt idx="2">
                  <c:v>C</c:v>
                </c:pt>
                <c:pt idx="3">
                  <c:v>D</c:v>
                </c:pt>
              </c:strCache>
            </c:strRef>
          </c:cat>
          <c:val>
            <c:numRef>
              <c:f>Sheet1!$B$2:$B$5</c:f>
              <c:numCache>
                <c:formatCode>General</c:formatCode>
                <c:ptCount val="4"/>
                <c:pt idx="0">
                  <c:v>4</c:v>
                </c:pt>
                <c:pt idx="1">
                  <c:v>6</c:v>
                </c:pt>
                <c:pt idx="2">
                  <c:v>3</c:v>
                </c:pt>
                <c:pt idx="3">
                  <c:v>7</c:v>
                </c:pt>
              </c:numCache>
            </c:numRef>
          </c:val>
          <c:extLst>
            <c:ext xmlns:c16="http://schemas.microsoft.com/office/drawing/2014/chart" uri="{C3380CC4-5D6E-409C-BE32-E72D297353CC}">
              <c16:uniqueId val="{00000000-E826-411A-8BD5-F8FCD10F290F}"/>
            </c:ext>
          </c:extLst>
        </c:ser>
        <c:dLbls>
          <c:showLegendKey val="0"/>
          <c:showVal val="0"/>
          <c:showCatName val="0"/>
          <c:showSerName val="0"/>
          <c:showPercent val="0"/>
          <c:showBubbleSize val="0"/>
        </c:dLbls>
        <c:gapWidth val="150"/>
        <c:overlap val="100"/>
        <c:axId val="-171786544"/>
        <c:axId val="-171795792"/>
      </c:barChart>
      <c:catAx>
        <c:axId val="-171786544"/>
        <c:scaling>
          <c:orientation val="minMax"/>
        </c:scaling>
        <c:delete val="0"/>
        <c:axPos val="b"/>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171795792"/>
        <c:crosses val="autoZero"/>
        <c:auto val="1"/>
        <c:lblAlgn val="ctr"/>
        <c:lblOffset val="100"/>
        <c:noMultiLvlLbl val="0"/>
      </c:catAx>
      <c:valAx>
        <c:axId val="-171795792"/>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171786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93105355426751E-2"/>
          <c:y val="6.7232335894867684E-2"/>
          <c:w val="0.95381685357562351"/>
          <c:h val="0.85208886103129111"/>
        </c:manualLayout>
      </c:layout>
      <c:barChart>
        <c:barDir val="bar"/>
        <c:grouping val="stacked"/>
        <c:varyColors val="0"/>
        <c:ser>
          <c:idx val="0"/>
          <c:order val="0"/>
          <c:tx>
            <c:strRef>
              <c:f>Sheet1!$B$1</c:f>
              <c:strCache>
                <c:ptCount val="1"/>
                <c:pt idx="0">
                  <c:v>Series 1</c:v>
                </c:pt>
              </c:strCache>
            </c:strRef>
          </c:tx>
          <c:spPr>
            <a:solidFill>
              <a:srgbClr val="3AB8D9"/>
            </a:solidFill>
            <a:ln w="19050">
              <a:noFill/>
            </a:ln>
          </c:spPr>
          <c:invertIfNegative val="0"/>
          <c:dPt>
            <c:idx val="0"/>
            <c:invertIfNegative val="0"/>
            <c:bubble3D val="0"/>
            <c:spPr>
              <a:solidFill>
                <a:schemeClr val="accent4"/>
              </a:solidFill>
              <a:ln w="19050">
                <a:noFill/>
              </a:ln>
            </c:spPr>
            <c:extLst>
              <c:ext xmlns:c16="http://schemas.microsoft.com/office/drawing/2014/chart" uri="{C3380CC4-5D6E-409C-BE32-E72D297353CC}">
                <c16:uniqueId val="{00000004-73D6-41ED-9AE1-A34F523A2E1C}"/>
              </c:ext>
            </c:extLst>
          </c:dPt>
          <c:dPt>
            <c:idx val="1"/>
            <c:invertIfNegative val="0"/>
            <c:bubble3D val="0"/>
            <c:spPr>
              <a:solidFill>
                <a:schemeClr val="accent3"/>
              </a:solidFill>
              <a:ln w="19050">
                <a:noFill/>
              </a:ln>
            </c:spPr>
            <c:extLst>
              <c:ext xmlns:c16="http://schemas.microsoft.com/office/drawing/2014/chart" uri="{C3380CC4-5D6E-409C-BE32-E72D297353CC}">
                <c16:uniqueId val="{00000003-73D6-41ED-9AE1-A34F523A2E1C}"/>
              </c:ext>
            </c:extLst>
          </c:dPt>
          <c:dPt>
            <c:idx val="2"/>
            <c:invertIfNegative val="0"/>
            <c:bubble3D val="0"/>
            <c:spPr>
              <a:solidFill>
                <a:schemeClr val="accent2"/>
              </a:solidFill>
              <a:ln w="19050">
                <a:noFill/>
              </a:ln>
            </c:spPr>
            <c:extLst>
              <c:ext xmlns:c16="http://schemas.microsoft.com/office/drawing/2014/chart" uri="{C3380CC4-5D6E-409C-BE32-E72D297353CC}">
                <c16:uniqueId val="{00000002-73D6-41ED-9AE1-A34F523A2E1C}"/>
              </c:ext>
            </c:extLst>
          </c:dPt>
          <c:dPt>
            <c:idx val="3"/>
            <c:invertIfNegative val="0"/>
            <c:bubble3D val="0"/>
            <c:spPr>
              <a:solidFill>
                <a:schemeClr val="accent1"/>
              </a:solidFill>
              <a:ln w="19050">
                <a:noFill/>
              </a:ln>
            </c:spPr>
            <c:extLst>
              <c:ext xmlns:c16="http://schemas.microsoft.com/office/drawing/2014/chart" uri="{C3380CC4-5D6E-409C-BE32-E72D297353CC}">
                <c16:uniqueId val="{00000001-73D6-41ED-9AE1-A34F523A2E1C}"/>
              </c:ext>
            </c:extLst>
          </c:dPt>
          <c:cat>
            <c:strRef>
              <c:f>Sheet1!$A$2:$A$5</c:f>
              <c:strCache>
                <c:ptCount val="4"/>
                <c:pt idx="0">
                  <c:v>Text 1</c:v>
                </c:pt>
                <c:pt idx="1">
                  <c:v>Text 2</c:v>
                </c:pt>
                <c:pt idx="2">
                  <c:v>Text 3</c:v>
                </c:pt>
                <c:pt idx="3">
                  <c:v>Text 4</c:v>
                </c:pt>
              </c:strCache>
            </c:strRef>
          </c:cat>
          <c:val>
            <c:numRef>
              <c:f>Sheet1!$B$2:$B$5</c:f>
              <c:numCache>
                <c:formatCode>General</c:formatCode>
                <c:ptCount val="4"/>
                <c:pt idx="0">
                  <c:v>55</c:v>
                </c:pt>
                <c:pt idx="1">
                  <c:v>45</c:v>
                </c:pt>
                <c:pt idx="2">
                  <c:v>35</c:v>
                </c:pt>
                <c:pt idx="3">
                  <c:v>85</c:v>
                </c:pt>
              </c:numCache>
            </c:numRef>
          </c:val>
          <c:extLst>
            <c:ext xmlns:c16="http://schemas.microsoft.com/office/drawing/2014/chart" uri="{C3380CC4-5D6E-409C-BE32-E72D297353CC}">
              <c16:uniqueId val="{00000000-73D6-41ED-9AE1-A34F523A2E1C}"/>
            </c:ext>
          </c:extLst>
        </c:ser>
        <c:dLbls>
          <c:showLegendKey val="0"/>
          <c:showVal val="0"/>
          <c:showCatName val="0"/>
          <c:showSerName val="0"/>
          <c:showPercent val="0"/>
          <c:showBubbleSize val="0"/>
        </c:dLbls>
        <c:gapWidth val="300"/>
        <c:overlap val="100"/>
        <c:axId val="-171784368"/>
        <c:axId val="-171781648"/>
      </c:barChart>
      <c:catAx>
        <c:axId val="-171784368"/>
        <c:scaling>
          <c:orientation val="minMax"/>
        </c:scaling>
        <c:delete val="1"/>
        <c:axPos val="l"/>
        <c:numFmt formatCode="General" sourceLinked="0"/>
        <c:majorTickMark val="out"/>
        <c:minorTickMark val="none"/>
        <c:tickLblPos val="nextTo"/>
        <c:crossAx val="-171781648"/>
        <c:crosses val="autoZero"/>
        <c:auto val="1"/>
        <c:lblAlgn val="ctr"/>
        <c:lblOffset val="100"/>
        <c:noMultiLvlLbl val="0"/>
      </c:catAx>
      <c:valAx>
        <c:axId val="-171781648"/>
        <c:scaling>
          <c:orientation val="minMax"/>
        </c:scaling>
        <c:delete val="1"/>
        <c:axPos val="b"/>
        <c:majorGridlines>
          <c:spPr>
            <a:ln>
              <a:noFill/>
            </a:ln>
          </c:spPr>
        </c:majorGridlines>
        <c:numFmt formatCode="General" sourceLinked="1"/>
        <c:majorTickMark val="out"/>
        <c:minorTickMark val="none"/>
        <c:tickLblPos val="nextTo"/>
        <c:crossAx val="-171784368"/>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Triangle 1"/>
          <p:cNvSpPr/>
          <p:nvPr userDrawn="1"/>
        </p:nvSpPr>
        <p:spPr>
          <a:xfrm flipV="1">
            <a:off x="0" y="0"/>
            <a:ext cx="8244408" cy="4443958"/>
          </a:xfrm>
          <a:prstGeom prst="r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395536" y="627534"/>
            <a:ext cx="4896544" cy="936105"/>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5388" y="1707654"/>
            <a:ext cx="4896544" cy="504056"/>
          </a:xfrm>
          <a:prstGeom prst="rect">
            <a:avLst/>
          </a:prstGeom>
        </p:spPr>
        <p:txBody>
          <a:bodyPr anchor="ctr"/>
          <a:lstStyle>
            <a:lvl1pPr marL="0" indent="0" algn="l">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51520" y="176436"/>
            <a:ext cx="889248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3" name="Picture Placeholder 2"/>
          <p:cNvSpPr>
            <a:spLocks noGrp="1"/>
          </p:cNvSpPr>
          <p:nvPr>
            <p:ph type="pic" idx="1" hasCustomPrompt="1"/>
          </p:nvPr>
        </p:nvSpPr>
        <p:spPr>
          <a:xfrm>
            <a:off x="683568"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2699792"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716016"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732240"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8600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008412" y="1626121"/>
            <a:ext cx="2211660"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008412" y="2634233"/>
            <a:ext cx="2211660"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userDrawn="1"/>
        </p:nvSpPr>
        <p:spPr>
          <a:xfrm>
            <a:off x="3008412" y="3642345"/>
            <a:ext cx="2211660"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179512" y="181632"/>
            <a:ext cx="896448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pic>
        <p:nvPicPr>
          <p:cNvPr id="7"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497" y="1161282"/>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971600" y="1299430"/>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7569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181632"/>
            <a:ext cx="896448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pic>
        <p:nvPicPr>
          <p:cNvPr id="4" name="Picture 3"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8394" y="1313860"/>
            <a:ext cx="6438182" cy="327456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5057333" y="1731279"/>
            <a:ext cx="3085597" cy="2281868"/>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8061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181632"/>
            <a:ext cx="8964488" cy="576064"/>
          </a:xfrm>
          <a:prstGeom prst="rect">
            <a:avLst/>
          </a:prstGeom>
        </p:spPr>
        <p:txBody>
          <a:bodyPr anchor="ctr"/>
          <a:lstStyle>
            <a:lvl1pPr marL="0" indent="0" algn="l">
              <a:buNone/>
              <a:defRPr sz="4000" b="0" baseline="0">
                <a:solidFill>
                  <a:schemeClr val="tx1">
                    <a:lumMod val="75000"/>
                    <a:lumOff val="25000"/>
                  </a:schemeClr>
                </a:solidFill>
                <a:latin typeface="Arial" pitchFamily="34" charset="0"/>
                <a:cs typeface="Arial" pitchFamily="34" charset="0"/>
              </a:defRPr>
            </a:lvl1pPr>
          </a:lstStyle>
          <a:p>
            <a:pPr lvl="0"/>
            <a:r>
              <a:rPr lang="en-US" altLang="ko-KR" dirty="0"/>
              <a:t>IMAGES &amp; CONTENTS</a:t>
            </a:r>
          </a:p>
        </p:txBody>
      </p:sp>
      <p:pic>
        <p:nvPicPr>
          <p:cNvPr id="6"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4287" y="1489421"/>
            <a:ext cx="3035425" cy="302654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2" hasCustomPrompt="1"/>
          </p:nvPr>
        </p:nvSpPr>
        <p:spPr>
          <a:xfrm>
            <a:off x="3161556" y="1603730"/>
            <a:ext cx="2793972"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937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510977" y="360041"/>
            <a:ext cx="4752528" cy="17220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510977"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2149241"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3787505"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6571" y="360041"/>
            <a:ext cx="3168352" cy="31478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3" name="Picture Placeholder 2"/>
          <p:cNvSpPr>
            <a:spLocks noGrp="1"/>
          </p:cNvSpPr>
          <p:nvPr>
            <p:ph type="pic" idx="15" hasCustomPrompt="1"/>
          </p:nvPr>
        </p:nvSpPr>
        <p:spPr>
          <a:xfrm>
            <a:off x="395784" y="1419622"/>
            <a:ext cx="2232000" cy="2232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6" hasCustomPrompt="1"/>
          </p:nvPr>
        </p:nvSpPr>
        <p:spPr>
          <a:xfrm>
            <a:off x="1691928" y="2715766"/>
            <a:ext cx="2232000" cy="2232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p:cNvSpPr>
            <a:spLocks noGrp="1"/>
          </p:cNvSpPr>
          <p:nvPr>
            <p:ph type="pic" idx="17" hasCustomPrompt="1"/>
          </p:nvPr>
        </p:nvSpPr>
        <p:spPr>
          <a:xfrm>
            <a:off x="1691928" y="134144"/>
            <a:ext cx="2232000" cy="2232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7" name="Picture Placeholder 2"/>
          <p:cNvSpPr>
            <a:spLocks noGrp="1"/>
          </p:cNvSpPr>
          <p:nvPr>
            <p:ph type="pic" idx="19" hasCustomPrompt="1"/>
          </p:nvPr>
        </p:nvSpPr>
        <p:spPr>
          <a:xfrm>
            <a:off x="2988072" y="1419622"/>
            <a:ext cx="2232000" cy="2232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27901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1441589" y="1431235"/>
            <a:ext cx="2568434"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997524" y="3703500"/>
            <a:ext cx="1440000" cy="14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1588" y="0"/>
            <a:ext cx="1440000" cy="14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95443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852200" y="0"/>
            <a:ext cx="2520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624000" y="1183500"/>
            <a:ext cx="2520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70705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0" y="1347614"/>
            <a:ext cx="9144000" cy="208823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3642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97768" y="205755"/>
            <a:ext cx="8748464" cy="473199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86273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ght Triangle 3"/>
          <p:cNvSpPr/>
          <p:nvPr userDrawn="1"/>
        </p:nvSpPr>
        <p:spPr>
          <a:xfrm flipV="1">
            <a:off x="0" y="0"/>
            <a:ext cx="8244408" cy="4443958"/>
          </a:xfrm>
          <a:prstGeom prst="rtTriangle">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493380" y="684156"/>
            <a:ext cx="4078619" cy="591450"/>
          </a:xfrm>
          <a:prstGeom prst="rect">
            <a:avLst/>
          </a:prstGeom>
        </p:spPr>
        <p:txBody>
          <a:bodyPr anchor="ctr"/>
          <a:lstStyle>
            <a:lvl1pPr marL="0" indent="0" algn="l">
              <a:buNone/>
              <a:defRPr sz="48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467396" y="1342281"/>
            <a:ext cx="4104456"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012953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a:xfrm>
            <a:off x="774626" y="656109"/>
            <a:ext cx="7560840" cy="2880320"/>
          </a:xfrm>
          <a:custGeom>
            <a:avLst/>
            <a:gdLst/>
            <a:ahLst/>
            <a:cxnLst/>
            <a:rect l="l" t="t" r="r" b="b"/>
            <a:pathLst>
              <a:path w="7560840" h="2742406">
                <a:moveTo>
                  <a:pt x="145168" y="0"/>
                </a:moveTo>
                <a:lnTo>
                  <a:pt x="7415672" y="0"/>
                </a:lnTo>
                <a:cubicBezTo>
                  <a:pt x="7495846" y="0"/>
                  <a:pt x="7560840" y="64994"/>
                  <a:pt x="7560840" y="145168"/>
                </a:cubicBezTo>
                <a:lnTo>
                  <a:pt x="7560840" y="1583024"/>
                </a:lnTo>
                <a:cubicBezTo>
                  <a:pt x="7560840" y="1663198"/>
                  <a:pt x="7495846" y="1728192"/>
                  <a:pt x="7415672" y="1728192"/>
                </a:cubicBezTo>
                <a:lnTo>
                  <a:pt x="1384207" y="1728192"/>
                </a:lnTo>
                <a:cubicBezTo>
                  <a:pt x="1320119" y="1886530"/>
                  <a:pt x="1316770" y="1980569"/>
                  <a:pt x="1313421" y="2130524"/>
                </a:cubicBezTo>
                <a:cubicBezTo>
                  <a:pt x="1312553" y="2340835"/>
                  <a:pt x="1330734" y="2484470"/>
                  <a:pt x="1453691" y="2742406"/>
                </a:cubicBezTo>
                <a:cubicBezTo>
                  <a:pt x="1140234" y="2541620"/>
                  <a:pt x="979178" y="2321785"/>
                  <a:pt x="894321" y="2206724"/>
                </a:cubicBezTo>
                <a:cubicBezTo>
                  <a:pt x="813636" y="2043332"/>
                  <a:pt x="745875" y="1912249"/>
                  <a:pt x="686091" y="1728192"/>
                </a:cubicBezTo>
                <a:lnTo>
                  <a:pt x="145168" y="1728192"/>
                </a:lnTo>
                <a:cubicBezTo>
                  <a:pt x="64994" y="1728192"/>
                  <a:pt x="0" y="1663198"/>
                  <a:pt x="0" y="1583024"/>
                </a:cubicBezTo>
                <a:lnTo>
                  <a:pt x="0" y="145168"/>
                </a:lnTo>
                <a:cubicBezTo>
                  <a:pt x="0" y="64994"/>
                  <a:pt x="64994" y="0"/>
                  <a:pt x="145168" y="0"/>
                </a:cubicBezTo>
                <a:close/>
              </a:path>
            </a:pathLst>
          </a:custGeom>
          <a:solidFill>
            <a:schemeClr val="bg1">
              <a:alpha val="80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774626" y="1395239"/>
            <a:ext cx="7560840" cy="473576"/>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774626" y="1868815"/>
            <a:ext cx="756084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7" name="Parallelogram 30"/>
          <p:cNvSpPr/>
          <p:nvPr userDrawn="1"/>
        </p:nvSpPr>
        <p:spPr>
          <a:xfrm flipH="1">
            <a:off x="4368130" y="910233"/>
            <a:ext cx="430982" cy="43204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Oval 8"/>
          <p:cNvSpPr/>
          <p:nvPr userDrawn="1"/>
        </p:nvSpPr>
        <p:spPr>
          <a:xfrm>
            <a:off x="2677598" y="677348"/>
            <a:ext cx="3788804" cy="378880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7"/>
          <p:cNvSpPr/>
          <p:nvPr userDrawn="1"/>
        </p:nvSpPr>
        <p:spPr>
          <a:xfrm>
            <a:off x="2879812" y="879562"/>
            <a:ext cx="3384376" cy="3384376"/>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0362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339502"/>
            <a:ext cx="1115616" cy="4464496"/>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99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39552" y="123478"/>
            <a:ext cx="8064896"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39552" y="699542"/>
            <a:ext cx="8064896"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123478"/>
            <a:ext cx="539552"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604448" y="123478"/>
            <a:ext cx="539552"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2699792" y="0"/>
            <a:ext cx="6444208" cy="51435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771800" y="123478"/>
            <a:ext cx="6372200" cy="576064"/>
          </a:xfrm>
          <a:prstGeom prst="rect">
            <a:avLst/>
          </a:prstGeom>
        </p:spPr>
        <p:txBody>
          <a:bodyPr anchor="ctr"/>
          <a:lstStyle>
            <a:lvl1pPr marL="0" indent="0" algn="l">
              <a:buNone/>
              <a:defRPr sz="3600" b="0" baseline="0">
                <a:solidFill>
                  <a:schemeClr val="tx1">
                    <a:lumMod val="75000"/>
                    <a:lumOff val="25000"/>
                  </a:schemeClr>
                </a:solidFill>
                <a:latin typeface="+mn-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771800" y="699542"/>
            <a:ext cx="6372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2339752" y="123478"/>
            <a:ext cx="26977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1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51520" y="176436"/>
            <a:ext cx="889248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1785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1763688" y="123478"/>
            <a:ext cx="738031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1763688" y="699542"/>
            <a:ext cx="738031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51960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2" r:id="rId3"/>
    <p:sldLayoutId id="2147483661" r:id="rId4"/>
    <p:sldLayoutId id="2147483662" r:id="rId5"/>
    <p:sldLayoutId id="2147483663" r:id="rId6"/>
    <p:sldLayoutId id="2147483666" r:id="rId7"/>
    <p:sldLayoutId id="2147483675" r:id="rId8"/>
    <p:sldLayoutId id="2147483674" r:id="rId9"/>
    <p:sldLayoutId id="2147483676" r:id="rId10"/>
    <p:sldLayoutId id="2147483655" r:id="rId11"/>
    <p:sldLayoutId id="2147483667" r:id="rId12"/>
    <p:sldLayoutId id="2147483668" r:id="rId13"/>
    <p:sldLayoutId id="2147483669" r:id="rId14"/>
    <p:sldLayoutId id="2147483670" r:id="rId15"/>
    <p:sldLayoutId id="2147483677" r:id="rId16"/>
    <p:sldLayoutId id="2147483678" r:id="rId17"/>
    <p:sldLayoutId id="214748365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4442756" y="4844068"/>
            <a:ext cx="4442756" cy="215444"/>
          </a:xfrm>
          <a:prstGeom prst="rect">
            <a:avLst/>
          </a:prstGeom>
          <a:noFill/>
        </p:spPr>
        <p:txBody>
          <a:bodyPr wrap="square" rtlCol="0">
            <a:spAutoFit/>
          </a:bodyPr>
          <a:lstStyle/>
          <a:p>
            <a:pPr algn="r"/>
            <a:r>
              <a:rPr lang="en-US" altLang="ko-KR" sz="800" dirty="0">
                <a:solidFill>
                  <a:schemeClr val="bg1"/>
                </a:solidFill>
                <a:cs typeface="Arial" pitchFamily="34" charset="0"/>
                <a:hlinkClick r:id="rId3"/>
              </a:rPr>
              <a:t>http://www.free-powerpoint-templates-design.com</a:t>
            </a:r>
            <a:endParaRPr lang="ko-KR" altLang="en-US" sz="800" dirty="0">
              <a:solidFill>
                <a:schemeClr val="bg1"/>
              </a:solidFill>
              <a:cs typeface="Arial" pitchFamily="34" charset="0"/>
            </a:endParaRPr>
          </a:p>
        </p:txBody>
      </p:sp>
      <p:sp>
        <p:nvSpPr>
          <p:cNvPr id="3" name="Text Placeholder 2"/>
          <p:cNvSpPr>
            <a:spLocks noGrp="1"/>
          </p:cNvSpPr>
          <p:nvPr>
            <p:ph type="body" sz="quarter" idx="10"/>
          </p:nvPr>
        </p:nvSpPr>
        <p:spPr>
          <a:xfrm>
            <a:off x="107504" y="83988"/>
            <a:ext cx="4896544" cy="936105"/>
          </a:xfrm>
        </p:spPr>
        <p:txBody>
          <a:bodyPr/>
          <a:lstStyle/>
          <a:p>
            <a:pPr lvl="0"/>
            <a:r>
              <a:rPr lang="en-US" altLang="en-US" dirty="0" err="1"/>
              <a:t>Chương</a:t>
            </a:r>
            <a:r>
              <a:rPr lang="en-US" altLang="en-US" dirty="0"/>
              <a:t> 1 </a:t>
            </a:r>
            <a:endParaRPr lang="en-US" altLang="ko-KR" dirty="0"/>
          </a:p>
        </p:txBody>
      </p:sp>
      <p:sp>
        <p:nvSpPr>
          <p:cNvPr id="4" name="Text Placeholder 3"/>
          <p:cNvSpPr>
            <a:spLocks noGrp="1"/>
          </p:cNvSpPr>
          <p:nvPr>
            <p:ph type="body" sz="quarter" idx="11"/>
          </p:nvPr>
        </p:nvSpPr>
        <p:spPr>
          <a:xfrm>
            <a:off x="112103" y="901629"/>
            <a:ext cx="6552876" cy="504056"/>
          </a:xfrm>
        </p:spPr>
        <p:txBody>
          <a:bodyPr/>
          <a:lstStyle/>
          <a:p>
            <a:pPr fontAlgn="auto">
              <a:spcBef>
                <a:spcPts val="0"/>
              </a:spcBef>
              <a:spcAft>
                <a:spcPts val="0"/>
              </a:spcAft>
              <a:defRPr/>
            </a:pPr>
            <a:r>
              <a:rPr lang="vi-VN" altLang="ko-KR" dirty="0"/>
              <a:t>Giới thiệu về phần cứng của máy tính ( PC – Personal Computer</a:t>
            </a:r>
            <a:endParaRPr lang="en-US" altLang="ko-KR" dirty="0"/>
          </a:p>
        </p:txBody>
      </p:sp>
      <p:grpSp>
        <p:nvGrpSpPr>
          <p:cNvPr id="7" name="Group 6"/>
          <p:cNvGrpSpPr/>
          <p:nvPr/>
        </p:nvGrpSpPr>
        <p:grpSpPr>
          <a:xfrm>
            <a:off x="7531296" y="4371950"/>
            <a:ext cx="1354216" cy="338554"/>
            <a:chOff x="7531296" y="4371950"/>
            <a:chExt cx="1354216" cy="338554"/>
          </a:xfrm>
        </p:grpSpPr>
        <p:sp>
          <p:nvSpPr>
            <p:cNvPr id="6" name="Rounded Rectangle 5"/>
            <p:cNvSpPr/>
            <p:nvPr/>
          </p:nvSpPr>
          <p:spPr>
            <a:xfrm>
              <a:off x="7531296" y="4371950"/>
              <a:ext cx="1354216" cy="33855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96336" y="4371950"/>
              <a:ext cx="1224136" cy="338554"/>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LogoType</a:t>
              </a:r>
              <a:endParaRPr lang="ko-KR" altLang="en-US" sz="16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24" name="Oval 1"/>
          <p:cNvSpPr/>
          <p:nvPr/>
        </p:nvSpPr>
        <p:spPr>
          <a:xfrm rot="20625983">
            <a:off x="3912780" y="1416293"/>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Oval 1"/>
          <p:cNvSpPr/>
          <p:nvPr/>
        </p:nvSpPr>
        <p:spPr>
          <a:xfrm rot="20625983">
            <a:off x="4901019" y="2262377"/>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1"/>
          <p:cNvSpPr/>
          <p:nvPr/>
        </p:nvSpPr>
        <p:spPr>
          <a:xfrm rot="20836421">
            <a:off x="4584299" y="3459724"/>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Oval 1"/>
          <p:cNvSpPr/>
          <p:nvPr/>
        </p:nvSpPr>
        <p:spPr>
          <a:xfrm rot="20629582">
            <a:off x="3280986" y="3441695"/>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Oval 1"/>
          <p:cNvSpPr/>
          <p:nvPr/>
        </p:nvSpPr>
        <p:spPr>
          <a:xfrm rot="20625983">
            <a:off x="2943315" y="2262377"/>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9"/>
          <p:cNvSpPr/>
          <p:nvPr/>
        </p:nvSpPr>
        <p:spPr>
          <a:xfrm>
            <a:off x="5038926" y="3949718"/>
            <a:ext cx="266311" cy="24929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3"/>
          <p:cNvSpPr/>
          <p:nvPr/>
        </p:nvSpPr>
        <p:spPr>
          <a:xfrm>
            <a:off x="5345035" y="2762143"/>
            <a:ext cx="315959" cy="18585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p:cNvSpPr/>
          <p:nvPr/>
        </p:nvSpPr>
        <p:spPr>
          <a:xfrm>
            <a:off x="3730004" y="3930067"/>
            <a:ext cx="238600" cy="23790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7"/>
          <p:cNvSpPr/>
          <p:nvPr/>
        </p:nvSpPr>
        <p:spPr>
          <a:xfrm>
            <a:off x="4359078" y="1882611"/>
            <a:ext cx="282969" cy="28296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9"/>
          <p:cNvSpPr/>
          <p:nvPr/>
        </p:nvSpPr>
        <p:spPr>
          <a:xfrm>
            <a:off x="4179689" y="2829432"/>
            <a:ext cx="679848" cy="67874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4" name="Group 33"/>
          <p:cNvGrpSpPr/>
          <p:nvPr/>
        </p:nvGrpSpPr>
        <p:grpSpPr>
          <a:xfrm>
            <a:off x="6156176" y="2460440"/>
            <a:ext cx="2636417" cy="858180"/>
            <a:chOff x="2113657" y="4283314"/>
            <a:chExt cx="3647460" cy="858180"/>
          </a:xfrm>
        </p:grpSpPr>
        <p:sp>
          <p:nvSpPr>
            <p:cNvPr id="35" name="TextBox 34"/>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6" name="TextBox 35"/>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7" name="Group 36"/>
          <p:cNvGrpSpPr/>
          <p:nvPr/>
        </p:nvGrpSpPr>
        <p:grpSpPr>
          <a:xfrm>
            <a:off x="5875993" y="3645273"/>
            <a:ext cx="2636417" cy="858180"/>
            <a:chOff x="2113657" y="4283314"/>
            <a:chExt cx="3647460" cy="858180"/>
          </a:xfrm>
        </p:grpSpPr>
        <p:sp>
          <p:nvSpPr>
            <p:cNvPr id="38" name="TextBox 37"/>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9" name="TextBox 38"/>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0" name="Group 39"/>
          <p:cNvGrpSpPr/>
          <p:nvPr/>
        </p:nvGrpSpPr>
        <p:grpSpPr>
          <a:xfrm>
            <a:off x="5230603" y="1275606"/>
            <a:ext cx="2636417" cy="858180"/>
            <a:chOff x="2113657" y="4283314"/>
            <a:chExt cx="3647460" cy="858180"/>
          </a:xfrm>
        </p:grpSpPr>
        <p:sp>
          <p:nvSpPr>
            <p:cNvPr id="41" name="TextBox 40"/>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2" name="TextBox 41"/>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3" name="Group 42"/>
          <p:cNvGrpSpPr/>
          <p:nvPr/>
        </p:nvGrpSpPr>
        <p:grpSpPr>
          <a:xfrm>
            <a:off x="251520" y="2460440"/>
            <a:ext cx="2636417" cy="858180"/>
            <a:chOff x="2113657" y="4283314"/>
            <a:chExt cx="3647460" cy="858180"/>
          </a:xfrm>
        </p:grpSpPr>
        <p:sp>
          <p:nvSpPr>
            <p:cNvPr id="44" name="TextBox 43"/>
            <p:cNvSpPr txBox="1"/>
            <p:nvPr/>
          </p:nvSpPr>
          <p:spPr>
            <a:xfrm>
              <a:off x="2113657" y="4495163"/>
              <a:ext cx="3647459"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5" name="TextBox 44"/>
            <p:cNvSpPr txBox="1"/>
            <p:nvPr/>
          </p:nvSpPr>
          <p:spPr>
            <a:xfrm>
              <a:off x="2113658" y="4283314"/>
              <a:ext cx="364745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6" name="Group 45"/>
          <p:cNvGrpSpPr/>
          <p:nvPr/>
        </p:nvGrpSpPr>
        <p:grpSpPr>
          <a:xfrm>
            <a:off x="483868" y="3645273"/>
            <a:ext cx="2636417" cy="858180"/>
            <a:chOff x="2113657" y="4283314"/>
            <a:chExt cx="3647460" cy="858180"/>
          </a:xfrm>
        </p:grpSpPr>
        <p:sp>
          <p:nvSpPr>
            <p:cNvPr id="47" name="TextBox 46"/>
            <p:cNvSpPr txBox="1"/>
            <p:nvPr/>
          </p:nvSpPr>
          <p:spPr>
            <a:xfrm>
              <a:off x="2113657" y="4495163"/>
              <a:ext cx="3647459"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8" name="TextBox 47"/>
            <p:cNvSpPr txBox="1"/>
            <p:nvPr/>
          </p:nvSpPr>
          <p:spPr>
            <a:xfrm>
              <a:off x="2113658" y="4283314"/>
              <a:ext cx="364745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9" name="Round Same Side Corner Rectangle 36"/>
          <p:cNvSpPr/>
          <p:nvPr/>
        </p:nvSpPr>
        <p:spPr>
          <a:xfrm>
            <a:off x="3384520" y="2735274"/>
            <a:ext cx="293156" cy="23177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5126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Oval 2"/>
          <p:cNvSpPr/>
          <p:nvPr/>
        </p:nvSpPr>
        <p:spPr>
          <a:xfrm>
            <a:off x="3820707" y="2358156"/>
            <a:ext cx="1439858" cy="1439858"/>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4" name="Group 3"/>
          <p:cNvGrpSpPr/>
          <p:nvPr/>
        </p:nvGrpSpPr>
        <p:grpSpPr>
          <a:xfrm>
            <a:off x="1728255" y="1779662"/>
            <a:ext cx="3994161" cy="2484847"/>
            <a:chOff x="1728255" y="1779662"/>
            <a:chExt cx="3994161" cy="2484847"/>
          </a:xfrm>
          <a:solidFill>
            <a:schemeClr val="accent2"/>
          </a:solidFill>
        </p:grpSpPr>
        <p:sp>
          <p:nvSpPr>
            <p:cNvPr id="5" name="Block Arc 4"/>
            <p:cNvSpPr/>
            <p:nvPr/>
          </p:nvSpPr>
          <p:spPr>
            <a:xfrm>
              <a:off x="3355179" y="1897272"/>
              <a:ext cx="2367237" cy="2367237"/>
            </a:xfrm>
            <a:prstGeom prst="blockArc">
              <a:avLst>
                <a:gd name="adj1" fmla="val 10800000"/>
                <a:gd name="adj2" fmla="val 16286708"/>
                <a:gd name="adj3" fmla="val 16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Rectangle 5"/>
            <p:cNvSpPr/>
            <p:nvPr/>
          </p:nvSpPr>
          <p:spPr>
            <a:xfrm>
              <a:off x="1728255" y="3003798"/>
              <a:ext cx="201622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Isosceles Triangle 6"/>
            <p:cNvSpPr/>
            <p:nvPr/>
          </p:nvSpPr>
          <p:spPr>
            <a:xfrm rot="5400000">
              <a:off x="4473104" y="1845355"/>
              <a:ext cx="588585"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Group 7"/>
          <p:cNvGrpSpPr/>
          <p:nvPr/>
        </p:nvGrpSpPr>
        <p:grpSpPr>
          <a:xfrm rot="10800000">
            <a:off x="3357016" y="1920803"/>
            <a:ext cx="4001476" cy="2484847"/>
            <a:chOff x="1720940" y="1779662"/>
            <a:chExt cx="4001476" cy="2484847"/>
          </a:xfrm>
          <a:solidFill>
            <a:schemeClr val="accent3">
              <a:lumMod val="60000"/>
              <a:lumOff val="40000"/>
            </a:schemeClr>
          </a:solidFill>
        </p:grpSpPr>
        <p:sp>
          <p:nvSpPr>
            <p:cNvPr id="9" name="Block Arc 8"/>
            <p:cNvSpPr/>
            <p:nvPr/>
          </p:nvSpPr>
          <p:spPr>
            <a:xfrm>
              <a:off x="3355179" y="1897272"/>
              <a:ext cx="2367237" cy="2367237"/>
            </a:xfrm>
            <a:prstGeom prst="blockArc">
              <a:avLst>
                <a:gd name="adj1" fmla="val 10800000"/>
                <a:gd name="adj2" fmla="val 16286708"/>
                <a:gd name="adj3" fmla="val 16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Rectangle 9"/>
            <p:cNvSpPr/>
            <p:nvPr/>
          </p:nvSpPr>
          <p:spPr>
            <a:xfrm>
              <a:off x="1720940" y="3003798"/>
              <a:ext cx="2016224"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Isosceles Triangle 10"/>
            <p:cNvSpPr/>
            <p:nvPr/>
          </p:nvSpPr>
          <p:spPr>
            <a:xfrm rot="5400000">
              <a:off x="4473104" y="1845355"/>
              <a:ext cx="588585"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TextBox 11"/>
          <p:cNvSpPr txBox="1"/>
          <p:nvPr/>
        </p:nvSpPr>
        <p:spPr>
          <a:xfrm>
            <a:off x="5436097" y="2847604"/>
            <a:ext cx="1800200"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13" name="TextBox 12"/>
          <p:cNvSpPr txBox="1"/>
          <p:nvPr/>
        </p:nvSpPr>
        <p:spPr>
          <a:xfrm>
            <a:off x="1836267" y="3029929"/>
            <a:ext cx="1800200"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14" name="TextBox 13"/>
          <p:cNvSpPr txBox="1"/>
          <p:nvPr/>
        </p:nvSpPr>
        <p:spPr>
          <a:xfrm>
            <a:off x="473839" y="1889285"/>
            <a:ext cx="2821707" cy="1015663"/>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p>
        </p:txBody>
      </p:sp>
      <p:sp>
        <p:nvSpPr>
          <p:cNvPr id="15" name="TextBox 14"/>
          <p:cNvSpPr txBox="1"/>
          <p:nvPr/>
        </p:nvSpPr>
        <p:spPr>
          <a:xfrm>
            <a:off x="5782741" y="3284279"/>
            <a:ext cx="2821707" cy="1015663"/>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p>
        </p:txBody>
      </p:sp>
      <p:sp>
        <p:nvSpPr>
          <p:cNvPr id="17" name="Rectangle 9"/>
          <p:cNvSpPr/>
          <p:nvPr/>
        </p:nvSpPr>
        <p:spPr>
          <a:xfrm>
            <a:off x="4200712" y="2741518"/>
            <a:ext cx="679848" cy="67874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423288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84168" y="483518"/>
            <a:ext cx="2592288" cy="1384995"/>
          </a:xfrm>
          <a:prstGeom prst="rect">
            <a:avLst/>
          </a:prstGeom>
          <a:noFill/>
        </p:spPr>
        <p:txBody>
          <a:bodyPr wrap="square" rtlCol="0" anchor="ctr">
            <a:spAutoFit/>
          </a:bodyPr>
          <a:lstStyle/>
          <a:p>
            <a:pPr algn="r"/>
            <a:r>
              <a:rPr lang="en-US" altLang="ko-KR" sz="2800" b="1" dirty="0">
                <a:solidFill>
                  <a:schemeClr val="tx1">
                    <a:lumMod val="75000"/>
                    <a:lumOff val="25000"/>
                  </a:schemeClr>
                </a:solidFill>
                <a:cs typeface="Arial" pitchFamily="34" charset="0"/>
              </a:rPr>
              <a:t>Modern  </a:t>
            </a:r>
            <a:r>
              <a:rPr lang="en-US" altLang="ko-KR" sz="2800" b="1" dirty="0">
                <a:solidFill>
                  <a:schemeClr val="accent1"/>
                </a:solidFill>
                <a:cs typeface="Arial" pitchFamily="34" charset="0"/>
              </a:rPr>
              <a:t>PowerPoint  </a:t>
            </a:r>
            <a:r>
              <a:rPr lang="en-US" altLang="ko-KR" sz="2800" b="1" dirty="0">
                <a:solidFill>
                  <a:schemeClr val="tx1">
                    <a:lumMod val="75000"/>
                    <a:lumOff val="25000"/>
                  </a:schemeClr>
                </a:solidFill>
                <a:cs typeface="Arial" pitchFamily="34" charset="0"/>
              </a:rPr>
              <a:t>Presentation</a:t>
            </a:r>
            <a:endParaRPr lang="ko-KR" altLang="en-US" sz="2800" b="1" dirty="0">
              <a:solidFill>
                <a:schemeClr val="tx1">
                  <a:lumMod val="75000"/>
                  <a:lumOff val="25000"/>
                </a:schemeClr>
              </a:solidFill>
              <a:cs typeface="Arial" pitchFamily="34" charset="0"/>
            </a:endParaRPr>
          </a:p>
        </p:txBody>
      </p:sp>
      <p:sp>
        <p:nvSpPr>
          <p:cNvPr id="9" name="TextBox 8"/>
          <p:cNvSpPr txBox="1"/>
          <p:nvPr/>
        </p:nvSpPr>
        <p:spPr>
          <a:xfrm>
            <a:off x="5546641" y="1969839"/>
            <a:ext cx="3129815" cy="2677656"/>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Get a modern PowerPoint  Presentation that is beautifully designed.  Easy to change colors, photos and Text.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 name="그림 개체 틀 2">
            <a:extLst>
              <a:ext uri="{FF2B5EF4-FFF2-40B4-BE49-F238E27FC236}">
                <a16:creationId xmlns:a16="http://schemas.microsoft.com/office/drawing/2014/main" id="{426C97A5-44EF-4BD4-99F9-C9031F4427ED}"/>
              </a:ext>
            </a:extLst>
          </p:cNvPr>
          <p:cNvSpPr>
            <a:spLocks noGrp="1"/>
          </p:cNvSpPr>
          <p:nvPr>
            <p:ph type="pic" idx="15"/>
          </p:nvPr>
        </p:nvSpPr>
        <p:spPr/>
      </p:sp>
      <p:sp>
        <p:nvSpPr>
          <p:cNvPr id="5" name="그림 개체 틀 4">
            <a:extLst>
              <a:ext uri="{FF2B5EF4-FFF2-40B4-BE49-F238E27FC236}">
                <a16:creationId xmlns:a16="http://schemas.microsoft.com/office/drawing/2014/main" id="{BFB0C31B-7E2D-49B2-8DC3-67DD5A5197BC}"/>
              </a:ext>
            </a:extLst>
          </p:cNvPr>
          <p:cNvSpPr>
            <a:spLocks noGrp="1"/>
          </p:cNvSpPr>
          <p:nvPr>
            <p:ph type="pic" idx="17"/>
          </p:nvPr>
        </p:nvSpPr>
        <p:spPr/>
      </p:sp>
      <p:sp>
        <p:nvSpPr>
          <p:cNvPr id="7" name="그림 개체 틀 6">
            <a:extLst>
              <a:ext uri="{FF2B5EF4-FFF2-40B4-BE49-F238E27FC236}">
                <a16:creationId xmlns:a16="http://schemas.microsoft.com/office/drawing/2014/main" id="{565FD790-F4DD-4CCC-B21B-1414EE1ADA07}"/>
              </a:ext>
            </a:extLst>
          </p:cNvPr>
          <p:cNvSpPr>
            <a:spLocks noGrp="1"/>
          </p:cNvSpPr>
          <p:nvPr>
            <p:ph type="pic" idx="19"/>
          </p:nvPr>
        </p:nvSpPr>
        <p:spPr/>
      </p:sp>
      <p:sp>
        <p:nvSpPr>
          <p:cNvPr id="11" name="그림 개체 틀 10">
            <a:extLst>
              <a:ext uri="{FF2B5EF4-FFF2-40B4-BE49-F238E27FC236}">
                <a16:creationId xmlns:a16="http://schemas.microsoft.com/office/drawing/2014/main" id="{FBDCD26C-4E43-4602-A895-1594FE135FA0}"/>
              </a:ext>
            </a:extLst>
          </p:cNvPr>
          <p:cNvSpPr>
            <a:spLocks noGrp="1"/>
          </p:cNvSpPr>
          <p:nvPr>
            <p:ph type="pic" idx="16"/>
          </p:nvPr>
        </p:nvSpPr>
        <p:spPr/>
      </p:sp>
    </p:spTree>
    <p:extLst>
      <p:ext uri="{BB962C8B-B14F-4D97-AF65-F5344CB8AC3E}">
        <p14:creationId xmlns:p14="http://schemas.microsoft.com/office/powerpoint/2010/main" val="196518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Oval 2"/>
          <p:cNvSpPr/>
          <p:nvPr/>
        </p:nvSpPr>
        <p:spPr>
          <a:xfrm>
            <a:off x="611560" y="2495731"/>
            <a:ext cx="1159017" cy="1159017"/>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Oval 3"/>
          <p:cNvSpPr/>
          <p:nvPr/>
        </p:nvSpPr>
        <p:spPr>
          <a:xfrm>
            <a:off x="3513584" y="2623792"/>
            <a:ext cx="914400" cy="914400"/>
          </a:xfrm>
          <a:prstGeom prst="ellipse">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
          <p:cNvSpPr/>
          <p:nvPr/>
        </p:nvSpPr>
        <p:spPr>
          <a:xfrm>
            <a:off x="5073600" y="1627695"/>
            <a:ext cx="733400" cy="733400"/>
          </a:xfrm>
          <a:prstGeom prst="ellipse">
            <a:avLst/>
          </a:prstGeom>
          <a:solidFill>
            <a:schemeClr val="accent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5"/>
          <p:cNvSpPr/>
          <p:nvPr/>
        </p:nvSpPr>
        <p:spPr>
          <a:xfrm>
            <a:off x="5402200" y="2714292"/>
            <a:ext cx="733400" cy="733400"/>
          </a:xfrm>
          <a:prstGeom prst="ellipse">
            <a:avLst/>
          </a:prstGeom>
          <a:solidFill>
            <a:schemeClr val="accent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p:cNvSpPr/>
          <p:nvPr/>
        </p:nvSpPr>
        <p:spPr>
          <a:xfrm>
            <a:off x="5073600" y="3787935"/>
            <a:ext cx="733400" cy="733400"/>
          </a:xfrm>
          <a:prstGeom prst="ellipse">
            <a:avLst/>
          </a:prstGeom>
          <a:solidFill>
            <a:schemeClr val="accent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Left-Right Arrow 7"/>
          <p:cNvSpPr/>
          <p:nvPr/>
        </p:nvSpPr>
        <p:spPr>
          <a:xfrm>
            <a:off x="2006271" y="2838676"/>
            <a:ext cx="1092122" cy="484632"/>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oup 8"/>
          <p:cNvGrpSpPr/>
          <p:nvPr/>
        </p:nvGrpSpPr>
        <p:grpSpPr>
          <a:xfrm>
            <a:off x="611560" y="1546378"/>
            <a:ext cx="2926034" cy="896034"/>
            <a:chOff x="3017859" y="4310610"/>
            <a:chExt cx="1870812" cy="896034"/>
          </a:xfrm>
        </p:grpSpPr>
        <p:sp>
          <p:nvSpPr>
            <p:cNvPr id="10" name="TextBox 9"/>
            <p:cNvSpPr txBox="1"/>
            <p:nvPr/>
          </p:nvSpPr>
          <p:spPr>
            <a:xfrm>
              <a:off x="3017859" y="4560313"/>
              <a:ext cx="1866815"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 name="TextBox 10"/>
            <p:cNvSpPr txBox="1"/>
            <p:nvPr/>
          </p:nvSpPr>
          <p:spPr>
            <a:xfrm>
              <a:off x="3017859" y="4310610"/>
              <a:ext cx="18708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2" name="Group 11"/>
          <p:cNvGrpSpPr/>
          <p:nvPr/>
        </p:nvGrpSpPr>
        <p:grpSpPr>
          <a:xfrm>
            <a:off x="825923" y="3706618"/>
            <a:ext cx="2926034" cy="896034"/>
            <a:chOff x="3017859" y="4310610"/>
            <a:chExt cx="1870812" cy="896034"/>
          </a:xfrm>
        </p:grpSpPr>
        <p:sp>
          <p:nvSpPr>
            <p:cNvPr id="13" name="TextBox 12"/>
            <p:cNvSpPr txBox="1"/>
            <p:nvPr/>
          </p:nvSpPr>
          <p:spPr>
            <a:xfrm>
              <a:off x="3017859" y="4560313"/>
              <a:ext cx="1866815"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4" name="TextBox 13"/>
            <p:cNvSpPr txBox="1"/>
            <p:nvPr/>
          </p:nvSpPr>
          <p:spPr>
            <a:xfrm>
              <a:off x="3017859" y="4310610"/>
              <a:ext cx="1870812"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6056580" y="1638711"/>
            <a:ext cx="2585980" cy="711368"/>
            <a:chOff x="3017859" y="4310610"/>
            <a:chExt cx="1870812" cy="711368"/>
          </a:xfrm>
        </p:grpSpPr>
        <p:sp>
          <p:nvSpPr>
            <p:cNvPr id="16" name="TextBox 15"/>
            <p:cNvSpPr txBox="1"/>
            <p:nvPr/>
          </p:nvSpPr>
          <p:spPr>
            <a:xfrm>
              <a:off x="3021856" y="4560313"/>
              <a:ext cx="186681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17" name="TextBox 16"/>
            <p:cNvSpPr txBox="1"/>
            <p:nvPr/>
          </p:nvSpPr>
          <p:spPr>
            <a:xfrm>
              <a:off x="3017859" y="4310610"/>
              <a:ext cx="18708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6450516" y="2718831"/>
            <a:ext cx="2585980" cy="711368"/>
            <a:chOff x="3017859" y="4310610"/>
            <a:chExt cx="1870812" cy="711368"/>
          </a:xfrm>
        </p:grpSpPr>
        <p:sp>
          <p:nvSpPr>
            <p:cNvPr id="19" name="TextBox 18"/>
            <p:cNvSpPr txBox="1"/>
            <p:nvPr/>
          </p:nvSpPr>
          <p:spPr>
            <a:xfrm>
              <a:off x="3021856" y="4560313"/>
              <a:ext cx="186681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20" name="TextBox 19"/>
            <p:cNvSpPr txBox="1"/>
            <p:nvPr/>
          </p:nvSpPr>
          <p:spPr>
            <a:xfrm>
              <a:off x="3017859" y="4310610"/>
              <a:ext cx="18708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6056580" y="3798951"/>
            <a:ext cx="2585980" cy="711368"/>
            <a:chOff x="3017859" y="4310610"/>
            <a:chExt cx="1870812" cy="711368"/>
          </a:xfrm>
        </p:grpSpPr>
        <p:sp>
          <p:nvSpPr>
            <p:cNvPr id="22" name="TextBox 21"/>
            <p:cNvSpPr txBox="1"/>
            <p:nvPr/>
          </p:nvSpPr>
          <p:spPr>
            <a:xfrm>
              <a:off x="3021856" y="4560313"/>
              <a:ext cx="186681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23" name="TextBox 22"/>
            <p:cNvSpPr txBox="1"/>
            <p:nvPr/>
          </p:nvSpPr>
          <p:spPr>
            <a:xfrm>
              <a:off x="3017859" y="4310610"/>
              <a:ext cx="18708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4" name="Bent Arrow 23"/>
          <p:cNvSpPr/>
          <p:nvPr/>
        </p:nvSpPr>
        <p:spPr>
          <a:xfrm>
            <a:off x="3907076" y="1823376"/>
            <a:ext cx="813816" cy="748373"/>
          </a:xfrm>
          <a:prstGeom prst="bentArrow">
            <a:avLst>
              <a:gd name="adj1" fmla="val 29249"/>
              <a:gd name="adj2" fmla="val 26593"/>
              <a:gd name="adj3" fmla="val 35625"/>
              <a:gd name="adj4" fmla="val 4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5" name="Bent Arrow 24"/>
          <p:cNvSpPr/>
          <p:nvPr/>
        </p:nvSpPr>
        <p:spPr>
          <a:xfrm flipV="1">
            <a:off x="3907076" y="3610859"/>
            <a:ext cx="813816" cy="748373"/>
          </a:xfrm>
          <a:prstGeom prst="bentArrow">
            <a:avLst>
              <a:gd name="adj1" fmla="val 29249"/>
              <a:gd name="adj2" fmla="val 26593"/>
              <a:gd name="adj3" fmla="val 35625"/>
              <a:gd name="adj4" fmla="val 4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Right Arrow 25"/>
          <p:cNvSpPr/>
          <p:nvPr/>
        </p:nvSpPr>
        <p:spPr>
          <a:xfrm>
            <a:off x="4558146" y="2838676"/>
            <a:ext cx="713893" cy="4846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30"/>
          <p:cNvSpPr>
            <a:spLocks noChangeAspect="1"/>
          </p:cNvSpPr>
          <p:nvPr/>
        </p:nvSpPr>
        <p:spPr>
          <a:xfrm>
            <a:off x="5647974" y="2935674"/>
            <a:ext cx="279951" cy="27913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7"/>
          <p:cNvSpPr>
            <a:spLocks noChangeAspect="1"/>
          </p:cNvSpPr>
          <p:nvPr/>
        </p:nvSpPr>
        <p:spPr>
          <a:xfrm>
            <a:off x="5288670" y="3993931"/>
            <a:ext cx="320500" cy="32049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Oval 21"/>
          <p:cNvSpPr>
            <a:spLocks noChangeAspect="1"/>
          </p:cNvSpPr>
          <p:nvPr/>
        </p:nvSpPr>
        <p:spPr>
          <a:xfrm>
            <a:off x="3758234" y="2873423"/>
            <a:ext cx="425099" cy="4286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ounded Rectangle 27"/>
          <p:cNvSpPr>
            <a:spLocks noChangeAspect="1"/>
          </p:cNvSpPr>
          <p:nvPr/>
        </p:nvSpPr>
        <p:spPr>
          <a:xfrm>
            <a:off x="5297079" y="1867558"/>
            <a:ext cx="309544" cy="23777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9"/>
          <p:cNvSpPr/>
          <p:nvPr/>
        </p:nvSpPr>
        <p:spPr>
          <a:xfrm>
            <a:off x="945173" y="2829744"/>
            <a:ext cx="491789" cy="49099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35249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7" name="Oval 6"/>
          <p:cNvSpPr/>
          <p:nvPr/>
        </p:nvSpPr>
        <p:spPr>
          <a:xfrm>
            <a:off x="6888093" y="3234464"/>
            <a:ext cx="1522245" cy="1506300"/>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4">
            <a:extLst>
              <a:ext uri="{FF2B5EF4-FFF2-40B4-BE49-F238E27FC236}">
                <a16:creationId xmlns:a16="http://schemas.microsoft.com/office/drawing/2014/main" id="{218FF43E-753A-4E81-9C6A-3F792AA46308}"/>
              </a:ext>
            </a:extLst>
          </p:cNvPr>
          <p:cNvGrpSpPr/>
          <p:nvPr/>
        </p:nvGrpSpPr>
        <p:grpSpPr>
          <a:xfrm>
            <a:off x="683568" y="1215648"/>
            <a:ext cx="2843918" cy="1897150"/>
            <a:chOff x="683568" y="1215648"/>
            <a:chExt cx="2843918" cy="1897150"/>
          </a:xfrm>
        </p:grpSpPr>
        <p:sp>
          <p:nvSpPr>
            <p:cNvPr id="4" name="Rectangle 9"/>
            <p:cNvSpPr/>
            <p:nvPr/>
          </p:nvSpPr>
          <p:spPr>
            <a:xfrm>
              <a:off x="683568" y="1275607"/>
              <a:ext cx="1714787" cy="171200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8" name="Group 7"/>
            <p:cNvGrpSpPr/>
            <p:nvPr/>
          </p:nvGrpSpPr>
          <p:grpSpPr>
            <a:xfrm>
              <a:off x="1560641" y="1215648"/>
              <a:ext cx="1966845" cy="1897150"/>
              <a:chOff x="1244285" y="137079"/>
              <a:chExt cx="3193518" cy="3080355"/>
            </a:xfrm>
            <a:solidFill>
              <a:schemeClr val="bg1">
                <a:lumMod val="65000"/>
              </a:schemeClr>
            </a:solidFill>
          </p:grpSpPr>
          <p:sp>
            <p:nvSpPr>
              <p:cNvPr id="9" name="Rectangle 8"/>
              <p:cNvSpPr/>
              <p:nvPr/>
            </p:nvSpPr>
            <p:spPr>
              <a:xfrm rot="18900000">
                <a:off x="3296344" y="1792669"/>
                <a:ext cx="528220" cy="1321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ound Same Side Corner Rectangle 9"/>
              <p:cNvSpPr/>
              <p:nvPr/>
            </p:nvSpPr>
            <p:spPr>
              <a:xfrm rot="8100000">
                <a:off x="3909641" y="2915594"/>
                <a:ext cx="528162" cy="301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onut 10"/>
              <p:cNvSpPr/>
              <p:nvPr/>
            </p:nvSpPr>
            <p:spPr>
              <a:xfrm>
                <a:off x="1244285" y="137079"/>
                <a:ext cx="2226071" cy="2226071"/>
              </a:xfrm>
              <a:prstGeom prst="donut">
                <a:avLst>
                  <a:gd name="adj" fmla="val 112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p:nvSpPr>
            <p:spPr>
              <a:xfrm>
                <a:off x="1570436" y="463230"/>
                <a:ext cx="1573768" cy="1573768"/>
              </a:xfrm>
              <a:prstGeom prst="blockArc">
                <a:avLst>
                  <a:gd name="adj1" fmla="val 15714950"/>
                  <a:gd name="adj2" fmla="val 161138"/>
                  <a:gd name="adj3" fmla="val 92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 name="Rectangle 9"/>
          <p:cNvSpPr/>
          <p:nvPr/>
        </p:nvSpPr>
        <p:spPr>
          <a:xfrm>
            <a:off x="4257582" y="1384613"/>
            <a:ext cx="612068" cy="61107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9"/>
          <p:cNvSpPr/>
          <p:nvPr/>
        </p:nvSpPr>
        <p:spPr>
          <a:xfrm>
            <a:off x="4265966" y="2317527"/>
            <a:ext cx="612068" cy="61107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6" name="Group 15"/>
          <p:cNvGrpSpPr/>
          <p:nvPr/>
        </p:nvGrpSpPr>
        <p:grpSpPr>
          <a:xfrm>
            <a:off x="5177096" y="1351541"/>
            <a:ext cx="3421994" cy="678692"/>
            <a:chOff x="803640" y="3362835"/>
            <a:chExt cx="2059657" cy="678692"/>
          </a:xfrm>
        </p:grpSpPr>
        <p:sp>
          <p:nvSpPr>
            <p:cNvPr id="17" name="TextBox 16"/>
            <p:cNvSpPr txBox="1"/>
            <p:nvPr/>
          </p:nvSpPr>
          <p:spPr>
            <a:xfrm>
              <a:off x="803640" y="3579862"/>
              <a:ext cx="2059657"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5177096" y="2283718"/>
            <a:ext cx="3421994" cy="678692"/>
            <a:chOff x="803640" y="3362835"/>
            <a:chExt cx="2059657" cy="678692"/>
          </a:xfrm>
        </p:grpSpPr>
        <p:sp>
          <p:nvSpPr>
            <p:cNvPr id="20" name="TextBox 19"/>
            <p:cNvSpPr txBox="1"/>
            <p:nvPr/>
          </p:nvSpPr>
          <p:spPr>
            <a:xfrm>
              <a:off x="803640" y="3579862"/>
              <a:ext cx="2059657"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 name="그룹 2">
            <a:extLst>
              <a:ext uri="{FF2B5EF4-FFF2-40B4-BE49-F238E27FC236}">
                <a16:creationId xmlns:a16="http://schemas.microsoft.com/office/drawing/2014/main" id="{3B6334AB-CD11-4C7D-91D8-156D4BF16052}"/>
              </a:ext>
            </a:extLst>
          </p:cNvPr>
          <p:cNvGrpSpPr/>
          <p:nvPr/>
        </p:nvGrpSpPr>
        <p:grpSpPr>
          <a:xfrm>
            <a:off x="323528" y="3433812"/>
            <a:ext cx="5970142" cy="1363152"/>
            <a:chOff x="323528" y="3433812"/>
            <a:chExt cx="5970142" cy="1363152"/>
          </a:xfrm>
        </p:grpSpPr>
        <p:sp>
          <p:nvSpPr>
            <p:cNvPr id="23" name="TextBox 22"/>
            <p:cNvSpPr txBox="1"/>
            <p:nvPr/>
          </p:nvSpPr>
          <p:spPr>
            <a:xfrm>
              <a:off x="323528" y="3781301"/>
              <a:ext cx="5970142" cy="1015663"/>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a:t>
              </a:r>
            </a:p>
          </p:txBody>
        </p:sp>
        <p:sp>
          <p:nvSpPr>
            <p:cNvPr id="24" name="Rectangle 23"/>
            <p:cNvSpPr/>
            <p:nvPr/>
          </p:nvSpPr>
          <p:spPr>
            <a:xfrm>
              <a:off x="323528" y="3433812"/>
              <a:ext cx="5970142" cy="276999"/>
            </a:xfrm>
            <a:prstGeom prst="rect">
              <a:avLst/>
            </a:prstGeom>
          </p:spPr>
          <p:txBody>
            <a:bodyPr wrap="square" anchor="ctr">
              <a:spAutoFit/>
            </a:bodyPr>
            <a:lstStyle/>
            <a:p>
              <a:pPr algn="r"/>
              <a:r>
                <a:rPr lang="en-US" altLang="ko-KR" sz="1200" b="1" dirty="0">
                  <a:solidFill>
                    <a:schemeClr val="tx1">
                      <a:lumMod val="75000"/>
                      <a:lumOff val="25000"/>
                    </a:schemeClr>
                  </a:solidFill>
                  <a:cs typeface="Arial" pitchFamily="34" charset="0"/>
                </a:rPr>
                <a:t>Easy to change colors, photos and Text.  </a:t>
              </a:r>
            </a:p>
          </p:txBody>
        </p:sp>
      </p:grpSp>
      <p:sp>
        <p:nvSpPr>
          <p:cNvPr id="25" name="Right Arrow 24"/>
          <p:cNvSpPr/>
          <p:nvPr/>
        </p:nvSpPr>
        <p:spPr>
          <a:xfrm>
            <a:off x="6569975" y="3329995"/>
            <a:ext cx="636235" cy="4846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5161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5" name="Rectangle 30"/>
          <p:cNvSpPr/>
          <p:nvPr/>
        </p:nvSpPr>
        <p:spPr>
          <a:xfrm>
            <a:off x="4788024" y="1761358"/>
            <a:ext cx="267169" cy="26638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e 24"/>
          <p:cNvSpPr/>
          <p:nvPr/>
        </p:nvSpPr>
        <p:spPr>
          <a:xfrm>
            <a:off x="4774688" y="3783024"/>
            <a:ext cx="316648" cy="31489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Oval 7"/>
          <p:cNvSpPr/>
          <p:nvPr/>
        </p:nvSpPr>
        <p:spPr>
          <a:xfrm>
            <a:off x="4758180" y="2747846"/>
            <a:ext cx="314186" cy="31418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TextBox 7"/>
          <p:cNvSpPr txBox="1"/>
          <p:nvPr/>
        </p:nvSpPr>
        <p:spPr>
          <a:xfrm>
            <a:off x="3110724" y="1761358"/>
            <a:ext cx="1461276" cy="276999"/>
          </a:xfrm>
          <a:prstGeom prst="rect">
            <a:avLst/>
          </a:prstGeom>
          <a:noFill/>
        </p:spPr>
        <p:txBody>
          <a:bodyPr wrap="square" rtlCol="0" anchor="ctr">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9" name="TextBox 8"/>
          <p:cNvSpPr txBox="1"/>
          <p:nvPr/>
        </p:nvSpPr>
        <p:spPr>
          <a:xfrm>
            <a:off x="3110724" y="2766439"/>
            <a:ext cx="1461276" cy="276999"/>
          </a:xfrm>
          <a:prstGeom prst="rect">
            <a:avLst/>
          </a:prstGeom>
          <a:noFill/>
        </p:spPr>
        <p:txBody>
          <a:bodyPr wrap="square" rtlCol="0" anchor="ctr">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0" name="TextBox 9"/>
          <p:cNvSpPr txBox="1"/>
          <p:nvPr/>
        </p:nvSpPr>
        <p:spPr>
          <a:xfrm>
            <a:off x="3110724" y="3800095"/>
            <a:ext cx="1461276" cy="276999"/>
          </a:xfrm>
          <a:prstGeom prst="rect">
            <a:avLst/>
          </a:prstGeom>
          <a:noFill/>
        </p:spPr>
        <p:txBody>
          <a:bodyPr wrap="square" rtlCol="0" anchor="ctr">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nvGrpSpPr>
          <p:cNvPr id="11" name="Group 10"/>
          <p:cNvGrpSpPr/>
          <p:nvPr/>
        </p:nvGrpSpPr>
        <p:grpSpPr>
          <a:xfrm>
            <a:off x="5432022" y="1488939"/>
            <a:ext cx="3256588" cy="863358"/>
            <a:chOff x="803640" y="3362835"/>
            <a:chExt cx="2059657" cy="863358"/>
          </a:xfrm>
        </p:grpSpPr>
        <p:sp>
          <p:nvSpPr>
            <p:cNvPr id="12" name="TextBox 11"/>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4" name="Group 13"/>
          <p:cNvGrpSpPr/>
          <p:nvPr/>
        </p:nvGrpSpPr>
        <p:grpSpPr>
          <a:xfrm>
            <a:off x="5432022" y="2492309"/>
            <a:ext cx="3256588"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5432022" y="3495679"/>
            <a:ext cx="3256588"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 name="그림 개체 틀 3">
            <a:extLst>
              <a:ext uri="{FF2B5EF4-FFF2-40B4-BE49-F238E27FC236}">
                <a16:creationId xmlns:a16="http://schemas.microsoft.com/office/drawing/2014/main" id="{8CC078DE-8AB7-4D8C-9683-3754B82A9650}"/>
              </a:ext>
            </a:extLst>
          </p:cNvPr>
          <p:cNvSpPr>
            <a:spLocks noGrp="1"/>
          </p:cNvSpPr>
          <p:nvPr>
            <p:ph type="pic" idx="1"/>
          </p:nvPr>
        </p:nvSpPr>
        <p:spPr/>
      </p:sp>
    </p:spTree>
    <p:extLst>
      <p:ext uri="{BB962C8B-B14F-4D97-AF65-F5344CB8AC3E}">
        <p14:creationId xmlns:p14="http://schemas.microsoft.com/office/powerpoint/2010/main" val="331893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443494" y="1448703"/>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5947550" y="3162925"/>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5947550" y="2305814"/>
            <a:ext cx="648072" cy="64807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p:cNvSpPr/>
          <p:nvPr/>
        </p:nvSpPr>
        <p:spPr>
          <a:xfrm>
            <a:off x="5443494" y="4020037"/>
            <a:ext cx="648072" cy="6480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9"/>
          <p:cNvSpPr/>
          <p:nvPr/>
        </p:nvSpPr>
        <p:spPr>
          <a:xfrm>
            <a:off x="6110259" y="2478833"/>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6"/>
          <p:cNvSpPr/>
          <p:nvPr/>
        </p:nvSpPr>
        <p:spPr>
          <a:xfrm rot="2700000">
            <a:off x="6149362" y="326783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15"/>
          <p:cNvSpPr/>
          <p:nvPr/>
        </p:nvSpPr>
        <p:spPr>
          <a:xfrm rot="16200000">
            <a:off x="5590153" y="1580736"/>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ound Same Side Corner Rectangle 6"/>
          <p:cNvSpPr>
            <a:spLocks noChangeAspect="1"/>
          </p:cNvSpPr>
          <p:nvPr/>
        </p:nvSpPr>
        <p:spPr>
          <a:xfrm rot="2700000">
            <a:off x="5712808" y="4124686"/>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16" name="Straight Connector 15"/>
          <p:cNvCxnSpPr>
            <a:endCxn id="8" idx="3"/>
          </p:cNvCxnSpPr>
          <p:nvPr/>
        </p:nvCxnSpPr>
        <p:spPr>
          <a:xfrm flipV="1">
            <a:off x="4571999" y="2001867"/>
            <a:ext cx="966403" cy="95201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0" idx="2"/>
          </p:cNvCxnSpPr>
          <p:nvPr/>
        </p:nvCxnSpPr>
        <p:spPr>
          <a:xfrm flipV="1">
            <a:off x="4571999" y="2629850"/>
            <a:ext cx="1375551" cy="3240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1" idx="1"/>
          </p:cNvCxnSpPr>
          <p:nvPr/>
        </p:nvCxnSpPr>
        <p:spPr>
          <a:xfrm>
            <a:off x="4571999" y="2953886"/>
            <a:ext cx="966403" cy="116105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9" idx="2"/>
          </p:cNvCxnSpPr>
          <p:nvPr/>
        </p:nvCxnSpPr>
        <p:spPr>
          <a:xfrm>
            <a:off x="4571999" y="2953886"/>
            <a:ext cx="1375551" cy="53307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flipH="1">
            <a:off x="3052433" y="1448703"/>
            <a:ext cx="648072" cy="6480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Oval 22"/>
          <p:cNvSpPr/>
          <p:nvPr/>
        </p:nvSpPr>
        <p:spPr>
          <a:xfrm flipH="1">
            <a:off x="2548377" y="3162925"/>
            <a:ext cx="648072" cy="64807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23"/>
          <p:cNvSpPr/>
          <p:nvPr/>
        </p:nvSpPr>
        <p:spPr>
          <a:xfrm flipH="1">
            <a:off x="2548377" y="23058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Oval 24"/>
          <p:cNvSpPr/>
          <p:nvPr/>
        </p:nvSpPr>
        <p:spPr>
          <a:xfrm flipH="1">
            <a:off x="3052433" y="40200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9"/>
          <p:cNvSpPr/>
          <p:nvPr/>
        </p:nvSpPr>
        <p:spPr>
          <a:xfrm flipH="1">
            <a:off x="2711085" y="2478833"/>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16"/>
          <p:cNvSpPr/>
          <p:nvPr/>
        </p:nvSpPr>
        <p:spPr>
          <a:xfrm rot="18900000" flipH="1">
            <a:off x="2750189" y="326783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Parallelogram 15"/>
          <p:cNvSpPr/>
          <p:nvPr/>
        </p:nvSpPr>
        <p:spPr>
          <a:xfrm rot="5400000" flipH="1">
            <a:off x="3199093" y="1580736"/>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ound Same Side Corner Rectangle 6"/>
          <p:cNvSpPr>
            <a:spLocks noChangeAspect="1"/>
          </p:cNvSpPr>
          <p:nvPr/>
        </p:nvSpPr>
        <p:spPr>
          <a:xfrm rot="18900000" flipH="1">
            <a:off x="3321747" y="4124686"/>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30" name="Straight Connector 29"/>
          <p:cNvCxnSpPr>
            <a:endCxn id="22" idx="3"/>
          </p:cNvCxnSpPr>
          <p:nvPr/>
        </p:nvCxnSpPr>
        <p:spPr>
          <a:xfrm flipH="1" flipV="1">
            <a:off x="3605597" y="2001867"/>
            <a:ext cx="966403" cy="95201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4" idx="2"/>
          </p:cNvCxnSpPr>
          <p:nvPr/>
        </p:nvCxnSpPr>
        <p:spPr>
          <a:xfrm flipH="1" flipV="1">
            <a:off x="3196449" y="2629850"/>
            <a:ext cx="1375551" cy="3240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5" idx="1"/>
          </p:cNvCxnSpPr>
          <p:nvPr/>
        </p:nvCxnSpPr>
        <p:spPr>
          <a:xfrm flipH="1">
            <a:off x="3605597" y="2953886"/>
            <a:ext cx="966403" cy="116105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3" idx="2"/>
          </p:cNvCxnSpPr>
          <p:nvPr/>
        </p:nvCxnSpPr>
        <p:spPr>
          <a:xfrm flipH="1">
            <a:off x="3196449" y="2953886"/>
            <a:ext cx="1375551" cy="53307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5" name="Rectangle 9"/>
          <p:cNvSpPr/>
          <p:nvPr/>
        </p:nvSpPr>
        <p:spPr>
          <a:xfrm>
            <a:off x="3933081" y="1923678"/>
            <a:ext cx="1277837" cy="2448272"/>
          </a:xfrm>
          <a:custGeom>
            <a:avLst/>
            <a:gdLst/>
            <a:ahLst/>
            <a:cxnLst/>
            <a:rect l="l" t="t" r="r" b="b"/>
            <a:pathLst>
              <a:path w="1714787" h="3285446">
                <a:moveTo>
                  <a:pt x="780580" y="1757086"/>
                </a:moveTo>
                <a:lnTo>
                  <a:pt x="780580" y="2998214"/>
                </a:lnTo>
                <a:cubicBezTo>
                  <a:pt x="780580" y="3015344"/>
                  <a:pt x="794467" y="3029231"/>
                  <a:pt x="811597" y="3029231"/>
                </a:cubicBezTo>
                <a:cubicBezTo>
                  <a:pt x="828727" y="3029231"/>
                  <a:pt x="842614" y="3015344"/>
                  <a:pt x="842614" y="2998214"/>
                </a:cubicBezTo>
                <a:lnTo>
                  <a:pt x="842615" y="1763031"/>
                </a:lnTo>
                <a:close/>
                <a:moveTo>
                  <a:pt x="860525" y="341259"/>
                </a:moveTo>
                <a:lnTo>
                  <a:pt x="1415147" y="895881"/>
                </a:lnTo>
                <a:lnTo>
                  <a:pt x="1415147" y="895881"/>
                </a:lnTo>
                <a:lnTo>
                  <a:pt x="1415147" y="1712000"/>
                </a:lnTo>
                <a:lnTo>
                  <a:pt x="1070351" y="1712000"/>
                </a:lnTo>
                <a:lnTo>
                  <a:pt x="1070351" y="1709551"/>
                </a:lnTo>
                <a:cubicBezTo>
                  <a:pt x="1060605" y="1716901"/>
                  <a:pt x="1049729" y="1721930"/>
                  <a:pt x="1038710" y="1726516"/>
                </a:cubicBezTo>
                <a:lnTo>
                  <a:pt x="1107655" y="1726516"/>
                </a:lnTo>
                <a:cubicBezTo>
                  <a:pt x="1136752" y="1726516"/>
                  <a:pt x="1160339" y="1750103"/>
                  <a:pt x="1160339" y="1779199"/>
                </a:cubicBezTo>
                <a:lnTo>
                  <a:pt x="1160339" y="1901614"/>
                </a:lnTo>
                <a:cubicBezTo>
                  <a:pt x="1160339" y="1930711"/>
                  <a:pt x="1136752" y="1954298"/>
                  <a:pt x="1107655" y="1954298"/>
                </a:cubicBezTo>
                <a:lnTo>
                  <a:pt x="1008038" y="1954298"/>
                </a:lnTo>
                <a:lnTo>
                  <a:pt x="1008037" y="1995659"/>
                </a:lnTo>
                <a:lnTo>
                  <a:pt x="1077617" y="1995659"/>
                </a:lnTo>
                <a:lnTo>
                  <a:pt x="1077617" y="2054907"/>
                </a:lnTo>
                <a:lnTo>
                  <a:pt x="1008038" y="2054907"/>
                </a:lnTo>
                <a:lnTo>
                  <a:pt x="1008038" y="2078380"/>
                </a:lnTo>
                <a:lnTo>
                  <a:pt x="1079187" y="2078380"/>
                </a:lnTo>
                <a:lnTo>
                  <a:pt x="1079186" y="2213635"/>
                </a:lnTo>
                <a:lnTo>
                  <a:pt x="1008038" y="2213635"/>
                </a:lnTo>
                <a:lnTo>
                  <a:pt x="1008037" y="2243824"/>
                </a:lnTo>
                <a:lnTo>
                  <a:pt x="1079187" y="2243824"/>
                </a:lnTo>
                <a:lnTo>
                  <a:pt x="1079187" y="2379076"/>
                </a:lnTo>
                <a:lnTo>
                  <a:pt x="1008037" y="2379076"/>
                </a:lnTo>
                <a:lnTo>
                  <a:pt x="1008038" y="2432738"/>
                </a:lnTo>
                <a:lnTo>
                  <a:pt x="1079186" y="2432738"/>
                </a:lnTo>
                <a:lnTo>
                  <a:pt x="1079186" y="2491985"/>
                </a:lnTo>
                <a:lnTo>
                  <a:pt x="1008038" y="2491985"/>
                </a:lnTo>
                <a:lnTo>
                  <a:pt x="1008037" y="2533348"/>
                </a:lnTo>
                <a:lnTo>
                  <a:pt x="1079186" y="2533348"/>
                </a:lnTo>
                <a:lnTo>
                  <a:pt x="1079186" y="2663015"/>
                </a:lnTo>
                <a:lnTo>
                  <a:pt x="1008038" y="2663015"/>
                </a:lnTo>
                <a:lnTo>
                  <a:pt x="1008038" y="2698790"/>
                </a:lnTo>
                <a:lnTo>
                  <a:pt x="1079187" y="2698790"/>
                </a:lnTo>
                <a:lnTo>
                  <a:pt x="1079187" y="2822872"/>
                </a:lnTo>
                <a:lnTo>
                  <a:pt x="1008037" y="2822872"/>
                </a:lnTo>
                <a:lnTo>
                  <a:pt x="1008037" y="2876935"/>
                </a:lnTo>
                <a:lnTo>
                  <a:pt x="1079187" y="2876936"/>
                </a:lnTo>
                <a:lnTo>
                  <a:pt x="1079187" y="3001017"/>
                </a:lnTo>
                <a:lnTo>
                  <a:pt x="1070808" y="3001017"/>
                </a:lnTo>
                <a:lnTo>
                  <a:pt x="1077617" y="3004265"/>
                </a:lnTo>
                <a:lnTo>
                  <a:pt x="969155" y="3126069"/>
                </a:lnTo>
                <a:lnTo>
                  <a:pt x="839698" y="3285446"/>
                </a:lnTo>
                <a:lnTo>
                  <a:pt x="679497" y="3082116"/>
                </a:lnTo>
                <a:lnTo>
                  <a:pt x="677189" y="3082116"/>
                </a:lnTo>
                <a:lnTo>
                  <a:pt x="677189" y="3079186"/>
                </a:lnTo>
                <a:lnTo>
                  <a:pt x="675815" y="3077443"/>
                </a:lnTo>
                <a:lnTo>
                  <a:pt x="677189" y="3077452"/>
                </a:lnTo>
                <a:lnTo>
                  <a:pt x="677190" y="1729995"/>
                </a:lnTo>
                <a:lnTo>
                  <a:pt x="642460" y="1712000"/>
                </a:lnTo>
                <a:lnTo>
                  <a:pt x="305902" y="1712000"/>
                </a:lnTo>
                <a:lnTo>
                  <a:pt x="305902" y="895881"/>
                </a:lnTo>
                <a:lnTo>
                  <a:pt x="305903" y="895881"/>
                </a:lnTo>
                <a:close/>
                <a:moveTo>
                  <a:pt x="270905" y="65171"/>
                </a:moveTo>
                <a:lnTo>
                  <a:pt x="500403" y="65171"/>
                </a:lnTo>
                <a:lnTo>
                  <a:pt x="500403" y="288199"/>
                </a:lnTo>
                <a:lnTo>
                  <a:pt x="270905" y="517697"/>
                </a:lnTo>
                <a:close/>
                <a:moveTo>
                  <a:pt x="860526" y="3771"/>
                </a:moveTo>
                <a:lnTo>
                  <a:pt x="1714787" y="895880"/>
                </a:lnTo>
                <a:lnTo>
                  <a:pt x="1540680" y="895880"/>
                </a:lnTo>
                <a:lnTo>
                  <a:pt x="860526" y="185592"/>
                </a:lnTo>
                <a:close/>
                <a:moveTo>
                  <a:pt x="860525" y="0"/>
                </a:moveTo>
                <a:lnTo>
                  <a:pt x="860525" y="181821"/>
                </a:lnTo>
                <a:lnTo>
                  <a:pt x="175384" y="892109"/>
                </a:lnTo>
                <a:lnTo>
                  <a:pt x="0" y="892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4" name="Group 33"/>
          <p:cNvGrpSpPr/>
          <p:nvPr/>
        </p:nvGrpSpPr>
        <p:grpSpPr>
          <a:xfrm>
            <a:off x="6732240" y="2290637"/>
            <a:ext cx="2304256" cy="678692"/>
            <a:chOff x="803640" y="3362835"/>
            <a:chExt cx="2059657" cy="678692"/>
          </a:xfrm>
        </p:grpSpPr>
        <p:sp>
          <p:nvSpPr>
            <p:cNvPr id="35" name="TextBox 34"/>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36" name="TextBox 35"/>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37" name="Group 36"/>
          <p:cNvGrpSpPr/>
          <p:nvPr/>
        </p:nvGrpSpPr>
        <p:grpSpPr>
          <a:xfrm>
            <a:off x="6732240" y="3147880"/>
            <a:ext cx="2304256" cy="678692"/>
            <a:chOff x="803640" y="3362835"/>
            <a:chExt cx="2059657" cy="678692"/>
          </a:xfrm>
        </p:grpSpPr>
        <p:sp>
          <p:nvSpPr>
            <p:cNvPr id="38" name="TextBox 37"/>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39" name="TextBox 38"/>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40" name="Group 39"/>
          <p:cNvGrpSpPr/>
          <p:nvPr/>
        </p:nvGrpSpPr>
        <p:grpSpPr>
          <a:xfrm>
            <a:off x="6271586" y="4005124"/>
            <a:ext cx="2304256" cy="678692"/>
            <a:chOff x="803640" y="3362835"/>
            <a:chExt cx="2059657" cy="678692"/>
          </a:xfrm>
        </p:grpSpPr>
        <p:sp>
          <p:nvSpPr>
            <p:cNvPr id="41" name="TextBox 40"/>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42" name="TextBox 41"/>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43" name="Group 42"/>
          <p:cNvGrpSpPr/>
          <p:nvPr/>
        </p:nvGrpSpPr>
        <p:grpSpPr>
          <a:xfrm>
            <a:off x="6271586" y="1433394"/>
            <a:ext cx="2304256" cy="678692"/>
            <a:chOff x="803640" y="3362835"/>
            <a:chExt cx="2059657" cy="678692"/>
          </a:xfrm>
        </p:grpSpPr>
        <p:sp>
          <p:nvSpPr>
            <p:cNvPr id="44" name="TextBox 43"/>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45" name="TextBox 44"/>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46" name="Group 45"/>
          <p:cNvGrpSpPr/>
          <p:nvPr/>
        </p:nvGrpSpPr>
        <p:grpSpPr>
          <a:xfrm>
            <a:off x="136079" y="2305946"/>
            <a:ext cx="2304256" cy="678692"/>
            <a:chOff x="803640" y="3362835"/>
            <a:chExt cx="2059657" cy="678692"/>
          </a:xfrm>
        </p:grpSpPr>
        <p:sp>
          <p:nvSpPr>
            <p:cNvPr id="47" name="TextBox 46"/>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48" name="TextBox 47"/>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49" name="Group 48"/>
          <p:cNvGrpSpPr/>
          <p:nvPr/>
        </p:nvGrpSpPr>
        <p:grpSpPr>
          <a:xfrm>
            <a:off x="136079" y="3163189"/>
            <a:ext cx="2304256" cy="678692"/>
            <a:chOff x="803640" y="3362835"/>
            <a:chExt cx="2059657" cy="678692"/>
          </a:xfrm>
        </p:grpSpPr>
        <p:sp>
          <p:nvSpPr>
            <p:cNvPr id="50" name="TextBox 49"/>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51" name="TextBox 50"/>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52" name="Group 51"/>
          <p:cNvGrpSpPr/>
          <p:nvPr/>
        </p:nvGrpSpPr>
        <p:grpSpPr>
          <a:xfrm>
            <a:off x="611560" y="4020433"/>
            <a:ext cx="2304256" cy="678692"/>
            <a:chOff x="803640" y="3362835"/>
            <a:chExt cx="2059657" cy="678692"/>
          </a:xfrm>
        </p:grpSpPr>
        <p:sp>
          <p:nvSpPr>
            <p:cNvPr id="53" name="TextBox 52"/>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54" name="TextBox 53"/>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grpSp>
        <p:nvGrpSpPr>
          <p:cNvPr id="55" name="Group 54"/>
          <p:cNvGrpSpPr/>
          <p:nvPr/>
        </p:nvGrpSpPr>
        <p:grpSpPr>
          <a:xfrm>
            <a:off x="611560" y="1448703"/>
            <a:ext cx="2304256" cy="678692"/>
            <a:chOff x="803640" y="3362835"/>
            <a:chExt cx="2059657" cy="678692"/>
          </a:xfrm>
        </p:grpSpPr>
        <p:sp>
          <p:nvSpPr>
            <p:cNvPr id="56" name="TextBox 55"/>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Easy to change colors, photos and Text.  </a:t>
              </a:r>
            </a:p>
          </p:txBody>
        </p:sp>
        <p:sp>
          <p:nvSpPr>
            <p:cNvPr id="57" name="TextBox 56"/>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latin typeface="Arial" pitchFamily="34" charset="0"/>
                  <a:cs typeface="Arial" pitchFamily="34" charset="0"/>
                </a:rPr>
                <a:t>Your Text  Here</a:t>
              </a:r>
              <a:endParaRPr lang="ko-KR" altLang="en-US" sz="1200" b="1" dirty="0">
                <a:solidFill>
                  <a:schemeClr val="tx1">
                    <a:lumMod val="75000"/>
                    <a:lumOff val="25000"/>
                  </a:schemeClr>
                </a:solidFill>
                <a:latin typeface="Arial" pitchFamily="34" charset="0"/>
                <a:cs typeface="Arial" pitchFamily="34" charset="0"/>
              </a:endParaRPr>
            </a:p>
          </p:txBody>
        </p:sp>
      </p:grpSp>
    </p:spTree>
    <p:extLst>
      <p:ext uri="{BB962C8B-B14F-4D97-AF65-F5344CB8AC3E}">
        <p14:creationId xmlns:p14="http://schemas.microsoft.com/office/powerpoint/2010/main" val="280864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3"/>
          <p:cNvSpPr txBox="1">
            <a:spLocks/>
          </p:cNvSpPr>
          <p:nvPr/>
        </p:nvSpPr>
        <p:spPr>
          <a:xfrm>
            <a:off x="388034" y="3731829"/>
            <a:ext cx="3816424" cy="117039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tx1">
                    <a:lumMod val="75000"/>
                    <a:lumOff val="25000"/>
                  </a:schemeClr>
                </a:solidFill>
                <a:latin typeface="+mj-lt"/>
                <a:cs typeface="Arial" pitchFamily="34" charset="0"/>
              </a:rPr>
              <a:t>Simple </a:t>
            </a:r>
            <a:r>
              <a:rPr lang="en-US" altLang="ko-KR" sz="2400" b="1" dirty="0">
                <a:solidFill>
                  <a:schemeClr val="accent1"/>
                </a:solidFill>
                <a:latin typeface="+mj-lt"/>
                <a:cs typeface="Arial" pitchFamily="34" charset="0"/>
              </a:rPr>
              <a:t>Portfolio </a:t>
            </a:r>
          </a:p>
          <a:p>
            <a:pPr marL="0" indent="0">
              <a:lnSpc>
                <a:spcPct val="110000"/>
              </a:lnSpc>
              <a:buNone/>
            </a:pPr>
            <a:r>
              <a:rPr lang="en-US" altLang="ko-KR" sz="2400" b="1" dirty="0">
                <a:solidFill>
                  <a:schemeClr val="accent1"/>
                </a:solidFill>
                <a:latin typeface="+mj-lt"/>
                <a:cs typeface="Arial" pitchFamily="34" charset="0"/>
              </a:rPr>
              <a:t>Presentation</a:t>
            </a:r>
            <a:r>
              <a:rPr lang="ko-KR" altLang="en-US" sz="2400" b="1" dirty="0">
                <a:solidFill>
                  <a:schemeClr val="accent1"/>
                </a:solidFill>
                <a:latin typeface="+mj-lt"/>
                <a:cs typeface="Arial" pitchFamily="34" charset="0"/>
              </a:rPr>
              <a:t> </a:t>
            </a:r>
            <a:r>
              <a:rPr lang="en-US" altLang="ko-KR" sz="2400" b="1" dirty="0">
                <a:solidFill>
                  <a:schemeClr val="tx1">
                    <a:lumMod val="75000"/>
                    <a:lumOff val="25000"/>
                  </a:schemeClr>
                </a:solidFill>
                <a:latin typeface="+mj-lt"/>
                <a:cs typeface="Arial" pitchFamily="34" charset="0"/>
              </a:rPr>
              <a:t>Designed</a:t>
            </a:r>
          </a:p>
        </p:txBody>
      </p:sp>
      <p:sp>
        <p:nvSpPr>
          <p:cNvPr id="10" name="TextBox 9"/>
          <p:cNvSpPr txBox="1"/>
          <p:nvPr/>
        </p:nvSpPr>
        <p:spPr>
          <a:xfrm>
            <a:off x="4204458" y="3731380"/>
            <a:ext cx="4327982" cy="1200329"/>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Easy to change colors, photos and Text. </a:t>
            </a:r>
          </a:p>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Easy to change colors, photos and Text. </a:t>
            </a:r>
          </a:p>
        </p:txBody>
      </p:sp>
      <p:sp>
        <p:nvSpPr>
          <p:cNvPr id="3" name="그림 개체 틀 2">
            <a:extLst>
              <a:ext uri="{FF2B5EF4-FFF2-40B4-BE49-F238E27FC236}">
                <a16:creationId xmlns:a16="http://schemas.microsoft.com/office/drawing/2014/main" id="{58A42518-DF7B-4708-B46D-6434CB8A4C32}"/>
              </a:ext>
            </a:extLst>
          </p:cNvPr>
          <p:cNvSpPr>
            <a:spLocks noGrp="1"/>
          </p:cNvSpPr>
          <p:nvPr>
            <p:ph type="pic" idx="13"/>
          </p:nvPr>
        </p:nvSpPr>
        <p:spPr/>
      </p:sp>
      <p:sp>
        <p:nvSpPr>
          <p:cNvPr id="5" name="그림 개체 틀 4">
            <a:extLst>
              <a:ext uri="{FF2B5EF4-FFF2-40B4-BE49-F238E27FC236}">
                <a16:creationId xmlns:a16="http://schemas.microsoft.com/office/drawing/2014/main" id="{194E1627-799D-4FD9-AE3B-98D052016E04}"/>
              </a:ext>
            </a:extLst>
          </p:cNvPr>
          <p:cNvSpPr>
            <a:spLocks noGrp="1"/>
          </p:cNvSpPr>
          <p:nvPr>
            <p:ph type="pic" idx="14"/>
          </p:nvPr>
        </p:nvSpPr>
        <p:spPr/>
      </p:sp>
      <p:sp>
        <p:nvSpPr>
          <p:cNvPr id="7" name="그림 개체 틀 6">
            <a:extLst>
              <a:ext uri="{FF2B5EF4-FFF2-40B4-BE49-F238E27FC236}">
                <a16:creationId xmlns:a16="http://schemas.microsoft.com/office/drawing/2014/main" id="{70C1F020-DA84-435B-9850-B73E107D73BD}"/>
              </a:ext>
            </a:extLst>
          </p:cNvPr>
          <p:cNvSpPr>
            <a:spLocks noGrp="1"/>
          </p:cNvSpPr>
          <p:nvPr>
            <p:ph type="pic" idx="16"/>
          </p:nvPr>
        </p:nvSpPr>
        <p:spPr/>
      </p:sp>
      <p:sp>
        <p:nvSpPr>
          <p:cNvPr id="16" name="그림 개체 틀 15">
            <a:extLst>
              <a:ext uri="{FF2B5EF4-FFF2-40B4-BE49-F238E27FC236}">
                <a16:creationId xmlns:a16="http://schemas.microsoft.com/office/drawing/2014/main" id="{80686066-2CC9-4B85-ACA9-58F3E9F4A875}"/>
              </a:ext>
            </a:extLst>
          </p:cNvPr>
          <p:cNvSpPr>
            <a:spLocks noGrp="1"/>
          </p:cNvSpPr>
          <p:nvPr>
            <p:ph type="pic" idx="17"/>
          </p:nvPr>
        </p:nvSpPr>
        <p:spPr/>
      </p:sp>
      <p:sp>
        <p:nvSpPr>
          <p:cNvPr id="18" name="그림 개체 틀 17">
            <a:extLst>
              <a:ext uri="{FF2B5EF4-FFF2-40B4-BE49-F238E27FC236}">
                <a16:creationId xmlns:a16="http://schemas.microsoft.com/office/drawing/2014/main" id="{7834F182-4569-4605-9AA4-CC3D25A3D692}"/>
              </a:ext>
            </a:extLst>
          </p:cNvPr>
          <p:cNvSpPr>
            <a:spLocks noGrp="1"/>
          </p:cNvSpPr>
          <p:nvPr>
            <p:ph type="pic" idx="12"/>
          </p:nvPr>
        </p:nvSpPr>
        <p:spPr/>
      </p:sp>
    </p:spTree>
    <p:extLst>
      <p:ext uri="{BB962C8B-B14F-4D97-AF65-F5344CB8AC3E}">
        <p14:creationId xmlns:p14="http://schemas.microsoft.com/office/powerpoint/2010/main" val="268377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5">
            <a:extLst>
              <a:ext uri="{FF2B5EF4-FFF2-40B4-BE49-F238E27FC236}">
                <a16:creationId xmlns:a16="http://schemas.microsoft.com/office/drawing/2014/main" id="{B1E31FF6-BCCE-4D17-A2B0-42503123C3DD}"/>
              </a:ext>
            </a:extLst>
          </p:cNvPr>
          <p:cNvGraphicFramePr/>
          <p:nvPr>
            <p:extLst>
              <p:ext uri="{D42A27DB-BD31-4B8C-83A1-F6EECF244321}">
                <p14:modId xmlns:p14="http://schemas.microsoft.com/office/powerpoint/2010/main" val="2568249243"/>
              </p:ext>
            </p:extLst>
          </p:nvPr>
        </p:nvGraphicFramePr>
        <p:xfrm>
          <a:off x="5383620" y="2776205"/>
          <a:ext cx="1354911" cy="1224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5">
            <a:extLst>
              <a:ext uri="{FF2B5EF4-FFF2-40B4-BE49-F238E27FC236}">
                <a16:creationId xmlns:a16="http://schemas.microsoft.com/office/drawing/2014/main" id="{55F8720C-EBEF-4325-A2E3-4354DF627096}"/>
              </a:ext>
            </a:extLst>
          </p:cNvPr>
          <p:cNvGraphicFramePr/>
          <p:nvPr>
            <p:extLst>
              <p:ext uri="{D42A27DB-BD31-4B8C-83A1-F6EECF244321}">
                <p14:modId xmlns:p14="http://schemas.microsoft.com/office/powerpoint/2010/main" val="1799460070"/>
              </p:ext>
            </p:extLst>
          </p:nvPr>
        </p:nvGraphicFramePr>
        <p:xfrm>
          <a:off x="7147128" y="2776205"/>
          <a:ext cx="1354911" cy="1224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925061833"/>
              </p:ext>
            </p:extLst>
          </p:nvPr>
        </p:nvGraphicFramePr>
        <p:xfrm>
          <a:off x="3606512" y="2776205"/>
          <a:ext cx="1354911" cy="122413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rapezoid 22"/>
          <p:cNvSpPr/>
          <p:nvPr/>
        </p:nvSpPr>
        <p:spPr>
          <a:xfrm>
            <a:off x="7047511" y="1455052"/>
            <a:ext cx="1526946" cy="77678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 name="Freeform 3"/>
          <p:cNvSpPr/>
          <p:nvPr/>
        </p:nvSpPr>
        <p:spPr>
          <a:xfrm>
            <a:off x="5576249" y="1372086"/>
            <a:ext cx="942454" cy="96630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5" name="Rounded Rectangle 25"/>
          <p:cNvSpPr/>
          <p:nvPr/>
        </p:nvSpPr>
        <p:spPr>
          <a:xfrm>
            <a:off x="3707904" y="1433076"/>
            <a:ext cx="1152128" cy="84432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9" name="TextBox 8"/>
          <p:cNvSpPr txBox="1"/>
          <p:nvPr/>
        </p:nvSpPr>
        <p:spPr>
          <a:xfrm>
            <a:off x="3845460" y="3146558"/>
            <a:ext cx="877014"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55%</a:t>
            </a:r>
            <a:endParaRPr lang="ko-KR" altLang="en-US" sz="2400" b="1" dirty="0">
              <a:solidFill>
                <a:schemeClr val="tx1">
                  <a:lumMod val="75000"/>
                  <a:lumOff val="25000"/>
                </a:schemeClr>
              </a:solidFill>
              <a:cs typeface="Arial" pitchFamily="34" charset="0"/>
            </a:endParaRPr>
          </a:p>
        </p:txBody>
      </p:sp>
      <p:sp>
        <p:nvSpPr>
          <p:cNvPr id="10" name="TextBox 9"/>
          <p:cNvSpPr txBox="1"/>
          <p:nvPr/>
        </p:nvSpPr>
        <p:spPr>
          <a:xfrm>
            <a:off x="5608969" y="3146558"/>
            <a:ext cx="877014"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60%</a:t>
            </a:r>
            <a:endParaRPr lang="ko-KR" altLang="en-US" sz="2400" b="1" dirty="0">
              <a:solidFill>
                <a:schemeClr val="tx1">
                  <a:lumMod val="75000"/>
                  <a:lumOff val="25000"/>
                </a:schemeClr>
              </a:solidFill>
              <a:cs typeface="Arial" pitchFamily="34" charset="0"/>
            </a:endParaRPr>
          </a:p>
        </p:txBody>
      </p:sp>
      <p:sp>
        <p:nvSpPr>
          <p:cNvPr id="11" name="TextBox 10"/>
          <p:cNvSpPr txBox="1"/>
          <p:nvPr/>
        </p:nvSpPr>
        <p:spPr>
          <a:xfrm>
            <a:off x="7372477" y="3121474"/>
            <a:ext cx="877014"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35%</a:t>
            </a:r>
            <a:endParaRPr lang="ko-KR" altLang="en-US" sz="2400" b="1" dirty="0">
              <a:solidFill>
                <a:schemeClr val="tx1">
                  <a:lumMod val="75000"/>
                  <a:lumOff val="25000"/>
                </a:schemeClr>
              </a:solidFill>
              <a:cs typeface="Arial" pitchFamily="34" charset="0"/>
            </a:endParaRPr>
          </a:p>
        </p:txBody>
      </p:sp>
      <p:sp>
        <p:nvSpPr>
          <p:cNvPr id="12" name="TextBox 11"/>
          <p:cNvSpPr txBox="1"/>
          <p:nvPr/>
        </p:nvSpPr>
        <p:spPr>
          <a:xfrm>
            <a:off x="611560" y="1300078"/>
            <a:ext cx="2952328" cy="584775"/>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Modern  PowerPoint  Presentation</a:t>
            </a:r>
            <a:endParaRPr lang="ko-KR" altLang="en-US" sz="1600" b="1" dirty="0">
              <a:solidFill>
                <a:schemeClr val="tx1">
                  <a:lumMod val="75000"/>
                  <a:lumOff val="25000"/>
                </a:schemeClr>
              </a:solidFill>
              <a:cs typeface="Arial" pitchFamily="34" charset="0"/>
            </a:endParaRPr>
          </a:p>
        </p:txBody>
      </p:sp>
      <p:grpSp>
        <p:nvGrpSpPr>
          <p:cNvPr id="13" name="Group 12"/>
          <p:cNvGrpSpPr/>
          <p:nvPr/>
        </p:nvGrpSpPr>
        <p:grpSpPr>
          <a:xfrm>
            <a:off x="1224056" y="2092166"/>
            <a:ext cx="2051800" cy="857361"/>
            <a:chOff x="720000" y="1114639"/>
            <a:chExt cx="3059912" cy="857361"/>
          </a:xfrm>
        </p:grpSpPr>
        <p:sp>
          <p:nvSpPr>
            <p:cNvPr id="14" name="TextBox 13"/>
            <p:cNvSpPr txBox="1"/>
            <p:nvPr/>
          </p:nvSpPr>
          <p:spPr>
            <a:xfrm>
              <a:off x="720000" y="1325669"/>
              <a:ext cx="3059911"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720001" y="1114639"/>
              <a:ext cx="3059911"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1224056" y="3903204"/>
            <a:ext cx="2051800" cy="857361"/>
            <a:chOff x="720000" y="2431958"/>
            <a:chExt cx="3059912" cy="857361"/>
          </a:xfrm>
        </p:grpSpPr>
        <p:sp>
          <p:nvSpPr>
            <p:cNvPr id="17" name="TextBox 16"/>
            <p:cNvSpPr txBox="1"/>
            <p:nvPr/>
          </p:nvSpPr>
          <p:spPr>
            <a:xfrm>
              <a:off x="720000" y="2642988"/>
              <a:ext cx="3059911"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720001" y="2431958"/>
              <a:ext cx="3059911"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1224056" y="2997685"/>
            <a:ext cx="2051800" cy="857361"/>
            <a:chOff x="720000" y="2431958"/>
            <a:chExt cx="3059912" cy="857361"/>
          </a:xfrm>
        </p:grpSpPr>
        <p:sp>
          <p:nvSpPr>
            <p:cNvPr id="20" name="TextBox 19"/>
            <p:cNvSpPr txBox="1"/>
            <p:nvPr/>
          </p:nvSpPr>
          <p:spPr>
            <a:xfrm>
              <a:off x="720000" y="2642988"/>
              <a:ext cx="3059911"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720001" y="2431958"/>
              <a:ext cx="3059911"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2" name="Oval 21"/>
          <p:cNvSpPr/>
          <p:nvPr/>
        </p:nvSpPr>
        <p:spPr>
          <a:xfrm>
            <a:off x="620242" y="2254986"/>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3" name="Oval 22"/>
          <p:cNvSpPr/>
          <p:nvPr/>
        </p:nvSpPr>
        <p:spPr>
          <a:xfrm>
            <a:off x="620242" y="3160505"/>
            <a:ext cx="531721" cy="531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4" name="Oval 23"/>
          <p:cNvSpPr/>
          <p:nvPr/>
        </p:nvSpPr>
        <p:spPr>
          <a:xfrm>
            <a:off x="628506" y="406602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Trapezoid 22"/>
          <p:cNvSpPr/>
          <p:nvPr/>
        </p:nvSpPr>
        <p:spPr>
          <a:xfrm>
            <a:off x="742940" y="4245807"/>
            <a:ext cx="338404" cy="172153"/>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6" name="Freeform 25"/>
          <p:cNvSpPr/>
          <p:nvPr/>
        </p:nvSpPr>
        <p:spPr>
          <a:xfrm>
            <a:off x="742940" y="3279580"/>
            <a:ext cx="286324" cy="29357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7" name="Rounded Rectangle 25"/>
          <p:cNvSpPr/>
          <p:nvPr/>
        </p:nvSpPr>
        <p:spPr>
          <a:xfrm>
            <a:off x="719354" y="2382213"/>
            <a:ext cx="350024" cy="25651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8" name="TextBox 27"/>
          <p:cNvSpPr txBox="1"/>
          <p:nvPr/>
        </p:nvSpPr>
        <p:spPr>
          <a:xfrm>
            <a:off x="3602013" y="4305067"/>
            <a:ext cx="1363908"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9" name="TextBox 28"/>
          <p:cNvSpPr txBox="1"/>
          <p:nvPr/>
        </p:nvSpPr>
        <p:spPr>
          <a:xfrm>
            <a:off x="5406281" y="4305067"/>
            <a:ext cx="1363908" cy="276999"/>
          </a:xfrm>
          <a:prstGeom prst="rect">
            <a:avLst/>
          </a:prstGeom>
          <a:solidFill>
            <a:schemeClr val="accent3"/>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0" name="TextBox 29"/>
          <p:cNvSpPr txBox="1"/>
          <p:nvPr/>
        </p:nvSpPr>
        <p:spPr>
          <a:xfrm>
            <a:off x="7210549" y="4305067"/>
            <a:ext cx="1363908" cy="276999"/>
          </a:xfrm>
          <a:prstGeom prst="rect">
            <a:avLst/>
          </a:prstGeom>
          <a:solidFill>
            <a:schemeClr val="accent4"/>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404065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grpSp>
        <p:nvGrpSpPr>
          <p:cNvPr id="6" name="Group 5"/>
          <p:cNvGrpSpPr/>
          <p:nvPr/>
        </p:nvGrpSpPr>
        <p:grpSpPr>
          <a:xfrm>
            <a:off x="395536" y="2689154"/>
            <a:ext cx="4176464" cy="762148"/>
            <a:chOff x="803640" y="3362835"/>
            <a:chExt cx="2059657" cy="762148"/>
          </a:xfrm>
        </p:grpSpPr>
        <p:sp>
          <p:nvSpPr>
            <p:cNvPr id="7" name="TextBox 6"/>
            <p:cNvSpPr txBox="1"/>
            <p:nvPr/>
          </p:nvSpPr>
          <p:spPr>
            <a:xfrm>
              <a:off x="803640" y="3663318"/>
              <a:ext cx="2059657"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 name="TextBox 7"/>
            <p:cNvSpPr txBox="1"/>
            <p:nvPr/>
          </p:nvSpPr>
          <p:spPr>
            <a:xfrm>
              <a:off x="803640" y="3362835"/>
              <a:ext cx="2059657" cy="276999"/>
            </a:xfrm>
            <a:prstGeom prst="rect">
              <a:avLst/>
            </a:prstGeom>
            <a:solidFill>
              <a:schemeClr val="accent1"/>
            </a:solidFill>
          </p:spPr>
          <p:txBody>
            <a:bodyPr wrap="square" rtlCol="0" anchor="ctr">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9" name="TextBox 8"/>
          <p:cNvSpPr txBox="1"/>
          <p:nvPr/>
        </p:nvSpPr>
        <p:spPr>
          <a:xfrm>
            <a:off x="395536" y="1419622"/>
            <a:ext cx="417646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Easy to change colors, photos and Text. </a:t>
            </a:r>
          </a:p>
        </p:txBody>
      </p:sp>
      <p:sp>
        <p:nvSpPr>
          <p:cNvPr id="10" name="TextBox 9"/>
          <p:cNvSpPr txBox="1"/>
          <p:nvPr/>
        </p:nvSpPr>
        <p:spPr>
          <a:xfrm>
            <a:off x="395536" y="1699703"/>
            <a:ext cx="4386606"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1" name="Oval 10"/>
          <p:cNvSpPr/>
          <p:nvPr/>
        </p:nvSpPr>
        <p:spPr>
          <a:xfrm>
            <a:off x="2074549" y="3585499"/>
            <a:ext cx="485364" cy="4853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2" name="Oval 11"/>
          <p:cNvSpPr/>
          <p:nvPr/>
        </p:nvSpPr>
        <p:spPr>
          <a:xfrm>
            <a:off x="868372" y="3585499"/>
            <a:ext cx="485364" cy="4853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Rectangle 16"/>
          <p:cNvSpPr/>
          <p:nvPr/>
        </p:nvSpPr>
        <p:spPr>
          <a:xfrm rot="2700000">
            <a:off x="1019516" y="3664072"/>
            <a:ext cx="183076" cy="3282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4" name="Parallelogram 15"/>
          <p:cNvSpPr/>
          <p:nvPr/>
        </p:nvSpPr>
        <p:spPr>
          <a:xfrm rot="16200000">
            <a:off x="2184388" y="3684382"/>
            <a:ext cx="265687" cy="28759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TextBox 14"/>
          <p:cNvSpPr txBox="1"/>
          <p:nvPr/>
        </p:nvSpPr>
        <p:spPr>
          <a:xfrm>
            <a:off x="638525" y="4241849"/>
            <a:ext cx="9450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6" name="Oval 15"/>
          <p:cNvSpPr/>
          <p:nvPr/>
        </p:nvSpPr>
        <p:spPr>
          <a:xfrm>
            <a:off x="3280725" y="3585499"/>
            <a:ext cx="485364" cy="4853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Rectangle 9"/>
          <p:cNvSpPr/>
          <p:nvPr/>
        </p:nvSpPr>
        <p:spPr>
          <a:xfrm>
            <a:off x="3402583" y="3715078"/>
            <a:ext cx="241648" cy="2262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8" name="TextBox 17"/>
          <p:cNvSpPr txBox="1"/>
          <p:nvPr/>
        </p:nvSpPr>
        <p:spPr>
          <a:xfrm>
            <a:off x="1844702" y="4241849"/>
            <a:ext cx="9450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9" name="TextBox 18"/>
          <p:cNvSpPr txBox="1"/>
          <p:nvPr/>
        </p:nvSpPr>
        <p:spPr>
          <a:xfrm>
            <a:off x="3050879" y="4241849"/>
            <a:ext cx="9450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4" name="그림 개체 틀 3">
            <a:extLst>
              <a:ext uri="{FF2B5EF4-FFF2-40B4-BE49-F238E27FC236}">
                <a16:creationId xmlns:a16="http://schemas.microsoft.com/office/drawing/2014/main" id="{C09257CB-2331-4D7A-A3A8-EB687DE057C5}"/>
              </a:ext>
            </a:extLst>
          </p:cNvPr>
          <p:cNvSpPr>
            <a:spLocks noGrp="1"/>
          </p:cNvSpPr>
          <p:nvPr>
            <p:ph type="pic" idx="1"/>
          </p:nvPr>
        </p:nvSpPr>
        <p:spPr/>
      </p:sp>
    </p:spTree>
    <p:extLst>
      <p:ext uri="{BB962C8B-B14F-4D97-AF65-F5344CB8AC3E}">
        <p14:creationId xmlns:p14="http://schemas.microsoft.com/office/powerpoint/2010/main" val="405764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771800" y="411510"/>
            <a:ext cx="63722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vi-VN" sz="3600" dirty="0">
                <a:solidFill>
                  <a:schemeClr val="tx1">
                    <a:lumMod val="75000"/>
                    <a:lumOff val="25000"/>
                  </a:schemeClr>
                </a:solidFill>
                <a:latin typeface="+mn-lt"/>
                <a:cs typeface="Arial" pitchFamily="34" charset="0"/>
              </a:rPr>
              <a:t>Table of content : Nội Dung</a:t>
            </a:r>
            <a:endParaRPr lang="en-US" sz="3600" dirty="0">
              <a:solidFill>
                <a:schemeClr val="tx1">
                  <a:lumMod val="75000"/>
                  <a:lumOff val="25000"/>
                </a:schemeClr>
              </a:solidFill>
              <a:latin typeface="+mn-lt"/>
              <a:cs typeface="Arial" pitchFamily="34" charset="0"/>
            </a:endParaRPr>
          </a:p>
        </p:txBody>
      </p:sp>
      <p:sp>
        <p:nvSpPr>
          <p:cNvPr id="4" name="Round Same Side Corner Rectangle 3"/>
          <p:cNvSpPr/>
          <p:nvPr/>
        </p:nvSpPr>
        <p:spPr>
          <a:xfrm rot="5400000">
            <a:off x="5371945" y="-502422"/>
            <a:ext cx="396000" cy="410445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AutoShape 92"/>
          <p:cNvSpPr>
            <a:spLocks noChangeAspect="1" noChangeArrowheads="1"/>
          </p:cNvSpPr>
          <p:nvPr/>
        </p:nvSpPr>
        <p:spPr bwMode="auto">
          <a:xfrm rot="16200000" flipH="1">
            <a:off x="3088234" y="1226880"/>
            <a:ext cx="648000" cy="648000"/>
          </a:xfrm>
          <a:prstGeom prst="ellipse">
            <a:avLst/>
          </a:prstGeom>
          <a:solidFill>
            <a:schemeClr val="bg1"/>
          </a:solidFill>
          <a:ln w="50800">
            <a:solidFill>
              <a:schemeClr val="accent1"/>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endParaRPr>
          </a:p>
        </p:txBody>
      </p:sp>
      <p:sp>
        <p:nvSpPr>
          <p:cNvPr id="6" name="TextBox 5"/>
          <p:cNvSpPr txBox="1"/>
          <p:nvPr/>
        </p:nvSpPr>
        <p:spPr>
          <a:xfrm>
            <a:off x="3125784" y="1396991"/>
            <a:ext cx="572901" cy="307777"/>
          </a:xfrm>
          <a:prstGeom prst="rect">
            <a:avLst/>
          </a:prstGeom>
          <a:noFill/>
        </p:spPr>
        <p:txBody>
          <a:bodyPr wrap="square" tIns="0" bIns="0" rtlCol="0" anchor="ctr">
            <a:spAutoFit/>
          </a:bodyPr>
          <a:lstStyle/>
          <a:p>
            <a:pPr algn="ctr"/>
            <a:r>
              <a:rPr lang="en-US" altLang="ko-KR" sz="2000" b="1" dirty="0">
                <a:solidFill>
                  <a:schemeClr val="accent1"/>
                </a:solidFill>
                <a:cs typeface="Arial" pitchFamily="34" charset="0"/>
              </a:rPr>
              <a:t>01</a:t>
            </a:r>
          </a:p>
        </p:txBody>
      </p:sp>
      <p:sp>
        <p:nvSpPr>
          <p:cNvPr id="7" name="TextBox 6"/>
          <p:cNvSpPr txBox="1"/>
          <p:nvPr/>
        </p:nvSpPr>
        <p:spPr bwMode="auto">
          <a:xfrm>
            <a:off x="3770509" y="1396976"/>
            <a:ext cx="2376264"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sz="1400" b="1" dirty="0">
                <a:solidFill>
                  <a:schemeClr val="bg1"/>
                </a:solidFill>
                <a:cs typeface="Arial" pitchFamily="34" charset="0"/>
              </a:rPr>
              <a:t>Phần cứng của PC</a:t>
            </a:r>
            <a:endParaRPr lang="en-US" altLang="ko-KR" sz="1400" b="1" dirty="0">
              <a:solidFill>
                <a:schemeClr val="bg1"/>
              </a:solidFill>
              <a:cs typeface="Arial" pitchFamily="34" charset="0"/>
            </a:endParaRPr>
          </a:p>
        </p:txBody>
      </p:sp>
      <p:sp>
        <p:nvSpPr>
          <p:cNvPr id="57" name="TextBox 56"/>
          <p:cNvSpPr txBox="1"/>
          <p:nvPr/>
        </p:nvSpPr>
        <p:spPr bwMode="auto">
          <a:xfrm>
            <a:off x="4632040" y="3706533"/>
            <a:ext cx="2376264"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400" b="1" dirty="0">
                <a:solidFill>
                  <a:schemeClr val="bg1"/>
                </a:solidFill>
                <a:cs typeface="Arial" pitchFamily="34" charset="0"/>
              </a:rPr>
              <a:t>Your Tet Here</a:t>
            </a:r>
          </a:p>
        </p:txBody>
      </p:sp>
      <p:sp>
        <p:nvSpPr>
          <p:cNvPr id="8" name="TextBox 12"/>
          <p:cNvSpPr txBox="1"/>
          <p:nvPr/>
        </p:nvSpPr>
        <p:spPr bwMode="auto">
          <a:xfrm>
            <a:off x="3742126" y="1805420"/>
            <a:ext cx="3266178" cy="33855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sz="1600" dirty="0">
                <a:solidFill>
                  <a:schemeClr val="tx1">
                    <a:lumMod val="75000"/>
                    <a:lumOff val="25000"/>
                  </a:schemeClr>
                </a:solidFill>
                <a:cs typeface="Arial" pitchFamily="34" charset="0"/>
              </a:rPr>
              <a:t>PC gồm những gì ? </a:t>
            </a:r>
            <a:endParaRPr lang="ko-KR" altLang="en-US" sz="1600" dirty="0">
              <a:solidFill>
                <a:schemeClr val="tx1">
                  <a:lumMod val="75000"/>
                  <a:lumOff val="25000"/>
                </a:schemeClr>
              </a:solidFill>
              <a:cs typeface="Arial" pitchFamily="34" charset="0"/>
            </a:endParaRPr>
          </a:p>
        </p:txBody>
      </p:sp>
      <p:sp>
        <p:nvSpPr>
          <p:cNvPr id="9" name="TextBox 8"/>
          <p:cNvSpPr txBox="1"/>
          <p:nvPr/>
        </p:nvSpPr>
        <p:spPr bwMode="auto">
          <a:xfrm>
            <a:off x="3742126" y="2244759"/>
            <a:ext cx="3266177" cy="33855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sz="1600" dirty="0">
                <a:solidFill>
                  <a:schemeClr val="tx1">
                    <a:lumMod val="75000"/>
                    <a:lumOff val="25000"/>
                  </a:schemeClr>
                </a:solidFill>
                <a:cs typeface="Arial" pitchFamily="34" charset="0"/>
              </a:rPr>
              <a:t>Hộp hệ thống gồm những gì ?</a:t>
            </a:r>
            <a:endParaRPr lang="ko-KR" altLang="en-US" sz="1600" dirty="0">
              <a:solidFill>
                <a:schemeClr val="tx1">
                  <a:lumMod val="75000"/>
                  <a:lumOff val="25000"/>
                </a:schemeClr>
              </a:solidFill>
              <a:cs typeface="Arial" pitchFamily="34" charset="0"/>
            </a:endParaRPr>
          </a:p>
        </p:txBody>
      </p:sp>
      <p:sp>
        <p:nvSpPr>
          <p:cNvPr id="47" name="TextBox 12"/>
          <p:cNvSpPr txBox="1"/>
          <p:nvPr/>
        </p:nvSpPr>
        <p:spPr bwMode="auto">
          <a:xfrm>
            <a:off x="3783342" y="2762777"/>
            <a:ext cx="3206874" cy="33855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sz="1600" dirty="0">
                <a:solidFill>
                  <a:schemeClr val="tx1">
                    <a:lumMod val="75000"/>
                    <a:lumOff val="25000"/>
                  </a:schemeClr>
                </a:solidFill>
                <a:cs typeface="Arial" pitchFamily="34" charset="0"/>
              </a:rPr>
              <a:t>Bo mạch chủ có những gì</a:t>
            </a:r>
            <a:endParaRPr lang="ko-KR" altLang="en-US" sz="1600" dirty="0">
              <a:solidFill>
                <a:schemeClr val="tx1">
                  <a:lumMod val="75000"/>
                  <a:lumOff val="25000"/>
                </a:schemeClr>
              </a:solidFill>
              <a:cs typeface="Arial" pitchFamily="34" charset="0"/>
            </a:endParaRPr>
          </a:p>
        </p:txBody>
      </p:sp>
      <p:sp>
        <p:nvSpPr>
          <p:cNvPr id="48" name="TextBox 47"/>
          <p:cNvSpPr txBox="1"/>
          <p:nvPr/>
        </p:nvSpPr>
        <p:spPr bwMode="auto">
          <a:xfrm>
            <a:off x="3783342" y="3202116"/>
            <a:ext cx="3400554" cy="33855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sz="1600" dirty="0">
                <a:solidFill>
                  <a:schemeClr val="tx1">
                    <a:lumMod val="75000"/>
                    <a:lumOff val="25000"/>
                  </a:schemeClr>
                </a:solidFill>
                <a:cs typeface="Arial" pitchFamily="34" charset="0"/>
              </a:rPr>
              <a:t>Phân biệt bộ nhớ chính – phụ</a:t>
            </a:r>
            <a:endParaRPr lang="ko-KR" altLang="en-US" sz="16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B0F09373-3680-484C-9EB9-CD26B6D4BFD7}"/>
              </a:ext>
            </a:extLst>
          </p:cNvPr>
          <p:cNvSpPr txBox="1"/>
          <p:nvPr/>
        </p:nvSpPr>
        <p:spPr bwMode="auto">
          <a:xfrm>
            <a:off x="3783341" y="3641453"/>
            <a:ext cx="4035722" cy="33855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sz="1600" dirty="0">
                <a:solidFill>
                  <a:schemeClr val="tx1">
                    <a:lumMod val="75000"/>
                    <a:lumOff val="25000"/>
                  </a:schemeClr>
                </a:solidFill>
                <a:cs typeface="Arial" pitchFamily="34" charset="0"/>
              </a:rPr>
              <a:t>Phân biệt BIOS hệ thống – mở rộng</a:t>
            </a:r>
            <a:endParaRPr lang="ko-KR" altLang="en-US" sz="1600" dirty="0">
              <a:solidFill>
                <a:schemeClr val="tx1">
                  <a:lumMod val="75000"/>
                  <a:lumOff val="25000"/>
                </a:schemeClr>
              </a:solidFill>
              <a:cs typeface="Arial" pitchFamily="34" charset="0"/>
            </a:endParaRPr>
          </a:p>
        </p:txBody>
      </p:sp>
      <p:cxnSp>
        <p:nvCxnSpPr>
          <p:cNvPr id="10" name="Straight Arrow Connector 9"/>
          <p:cNvCxnSpPr>
            <a:cxnSpLocks/>
          </p:cNvCxnSpPr>
          <p:nvPr/>
        </p:nvCxnSpPr>
        <p:spPr>
          <a:xfrm>
            <a:off x="7428673" y="1997562"/>
            <a:ext cx="791016" cy="0"/>
          </a:xfrm>
          <a:prstGeom prst="straightConnector1">
            <a:avLst/>
          </a:prstGeom>
          <a:ln w="25400" cap="rnd">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7428673" y="2436901"/>
            <a:ext cx="791016" cy="0"/>
          </a:xfrm>
          <a:prstGeom prst="straightConnector1">
            <a:avLst/>
          </a:prstGeom>
          <a:ln w="25400" cap="rnd">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a:off x="7428673" y="2954919"/>
            <a:ext cx="791016" cy="0"/>
          </a:xfrm>
          <a:prstGeom prst="straightConnector1">
            <a:avLst/>
          </a:prstGeom>
          <a:ln w="25400" cap="rnd">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p:cNvCxnSpPr>
          <p:nvPr/>
        </p:nvCxnSpPr>
        <p:spPr>
          <a:xfrm>
            <a:off x="7428673" y="3394258"/>
            <a:ext cx="791016" cy="0"/>
          </a:xfrm>
          <a:prstGeom prst="straightConnector1">
            <a:avLst/>
          </a:prstGeom>
          <a:ln w="25400" cap="rnd">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B807A4-7A97-4134-89AC-F0D113A8F889}"/>
              </a:ext>
            </a:extLst>
          </p:cNvPr>
          <p:cNvCxnSpPr>
            <a:cxnSpLocks/>
          </p:cNvCxnSpPr>
          <p:nvPr/>
        </p:nvCxnSpPr>
        <p:spPr>
          <a:xfrm>
            <a:off x="7428673" y="3833595"/>
            <a:ext cx="791016" cy="0"/>
          </a:xfrm>
          <a:prstGeom prst="straightConnector1">
            <a:avLst/>
          </a:prstGeom>
          <a:ln w="25400" cap="rnd">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4A32A9C-B819-46B8-BA92-8089B5D5DCAC}"/>
              </a:ext>
            </a:extLst>
          </p:cNvPr>
          <p:cNvGrpSpPr/>
          <p:nvPr/>
        </p:nvGrpSpPr>
        <p:grpSpPr>
          <a:xfrm>
            <a:off x="8291983" y="1813114"/>
            <a:ext cx="344967" cy="2159198"/>
            <a:chOff x="8291983" y="1813114"/>
            <a:chExt cx="344967" cy="2159198"/>
          </a:xfrm>
        </p:grpSpPr>
        <p:sp>
          <p:nvSpPr>
            <p:cNvPr id="12" name="직사각형 39"/>
            <p:cNvSpPr/>
            <p:nvPr/>
          </p:nvSpPr>
          <p:spPr>
            <a:xfrm>
              <a:off x="8291983" y="1813114"/>
              <a:ext cx="344967" cy="323165"/>
            </a:xfrm>
            <a:prstGeom prst="rect">
              <a:avLst/>
            </a:prstGeom>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vi-VN" altLang="ko-KR" sz="1500" b="1" dirty="0">
                  <a:solidFill>
                    <a:schemeClr val="tx1">
                      <a:lumMod val="75000"/>
                      <a:lumOff val="25000"/>
                    </a:schemeClr>
                  </a:solidFill>
                  <a:cs typeface="Arial" pitchFamily="34" charset="0"/>
                </a:rPr>
                <a:t>1</a:t>
              </a:r>
              <a:r>
                <a:rPr lang="en-US" altLang="ko-KR" sz="1500" b="1" dirty="0">
                  <a:solidFill>
                    <a:schemeClr val="tx1">
                      <a:lumMod val="75000"/>
                      <a:lumOff val="25000"/>
                    </a:schemeClr>
                  </a:solidFill>
                  <a:cs typeface="Arial" pitchFamily="34" charset="0"/>
                </a:rPr>
                <a:t> </a:t>
              </a:r>
              <a:endParaRPr lang="ko-KR" altLang="en-US" sz="1500" dirty="0">
                <a:solidFill>
                  <a:schemeClr val="tx1">
                    <a:lumMod val="75000"/>
                    <a:lumOff val="25000"/>
                  </a:schemeClr>
                </a:solidFill>
              </a:endParaRPr>
            </a:p>
          </p:txBody>
        </p:sp>
        <p:sp>
          <p:nvSpPr>
            <p:cNvPr id="13" name="직사각형 109"/>
            <p:cNvSpPr>
              <a:spLocks noChangeArrowheads="1"/>
            </p:cNvSpPr>
            <p:nvPr/>
          </p:nvSpPr>
          <p:spPr bwMode="auto">
            <a:xfrm>
              <a:off x="8291983" y="2252453"/>
              <a:ext cx="344966" cy="323165"/>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500" b="1" dirty="0">
                  <a:solidFill>
                    <a:schemeClr val="tx1">
                      <a:lumMod val="75000"/>
                      <a:lumOff val="25000"/>
                    </a:schemeClr>
                  </a:solidFill>
                  <a:cs typeface="Arial" charset="0"/>
                </a:rPr>
                <a:t>2 </a:t>
              </a:r>
              <a:endParaRPr lang="ko-KR" altLang="en-US" sz="1500" dirty="0">
                <a:solidFill>
                  <a:schemeClr val="tx1">
                    <a:lumMod val="75000"/>
                    <a:lumOff val="25000"/>
                  </a:schemeClr>
                </a:solidFill>
              </a:endParaRPr>
            </a:p>
          </p:txBody>
        </p:sp>
        <p:sp>
          <p:nvSpPr>
            <p:cNvPr id="51" name="직사각형 39"/>
            <p:cNvSpPr/>
            <p:nvPr/>
          </p:nvSpPr>
          <p:spPr>
            <a:xfrm>
              <a:off x="8291983" y="2770471"/>
              <a:ext cx="344967" cy="323165"/>
            </a:xfrm>
            <a:prstGeom prst="rect">
              <a:avLst/>
            </a:prstGeom>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vi-VN" altLang="ko-KR" sz="1500" b="1" dirty="0">
                  <a:solidFill>
                    <a:schemeClr val="tx1">
                      <a:lumMod val="65000"/>
                      <a:lumOff val="35000"/>
                    </a:schemeClr>
                  </a:solidFill>
                  <a:cs typeface="Arial" pitchFamily="34" charset="0"/>
                </a:rPr>
                <a:t>3</a:t>
              </a:r>
              <a:r>
                <a:rPr lang="en-US" altLang="ko-KR" sz="1500" b="1" dirty="0">
                  <a:solidFill>
                    <a:schemeClr val="tx1">
                      <a:lumMod val="65000"/>
                      <a:lumOff val="35000"/>
                    </a:schemeClr>
                  </a:solidFill>
                  <a:cs typeface="Arial" pitchFamily="34" charset="0"/>
                </a:rPr>
                <a:t> </a:t>
              </a:r>
              <a:endParaRPr lang="ko-KR" altLang="en-US" sz="1500" dirty="0">
                <a:solidFill>
                  <a:schemeClr val="tx1">
                    <a:lumMod val="65000"/>
                    <a:lumOff val="35000"/>
                  </a:schemeClr>
                </a:solidFill>
              </a:endParaRPr>
            </a:p>
          </p:txBody>
        </p:sp>
        <p:sp>
          <p:nvSpPr>
            <p:cNvPr id="52" name="직사각형 109"/>
            <p:cNvSpPr>
              <a:spLocks noChangeArrowheads="1"/>
            </p:cNvSpPr>
            <p:nvPr/>
          </p:nvSpPr>
          <p:spPr bwMode="auto">
            <a:xfrm>
              <a:off x="8291983" y="3209810"/>
              <a:ext cx="344967" cy="323165"/>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vi-VN" altLang="ko-KR" sz="1500" b="1" dirty="0">
                  <a:solidFill>
                    <a:schemeClr val="tx1">
                      <a:lumMod val="75000"/>
                      <a:lumOff val="25000"/>
                    </a:schemeClr>
                  </a:solidFill>
                  <a:cs typeface="Arial" charset="0"/>
                </a:rPr>
                <a:t>4</a:t>
              </a:r>
              <a:r>
                <a:rPr lang="en-US" altLang="ko-KR" sz="1500" b="1" dirty="0">
                  <a:solidFill>
                    <a:schemeClr val="tx1">
                      <a:lumMod val="75000"/>
                      <a:lumOff val="25000"/>
                    </a:schemeClr>
                  </a:solidFill>
                  <a:cs typeface="Arial" charset="0"/>
                </a:rPr>
                <a:t> </a:t>
              </a:r>
              <a:endParaRPr lang="ko-KR" altLang="en-US" sz="1500" dirty="0">
                <a:solidFill>
                  <a:schemeClr val="tx1">
                    <a:lumMod val="75000"/>
                    <a:lumOff val="25000"/>
                  </a:schemeClr>
                </a:solidFill>
              </a:endParaRPr>
            </a:p>
          </p:txBody>
        </p:sp>
        <p:sp>
          <p:nvSpPr>
            <p:cNvPr id="35" name="직사각형 109">
              <a:extLst>
                <a:ext uri="{FF2B5EF4-FFF2-40B4-BE49-F238E27FC236}">
                  <a16:creationId xmlns:a16="http://schemas.microsoft.com/office/drawing/2014/main" id="{A30161B2-80BA-478A-9E6A-A5C1974B155A}"/>
                </a:ext>
              </a:extLst>
            </p:cNvPr>
            <p:cNvSpPr>
              <a:spLocks noChangeArrowheads="1"/>
            </p:cNvSpPr>
            <p:nvPr/>
          </p:nvSpPr>
          <p:spPr bwMode="auto">
            <a:xfrm>
              <a:off x="8291983" y="3649147"/>
              <a:ext cx="344967" cy="323165"/>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vi-VN" altLang="ko-KR" sz="1500" b="1" dirty="0">
                  <a:solidFill>
                    <a:schemeClr val="tx1">
                      <a:lumMod val="75000"/>
                      <a:lumOff val="25000"/>
                    </a:schemeClr>
                  </a:solidFill>
                  <a:cs typeface="Arial" charset="0"/>
                </a:rPr>
                <a:t>5</a:t>
              </a:r>
              <a:r>
                <a:rPr lang="en-US" altLang="ko-KR" sz="1500" b="1" dirty="0">
                  <a:solidFill>
                    <a:schemeClr val="tx1">
                      <a:lumMod val="75000"/>
                      <a:lumOff val="25000"/>
                    </a:schemeClr>
                  </a:solidFill>
                  <a:cs typeface="Arial" charset="0"/>
                </a:rPr>
                <a:t> </a:t>
              </a:r>
              <a:endParaRPr lang="ko-KR" altLang="en-US" sz="1500" dirty="0">
                <a:solidFill>
                  <a:schemeClr val="tx1">
                    <a:lumMod val="75000"/>
                    <a:lumOff val="25000"/>
                  </a:schemeClr>
                </a:solidFill>
              </a:endParaRPr>
            </a:p>
          </p:txBody>
        </p:sp>
      </p:gr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grpSp>
        <p:nvGrpSpPr>
          <p:cNvPr id="15" name="Group 14"/>
          <p:cNvGrpSpPr/>
          <p:nvPr/>
        </p:nvGrpSpPr>
        <p:grpSpPr>
          <a:xfrm>
            <a:off x="6372200" y="1359409"/>
            <a:ext cx="2665097" cy="2407585"/>
            <a:chOff x="6300192" y="1245581"/>
            <a:chExt cx="3304999" cy="2985657"/>
          </a:xfrm>
        </p:grpSpPr>
        <p:sp>
          <p:nvSpPr>
            <p:cNvPr id="4" name="Rectangle 3"/>
            <p:cNvSpPr/>
            <p:nvPr/>
          </p:nvSpPr>
          <p:spPr>
            <a:xfrm>
              <a:off x="6300192" y="1566942"/>
              <a:ext cx="2664296" cy="26642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5400000">
              <a:off x="6478923" y="1727341"/>
              <a:ext cx="2108716" cy="214233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ight Triangle 7"/>
            <p:cNvSpPr/>
            <p:nvPr/>
          </p:nvSpPr>
          <p:spPr>
            <a:xfrm rot="2700000">
              <a:off x="7971857" y="2078798"/>
              <a:ext cx="1626084" cy="1640584"/>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Isosceles Triangle 6"/>
            <p:cNvSpPr/>
            <p:nvPr/>
          </p:nvSpPr>
          <p:spPr>
            <a:xfrm>
              <a:off x="6474034" y="2987528"/>
              <a:ext cx="2130413" cy="1066504"/>
            </a:xfrm>
            <a:prstGeom prst="triangle">
              <a:avLst>
                <a:gd name="adj" fmla="val 5000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ardrop 9"/>
            <p:cNvSpPr/>
            <p:nvPr/>
          </p:nvSpPr>
          <p:spPr>
            <a:xfrm rot="8100000">
              <a:off x="7815648" y="1245581"/>
              <a:ext cx="1162165" cy="1162165"/>
            </a:xfrm>
            <a:prstGeom prst="teardrop">
              <a:avLst>
                <a:gd name="adj" fmla="val 12531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8108698" y="153863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Group 13"/>
            <p:cNvGrpSpPr/>
            <p:nvPr/>
          </p:nvGrpSpPr>
          <p:grpSpPr>
            <a:xfrm>
              <a:off x="6618877" y="1826662"/>
              <a:ext cx="617422" cy="617415"/>
              <a:chOff x="10548654" y="2648430"/>
              <a:chExt cx="914410" cy="914397"/>
            </a:xfrm>
            <a:solidFill>
              <a:schemeClr val="bg1"/>
            </a:solidFill>
          </p:grpSpPr>
          <p:sp>
            <p:nvSpPr>
              <p:cNvPr id="12" name="Block Arc 11"/>
              <p:cNvSpPr/>
              <p:nvPr/>
            </p:nvSpPr>
            <p:spPr>
              <a:xfrm>
                <a:off x="10548654" y="2648430"/>
                <a:ext cx="914399" cy="914397"/>
              </a:xfrm>
              <a:prstGeom prst="blockArc">
                <a:avLst>
                  <a:gd name="adj1" fmla="val 21592577"/>
                  <a:gd name="adj2" fmla="val 18042711"/>
                  <a:gd name="adj3" fmla="val 18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Rectangle 12"/>
              <p:cNvSpPr/>
              <p:nvPr/>
            </p:nvSpPr>
            <p:spPr>
              <a:xfrm>
                <a:off x="11103024" y="3042141"/>
                <a:ext cx="360040" cy="126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7" name="TextBox 16"/>
          <p:cNvSpPr txBox="1"/>
          <p:nvPr/>
        </p:nvSpPr>
        <p:spPr>
          <a:xfrm>
            <a:off x="6445940" y="3867894"/>
            <a:ext cx="1042273" cy="830997"/>
          </a:xfrm>
          <a:prstGeom prst="rect">
            <a:avLst/>
          </a:prstGeom>
          <a:noFill/>
        </p:spPr>
        <p:txBody>
          <a:bodyPr wrap="none" rtlCol="0" anchor="ctr">
            <a:spAutoFit/>
          </a:bodyPr>
          <a:lstStyle/>
          <a:p>
            <a:pPr algn="ctr"/>
            <a:r>
              <a:rPr lang="en-US" altLang="ko-KR" sz="4800" b="1" dirty="0">
                <a:solidFill>
                  <a:schemeClr val="tx1">
                    <a:lumMod val="75000"/>
                    <a:lumOff val="25000"/>
                  </a:schemeClr>
                </a:solidFill>
                <a:cs typeface="Arial" pitchFamily="34" charset="0"/>
              </a:rPr>
              <a:t>7.5</a:t>
            </a:r>
            <a:endParaRPr lang="ko-KR" altLang="en-US" sz="2800" b="1" dirty="0">
              <a:solidFill>
                <a:schemeClr val="tx1">
                  <a:lumMod val="75000"/>
                  <a:lumOff val="25000"/>
                </a:schemeClr>
              </a:solidFill>
              <a:cs typeface="Arial" pitchFamily="34" charset="0"/>
            </a:endParaRPr>
          </a:p>
        </p:txBody>
      </p:sp>
      <p:sp>
        <p:nvSpPr>
          <p:cNvPr id="18" name="Right Arrow 17"/>
          <p:cNvSpPr/>
          <p:nvPr/>
        </p:nvSpPr>
        <p:spPr>
          <a:xfrm>
            <a:off x="5508104" y="1626865"/>
            <a:ext cx="636235" cy="4846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19" name="TextBox 18"/>
          <p:cNvSpPr txBox="1"/>
          <p:nvPr/>
        </p:nvSpPr>
        <p:spPr>
          <a:xfrm>
            <a:off x="3463305" y="1723433"/>
            <a:ext cx="1872208" cy="3046988"/>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p:txBody>
      </p:sp>
      <p:sp>
        <p:nvSpPr>
          <p:cNvPr id="20" name="Rectangle 19"/>
          <p:cNvSpPr/>
          <p:nvPr/>
        </p:nvSpPr>
        <p:spPr>
          <a:xfrm>
            <a:off x="3463305" y="1318794"/>
            <a:ext cx="1872208" cy="461665"/>
          </a:xfrm>
          <a:prstGeom prst="rect">
            <a:avLst/>
          </a:prstGeom>
        </p:spPr>
        <p:txBody>
          <a:bodyPr wrap="square" anchor="ctr">
            <a:spAutoFit/>
          </a:bodyPr>
          <a:lstStyle/>
          <a:p>
            <a:r>
              <a:rPr lang="en-US" altLang="ko-KR" sz="1200" b="1" dirty="0">
                <a:solidFill>
                  <a:schemeClr val="tx1">
                    <a:lumMod val="75000"/>
                    <a:lumOff val="25000"/>
                  </a:schemeClr>
                </a:solidFill>
                <a:cs typeface="Arial" pitchFamily="34" charset="0"/>
              </a:rPr>
              <a:t>Easy to change colors, photos and Text.  </a:t>
            </a:r>
          </a:p>
        </p:txBody>
      </p:sp>
      <p:graphicFrame>
        <p:nvGraphicFramePr>
          <p:cNvPr id="21" name="Chart 20"/>
          <p:cNvGraphicFramePr/>
          <p:nvPr>
            <p:extLst>
              <p:ext uri="{D42A27DB-BD31-4B8C-83A1-F6EECF244321}">
                <p14:modId xmlns:p14="http://schemas.microsoft.com/office/powerpoint/2010/main" val="3298449016"/>
              </p:ext>
            </p:extLst>
          </p:nvPr>
        </p:nvGraphicFramePr>
        <p:xfrm>
          <a:off x="611560" y="1318793"/>
          <a:ext cx="2592288" cy="3380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160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그룹 296">
            <a:extLst>
              <a:ext uri="{FF2B5EF4-FFF2-40B4-BE49-F238E27FC236}">
                <a16:creationId xmlns:a16="http://schemas.microsoft.com/office/drawing/2014/main" id="{81D6D969-C57E-418D-8747-E04DA73F4F9A}"/>
              </a:ext>
            </a:extLst>
          </p:cNvPr>
          <p:cNvGrpSpPr/>
          <p:nvPr/>
        </p:nvGrpSpPr>
        <p:grpSpPr>
          <a:xfrm>
            <a:off x="3194737" y="1377157"/>
            <a:ext cx="5619575" cy="3306228"/>
            <a:chOff x="635000" y="1382713"/>
            <a:chExt cx="7869238" cy="4572000"/>
          </a:xfrm>
          <a:solidFill>
            <a:schemeClr val="bg1">
              <a:lumMod val="85000"/>
            </a:schemeClr>
          </a:solidFill>
        </p:grpSpPr>
        <p:sp>
          <p:nvSpPr>
            <p:cNvPr id="298" name="Freeform 8">
              <a:extLst>
                <a:ext uri="{FF2B5EF4-FFF2-40B4-BE49-F238E27FC236}">
                  <a16:creationId xmlns:a16="http://schemas.microsoft.com/office/drawing/2014/main" id="{D73D54D0-C6FA-4D4C-8A44-4D466929FFED}"/>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99" name="Freeform 9">
              <a:extLst>
                <a:ext uri="{FF2B5EF4-FFF2-40B4-BE49-F238E27FC236}">
                  <a16:creationId xmlns:a16="http://schemas.microsoft.com/office/drawing/2014/main" id="{DC435ECE-AF9E-4013-8B1F-3E96A619129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0" name="Freeform 10">
              <a:extLst>
                <a:ext uri="{FF2B5EF4-FFF2-40B4-BE49-F238E27FC236}">
                  <a16:creationId xmlns:a16="http://schemas.microsoft.com/office/drawing/2014/main" id="{CBA748BE-E644-42CB-9BB9-7DA08D7BC7DA}"/>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1" name="Freeform 11">
              <a:extLst>
                <a:ext uri="{FF2B5EF4-FFF2-40B4-BE49-F238E27FC236}">
                  <a16:creationId xmlns:a16="http://schemas.microsoft.com/office/drawing/2014/main" id="{9F73FC35-5BE1-4E7D-BBC6-E5585C6532C7}"/>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8" name="Oval 7"/>
          <p:cNvSpPr/>
          <p:nvPr/>
        </p:nvSpPr>
        <p:spPr>
          <a:xfrm>
            <a:off x="6812878" y="3879213"/>
            <a:ext cx="540000"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3458591" y="3440621"/>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 name="Straight Arrow Connector 9"/>
          <p:cNvCxnSpPr>
            <a:stCxn id="9" idx="7"/>
          </p:cNvCxnSpPr>
          <p:nvPr/>
        </p:nvCxnSpPr>
        <p:spPr>
          <a:xfrm flipV="1">
            <a:off x="3919510" y="3045550"/>
            <a:ext cx="367601" cy="474152"/>
          </a:xfrm>
          <a:prstGeom prst="straightConnector1">
            <a:avLst/>
          </a:prstGeom>
          <a:ln w="25400">
            <a:solidFill>
              <a:srgbClr val="3AB8D9"/>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flipH="1" flipV="1">
            <a:off x="7059246" y="3045549"/>
            <a:ext cx="23632" cy="833664"/>
          </a:xfrm>
          <a:prstGeom prst="straightConnector1">
            <a:avLst/>
          </a:prstGeom>
          <a:ln w="25400">
            <a:solidFill>
              <a:srgbClr val="3AB8D9"/>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697753" y="2555449"/>
            <a:ext cx="713322" cy="71332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2"/>
          <p:cNvSpPr/>
          <p:nvPr/>
        </p:nvSpPr>
        <p:spPr>
          <a:xfrm>
            <a:off x="3980533" y="2488346"/>
            <a:ext cx="780425" cy="780425"/>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ed Rectangle 27"/>
          <p:cNvSpPr/>
          <p:nvPr/>
        </p:nvSpPr>
        <p:spPr>
          <a:xfrm>
            <a:off x="3590700" y="3604702"/>
            <a:ext cx="275782" cy="21183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ounded Rectangle 7"/>
          <p:cNvSpPr/>
          <p:nvPr/>
        </p:nvSpPr>
        <p:spPr>
          <a:xfrm>
            <a:off x="6958695" y="4042045"/>
            <a:ext cx="248367" cy="2143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TextBox 15"/>
          <p:cNvSpPr txBox="1"/>
          <p:nvPr/>
        </p:nvSpPr>
        <p:spPr>
          <a:xfrm>
            <a:off x="6717586" y="2704740"/>
            <a:ext cx="672064" cy="400110"/>
          </a:xfrm>
          <a:prstGeom prst="rect">
            <a:avLst/>
          </a:prstGeom>
          <a:noFill/>
        </p:spPr>
        <p:txBody>
          <a:bodyPr wrap="square" rtlCol="0" anchor="ctr">
            <a:spAutoFit/>
          </a:bodyPr>
          <a:lstStyle/>
          <a:p>
            <a:pPr algn="ctr"/>
            <a:r>
              <a:rPr lang="en-US" altLang="ko-KR" sz="2000" b="1" dirty="0">
                <a:solidFill>
                  <a:schemeClr val="bg1"/>
                </a:solidFill>
                <a:cs typeface="Arial" pitchFamily="34" charset="0"/>
              </a:rPr>
              <a:t>45</a:t>
            </a:r>
            <a:r>
              <a:rPr lang="en-US" altLang="ko-KR" sz="1200" b="1" dirty="0">
                <a:solidFill>
                  <a:schemeClr val="bg1"/>
                </a:solidFill>
                <a:cs typeface="Arial" pitchFamily="34" charset="0"/>
              </a:rPr>
              <a:t>%</a:t>
            </a:r>
            <a:endParaRPr lang="ko-KR" altLang="en-US" sz="1200" b="1" dirty="0">
              <a:solidFill>
                <a:schemeClr val="bg1"/>
              </a:solidFill>
              <a:cs typeface="Arial" pitchFamily="34" charset="0"/>
            </a:endParaRPr>
          </a:p>
        </p:txBody>
      </p:sp>
      <p:sp>
        <p:nvSpPr>
          <p:cNvPr id="17" name="TextBox 16"/>
          <p:cNvSpPr txBox="1"/>
          <p:nvPr/>
        </p:nvSpPr>
        <p:spPr>
          <a:xfrm>
            <a:off x="4034713" y="2695730"/>
            <a:ext cx="672064" cy="400110"/>
          </a:xfrm>
          <a:prstGeom prst="rect">
            <a:avLst/>
          </a:prstGeom>
          <a:noFill/>
        </p:spPr>
        <p:txBody>
          <a:bodyPr wrap="square" rtlCol="0" anchor="ctr">
            <a:spAutoFit/>
          </a:bodyPr>
          <a:lstStyle/>
          <a:p>
            <a:pPr algn="ctr"/>
            <a:r>
              <a:rPr lang="en-US" altLang="ko-KR" sz="2000" b="1" dirty="0">
                <a:solidFill>
                  <a:schemeClr val="bg1"/>
                </a:solidFill>
                <a:cs typeface="Arial" pitchFamily="34" charset="0"/>
              </a:rPr>
              <a:t>32</a:t>
            </a:r>
            <a:r>
              <a:rPr lang="en-US" altLang="ko-KR" sz="1200" b="1" dirty="0">
                <a:solidFill>
                  <a:schemeClr val="bg1"/>
                </a:solidFill>
                <a:cs typeface="Arial" pitchFamily="34" charset="0"/>
              </a:rPr>
              <a:t>%</a:t>
            </a:r>
            <a:endParaRPr lang="ko-KR" altLang="en-US" sz="1200" b="1" dirty="0">
              <a:solidFill>
                <a:schemeClr val="bg1"/>
              </a:solidFill>
              <a:cs typeface="Arial" pitchFamily="34" charset="0"/>
            </a:endParaRPr>
          </a:p>
        </p:txBody>
      </p:sp>
      <p:sp>
        <p:nvSpPr>
          <p:cNvPr id="18" name="TextBox 17"/>
          <p:cNvSpPr txBox="1"/>
          <p:nvPr/>
        </p:nvSpPr>
        <p:spPr>
          <a:xfrm>
            <a:off x="611560" y="1409579"/>
            <a:ext cx="1224136" cy="584775"/>
          </a:xfrm>
          <a:prstGeom prst="rect">
            <a:avLst/>
          </a:prstGeom>
          <a:noFill/>
        </p:spPr>
        <p:txBody>
          <a:bodyPr wrap="square" rtlCol="0" anchor="ctr">
            <a:spAutoFit/>
          </a:bodyPr>
          <a:lstStyle/>
          <a:p>
            <a:r>
              <a:rPr lang="en-US" altLang="ko-KR" sz="3200" b="1" dirty="0">
                <a:solidFill>
                  <a:schemeClr val="accent2"/>
                </a:solidFill>
                <a:cs typeface="Arial" pitchFamily="34" charset="0"/>
              </a:rPr>
              <a:t>$600</a:t>
            </a:r>
            <a:endParaRPr lang="ko-KR" altLang="en-US" sz="3200" b="1" dirty="0">
              <a:solidFill>
                <a:schemeClr val="accent2"/>
              </a:solidFill>
              <a:cs typeface="Arial" pitchFamily="34" charset="0"/>
            </a:endParaRPr>
          </a:p>
        </p:txBody>
      </p:sp>
      <p:sp>
        <p:nvSpPr>
          <p:cNvPr id="19" name="TextBox 18"/>
          <p:cNvSpPr txBox="1"/>
          <p:nvPr/>
        </p:nvSpPr>
        <p:spPr>
          <a:xfrm>
            <a:off x="611560" y="1955782"/>
            <a:ext cx="2448272" cy="1015663"/>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20" name="TextBox 19"/>
          <p:cNvSpPr txBox="1"/>
          <p:nvPr/>
        </p:nvSpPr>
        <p:spPr>
          <a:xfrm>
            <a:off x="611560" y="3058212"/>
            <a:ext cx="1224136" cy="584775"/>
          </a:xfrm>
          <a:prstGeom prst="rect">
            <a:avLst/>
          </a:prstGeom>
          <a:noFill/>
        </p:spPr>
        <p:txBody>
          <a:bodyPr wrap="square" rtlCol="0" anchor="ctr">
            <a:spAutoFit/>
          </a:bodyPr>
          <a:lstStyle/>
          <a:p>
            <a:r>
              <a:rPr lang="en-US" altLang="ko-KR" sz="3200" b="1" dirty="0">
                <a:solidFill>
                  <a:schemeClr val="accent3">
                    <a:lumMod val="75000"/>
                  </a:schemeClr>
                </a:solidFill>
                <a:cs typeface="Arial" pitchFamily="34" charset="0"/>
              </a:rPr>
              <a:t>$450</a:t>
            </a:r>
            <a:endParaRPr lang="ko-KR" altLang="en-US" sz="3200" b="1" dirty="0">
              <a:solidFill>
                <a:schemeClr val="accent3">
                  <a:lumMod val="75000"/>
                </a:schemeClr>
              </a:solidFill>
              <a:cs typeface="Arial" pitchFamily="34" charset="0"/>
            </a:endParaRPr>
          </a:p>
        </p:txBody>
      </p:sp>
      <p:sp>
        <p:nvSpPr>
          <p:cNvPr id="21" name="TextBox 20"/>
          <p:cNvSpPr txBox="1"/>
          <p:nvPr/>
        </p:nvSpPr>
        <p:spPr>
          <a:xfrm>
            <a:off x="611560" y="3604415"/>
            <a:ext cx="2448272" cy="1015663"/>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Tree>
    <p:extLst>
      <p:ext uri="{BB962C8B-B14F-4D97-AF65-F5344CB8AC3E}">
        <p14:creationId xmlns:p14="http://schemas.microsoft.com/office/powerpoint/2010/main" val="58557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altLang="ko-KR" dirty="0"/>
              <a:t>Infographic Style</a:t>
            </a:r>
            <a:endParaRPr lang="ko-KR" altLang="en-US" dirty="0"/>
          </a:p>
        </p:txBody>
      </p:sp>
      <p:sp>
        <p:nvSpPr>
          <p:cNvPr id="5" name="Text Placeholder 4"/>
          <p:cNvSpPr>
            <a:spLocks noGrp="1"/>
          </p:cNvSpPr>
          <p:nvPr>
            <p:ph type="body" sz="quarter" idx="11"/>
          </p:nvPr>
        </p:nvSpPr>
        <p:spPr/>
        <p:txBody>
          <a:bodyPr/>
          <a:lstStyle/>
          <a:p>
            <a:r>
              <a:rPr lang="en-US" altLang="ko-KR" dirty="0"/>
              <a:t>Insert the title of your subtitle Here</a:t>
            </a:r>
          </a:p>
        </p:txBody>
      </p:sp>
      <p:sp>
        <p:nvSpPr>
          <p:cNvPr id="6" name="TextBox 5"/>
          <p:cNvSpPr txBox="1"/>
          <p:nvPr/>
        </p:nvSpPr>
        <p:spPr>
          <a:xfrm>
            <a:off x="914222" y="3716327"/>
            <a:ext cx="7315556"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
        <p:nvSpPr>
          <p:cNvPr id="4" name="Picture Placeholder 3"/>
          <p:cNvSpPr>
            <a:spLocks noGrp="1"/>
          </p:cNvSpPr>
          <p:nvPr>
            <p:ph type="pic" idx="1"/>
          </p:nvPr>
        </p:nvSpPr>
        <p:spPr/>
      </p:sp>
    </p:spTree>
    <p:extLst>
      <p:ext uri="{BB962C8B-B14F-4D97-AF65-F5344CB8AC3E}">
        <p14:creationId xmlns:p14="http://schemas.microsoft.com/office/powerpoint/2010/main" val="65915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228184" y="1419622"/>
            <a:ext cx="2376264" cy="720080"/>
          </a:xfrm>
          <a:prstGeom prst="homePlat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entagon 6"/>
          <p:cNvSpPr/>
          <p:nvPr/>
        </p:nvSpPr>
        <p:spPr>
          <a:xfrm>
            <a:off x="4139952" y="1419622"/>
            <a:ext cx="2448272" cy="720080"/>
          </a:xfrm>
          <a:prstGeom prst="homePlat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entagon 5"/>
          <p:cNvSpPr/>
          <p:nvPr/>
        </p:nvSpPr>
        <p:spPr>
          <a:xfrm>
            <a:off x="2195736" y="1419622"/>
            <a:ext cx="2376264" cy="720080"/>
          </a:xfrm>
          <a:prstGeom prst="homePlat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Pentagon 2"/>
          <p:cNvSpPr/>
          <p:nvPr/>
        </p:nvSpPr>
        <p:spPr>
          <a:xfrm>
            <a:off x="539552" y="1419622"/>
            <a:ext cx="2016224" cy="720080"/>
          </a:xfrm>
          <a:prstGeom prst="homePlat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altLang="ko-KR" dirty="0"/>
              <a:t>Table Style</a:t>
            </a:r>
            <a:endParaRPr lang="ko-KR" altLang="en-US" dirty="0"/>
          </a:p>
        </p:txBody>
      </p:sp>
      <p:graphicFrame>
        <p:nvGraphicFramePr>
          <p:cNvPr id="4" name="Table 3"/>
          <p:cNvGraphicFramePr>
            <a:graphicFrameLocks noGrp="1"/>
          </p:cNvGraphicFramePr>
          <p:nvPr>
            <p:extLst>
              <p:ext uri="{D42A27DB-BD31-4B8C-83A1-F6EECF244321}">
                <p14:modId xmlns:p14="http://schemas.microsoft.com/office/powerpoint/2010/main" val="687838702"/>
              </p:ext>
            </p:extLst>
          </p:nvPr>
        </p:nvGraphicFramePr>
        <p:xfrm>
          <a:off x="539552" y="2533658"/>
          <a:ext cx="8064896" cy="2054316"/>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513579">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3579">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579">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3579">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l"/>
                      <a:r>
                        <a:rPr lang="en-US" altLang="ko-KR" sz="1200" dirty="0">
                          <a:solidFill>
                            <a:schemeClr val="tx1">
                              <a:lumMod val="75000"/>
                              <a:lumOff val="25000"/>
                            </a:schemeClr>
                          </a:solidFill>
                          <a:latin typeface="+mn-lt"/>
                          <a:cs typeface="Arial" pitchFamily="34" charset="0"/>
                        </a:rPr>
                        <a:t>Simple PowerPoint Presentation </a:t>
                      </a:r>
                      <a:endParaRPr lang="ko-KR" altLang="en-US" sz="1200" dirty="0">
                        <a:solidFill>
                          <a:schemeClr val="tx1">
                            <a:lumMod val="75000"/>
                            <a:lumOff val="2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TextBox 8"/>
          <p:cNvSpPr txBox="1"/>
          <p:nvPr/>
        </p:nvSpPr>
        <p:spPr>
          <a:xfrm>
            <a:off x="639603" y="1625773"/>
            <a:ext cx="155613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
        <p:nvSpPr>
          <p:cNvPr id="10" name="TextBox 9"/>
          <p:cNvSpPr txBox="1"/>
          <p:nvPr/>
        </p:nvSpPr>
        <p:spPr>
          <a:xfrm>
            <a:off x="2699792" y="1625773"/>
            <a:ext cx="155613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
        <p:nvSpPr>
          <p:cNvPr id="11" name="TextBox 10"/>
          <p:cNvSpPr txBox="1"/>
          <p:nvPr/>
        </p:nvSpPr>
        <p:spPr>
          <a:xfrm>
            <a:off x="4759981" y="1625773"/>
            <a:ext cx="155613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
        <p:nvSpPr>
          <p:cNvPr id="12" name="TextBox 11"/>
          <p:cNvSpPr txBox="1"/>
          <p:nvPr/>
        </p:nvSpPr>
        <p:spPr>
          <a:xfrm>
            <a:off x="6820170" y="1625773"/>
            <a:ext cx="1556133" cy="307777"/>
          </a:xfrm>
          <a:prstGeom prst="rect">
            <a:avLst/>
          </a:prstGeom>
          <a:no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3160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C9E22516-D3B8-49E4-A8A6-A6AA75CF96F3}"/>
              </a:ext>
            </a:extLst>
          </p:cNvPr>
          <p:cNvSpPr>
            <a:spLocks noGrp="1"/>
          </p:cNvSpPr>
          <p:nvPr>
            <p:ph type="pic" idx="1"/>
          </p:nvPr>
        </p:nvSpPr>
        <p:spPr/>
      </p:sp>
      <p:sp>
        <p:nvSpPr>
          <p:cNvPr id="5" name="Rectangle 4"/>
          <p:cNvSpPr/>
          <p:nvPr/>
        </p:nvSpPr>
        <p:spPr>
          <a:xfrm>
            <a:off x="0" y="1424955"/>
            <a:ext cx="9144000" cy="226448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ectangle 5"/>
          <p:cNvSpPr/>
          <p:nvPr/>
        </p:nvSpPr>
        <p:spPr>
          <a:xfrm>
            <a:off x="0" y="1597242"/>
            <a:ext cx="9144000" cy="191990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extBox 6"/>
          <p:cNvSpPr txBox="1"/>
          <p:nvPr/>
        </p:nvSpPr>
        <p:spPr>
          <a:xfrm>
            <a:off x="2411760" y="1779662"/>
            <a:ext cx="4320480" cy="1077218"/>
          </a:xfrm>
          <a:prstGeom prst="rect">
            <a:avLst/>
          </a:prstGeom>
          <a:noFill/>
        </p:spPr>
        <p:txBody>
          <a:bodyPr wrap="square" rtlCol="0" anchor="ctr">
            <a:spAutoFit/>
          </a:bodyPr>
          <a:lstStyle/>
          <a:p>
            <a:pPr algn="ctr"/>
            <a:r>
              <a:rPr lang="en-US" altLang="ko-KR" sz="3200" b="1" dirty="0">
                <a:solidFill>
                  <a:schemeClr val="bg1"/>
                </a:solidFill>
                <a:latin typeface="+mj-lt"/>
                <a:cs typeface="Arial" pitchFamily="34" charset="0"/>
              </a:rPr>
              <a:t>Simple PowerPoint Presentation</a:t>
            </a:r>
            <a:endParaRPr lang="ko-KR" altLang="en-US" sz="3200" b="1" dirty="0">
              <a:solidFill>
                <a:schemeClr val="bg1"/>
              </a:solidFill>
              <a:latin typeface="+mj-lt"/>
              <a:cs typeface="Arial" pitchFamily="34" charset="0"/>
            </a:endParaRPr>
          </a:p>
        </p:txBody>
      </p:sp>
      <p:sp>
        <p:nvSpPr>
          <p:cNvPr id="8" name="TextBox 7"/>
          <p:cNvSpPr txBox="1"/>
          <p:nvPr/>
        </p:nvSpPr>
        <p:spPr>
          <a:xfrm>
            <a:off x="1871700" y="2902173"/>
            <a:ext cx="5400600" cy="461665"/>
          </a:xfrm>
          <a:prstGeom prst="rect">
            <a:avLst/>
          </a:prstGeom>
          <a:noFill/>
        </p:spPr>
        <p:txBody>
          <a:bodyPr wrap="square" rtlCol="0" anchor="ctr">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a:t>
            </a:r>
          </a:p>
        </p:txBody>
      </p:sp>
    </p:spTree>
    <p:extLst>
      <p:ext uri="{BB962C8B-B14F-4D97-AF65-F5344CB8AC3E}">
        <p14:creationId xmlns:p14="http://schemas.microsoft.com/office/powerpoint/2010/main" val="104877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9"/>
          <p:cNvGrpSpPr/>
          <p:nvPr/>
        </p:nvGrpSpPr>
        <p:grpSpPr>
          <a:xfrm>
            <a:off x="4330712" y="895577"/>
            <a:ext cx="4821914" cy="3836413"/>
            <a:chOff x="1092200" y="661988"/>
            <a:chExt cx="6959601" cy="5537200"/>
          </a:xfrm>
          <a:solidFill>
            <a:schemeClr val="bg1">
              <a:lumMod val="85000"/>
            </a:schemeClr>
          </a:solidFill>
        </p:grpSpPr>
        <p:sp>
          <p:nvSpPr>
            <p:cNvPr id="7" name="Freeform 8"/>
            <p:cNvSpPr>
              <a:spLocks noEditPoints="1"/>
            </p:cNvSpPr>
            <p:nvPr/>
          </p:nvSpPr>
          <p:spPr bwMode="auto">
            <a:xfrm>
              <a:off x="1092200" y="1743075"/>
              <a:ext cx="5813425" cy="4456113"/>
            </a:xfrm>
            <a:custGeom>
              <a:avLst/>
              <a:gdLst>
                <a:gd name="T0" fmla="*/ 2763 w 3662"/>
                <a:gd name="T1" fmla="*/ 2765 h 2807"/>
                <a:gd name="T2" fmla="*/ 2559 w 3662"/>
                <a:gd name="T3" fmla="*/ 2714 h 2807"/>
                <a:gd name="T4" fmla="*/ 2637 w 3662"/>
                <a:gd name="T5" fmla="*/ 2653 h 2807"/>
                <a:gd name="T6" fmla="*/ 2656 w 3662"/>
                <a:gd name="T7" fmla="*/ 2627 h 2807"/>
                <a:gd name="T8" fmla="*/ 2358 w 3662"/>
                <a:gd name="T9" fmla="*/ 2611 h 2807"/>
                <a:gd name="T10" fmla="*/ 2709 w 3662"/>
                <a:gd name="T11" fmla="*/ 2594 h 2807"/>
                <a:gd name="T12" fmla="*/ 3264 w 3662"/>
                <a:gd name="T13" fmla="*/ 2622 h 2807"/>
                <a:gd name="T14" fmla="*/ 2342 w 3662"/>
                <a:gd name="T15" fmla="*/ 2545 h 2807"/>
                <a:gd name="T16" fmla="*/ 2773 w 3662"/>
                <a:gd name="T17" fmla="*/ 2540 h 2807"/>
                <a:gd name="T18" fmla="*/ 2813 w 3662"/>
                <a:gd name="T19" fmla="*/ 2519 h 2807"/>
                <a:gd name="T20" fmla="*/ 2508 w 3662"/>
                <a:gd name="T21" fmla="*/ 2477 h 2807"/>
                <a:gd name="T22" fmla="*/ 1043 w 3662"/>
                <a:gd name="T23" fmla="*/ 2515 h 2807"/>
                <a:gd name="T24" fmla="*/ 1105 w 3662"/>
                <a:gd name="T25" fmla="*/ 2487 h 2807"/>
                <a:gd name="T26" fmla="*/ 2709 w 3662"/>
                <a:gd name="T27" fmla="*/ 2386 h 2807"/>
                <a:gd name="T28" fmla="*/ 1508 w 3662"/>
                <a:gd name="T29" fmla="*/ 2567 h 2807"/>
                <a:gd name="T30" fmla="*/ 1454 w 3662"/>
                <a:gd name="T31" fmla="*/ 2379 h 2807"/>
                <a:gd name="T32" fmla="*/ 2627 w 3662"/>
                <a:gd name="T33" fmla="*/ 2358 h 2807"/>
                <a:gd name="T34" fmla="*/ 2560 w 3662"/>
                <a:gd name="T35" fmla="*/ 2327 h 2807"/>
                <a:gd name="T36" fmla="*/ 2929 w 3662"/>
                <a:gd name="T37" fmla="*/ 2192 h 2807"/>
                <a:gd name="T38" fmla="*/ 2864 w 3662"/>
                <a:gd name="T39" fmla="*/ 2246 h 2807"/>
                <a:gd name="T40" fmla="*/ 1499 w 3662"/>
                <a:gd name="T41" fmla="*/ 2293 h 2807"/>
                <a:gd name="T42" fmla="*/ 3183 w 3662"/>
                <a:gd name="T43" fmla="*/ 1578 h 2807"/>
                <a:gd name="T44" fmla="*/ 3103 w 3662"/>
                <a:gd name="T45" fmla="*/ 1752 h 2807"/>
                <a:gd name="T46" fmla="*/ 2906 w 3662"/>
                <a:gd name="T47" fmla="*/ 1670 h 2807"/>
                <a:gd name="T48" fmla="*/ 2780 w 3662"/>
                <a:gd name="T49" fmla="*/ 1955 h 2807"/>
                <a:gd name="T50" fmla="*/ 2871 w 3662"/>
                <a:gd name="T51" fmla="*/ 2168 h 2807"/>
                <a:gd name="T52" fmla="*/ 3318 w 3662"/>
                <a:gd name="T53" fmla="*/ 2021 h 2807"/>
                <a:gd name="T54" fmla="*/ 3623 w 3662"/>
                <a:gd name="T55" fmla="*/ 1824 h 2807"/>
                <a:gd name="T56" fmla="*/ 3257 w 3662"/>
                <a:gd name="T57" fmla="*/ 1698 h 2807"/>
                <a:gd name="T58" fmla="*/ 846 w 3662"/>
                <a:gd name="T59" fmla="*/ 1524 h 2807"/>
                <a:gd name="T60" fmla="*/ 745 w 3662"/>
                <a:gd name="T61" fmla="*/ 1129 h 2807"/>
                <a:gd name="T62" fmla="*/ 1515 w 3662"/>
                <a:gd name="T63" fmla="*/ 1080 h 2807"/>
                <a:gd name="T64" fmla="*/ 684 w 3662"/>
                <a:gd name="T65" fmla="*/ 1086 h 2807"/>
                <a:gd name="T66" fmla="*/ 537 w 3662"/>
                <a:gd name="T67" fmla="*/ 1339 h 2807"/>
                <a:gd name="T68" fmla="*/ 443 w 3662"/>
                <a:gd name="T69" fmla="*/ 1290 h 2807"/>
                <a:gd name="T70" fmla="*/ 454 w 3662"/>
                <a:gd name="T71" fmla="*/ 1141 h 2807"/>
                <a:gd name="T72" fmla="*/ 522 w 3662"/>
                <a:gd name="T73" fmla="*/ 1082 h 2807"/>
                <a:gd name="T74" fmla="*/ 649 w 3662"/>
                <a:gd name="T75" fmla="*/ 890 h 2807"/>
                <a:gd name="T76" fmla="*/ 591 w 3662"/>
                <a:gd name="T77" fmla="*/ 871 h 2807"/>
                <a:gd name="T78" fmla="*/ 1958 w 3662"/>
                <a:gd name="T79" fmla="*/ 791 h 2807"/>
                <a:gd name="T80" fmla="*/ 764 w 3662"/>
                <a:gd name="T81" fmla="*/ 803 h 2807"/>
                <a:gd name="T82" fmla="*/ 829 w 3662"/>
                <a:gd name="T83" fmla="*/ 941 h 2807"/>
                <a:gd name="T84" fmla="*/ 963 w 3662"/>
                <a:gd name="T85" fmla="*/ 1162 h 2807"/>
                <a:gd name="T86" fmla="*/ 1047 w 3662"/>
                <a:gd name="T87" fmla="*/ 1283 h 2807"/>
                <a:gd name="T88" fmla="*/ 1009 w 3662"/>
                <a:gd name="T89" fmla="*/ 1398 h 2807"/>
                <a:gd name="T90" fmla="*/ 729 w 3662"/>
                <a:gd name="T91" fmla="*/ 1440 h 2807"/>
                <a:gd name="T92" fmla="*/ 740 w 3662"/>
                <a:gd name="T93" fmla="*/ 1332 h 2807"/>
                <a:gd name="T94" fmla="*/ 742 w 3662"/>
                <a:gd name="T95" fmla="*/ 1192 h 2807"/>
                <a:gd name="T96" fmla="*/ 790 w 3662"/>
                <a:gd name="T97" fmla="*/ 1063 h 2807"/>
                <a:gd name="T98" fmla="*/ 707 w 3662"/>
                <a:gd name="T99" fmla="*/ 1009 h 2807"/>
                <a:gd name="T100" fmla="*/ 642 w 3662"/>
                <a:gd name="T101" fmla="*/ 1002 h 2807"/>
                <a:gd name="T102" fmla="*/ 653 w 3662"/>
                <a:gd name="T103" fmla="*/ 897 h 2807"/>
                <a:gd name="T104" fmla="*/ 675 w 3662"/>
                <a:gd name="T105" fmla="*/ 798 h 2807"/>
                <a:gd name="T106" fmla="*/ 694 w 3662"/>
                <a:gd name="T107" fmla="*/ 761 h 2807"/>
                <a:gd name="T108" fmla="*/ 790 w 3662"/>
                <a:gd name="T109" fmla="*/ 717 h 2807"/>
                <a:gd name="T110" fmla="*/ 2093 w 3662"/>
                <a:gd name="T111" fmla="*/ 743 h 2807"/>
                <a:gd name="T112" fmla="*/ 1951 w 3662"/>
                <a:gd name="T113" fmla="*/ 585 h 2807"/>
                <a:gd name="T114" fmla="*/ 879 w 3662"/>
                <a:gd name="T115" fmla="*/ 578 h 2807"/>
                <a:gd name="T116" fmla="*/ 134 w 3662"/>
                <a:gd name="T117" fmla="*/ 99 h 2807"/>
                <a:gd name="T118" fmla="*/ 365 w 3662"/>
                <a:gd name="T119" fmla="*/ 126 h 2807"/>
                <a:gd name="T120" fmla="*/ 179 w 3662"/>
                <a:gd name="T121" fmla="*/ 323 h 2807"/>
                <a:gd name="T122" fmla="*/ 26 w 3662"/>
                <a:gd name="T123" fmla="*/ 211 h 2807"/>
                <a:gd name="T124" fmla="*/ 71 w 3662"/>
                <a:gd name="T125" fmla="*/ 85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2" h="2807">
                  <a:moveTo>
                    <a:pt x="2819" y="2756"/>
                  </a:moveTo>
                  <a:lnTo>
                    <a:pt x="2819" y="2775"/>
                  </a:lnTo>
                  <a:lnTo>
                    <a:pt x="2789" y="2782"/>
                  </a:lnTo>
                  <a:lnTo>
                    <a:pt x="2761" y="2791"/>
                  </a:lnTo>
                  <a:lnTo>
                    <a:pt x="2731" y="2801"/>
                  </a:lnTo>
                  <a:lnTo>
                    <a:pt x="2698" y="2807"/>
                  </a:lnTo>
                  <a:lnTo>
                    <a:pt x="2698" y="2801"/>
                  </a:lnTo>
                  <a:lnTo>
                    <a:pt x="2698" y="2798"/>
                  </a:lnTo>
                  <a:lnTo>
                    <a:pt x="2696" y="2794"/>
                  </a:lnTo>
                  <a:lnTo>
                    <a:pt x="2695" y="2791"/>
                  </a:lnTo>
                  <a:lnTo>
                    <a:pt x="2674" y="2794"/>
                  </a:lnTo>
                  <a:lnTo>
                    <a:pt x="2649" y="2796"/>
                  </a:lnTo>
                  <a:lnTo>
                    <a:pt x="2623" y="2796"/>
                  </a:lnTo>
                  <a:lnTo>
                    <a:pt x="2599" y="2794"/>
                  </a:lnTo>
                  <a:lnTo>
                    <a:pt x="2599" y="2772"/>
                  </a:lnTo>
                  <a:lnTo>
                    <a:pt x="2614" y="2768"/>
                  </a:lnTo>
                  <a:lnTo>
                    <a:pt x="2627" y="2763"/>
                  </a:lnTo>
                  <a:lnTo>
                    <a:pt x="2637" y="2761"/>
                  </a:lnTo>
                  <a:lnTo>
                    <a:pt x="2641" y="2761"/>
                  </a:lnTo>
                  <a:lnTo>
                    <a:pt x="2644" y="2763"/>
                  </a:lnTo>
                  <a:lnTo>
                    <a:pt x="2648" y="2765"/>
                  </a:lnTo>
                  <a:lnTo>
                    <a:pt x="2649" y="2768"/>
                  </a:lnTo>
                  <a:lnTo>
                    <a:pt x="2651" y="2772"/>
                  </a:lnTo>
                  <a:lnTo>
                    <a:pt x="2655" y="2773"/>
                  </a:lnTo>
                  <a:lnTo>
                    <a:pt x="2656" y="2775"/>
                  </a:lnTo>
                  <a:lnTo>
                    <a:pt x="2670" y="2777"/>
                  </a:lnTo>
                  <a:lnTo>
                    <a:pt x="2684" y="2773"/>
                  </a:lnTo>
                  <a:lnTo>
                    <a:pt x="2700" y="2768"/>
                  </a:lnTo>
                  <a:lnTo>
                    <a:pt x="2714" y="2765"/>
                  </a:lnTo>
                  <a:lnTo>
                    <a:pt x="2726" y="2761"/>
                  </a:lnTo>
                  <a:lnTo>
                    <a:pt x="2745" y="2759"/>
                  </a:lnTo>
                  <a:lnTo>
                    <a:pt x="2763" y="2765"/>
                  </a:lnTo>
                  <a:lnTo>
                    <a:pt x="2777" y="2770"/>
                  </a:lnTo>
                  <a:lnTo>
                    <a:pt x="2787" y="2772"/>
                  </a:lnTo>
                  <a:lnTo>
                    <a:pt x="2796" y="2766"/>
                  </a:lnTo>
                  <a:lnTo>
                    <a:pt x="2805" y="2761"/>
                  </a:lnTo>
                  <a:lnTo>
                    <a:pt x="2819" y="2756"/>
                  </a:lnTo>
                  <a:close/>
                  <a:moveTo>
                    <a:pt x="2871" y="2707"/>
                  </a:moveTo>
                  <a:lnTo>
                    <a:pt x="2890" y="2707"/>
                  </a:lnTo>
                  <a:lnTo>
                    <a:pt x="2894" y="2711"/>
                  </a:lnTo>
                  <a:lnTo>
                    <a:pt x="2895" y="2714"/>
                  </a:lnTo>
                  <a:lnTo>
                    <a:pt x="2895" y="2716"/>
                  </a:lnTo>
                  <a:lnTo>
                    <a:pt x="2897" y="2719"/>
                  </a:lnTo>
                  <a:lnTo>
                    <a:pt x="2899" y="2726"/>
                  </a:lnTo>
                  <a:lnTo>
                    <a:pt x="2895" y="2726"/>
                  </a:lnTo>
                  <a:lnTo>
                    <a:pt x="2895" y="2730"/>
                  </a:lnTo>
                  <a:lnTo>
                    <a:pt x="2876" y="2726"/>
                  </a:lnTo>
                  <a:lnTo>
                    <a:pt x="2876" y="2749"/>
                  </a:lnTo>
                  <a:lnTo>
                    <a:pt x="2871" y="2749"/>
                  </a:lnTo>
                  <a:lnTo>
                    <a:pt x="2864" y="2739"/>
                  </a:lnTo>
                  <a:lnTo>
                    <a:pt x="2857" y="2730"/>
                  </a:lnTo>
                  <a:lnTo>
                    <a:pt x="2857" y="2726"/>
                  </a:lnTo>
                  <a:lnTo>
                    <a:pt x="2862" y="2725"/>
                  </a:lnTo>
                  <a:lnTo>
                    <a:pt x="2866" y="2723"/>
                  </a:lnTo>
                  <a:lnTo>
                    <a:pt x="2869" y="2721"/>
                  </a:lnTo>
                  <a:lnTo>
                    <a:pt x="2869" y="2718"/>
                  </a:lnTo>
                  <a:lnTo>
                    <a:pt x="2871" y="2714"/>
                  </a:lnTo>
                  <a:lnTo>
                    <a:pt x="2871" y="2707"/>
                  </a:lnTo>
                  <a:close/>
                  <a:moveTo>
                    <a:pt x="2550" y="2707"/>
                  </a:moveTo>
                  <a:lnTo>
                    <a:pt x="2553" y="2709"/>
                  </a:lnTo>
                  <a:lnTo>
                    <a:pt x="2557" y="2709"/>
                  </a:lnTo>
                  <a:lnTo>
                    <a:pt x="2559" y="2711"/>
                  </a:lnTo>
                  <a:lnTo>
                    <a:pt x="2559" y="2712"/>
                  </a:lnTo>
                  <a:lnTo>
                    <a:pt x="2559" y="2714"/>
                  </a:lnTo>
                  <a:lnTo>
                    <a:pt x="2560" y="2718"/>
                  </a:lnTo>
                  <a:lnTo>
                    <a:pt x="2560" y="2721"/>
                  </a:lnTo>
                  <a:lnTo>
                    <a:pt x="2559" y="2723"/>
                  </a:lnTo>
                  <a:lnTo>
                    <a:pt x="2559" y="2725"/>
                  </a:lnTo>
                  <a:lnTo>
                    <a:pt x="2559" y="2725"/>
                  </a:lnTo>
                  <a:lnTo>
                    <a:pt x="2559" y="2726"/>
                  </a:lnTo>
                  <a:lnTo>
                    <a:pt x="2557" y="2730"/>
                  </a:lnTo>
                  <a:lnTo>
                    <a:pt x="2553" y="2730"/>
                  </a:lnTo>
                  <a:lnTo>
                    <a:pt x="2553" y="2726"/>
                  </a:lnTo>
                  <a:lnTo>
                    <a:pt x="2550" y="2725"/>
                  </a:lnTo>
                  <a:lnTo>
                    <a:pt x="2550" y="2723"/>
                  </a:lnTo>
                  <a:lnTo>
                    <a:pt x="2548" y="2721"/>
                  </a:lnTo>
                  <a:lnTo>
                    <a:pt x="2548" y="2719"/>
                  </a:lnTo>
                  <a:lnTo>
                    <a:pt x="2546" y="2718"/>
                  </a:lnTo>
                  <a:lnTo>
                    <a:pt x="2545" y="2714"/>
                  </a:lnTo>
                  <a:lnTo>
                    <a:pt x="2546" y="2712"/>
                  </a:lnTo>
                  <a:lnTo>
                    <a:pt x="2548" y="2712"/>
                  </a:lnTo>
                  <a:lnTo>
                    <a:pt x="2548" y="2711"/>
                  </a:lnTo>
                  <a:lnTo>
                    <a:pt x="2548" y="2709"/>
                  </a:lnTo>
                  <a:lnTo>
                    <a:pt x="2550" y="2707"/>
                  </a:lnTo>
                  <a:close/>
                  <a:moveTo>
                    <a:pt x="2717" y="2653"/>
                  </a:moveTo>
                  <a:lnTo>
                    <a:pt x="2737" y="2656"/>
                  </a:lnTo>
                  <a:lnTo>
                    <a:pt x="2737" y="2672"/>
                  </a:lnTo>
                  <a:lnTo>
                    <a:pt x="2717" y="2672"/>
                  </a:lnTo>
                  <a:lnTo>
                    <a:pt x="2717" y="2653"/>
                  </a:lnTo>
                  <a:close/>
                  <a:moveTo>
                    <a:pt x="2656" y="2641"/>
                  </a:moveTo>
                  <a:lnTo>
                    <a:pt x="2656" y="2653"/>
                  </a:lnTo>
                  <a:lnTo>
                    <a:pt x="2651" y="2653"/>
                  </a:lnTo>
                  <a:lnTo>
                    <a:pt x="2646" y="2655"/>
                  </a:lnTo>
                  <a:lnTo>
                    <a:pt x="2644" y="2655"/>
                  </a:lnTo>
                  <a:lnTo>
                    <a:pt x="2641" y="2655"/>
                  </a:lnTo>
                  <a:lnTo>
                    <a:pt x="2637" y="2653"/>
                  </a:lnTo>
                  <a:lnTo>
                    <a:pt x="2635" y="2651"/>
                  </a:lnTo>
                  <a:lnTo>
                    <a:pt x="2635" y="2649"/>
                  </a:lnTo>
                  <a:lnTo>
                    <a:pt x="2635" y="2649"/>
                  </a:lnTo>
                  <a:lnTo>
                    <a:pt x="2635" y="2648"/>
                  </a:lnTo>
                  <a:lnTo>
                    <a:pt x="2634" y="2644"/>
                  </a:lnTo>
                  <a:lnTo>
                    <a:pt x="2639" y="2644"/>
                  </a:lnTo>
                  <a:lnTo>
                    <a:pt x="2641" y="2644"/>
                  </a:lnTo>
                  <a:lnTo>
                    <a:pt x="2642" y="2644"/>
                  </a:lnTo>
                  <a:lnTo>
                    <a:pt x="2644" y="2644"/>
                  </a:lnTo>
                  <a:lnTo>
                    <a:pt x="2646" y="2644"/>
                  </a:lnTo>
                  <a:lnTo>
                    <a:pt x="2648" y="2643"/>
                  </a:lnTo>
                  <a:lnTo>
                    <a:pt x="2651" y="2643"/>
                  </a:lnTo>
                  <a:lnTo>
                    <a:pt x="2656" y="2641"/>
                  </a:lnTo>
                  <a:close/>
                  <a:moveTo>
                    <a:pt x="2937" y="2618"/>
                  </a:moveTo>
                  <a:lnTo>
                    <a:pt x="2944" y="2618"/>
                  </a:lnTo>
                  <a:lnTo>
                    <a:pt x="2944" y="2653"/>
                  </a:lnTo>
                  <a:lnTo>
                    <a:pt x="2941" y="2656"/>
                  </a:lnTo>
                  <a:lnTo>
                    <a:pt x="2937" y="2660"/>
                  </a:lnTo>
                  <a:lnTo>
                    <a:pt x="2934" y="2662"/>
                  </a:lnTo>
                  <a:lnTo>
                    <a:pt x="2930" y="2665"/>
                  </a:lnTo>
                  <a:lnTo>
                    <a:pt x="2925" y="2667"/>
                  </a:lnTo>
                  <a:lnTo>
                    <a:pt x="2918" y="2669"/>
                  </a:lnTo>
                  <a:lnTo>
                    <a:pt x="2918" y="2660"/>
                  </a:lnTo>
                  <a:lnTo>
                    <a:pt x="2915" y="2649"/>
                  </a:lnTo>
                  <a:lnTo>
                    <a:pt x="2916" y="2641"/>
                  </a:lnTo>
                  <a:lnTo>
                    <a:pt x="2923" y="2632"/>
                  </a:lnTo>
                  <a:lnTo>
                    <a:pt x="2930" y="2625"/>
                  </a:lnTo>
                  <a:lnTo>
                    <a:pt x="2937" y="2618"/>
                  </a:lnTo>
                  <a:close/>
                  <a:moveTo>
                    <a:pt x="2656" y="2618"/>
                  </a:moveTo>
                  <a:lnTo>
                    <a:pt x="2665" y="2618"/>
                  </a:lnTo>
                  <a:lnTo>
                    <a:pt x="2665" y="2627"/>
                  </a:lnTo>
                  <a:lnTo>
                    <a:pt x="2656" y="2627"/>
                  </a:lnTo>
                  <a:lnTo>
                    <a:pt x="2656" y="2618"/>
                  </a:lnTo>
                  <a:close/>
                  <a:moveTo>
                    <a:pt x="2630" y="2599"/>
                  </a:moveTo>
                  <a:lnTo>
                    <a:pt x="2646" y="2599"/>
                  </a:lnTo>
                  <a:lnTo>
                    <a:pt x="2646" y="2602"/>
                  </a:lnTo>
                  <a:lnTo>
                    <a:pt x="2648" y="2606"/>
                  </a:lnTo>
                  <a:lnTo>
                    <a:pt x="2648" y="2609"/>
                  </a:lnTo>
                  <a:lnTo>
                    <a:pt x="2649" y="2615"/>
                  </a:lnTo>
                  <a:lnTo>
                    <a:pt x="2646" y="2616"/>
                  </a:lnTo>
                  <a:lnTo>
                    <a:pt x="2642" y="2616"/>
                  </a:lnTo>
                  <a:lnTo>
                    <a:pt x="2639" y="2618"/>
                  </a:lnTo>
                  <a:lnTo>
                    <a:pt x="2634" y="2618"/>
                  </a:lnTo>
                  <a:lnTo>
                    <a:pt x="2632" y="2615"/>
                  </a:lnTo>
                  <a:lnTo>
                    <a:pt x="2632" y="2609"/>
                  </a:lnTo>
                  <a:lnTo>
                    <a:pt x="2630" y="2606"/>
                  </a:lnTo>
                  <a:lnTo>
                    <a:pt x="2630" y="2599"/>
                  </a:lnTo>
                  <a:close/>
                  <a:moveTo>
                    <a:pt x="2353" y="2599"/>
                  </a:moveTo>
                  <a:lnTo>
                    <a:pt x="2361" y="2599"/>
                  </a:lnTo>
                  <a:lnTo>
                    <a:pt x="2363" y="2601"/>
                  </a:lnTo>
                  <a:lnTo>
                    <a:pt x="2365" y="2601"/>
                  </a:lnTo>
                  <a:lnTo>
                    <a:pt x="2367" y="2602"/>
                  </a:lnTo>
                  <a:lnTo>
                    <a:pt x="2368" y="2602"/>
                  </a:lnTo>
                  <a:lnTo>
                    <a:pt x="2372" y="2602"/>
                  </a:lnTo>
                  <a:lnTo>
                    <a:pt x="2372" y="2608"/>
                  </a:lnTo>
                  <a:lnTo>
                    <a:pt x="2372" y="2611"/>
                  </a:lnTo>
                  <a:lnTo>
                    <a:pt x="2370" y="2615"/>
                  </a:lnTo>
                  <a:lnTo>
                    <a:pt x="2368" y="2618"/>
                  </a:lnTo>
                  <a:lnTo>
                    <a:pt x="2365" y="2618"/>
                  </a:lnTo>
                  <a:lnTo>
                    <a:pt x="2365" y="2616"/>
                  </a:lnTo>
                  <a:lnTo>
                    <a:pt x="2363" y="2616"/>
                  </a:lnTo>
                  <a:lnTo>
                    <a:pt x="2363" y="2616"/>
                  </a:lnTo>
                  <a:lnTo>
                    <a:pt x="2361" y="2615"/>
                  </a:lnTo>
                  <a:lnTo>
                    <a:pt x="2358" y="2611"/>
                  </a:lnTo>
                  <a:lnTo>
                    <a:pt x="2356" y="2608"/>
                  </a:lnTo>
                  <a:lnTo>
                    <a:pt x="2354" y="2604"/>
                  </a:lnTo>
                  <a:lnTo>
                    <a:pt x="2353" y="2599"/>
                  </a:lnTo>
                  <a:close/>
                  <a:moveTo>
                    <a:pt x="2730" y="2587"/>
                  </a:moveTo>
                  <a:lnTo>
                    <a:pt x="2730" y="2613"/>
                  </a:lnTo>
                  <a:lnTo>
                    <a:pt x="2724" y="2632"/>
                  </a:lnTo>
                  <a:lnTo>
                    <a:pt x="2717" y="2649"/>
                  </a:lnTo>
                  <a:lnTo>
                    <a:pt x="2710" y="2649"/>
                  </a:lnTo>
                  <a:lnTo>
                    <a:pt x="2698" y="2634"/>
                  </a:lnTo>
                  <a:lnTo>
                    <a:pt x="2702" y="2632"/>
                  </a:lnTo>
                  <a:lnTo>
                    <a:pt x="2705" y="2630"/>
                  </a:lnTo>
                  <a:lnTo>
                    <a:pt x="2707" y="2629"/>
                  </a:lnTo>
                  <a:lnTo>
                    <a:pt x="2707" y="2629"/>
                  </a:lnTo>
                  <a:lnTo>
                    <a:pt x="2709" y="2627"/>
                  </a:lnTo>
                  <a:lnTo>
                    <a:pt x="2709" y="2623"/>
                  </a:lnTo>
                  <a:lnTo>
                    <a:pt x="2710" y="2618"/>
                  </a:lnTo>
                  <a:lnTo>
                    <a:pt x="2707" y="2618"/>
                  </a:lnTo>
                  <a:lnTo>
                    <a:pt x="2707" y="2615"/>
                  </a:lnTo>
                  <a:lnTo>
                    <a:pt x="2702" y="2616"/>
                  </a:lnTo>
                  <a:lnTo>
                    <a:pt x="2698" y="2616"/>
                  </a:lnTo>
                  <a:lnTo>
                    <a:pt x="2693" y="2618"/>
                  </a:lnTo>
                  <a:lnTo>
                    <a:pt x="2688" y="2618"/>
                  </a:lnTo>
                  <a:lnTo>
                    <a:pt x="2686" y="2615"/>
                  </a:lnTo>
                  <a:lnTo>
                    <a:pt x="2686" y="2615"/>
                  </a:lnTo>
                  <a:lnTo>
                    <a:pt x="2686" y="2613"/>
                  </a:lnTo>
                  <a:lnTo>
                    <a:pt x="2684" y="2613"/>
                  </a:lnTo>
                  <a:lnTo>
                    <a:pt x="2684" y="2611"/>
                  </a:lnTo>
                  <a:lnTo>
                    <a:pt x="2684" y="2602"/>
                  </a:lnTo>
                  <a:lnTo>
                    <a:pt x="2688" y="2602"/>
                  </a:lnTo>
                  <a:lnTo>
                    <a:pt x="2688" y="2599"/>
                  </a:lnTo>
                  <a:lnTo>
                    <a:pt x="2698" y="2597"/>
                  </a:lnTo>
                  <a:lnTo>
                    <a:pt x="2709" y="2594"/>
                  </a:lnTo>
                  <a:lnTo>
                    <a:pt x="2717" y="2590"/>
                  </a:lnTo>
                  <a:lnTo>
                    <a:pt x="2730" y="2587"/>
                  </a:lnTo>
                  <a:close/>
                  <a:moveTo>
                    <a:pt x="3409" y="2583"/>
                  </a:moveTo>
                  <a:lnTo>
                    <a:pt x="3409" y="2592"/>
                  </a:lnTo>
                  <a:lnTo>
                    <a:pt x="3403" y="2597"/>
                  </a:lnTo>
                  <a:lnTo>
                    <a:pt x="3393" y="2606"/>
                  </a:lnTo>
                  <a:lnTo>
                    <a:pt x="3381" y="2615"/>
                  </a:lnTo>
                  <a:lnTo>
                    <a:pt x="3372" y="2625"/>
                  </a:lnTo>
                  <a:lnTo>
                    <a:pt x="3367" y="2630"/>
                  </a:lnTo>
                  <a:lnTo>
                    <a:pt x="3370" y="2632"/>
                  </a:lnTo>
                  <a:lnTo>
                    <a:pt x="3372" y="2632"/>
                  </a:lnTo>
                  <a:lnTo>
                    <a:pt x="3374" y="2634"/>
                  </a:lnTo>
                  <a:lnTo>
                    <a:pt x="3374" y="2636"/>
                  </a:lnTo>
                  <a:lnTo>
                    <a:pt x="3374" y="2637"/>
                  </a:lnTo>
                  <a:lnTo>
                    <a:pt x="3374" y="2641"/>
                  </a:lnTo>
                  <a:lnTo>
                    <a:pt x="3375" y="2644"/>
                  </a:lnTo>
                  <a:lnTo>
                    <a:pt x="3367" y="2648"/>
                  </a:lnTo>
                  <a:lnTo>
                    <a:pt x="3358" y="2648"/>
                  </a:lnTo>
                  <a:lnTo>
                    <a:pt x="3347" y="2649"/>
                  </a:lnTo>
                  <a:lnTo>
                    <a:pt x="3347" y="2663"/>
                  </a:lnTo>
                  <a:lnTo>
                    <a:pt x="3344" y="2663"/>
                  </a:lnTo>
                  <a:lnTo>
                    <a:pt x="3344" y="2669"/>
                  </a:lnTo>
                  <a:lnTo>
                    <a:pt x="3320" y="2670"/>
                  </a:lnTo>
                  <a:lnTo>
                    <a:pt x="3300" y="2672"/>
                  </a:lnTo>
                  <a:lnTo>
                    <a:pt x="3279" y="2672"/>
                  </a:lnTo>
                  <a:lnTo>
                    <a:pt x="3255" y="2669"/>
                  </a:lnTo>
                  <a:lnTo>
                    <a:pt x="3253" y="2653"/>
                  </a:lnTo>
                  <a:lnTo>
                    <a:pt x="3251" y="2634"/>
                  </a:lnTo>
                  <a:lnTo>
                    <a:pt x="3255" y="2630"/>
                  </a:lnTo>
                  <a:lnTo>
                    <a:pt x="3258" y="2627"/>
                  </a:lnTo>
                  <a:lnTo>
                    <a:pt x="3260" y="2623"/>
                  </a:lnTo>
                  <a:lnTo>
                    <a:pt x="3264" y="2622"/>
                  </a:lnTo>
                  <a:lnTo>
                    <a:pt x="3290" y="2622"/>
                  </a:lnTo>
                  <a:lnTo>
                    <a:pt x="3293" y="2608"/>
                  </a:lnTo>
                  <a:lnTo>
                    <a:pt x="3341" y="2611"/>
                  </a:lnTo>
                  <a:lnTo>
                    <a:pt x="3356" y="2604"/>
                  </a:lnTo>
                  <a:lnTo>
                    <a:pt x="3372" y="2597"/>
                  </a:lnTo>
                  <a:lnTo>
                    <a:pt x="3389" y="2588"/>
                  </a:lnTo>
                  <a:lnTo>
                    <a:pt x="3409" y="2583"/>
                  </a:lnTo>
                  <a:close/>
                  <a:moveTo>
                    <a:pt x="2669" y="2550"/>
                  </a:moveTo>
                  <a:lnTo>
                    <a:pt x="2684" y="2550"/>
                  </a:lnTo>
                  <a:lnTo>
                    <a:pt x="2684" y="2569"/>
                  </a:lnTo>
                  <a:lnTo>
                    <a:pt x="2679" y="2569"/>
                  </a:lnTo>
                  <a:lnTo>
                    <a:pt x="2675" y="2566"/>
                  </a:lnTo>
                  <a:lnTo>
                    <a:pt x="2670" y="2562"/>
                  </a:lnTo>
                  <a:lnTo>
                    <a:pt x="2665" y="2560"/>
                  </a:lnTo>
                  <a:lnTo>
                    <a:pt x="2669" y="2550"/>
                  </a:lnTo>
                  <a:close/>
                  <a:moveTo>
                    <a:pt x="2342" y="2545"/>
                  </a:moveTo>
                  <a:lnTo>
                    <a:pt x="2344" y="2555"/>
                  </a:lnTo>
                  <a:lnTo>
                    <a:pt x="2347" y="2566"/>
                  </a:lnTo>
                  <a:lnTo>
                    <a:pt x="2349" y="2573"/>
                  </a:lnTo>
                  <a:lnTo>
                    <a:pt x="2349" y="2576"/>
                  </a:lnTo>
                  <a:lnTo>
                    <a:pt x="2346" y="2578"/>
                  </a:lnTo>
                  <a:lnTo>
                    <a:pt x="2340" y="2578"/>
                  </a:lnTo>
                  <a:lnTo>
                    <a:pt x="2337" y="2576"/>
                  </a:lnTo>
                  <a:lnTo>
                    <a:pt x="2333" y="2573"/>
                  </a:lnTo>
                  <a:lnTo>
                    <a:pt x="2330" y="2569"/>
                  </a:lnTo>
                  <a:lnTo>
                    <a:pt x="2326" y="2562"/>
                  </a:lnTo>
                  <a:lnTo>
                    <a:pt x="2325" y="2557"/>
                  </a:lnTo>
                  <a:lnTo>
                    <a:pt x="2323" y="2550"/>
                  </a:lnTo>
                  <a:lnTo>
                    <a:pt x="2326" y="2548"/>
                  </a:lnTo>
                  <a:lnTo>
                    <a:pt x="2330" y="2547"/>
                  </a:lnTo>
                  <a:lnTo>
                    <a:pt x="2335" y="2547"/>
                  </a:lnTo>
                  <a:lnTo>
                    <a:pt x="2342" y="2545"/>
                  </a:lnTo>
                  <a:close/>
                  <a:moveTo>
                    <a:pt x="2641" y="2534"/>
                  </a:moveTo>
                  <a:lnTo>
                    <a:pt x="2656" y="2534"/>
                  </a:lnTo>
                  <a:lnTo>
                    <a:pt x="2660" y="2545"/>
                  </a:lnTo>
                  <a:lnTo>
                    <a:pt x="2665" y="2545"/>
                  </a:lnTo>
                  <a:lnTo>
                    <a:pt x="2665" y="2550"/>
                  </a:lnTo>
                  <a:lnTo>
                    <a:pt x="2646" y="2550"/>
                  </a:lnTo>
                  <a:lnTo>
                    <a:pt x="2646" y="2541"/>
                  </a:lnTo>
                  <a:lnTo>
                    <a:pt x="2644" y="2540"/>
                  </a:lnTo>
                  <a:lnTo>
                    <a:pt x="2642" y="2540"/>
                  </a:lnTo>
                  <a:lnTo>
                    <a:pt x="2642" y="2538"/>
                  </a:lnTo>
                  <a:lnTo>
                    <a:pt x="2642" y="2536"/>
                  </a:lnTo>
                  <a:lnTo>
                    <a:pt x="2641" y="2534"/>
                  </a:lnTo>
                  <a:close/>
                  <a:moveTo>
                    <a:pt x="2466" y="2533"/>
                  </a:moveTo>
                  <a:lnTo>
                    <a:pt x="2449" y="2534"/>
                  </a:lnTo>
                  <a:lnTo>
                    <a:pt x="2435" y="2541"/>
                  </a:lnTo>
                  <a:lnTo>
                    <a:pt x="2459" y="2547"/>
                  </a:lnTo>
                  <a:lnTo>
                    <a:pt x="2482" y="2555"/>
                  </a:lnTo>
                  <a:lnTo>
                    <a:pt x="2506" y="2560"/>
                  </a:lnTo>
                  <a:lnTo>
                    <a:pt x="2506" y="2545"/>
                  </a:lnTo>
                  <a:lnTo>
                    <a:pt x="2511" y="2545"/>
                  </a:lnTo>
                  <a:lnTo>
                    <a:pt x="2513" y="2545"/>
                  </a:lnTo>
                  <a:lnTo>
                    <a:pt x="2515" y="2543"/>
                  </a:lnTo>
                  <a:lnTo>
                    <a:pt x="2517" y="2543"/>
                  </a:lnTo>
                  <a:lnTo>
                    <a:pt x="2518" y="2541"/>
                  </a:lnTo>
                  <a:lnTo>
                    <a:pt x="2501" y="2538"/>
                  </a:lnTo>
                  <a:lnTo>
                    <a:pt x="2483" y="2534"/>
                  </a:lnTo>
                  <a:lnTo>
                    <a:pt x="2466" y="2533"/>
                  </a:lnTo>
                  <a:close/>
                  <a:moveTo>
                    <a:pt x="2775" y="2529"/>
                  </a:moveTo>
                  <a:lnTo>
                    <a:pt x="2775" y="2534"/>
                  </a:lnTo>
                  <a:lnTo>
                    <a:pt x="2775" y="2536"/>
                  </a:lnTo>
                  <a:lnTo>
                    <a:pt x="2773" y="2538"/>
                  </a:lnTo>
                  <a:lnTo>
                    <a:pt x="2773" y="2540"/>
                  </a:lnTo>
                  <a:lnTo>
                    <a:pt x="2771" y="2541"/>
                  </a:lnTo>
                  <a:lnTo>
                    <a:pt x="2766" y="2547"/>
                  </a:lnTo>
                  <a:lnTo>
                    <a:pt x="2761" y="2550"/>
                  </a:lnTo>
                  <a:lnTo>
                    <a:pt x="2754" y="2552"/>
                  </a:lnTo>
                  <a:lnTo>
                    <a:pt x="2745" y="2553"/>
                  </a:lnTo>
                  <a:lnTo>
                    <a:pt x="2745" y="2534"/>
                  </a:lnTo>
                  <a:lnTo>
                    <a:pt x="2775" y="2529"/>
                  </a:lnTo>
                  <a:close/>
                  <a:moveTo>
                    <a:pt x="918" y="2515"/>
                  </a:moveTo>
                  <a:lnTo>
                    <a:pt x="918" y="2519"/>
                  </a:lnTo>
                  <a:lnTo>
                    <a:pt x="920" y="2522"/>
                  </a:lnTo>
                  <a:lnTo>
                    <a:pt x="920" y="2527"/>
                  </a:lnTo>
                  <a:lnTo>
                    <a:pt x="921" y="2534"/>
                  </a:lnTo>
                  <a:lnTo>
                    <a:pt x="921" y="2536"/>
                  </a:lnTo>
                  <a:lnTo>
                    <a:pt x="923" y="2536"/>
                  </a:lnTo>
                  <a:lnTo>
                    <a:pt x="923" y="2536"/>
                  </a:lnTo>
                  <a:lnTo>
                    <a:pt x="923" y="2536"/>
                  </a:lnTo>
                  <a:lnTo>
                    <a:pt x="921" y="2538"/>
                  </a:lnTo>
                  <a:lnTo>
                    <a:pt x="916" y="2543"/>
                  </a:lnTo>
                  <a:lnTo>
                    <a:pt x="911" y="2547"/>
                  </a:lnTo>
                  <a:lnTo>
                    <a:pt x="906" y="2552"/>
                  </a:lnTo>
                  <a:lnTo>
                    <a:pt x="902" y="2557"/>
                  </a:lnTo>
                  <a:lnTo>
                    <a:pt x="895" y="2555"/>
                  </a:lnTo>
                  <a:lnTo>
                    <a:pt x="890" y="2555"/>
                  </a:lnTo>
                  <a:lnTo>
                    <a:pt x="883" y="2553"/>
                  </a:lnTo>
                  <a:lnTo>
                    <a:pt x="874" y="2553"/>
                  </a:lnTo>
                  <a:lnTo>
                    <a:pt x="874" y="2529"/>
                  </a:lnTo>
                  <a:lnTo>
                    <a:pt x="888" y="2524"/>
                  </a:lnTo>
                  <a:lnTo>
                    <a:pt x="900" y="2519"/>
                  </a:lnTo>
                  <a:lnTo>
                    <a:pt x="918" y="2515"/>
                  </a:lnTo>
                  <a:close/>
                  <a:moveTo>
                    <a:pt x="2787" y="2510"/>
                  </a:moveTo>
                  <a:lnTo>
                    <a:pt x="2810" y="2515"/>
                  </a:lnTo>
                  <a:lnTo>
                    <a:pt x="2813" y="2519"/>
                  </a:lnTo>
                  <a:lnTo>
                    <a:pt x="2815" y="2520"/>
                  </a:lnTo>
                  <a:lnTo>
                    <a:pt x="2817" y="2522"/>
                  </a:lnTo>
                  <a:lnTo>
                    <a:pt x="2820" y="2526"/>
                  </a:lnTo>
                  <a:lnTo>
                    <a:pt x="2822" y="2529"/>
                  </a:lnTo>
                  <a:lnTo>
                    <a:pt x="2794" y="2529"/>
                  </a:lnTo>
                  <a:lnTo>
                    <a:pt x="2792" y="2533"/>
                  </a:lnTo>
                  <a:lnTo>
                    <a:pt x="2789" y="2533"/>
                  </a:lnTo>
                  <a:lnTo>
                    <a:pt x="2785" y="2533"/>
                  </a:lnTo>
                  <a:lnTo>
                    <a:pt x="2780" y="2534"/>
                  </a:lnTo>
                  <a:lnTo>
                    <a:pt x="2780" y="2527"/>
                  </a:lnTo>
                  <a:lnTo>
                    <a:pt x="2782" y="2522"/>
                  </a:lnTo>
                  <a:lnTo>
                    <a:pt x="2784" y="2519"/>
                  </a:lnTo>
                  <a:lnTo>
                    <a:pt x="2785" y="2515"/>
                  </a:lnTo>
                  <a:lnTo>
                    <a:pt x="2787" y="2510"/>
                  </a:lnTo>
                  <a:close/>
                  <a:moveTo>
                    <a:pt x="2569" y="2506"/>
                  </a:moveTo>
                  <a:lnTo>
                    <a:pt x="2569" y="2515"/>
                  </a:lnTo>
                  <a:lnTo>
                    <a:pt x="2576" y="2515"/>
                  </a:lnTo>
                  <a:lnTo>
                    <a:pt x="2576" y="2510"/>
                  </a:lnTo>
                  <a:lnTo>
                    <a:pt x="2569" y="2506"/>
                  </a:lnTo>
                  <a:close/>
                  <a:moveTo>
                    <a:pt x="2496" y="2464"/>
                  </a:moveTo>
                  <a:lnTo>
                    <a:pt x="2496" y="2477"/>
                  </a:lnTo>
                  <a:lnTo>
                    <a:pt x="2489" y="2477"/>
                  </a:lnTo>
                  <a:lnTo>
                    <a:pt x="2483" y="2477"/>
                  </a:lnTo>
                  <a:lnTo>
                    <a:pt x="2480" y="2478"/>
                  </a:lnTo>
                  <a:lnTo>
                    <a:pt x="2477" y="2480"/>
                  </a:lnTo>
                  <a:lnTo>
                    <a:pt x="2477" y="2484"/>
                  </a:lnTo>
                  <a:lnTo>
                    <a:pt x="2497" y="2485"/>
                  </a:lnTo>
                  <a:lnTo>
                    <a:pt x="2513" y="2491"/>
                  </a:lnTo>
                  <a:lnTo>
                    <a:pt x="2531" y="2496"/>
                  </a:lnTo>
                  <a:lnTo>
                    <a:pt x="2531" y="2492"/>
                  </a:lnTo>
                  <a:lnTo>
                    <a:pt x="2517" y="2485"/>
                  </a:lnTo>
                  <a:lnTo>
                    <a:pt x="2508" y="2477"/>
                  </a:lnTo>
                  <a:lnTo>
                    <a:pt x="2499" y="2464"/>
                  </a:lnTo>
                  <a:lnTo>
                    <a:pt x="2496" y="2464"/>
                  </a:lnTo>
                  <a:close/>
                  <a:moveTo>
                    <a:pt x="2714" y="2452"/>
                  </a:moveTo>
                  <a:lnTo>
                    <a:pt x="2733" y="2457"/>
                  </a:lnTo>
                  <a:lnTo>
                    <a:pt x="2735" y="2471"/>
                  </a:lnTo>
                  <a:lnTo>
                    <a:pt x="2735" y="2482"/>
                  </a:lnTo>
                  <a:lnTo>
                    <a:pt x="2733" y="2496"/>
                  </a:lnTo>
                  <a:lnTo>
                    <a:pt x="2723" y="2496"/>
                  </a:lnTo>
                  <a:lnTo>
                    <a:pt x="2721" y="2491"/>
                  </a:lnTo>
                  <a:lnTo>
                    <a:pt x="2721" y="2485"/>
                  </a:lnTo>
                  <a:lnTo>
                    <a:pt x="2723" y="2480"/>
                  </a:lnTo>
                  <a:lnTo>
                    <a:pt x="2723" y="2477"/>
                  </a:lnTo>
                  <a:lnTo>
                    <a:pt x="2723" y="2473"/>
                  </a:lnTo>
                  <a:lnTo>
                    <a:pt x="2721" y="2470"/>
                  </a:lnTo>
                  <a:lnTo>
                    <a:pt x="2717" y="2468"/>
                  </a:lnTo>
                  <a:lnTo>
                    <a:pt x="2714" y="2466"/>
                  </a:lnTo>
                  <a:lnTo>
                    <a:pt x="2712" y="2464"/>
                  </a:lnTo>
                  <a:lnTo>
                    <a:pt x="2709" y="2461"/>
                  </a:lnTo>
                  <a:lnTo>
                    <a:pt x="2707" y="2457"/>
                  </a:lnTo>
                  <a:lnTo>
                    <a:pt x="2710" y="2456"/>
                  </a:lnTo>
                  <a:lnTo>
                    <a:pt x="2710" y="2456"/>
                  </a:lnTo>
                  <a:lnTo>
                    <a:pt x="2712" y="2456"/>
                  </a:lnTo>
                  <a:lnTo>
                    <a:pt x="2712" y="2454"/>
                  </a:lnTo>
                  <a:lnTo>
                    <a:pt x="2714" y="2452"/>
                  </a:lnTo>
                  <a:close/>
                  <a:moveTo>
                    <a:pt x="1033" y="2449"/>
                  </a:moveTo>
                  <a:lnTo>
                    <a:pt x="1040" y="2461"/>
                  </a:lnTo>
                  <a:lnTo>
                    <a:pt x="1050" y="2471"/>
                  </a:lnTo>
                  <a:lnTo>
                    <a:pt x="1057" y="2482"/>
                  </a:lnTo>
                  <a:lnTo>
                    <a:pt x="1063" y="2496"/>
                  </a:lnTo>
                  <a:lnTo>
                    <a:pt x="1054" y="2501"/>
                  </a:lnTo>
                  <a:lnTo>
                    <a:pt x="1049" y="2508"/>
                  </a:lnTo>
                  <a:lnTo>
                    <a:pt x="1043" y="2515"/>
                  </a:lnTo>
                  <a:lnTo>
                    <a:pt x="1037" y="2519"/>
                  </a:lnTo>
                  <a:lnTo>
                    <a:pt x="1024" y="2522"/>
                  </a:lnTo>
                  <a:lnTo>
                    <a:pt x="1021" y="2519"/>
                  </a:lnTo>
                  <a:lnTo>
                    <a:pt x="1017" y="2515"/>
                  </a:lnTo>
                  <a:lnTo>
                    <a:pt x="1012" y="2513"/>
                  </a:lnTo>
                  <a:lnTo>
                    <a:pt x="1009" y="2510"/>
                  </a:lnTo>
                  <a:lnTo>
                    <a:pt x="1005" y="2508"/>
                  </a:lnTo>
                  <a:lnTo>
                    <a:pt x="1002" y="2503"/>
                  </a:lnTo>
                  <a:lnTo>
                    <a:pt x="1000" y="2501"/>
                  </a:lnTo>
                  <a:lnTo>
                    <a:pt x="1000" y="2499"/>
                  </a:lnTo>
                  <a:lnTo>
                    <a:pt x="998" y="2498"/>
                  </a:lnTo>
                  <a:lnTo>
                    <a:pt x="998" y="2496"/>
                  </a:lnTo>
                  <a:lnTo>
                    <a:pt x="998" y="2492"/>
                  </a:lnTo>
                  <a:lnTo>
                    <a:pt x="979" y="2492"/>
                  </a:lnTo>
                  <a:lnTo>
                    <a:pt x="977" y="2487"/>
                  </a:lnTo>
                  <a:lnTo>
                    <a:pt x="975" y="2484"/>
                  </a:lnTo>
                  <a:lnTo>
                    <a:pt x="975" y="2478"/>
                  </a:lnTo>
                  <a:lnTo>
                    <a:pt x="975" y="2473"/>
                  </a:lnTo>
                  <a:lnTo>
                    <a:pt x="989" y="2466"/>
                  </a:lnTo>
                  <a:lnTo>
                    <a:pt x="1002" y="2459"/>
                  </a:lnTo>
                  <a:lnTo>
                    <a:pt x="1016" y="2452"/>
                  </a:lnTo>
                  <a:lnTo>
                    <a:pt x="1033" y="2449"/>
                  </a:lnTo>
                  <a:close/>
                  <a:moveTo>
                    <a:pt x="1096" y="2445"/>
                  </a:moveTo>
                  <a:lnTo>
                    <a:pt x="1110" y="2447"/>
                  </a:lnTo>
                  <a:lnTo>
                    <a:pt x="1120" y="2452"/>
                  </a:lnTo>
                  <a:lnTo>
                    <a:pt x="1124" y="2464"/>
                  </a:lnTo>
                  <a:lnTo>
                    <a:pt x="1126" y="2477"/>
                  </a:lnTo>
                  <a:lnTo>
                    <a:pt x="1124" y="2484"/>
                  </a:lnTo>
                  <a:lnTo>
                    <a:pt x="1120" y="2485"/>
                  </a:lnTo>
                  <a:lnTo>
                    <a:pt x="1117" y="2487"/>
                  </a:lnTo>
                  <a:lnTo>
                    <a:pt x="1112" y="2487"/>
                  </a:lnTo>
                  <a:lnTo>
                    <a:pt x="1105" y="2487"/>
                  </a:lnTo>
                  <a:lnTo>
                    <a:pt x="1105" y="2473"/>
                  </a:lnTo>
                  <a:lnTo>
                    <a:pt x="1098" y="2471"/>
                  </a:lnTo>
                  <a:lnTo>
                    <a:pt x="1092" y="2470"/>
                  </a:lnTo>
                  <a:lnTo>
                    <a:pt x="1087" y="2468"/>
                  </a:lnTo>
                  <a:lnTo>
                    <a:pt x="1084" y="2464"/>
                  </a:lnTo>
                  <a:lnTo>
                    <a:pt x="1080" y="2461"/>
                  </a:lnTo>
                  <a:lnTo>
                    <a:pt x="1078" y="2454"/>
                  </a:lnTo>
                  <a:lnTo>
                    <a:pt x="1078" y="2445"/>
                  </a:lnTo>
                  <a:lnTo>
                    <a:pt x="1096" y="2445"/>
                  </a:lnTo>
                  <a:close/>
                  <a:moveTo>
                    <a:pt x="2714" y="2381"/>
                  </a:moveTo>
                  <a:lnTo>
                    <a:pt x="2737" y="2384"/>
                  </a:lnTo>
                  <a:lnTo>
                    <a:pt x="2740" y="2388"/>
                  </a:lnTo>
                  <a:lnTo>
                    <a:pt x="2742" y="2391"/>
                  </a:lnTo>
                  <a:lnTo>
                    <a:pt x="2744" y="2393"/>
                  </a:lnTo>
                  <a:lnTo>
                    <a:pt x="2745" y="2396"/>
                  </a:lnTo>
                  <a:lnTo>
                    <a:pt x="2747" y="2402"/>
                  </a:lnTo>
                  <a:lnTo>
                    <a:pt x="2749" y="2407"/>
                  </a:lnTo>
                  <a:lnTo>
                    <a:pt x="2745" y="2409"/>
                  </a:lnTo>
                  <a:lnTo>
                    <a:pt x="2742" y="2410"/>
                  </a:lnTo>
                  <a:lnTo>
                    <a:pt x="2738" y="2412"/>
                  </a:lnTo>
                  <a:lnTo>
                    <a:pt x="2733" y="2414"/>
                  </a:lnTo>
                  <a:lnTo>
                    <a:pt x="2730" y="2414"/>
                  </a:lnTo>
                  <a:lnTo>
                    <a:pt x="2723" y="2416"/>
                  </a:lnTo>
                  <a:lnTo>
                    <a:pt x="2716" y="2409"/>
                  </a:lnTo>
                  <a:lnTo>
                    <a:pt x="2709" y="2407"/>
                  </a:lnTo>
                  <a:lnTo>
                    <a:pt x="2702" y="2405"/>
                  </a:lnTo>
                  <a:lnTo>
                    <a:pt x="2691" y="2403"/>
                  </a:lnTo>
                  <a:lnTo>
                    <a:pt x="2695" y="2391"/>
                  </a:lnTo>
                  <a:lnTo>
                    <a:pt x="2700" y="2391"/>
                  </a:lnTo>
                  <a:lnTo>
                    <a:pt x="2705" y="2389"/>
                  </a:lnTo>
                  <a:lnTo>
                    <a:pt x="2707" y="2388"/>
                  </a:lnTo>
                  <a:lnTo>
                    <a:pt x="2709" y="2386"/>
                  </a:lnTo>
                  <a:lnTo>
                    <a:pt x="2712" y="2384"/>
                  </a:lnTo>
                  <a:lnTo>
                    <a:pt x="2714" y="2381"/>
                  </a:lnTo>
                  <a:close/>
                  <a:moveTo>
                    <a:pt x="1475" y="2361"/>
                  </a:moveTo>
                  <a:lnTo>
                    <a:pt x="1492" y="2361"/>
                  </a:lnTo>
                  <a:lnTo>
                    <a:pt x="1506" y="2365"/>
                  </a:lnTo>
                  <a:lnTo>
                    <a:pt x="1520" y="2368"/>
                  </a:lnTo>
                  <a:lnTo>
                    <a:pt x="1525" y="2386"/>
                  </a:lnTo>
                  <a:lnTo>
                    <a:pt x="1534" y="2400"/>
                  </a:lnTo>
                  <a:lnTo>
                    <a:pt x="1539" y="2416"/>
                  </a:lnTo>
                  <a:lnTo>
                    <a:pt x="1541" y="2430"/>
                  </a:lnTo>
                  <a:lnTo>
                    <a:pt x="1537" y="2442"/>
                  </a:lnTo>
                  <a:lnTo>
                    <a:pt x="1532" y="2452"/>
                  </a:lnTo>
                  <a:lnTo>
                    <a:pt x="1527" y="2461"/>
                  </a:lnTo>
                  <a:lnTo>
                    <a:pt x="1527" y="2463"/>
                  </a:lnTo>
                  <a:lnTo>
                    <a:pt x="1529" y="2464"/>
                  </a:lnTo>
                  <a:lnTo>
                    <a:pt x="1530" y="2466"/>
                  </a:lnTo>
                  <a:lnTo>
                    <a:pt x="1532" y="2466"/>
                  </a:lnTo>
                  <a:lnTo>
                    <a:pt x="1534" y="2468"/>
                  </a:lnTo>
                  <a:lnTo>
                    <a:pt x="1536" y="2468"/>
                  </a:lnTo>
                  <a:lnTo>
                    <a:pt x="1536" y="2475"/>
                  </a:lnTo>
                  <a:lnTo>
                    <a:pt x="1536" y="2478"/>
                  </a:lnTo>
                  <a:lnTo>
                    <a:pt x="1534" y="2484"/>
                  </a:lnTo>
                  <a:lnTo>
                    <a:pt x="1532" y="2487"/>
                  </a:lnTo>
                  <a:lnTo>
                    <a:pt x="1530" y="2489"/>
                  </a:lnTo>
                  <a:lnTo>
                    <a:pt x="1529" y="2492"/>
                  </a:lnTo>
                  <a:lnTo>
                    <a:pt x="1527" y="2496"/>
                  </a:lnTo>
                  <a:lnTo>
                    <a:pt x="1525" y="2515"/>
                  </a:lnTo>
                  <a:lnTo>
                    <a:pt x="1525" y="2533"/>
                  </a:lnTo>
                  <a:lnTo>
                    <a:pt x="1525" y="2550"/>
                  </a:lnTo>
                  <a:lnTo>
                    <a:pt x="1520" y="2564"/>
                  </a:lnTo>
                  <a:lnTo>
                    <a:pt x="1515" y="2567"/>
                  </a:lnTo>
                  <a:lnTo>
                    <a:pt x="1508" y="2567"/>
                  </a:lnTo>
                  <a:lnTo>
                    <a:pt x="1501" y="2569"/>
                  </a:lnTo>
                  <a:lnTo>
                    <a:pt x="1494" y="2569"/>
                  </a:lnTo>
                  <a:lnTo>
                    <a:pt x="1492" y="2567"/>
                  </a:lnTo>
                  <a:lnTo>
                    <a:pt x="1492" y="2566"/>
                  </a:lnTo>
                  <a:lnTo>
                    <a:pt x="1490" y="2562"/>
                  </a:lnTo>
                  <a:lnTo>
                    <a:pt x="1489" y="2560"/>
                  </a:lnTo>
                  <a:lnTo>
                    <a:pt x="1487" y="2560"/>
                  </a:lnTo>
                  <a:lnTo>
                    <a:pt x="1485" y="2560"/>
                  </a:lnTo>
                  <a:lnTo>
                    <a:pt x="1485" y="2564"/>
                  </a:lnTo>
                  <a:lnTo>
                    <a:pt x="1478" y="2574"/>
                  </a:lnTo>
                  <a:lnTo>
                    <a:pt x="1473" y="2581"/>
                  </a:lnTo>
                  <a:lnTo>
                    <a:pt x="1468" y="2585"/>
                  </a:lnTo>
                  <a:lnTo>
                    <a:pt x="1457" y="2587"/>
                  </a:lnTo>
                  <a:lnTo>
                    <a:pt x="1440" y="2587"/>
                  </a:lnTo>
                  <a:lnTo>
                    <a:pt x="1429" y="2574"/>
                  </a:lnTo>
                  <a:lnTo>
                    <a:pt x="1424" y="2566"/>
                  </a:lnTo>
                  <a:lnTo>
                    <a:pt x="1421" y="2553"/>
                  </a:lnTo>
                  <a:lnTo>
                    <a:pt x="1421" y="2538"/>
                  </a:lnTo>
                  <a:lnTo>
                    <a:pt x="1421" y="2515"/>
                  </a:lnTo>
                  <a:lnTo>
                    <a:pt x="1422" y="2508"/>
                  </a:lnTo>
                  <a:lnTo>
                    <a:pt x="1422" y="2496"/>
                  </a:lnTo>
                  <a:lnTo>
                    <a:pt x="1424" y="2480"/>
                  </a:lnTo>
                  <a:lnTo>
                    <a:pt x="1424" y="2463"/>
                  </a:lnTo>
                  <a:lnTo>
                    <a:pt x="1422" y="2449"/>
                  </a:lnTo>
                  <a:lnTo>
                    <a:pt x="1421" y="2442"/>
                  </a:lnTo>
                  <a:lnTo>
                    <a:pt x="1405" y="2435"/>
                  </a:lnTo>
                  <a:lnTo>
                    <a:pt x="1405" y="2391"/>
                  </a:lnTo>
                  <a:lnTo>
                    <a:pt x="1408" y="2391"/>
                  </a:lnTo>
                  <a:lnTo>
                    <a:pt x="1408" y="2388"/>
                  </a:lnTo>
                  <a:lnTo>
                    <a:pt x="1427" y="2388"/>
                  </a:lnTo>
                  <a:lnTo>
                    <a:pt x="1443" y="2384"/>
                  </a:lnTo>
                  <a:lnTo>
                    <a:pt x="1454" y="2379"/>
                  </a:lnTo>
                  <a:lnTo>
                    <a:pt x="1464" y="2370"/>
                  </a:lnTo>
                  <a:lnTo>
                    <a:pt x="1475" y="2361"/>
                  </a:lnTo>
                  <a:close/>
                  <a:moveTo>
                    <a:pt x="2499" y="2353"/>
                  </a:moveTo>
                  <a:lnTo>
                    <a:pt x="2503" y="2355"/>
                  </a:lnTo>
                  <a:lnTo>
                    <a:pt x="2504" y="2355"/>
                  </a:lnTo>
                  <a:lnTo>
                    <a:pt x="2504" y="2356"/>
                  </a:lnTo>
                  <a:lnTo>
                    <a:pt x="2504" y="2356"/>
                  </a:lnTo>
                  <a:lnTo>
                    <a:pt x="2504" y="2356"/>
                  </a:lnTo>
                  <a:lnTo>
                    <a:pt x="2506" y="2358"/>
                  </a:lnTo>
                  <a:lnTo>
                    <a:pt x="2506" y="2361"/>
                  </a:lnTo>
                  <a:lnTo>
                    <a:pt x="2511" y="2361"/>
                  </a:lnTo>
                  <a:lnTo>
                    <a:pt x="2511" y="2363"/>
                  </a:lnTo>
                  <a:lnTo>
                    <a:pt x="2511" y="2363"/>
                  </a:lnTo>
                  <a:lnTo>
                    <a:pt x="2510" y="2365"/>
                  </a:lnTo>
                  <a:lnTo>
                    <a:pt x="2508" y="2365"/>
                  </a:lnTo>
                  <a:lnTo>
                    <a:pt x="2508" y="2365"/>
                  </a:lnTo>
                  <a:lnTo>
                    <a:pt x="2506" y="2365"/>
                  </a:lnTo>
                  <a:lnTo>
                    <a:pt x="2506" y="2367"/>
                  </a:lnTo>
                  <a:lnTo>
                    <a:pt x="2506" y="2367"/>
                  </a:lnTo>
                  <a:lnTo>
                    <a:pt x="2504" y="2368"/>
                  </a:lnTo>
                  <a:lnTo>
                    <a:pt x="2504" y="2368"/>
                  </a:lnTo>
                  <a:lnTo>
                    <a:pt x="2503" y="2368"/>
                  </a:lnTo>
                  <a:lnTo>
                    <a:pt x="2499" y="2368"/>
                  </a:lnTo>
                  <a:lnTo>
                    <a:pt x="2499" y="2365"/>
                  </a:lnTo>
                  <a:lnTo>
                    <a:pt x="2496" y="2365"/>
                  </a:lnTo>
                  <a:lnTo>
                    <a:pt x="2499" y="2353"/>
                  </a:lnTo>
                  <a:close/>
                  <a:moveTo>
                    <a:pt x="2630" y="2334"/>
                  </a:moveTo>
                  <a:lnTo>
                    <a:pt x="2637" y="2334"/>
                  </a:lnTo>
                  <a:lnTo>
                    <a:pt x="2637" y="2353"/>
                  </a:lnTo>
                  <a:lnTo>
                    <a:pt x="2634" y="2353"/>
                  </a:lnTo>
                  <a:lnTo>
                    <a:pt x="2634" y="2358"/>
                  </a:lnTo>
                  <a:lnTo>
                    <a:pt x="2627" y="2358"/>
                  </a:lnTo>
                  <a:lnTo>
                    <a:pt x="2625" y="2353"/>
                  </a:lnTo>
                  <a:lnTo>
                    <a:pt x="2623" y="2349"/>
                  </a:lnTo>
                  <a:lnTo>
                    <a:pt x="2621" y="2346"/>
                  </a:lnTo>
                  <a:lnTo>
                    <a:pt x="2620" y="2342"/>
                  </a:lnTo>
                  <a:lnTo>
                    <a:pt x="2618" y="2339"/>
                  </a:lnTo>
                  <a:lnTo>
                    <a:pt x="2621" y="2337"/>
                  </a:lnTo>
                  <a:lnTo>
                    <a:pt x="2625" y="2337"/>
                  </a:lnTo>
                  <a:lnTo>
                    <a:pt x="2627" y="2337"/>
                  </a:lnTo>
                  <a:lnTo>
                    <a:pt x="2628" y="2335"/>
                  </a:lnTo>
                  <a:lnTo>
                    <a:pt x="2630" y="2334"/>
                  </a:lnTo>
                  <a:close/>
                  <a:moveTo>
                    <a:pt x="2560" y="2327"/>
                  </a:moveTo>
                  <a:lnTo>
                    <a:pt x="2564" y="2327"/>
                  </a:lnTo>
                  <a:lnTo>
                    <a:pt x="2567" y="2328"/>
                  </a:lnTo>
                  <a:lnTo>
                    <a:pt x="2569" y="2328"/>
                  </a:lnTo>
                  <a:lnTo>
                    <a:pt x="2571" y="2328"/>
                  </a:lnTo>
                  <a:lnTo>
                    <a:pt x="2573" y="2330"/>
                  </a:lnTo>
                  <a:lnTo>
                    <a:pt x="2574" y="2332"/>
                  </a:lnTo>
                  <a:lnTo>
                    <a:pt x="2574" y="2334"/>
                  </a:lnTo>
                  <a:lnTo>
                    <a:pt x="2574" y="2335"/>
                  </a:lnTo>
                  <a:lnTo>
                    <a:pt x="2576" y="2339"/>
                  </a:lnTo>
                  <a:lnTo>
                    <a:pt x="2576" y="2342"/>
                  </a:lnTo>
                  <a:lnTo>
                    <a:pt x="2573" y="2342"/>
                  </a:lnTo>
                  <a:lnTo>
                    <a:pt x="2573" y="2346"/>
                  </a:lnTo>
                  <a:lnTo>
                    <a:pt x="2569" y="2344"/>
                  </a:lnTo>
                  <a:lnTo>
                    <a:pt x="2567" y="2344"/>
                  </a:lnTo>
                  <a:lnTo>
                    <a:pt x="2567" y="2344"/>
                  </a:lnTo>
                  <a:lnTo>
                    <a:pt x="2566" y="2342"/>
                  </a:lnTo>
                  <a:lnTo>
                    <a:pt x="2564" y="2342"/>
                  </a:lnTo>
                  <a:lnTo>
                    <a:pt x="2562" y="2339"/>
                  </a:lnTo>
                  <a:lnTo>
                    <a:pt x="2562" y="2335"/>
                  </a:lnTo>
                  <a:lnTo>
                    <a:pt x="2562" y="2332"/>
                  </a:lnTo>
                  <a:lnTo>
                    <a:pt x="2560" y="2327"/>
                  </a:lnTo>
                  <a:close/>
                  <a:moveTo>
                    <a:pt x="2646" y="2285"/>
                  </a:moveTo>
                  <a:lnTo>
                    <a:pt x="2665" y="2285"/>
                  </a:lnTo>
                  <a:lnTo>
                    <a:pt x="2665" y="2288"/>
                  </a:lnTo>
                  <a:lnTo>
                    <a:pt x="2662" y="2292"/>
                  </a:lnTo>
                  <a:lnTo>
                    <a:pt x="2660" y="2295"/>
                  </a:lnTo>
                  <a:lnTo>
                    <a:pt x="2656" y="2300"/>
                  </a:lnTo>
                  <a:lnTo>
                    <a:pt x="2649" y="2295"/>
                  </a:lnTo>
                  <a:lnTo>
                    <a:pt x="2646" y="2285"/>
                  </a:lnTo>
                  <a:close/>
                  <a:moveTo>
                    <a:pt x="2576" y="2272"/>
                  </a:moveTo>
                  <a:lnTo>
                    <a:pt x="2588" y="2272"/>
                  </a:lnTo>
                  <a:lnTo>
                    <a:pt x="2588" y="2281"/>
                  </a:lnTo>
                  <a:lnTo>
                    <a:pt x="2590" y="2285"/>
                  </a:lnTo>
                  <a:lnTo>
                    <a:pt x="2590" y="2286"/>
                  </a:lnTo>
                  <a:lnTo>
                    <a:pt x="2590" y="2288"/>
                  </a:lnTo>
                  <a:lnTo>
                    <a:pt x="2590" y="2292"/>
                  </a:lnTo>
                  <a:lnTo>
                    <a:pt x="2588" y="2295"/>
                  </a:lnTo>
                  <a:lnTo>
                    <a:pt x="2588" y="2300"/>
                  </a:lnTo>
                  <a:lnTo>
                    <a:pt x="2576" y="2300"/>
                  </a:lnTo>
                  <a:lnTo>
                    <a:pt x="2574" y="2292"/>
                  </a:lnTo>
                  <a:lnTo>
                    <a:pt x="2574" y="2286"/>
                  </a:lnTo>
                  <a:lnTo>
                    <a:pt x="2574" y="2279"/>
                  </a:lnTo>
                  <a:lnTo>
                    <a:pt x="2576" y="2272"/>
                  </a:lnTo>
                  <a:close/>
                  <a:moveTo>
                    <a:pt x="2929" y="2192"/>
                  </a:moveTo>
                  <a:lnTo>
                    <a:pt x="2929" y="2199"/>
                  </a:lnTo>
                  <a:lnTo>
                    <a:pt x="2934" y="2199"/>
                  </a:lnTo>
                  <a:lnTo>
                    <a:pt x="2934" y="2196"/>
                  </a:lnTo>
                  <a:lnTo>
                    <a:pt x="2937" y="2196"/>
                  </a:lnTo>
                  <a:lnTo>
                    <a:pt x="2936" y="2194"/>
                  </a:lnTo>
                  <a:lnTo>
                    <a:pt x="2934" y="2194"/>
                  </a:lnTo>
                  <a:lnTo>
                    <a:pt x="2934" y="2194"/>
                  </a:lnTo>
                  <a:lnTo>
                    <a:pt x="2932" y="2194"/>
                  </a:lnTo>
                  <a:lnTo>
                    <a:pt x="2929" y="2192"/>
                  </a:lnTo>
                  <a:close/>
                  <a:moveTo>
                    <a:pt x="2848" y="2192"/>
                  </a:moveTo>
                  <a:lnTo>
                    <a:pt x="2834" y="2197"/>
                  </a:lnTo>
                  <a:lnTo>
                    <a:pt x="2817" y="2199"/>
                  </a:lnTo>
                  <a:lnTo>
                    <a:pt x="2798" y="2203"/>
                  </a:lnTo>
                  <a:lnTo>
                    <a:pt x="2784" y="2208"/>
                  </a:lnTo>
                  <a:lnTo>
                    <a:pt x="2771" y="2218"/>
                  </a:lnTo>
                  <a:lnTo>
                    <a:pt x="2765" y="2231"/>
                  </a:lnTo>
                  <a:lnTo>
                    <a:pt x="2758" y="2245"/>
                  </a:lnTo>
                  <a:lnTo>
                    <a:pt x="2752" y="2259"/>
                  </a:lnTo>
                  <a:lnTo>
                    <a:pt x="2742" y="2271"/>
                  </a:lnTo>
                  <a:lnTo>
                    <a:pt x="2726" y="2281"/>
                  </a:lnTo>
                  <a:lnTo>
                    <a:pt x="2726" y="2285"/>
                  </a:lnTo>
                  <a:lnTo>
                    <a:pt x="2733" y="2285"/>
                  </a:lnTo>
                  <a:lnTo>
                    <a:pt x="2747" y="2276"/>
                  </a:lnTo>
                  <a:lnTo>
                    <a:pt x="2759" y="2272"/>
                  </a:lnTo>
                  <a:lnTo>
                    <a:pt x="2771" y="2272"/>
                  </a:lnTo>
                  <a:lnTo>
                    <a:pt x="2784" y="2272"/>
                  </a:lnTo>
                  <a:lnTo>
                    <a:pt x="2794" y="2269"/>
                  </a:lnTo>
                  <a:lnTo>
                    <a:pt x="2803" y="2260"/>
                  </a:lnTo>
                  <a:lnTo>
                    <a:pt x="2801" y="2260"/>
                  </a:lnTo>
                  <a:lnTo>
                    <a:pt x="2801" y="2259"/>
                  </a:lnTo>
                  <a:lnTo>
                    <a:pt x="2799" y="2259"/>
                  </a:lnTo>
                  <a:lnTo>
                    <a:pt x="2799" y="2257"/>
                  </a:lnTo>
                  <a:lnTo>
                    <a:pt x="2799" y="2253"/>
                  </a:lnTo>
                  <a:lnTo>
                    <a:pt x="2813" y="2250"/>
                  </a:lnTo>
                  <a:lnTo>
                    <a:pt x="2815" y="2255"/>
                  </a:lnTo>
                  <a:lnTo>
                    <a:pt x="2815" y="2259"/>
                  </a:lnTo>
                  <a:lnTo>
                    <a:pt x="2817" y="2262"/>
                  </a:lnTo>
                  <a:lnTo>
                    <a:pt x="2819" y="2265"/>
                  </a:lnTo>
                  <a:lnTo>
                    <a:pt x="2827" y="2259"/>
                  </a:lnTo>
                  <a:lnTo>
                    <a:pt x="2843" y="2253"/>
                  </a:lnTo>
                  <a:lnTo>
                    <a:pt x="2864" y="2246"/>
                  </a:lnTo>
                  <a:lnTo>
                    <a:pt x="2881" y="2241"/>
                  </a:lnTo>
                  <a:lnTo>
                    <a:pt x="2895" y="2238"/>
                  </a:lnTo>
                  <a:lnTo>
                    <a:pt x="2894" y="2238"/>
                  </a:lnTo>
                  <a:lnTo>
                    <a:pt x="2892" y="2236"/>
                  </a:lnTo>
                  <a:lnTo>
                    <a:pt x="2892" y="2236"/>
                  </a:lnTo>
                  <a:lnTo>
                    <a:pt x="2890" y="2236"/>
                  </a:lnTo>
                  <a:lnTo>
                    <a:pt x="2887" y="2234"/>
                  </a:lnTo>
                  <a:lnTo>
                    <a:pt x="2885" y="2232"/>
                  </a:lnTo>
                  <a:lnTo>
                    <a:pt x="2883" y="2232"/>
                  </a:lnTo>
                  <a:lnTo>
                    <a:pt x="2881" y="2232"/>
                  </a:lnTo>
                  <a:lnTo>
                    <a:pt x="2881" y="2232"/>
                  </a:lnTo>
                  <a:lnTo>
                    <a:pt x="2880" y="2232"/>
                  </a:lnTo>
                  <a:lnTo>
                    <a:pt x="2880" y="2232"/>
                  </a:lnTo>
                  <a:lnTo>
                    <a:pt x="2878" y="2231"/>
                  </a:lnTo>
                  <a:lnTo>
                    <a:pt x="2876" y="2227"/>
                  </a:lnTo>
                  <a:lnTo>
                    <a:pt x="2880" y="2227"/>
                  </a:lnTo>
                  <a:lnTo>
                    <a:pt x="2887" y="2217"/>
                  </a:lnTo>
                  <a:lnTo>
                    <a:pt x="2897" y="2211"/>
                  </a:lnTo>
                  <a:lnTo>
                    <a:pt x="2906" y="2206"/>
                  </a:lnTo>
                  <a:lnTo>
                    <a:pt x="2915" y="2196"/>
                  </a:lnTo>
                  <a:lnTo>
                    <a:pt x="2899" y="2199"/>
                  </a:lnTo>
                  <a:lnTo>
                    <a:pt x="2883" y="2197"/>
                  </a:lnTo>
                  <a:lnTo>
                    <a:pt x="2867" y="2194"/>
                  </a:lnTo>
                  <a:lnTo>
                    <a:pt x="2848" y="2192"/>
                  </a:lnTo>
                  <a:close/>
                  <a:moveTo>
                    <a:pt x="1501" y="2180"/>
                  </a:moveTo>
                  <a:lnTo>
                    <a:pt x="1503" y="2192"/>
                  </a:lnTo>
                  <a:lnTo>
                    <a:pt x="1503" y="2211"/>
                  </a:lnTo>
                  <a:lnTo>
                    <a:pt x="1504" y="2232"/>
                  </a:lnTo>
                  <a:lnTo>
                    <a:pt x="1504" y="2252"/>
                  </a:lnTo>
                  <a:lnTo>
                    <a:pt x="1504" y="2267"/>
                  </a:lnTo>
                  <a:lnTo>
                    <a:pt x="1504" y="2276"/>
                  </a:lnTo>
                  <a:lnTo>
                    <a:pt x="1499" y="2293"/>
                  </a:lnTo>
                  <a:lnTo>
                    <a:pt x="1494" y="2309"/>
                  </a:lnTo>
                  <a:lnTo>
                    <a:pt x="1489" y="2325"/>
                  </a:lnTo>
                  <a:lnTo>
                    <a:pt x="1485" y="2346"/>
                  </a:lnTo>
                  <a:lnTo>
                    <a:pt x="1462" y="2346"/>
                  </a:lnTo>
                  <a:lnTo>
                    <a:pt x="1452" y="2327"/>
                  </a:lnTo>
                  <a:lnTo>
                    <a:pt x="1445" y="2309"/>
                  </a:lnTo>
                  <a:lnTo>
                    <a:pt x="1440" y="2288"/>
                  </a:lnTo>
                  <a:lnTo>
                    <a:pt x="1436" y="2265"/>
                  </a:lnTo>
                  <a:lnTo>
                    <a:pt x="1436" y="2234"/>
                  </a:lnTo>
                  <a:lnTo>
                    <a:pt x="1440" y="2232"/>
                  </a:lnTo>
                  <a:lnTo>
                    <a:pt x="1443" y="2231"/>
                  </a:lnTo>
                  <a:lnTo>
                    <a:pt x="1445" y="2229"/>
                  </a:lnTo>
                  <a:lnTo>
                    <a:pt x="1447" y="2225"/>
                  </a:lnTo>
                  <a:lnTo>
                    <a:pt x="1448" y="2224"/>
                  </a:lnTo>
                  <a:lnTo>
                    <a:pt x="1450" y="2218"/>
                  </a:lnTo>
                  <a:lnTo>
                    <a:pt x="1475" y="2215"/>
                  </a:lnTo>
                  <a:lnTo>
                    <a:pt x="1475" y="2189"/>
                  </a:lnTo>
                  <a:lnTo>
                    <a:pt x="1480" y="2187"/>
                  </a:lnTo>
                  <a:lnTo>
                    <a:pt x="1483" y="2185"/>
                  </a:lnTo>
                  <a:lnTo>
                    <a:pt x="1487" y="2183"/>
                  </a:lnTo>
                  <a:lnTo>
                    <a:pt x="1490" y="2183"/>
                  </a:lnTo>
                  <a:lnTo>
                    <a:pt x="1494" y="2182"/>
                  </a:lnTo>
                  <a:lnTo>
                    <a:pt x="1501" y="2180"/>
                  </a:lnTo>
                  <a:close/>
                  <a:moveTo>
                    <a:pt x="3255" y="1543"/>
                  </a:moveTo>
                  <a:lnTo>
                    <a:pt x="3245" y="1548"/>
                  </a:lnTo>
                  <a:lnTo>
                    <a:pt x="3234" y="1550"/>
                  </a:lnTo>
                  <a:lnTo>
                    <a:pt x="3224" y="1550"/>
                  </a:lnTo>
                  <a:lnTo>
                    <a:pt x="3213" y="1550"/>
                  </a:lnTo>
                  <a:lnTo>
                    <a:pt x="3204" y="1555"/>
                  </a:lnTo>
                  <a:lnTo>
                    <a:pt x="3197" y="1566"/>
                  </a:lnTo>
                  <a:lnTo>
                    <a:pt x="3183" y="1566"/>
                  </a:lnTo>
                  <a:lnTo>
                    <a:pt x="3183" y="1578"/>
                  </a:lnTo>
                  <a:lnTo>
                    <a:pt x="3121" y="1574"/>
                  </a:lnTo>
                  <a:lnTo>
                    <a:pt x="3121" y="1593"/>
                  </a:lnTo>
                  <a:lnTo>
                    <a:pt x="3103" y="1600"/>
                  </a:lnTo>
                  <a:lnTo>
                    <a:pt x="3089" y="1611"/>
                  </a:lnTo>
                  <a:lnTo>
                    <a:pt x="3080" y="1627"/>
                  </a:lnTo>
                  <a:lnTo>
                    <a:pt x="3075" y="1646"/>
                  </a:lnTo>
                  <a:lnTo>
                    <a:pt x="3094" y="1648"/>
                  </a:lnTo>
                  <a:lnTo>
                    <a:pt x="3110" y="1651"/>
                  </a:lnTo>
                  <a:lnTo>
                    <a:pt x="3112" y="1656"/>
                  </a:lnTo>
                  <a:lnTo>
                    <a:pt x="3115" y="1660"/>
                  </a:lnTo>
                  <a:lnTo>
                    <a:pt x="3117" y="1663"/>
                  </a:lnTo>
                  <a:lnTo>
                    <a:pt x="3119" y="1667"/>
                  </a:lnTo>
                  <a:lnTo>
                    <a:pt x="3121" y="1674"/>
                  </a:lnTo>
                  <a:lnTo>
                    <a:pt x="3135" y="1674"/>
                  </a:lnTo>
                  <a:lnTo>
                    <a:pt x="3142" y="1670"/>
                  </a:lnTo>
                  <a:lnTo>
                    <a:pt x="3150" y="1667"/>
                  </a:lnTo>
                  <a:lnTo>
                    <a:pt x="3159" y="1663"/>
                  </a:lnTo>
                  <a:lnTo>
                    <a:pt x="3175" y="1662"/>
                  </a:lnTo>
                  <a:lnTo>
                    <a:pt x="3175" y="1665"/>
                  </a:lnTo>
                  <a:lnTo>
                    <a:pt x="3178" y="1665"/>
                  </a:lnTo>
                  <a:lnTo>
                    <a:pt x="3183" y="1686"/>
                  </a:lnTo>
                  <a:lnTo>
                    <a:pt x="3168" y="1689"/>
                  </a:lnTo>
                  <a:lnTo>
                    <a:pt x="3157" y="1696"/>
                  </a:lnTo>
                  <a:lnTo>
                    <a:pt x="3150" y="1707"/>
                  </a:lnTo>
                  <a:lnTo>
                    <a:pt x="3149" y="1723"/>
                  </a:lnTo>
                  <a:lnTo>
                    <a:pt x="3135" y="1726"/>
                  </a:lnTo>
                  <a:lnTo>
                    <a:pt x="3128" y="1731"/>
                  </a:lnTo>
                  <a:lnTo>
                    <a:pt x="3122" y="1738"/>
                  </a:lnTo>
                  <a:lnTo>
                    <a:pt x="3117" y="1744"/>
                  </a:lnTo>
                  <a:lnTo>
                    <a:pt x="3110" y="1751"/>
                  </a:lnTo>
                  <a:lnTo>
                    <a:pt x="3107" y="1752"/>
                  </a:lnTo>
                  <a:lnTo>
                    <a:pt x="3103" y="1752"/>
                  </a:lnTo>
                  <a:lnTo>
                    <a:pt x="3098" y="1751"/>
                  </a:lnTo>
                  <a:lnTo>
                    <a:pt x="3094" y="1751"/>
                  </a:lnTo>
                  <a:lnTo>
                    <a:pt x="3093" y="1751"/>
                  </a:lnTo>
                  <a:lnTo>
                    <a:pt x="3089" y="1752"/>
                  </a:lnTo>
                  <a:lnTo>
                    <a:pt x="3087" y="1754"/>
                  </a:lnTo>
                  <a:lnTo>
                    <a:pt x="3087" y="1773"/>
                  </a:lnTo>
                  <a:lnTo>
                    <a:pt x="3075" y="1777"/>
                  </a:lnTo>
                  <a:lnTo>
                    <a:pt x="3066" y="1782"/>
                  </a:lnTo>
                  <a:lnTo>
                    <a:pt x="3059" y="1785"/>
                  </a:lnTo>
                  <a:lnTo>
                    <a:pt x="3044" y="1789"/>
                  </a:lnTo>
                  <a:lnTo>
                    <a:pt x="3039" y="1777"/>
                  </a:lnTo>
                  <a:lnTo>
                    <a:pt x="3033" y="1763"/>
                  </a:lnTo>
                  <a:lnTo>
                    <a:pt x="3025" y="1751"/>
                  </a:lnTo>
                  <a:lnTo>
                    <a:pt x="3016" y="1740"/>
                  </a:lnTo>
                  <a:lnTo>
                    <a:pt x="3002" y="1735"/>
                  </a:lnTo>
                  <a:lnTo>
                    <a:pt x="2991" y="1738"/>
                  </a:lnTo>
                  <a:lnTo>
                    <a:pt x="2976" y="1740"/>
                  </a:lnTo>
                  <a:lnTo>
                    <a:pt x="2960" y="1738"/>
                  </a:lnTo>
                  <a:lnTo>
                    <a:pt x="2960" y="1712"/>
                  </a:lnTo>
                  <a:lnTo>
                    <a:pt x="2974" y="1703"/>
                  </a:lnTo>
                  <a:lnTo>
                    <a:pt x="2988" y="1691"/>
                  </a:lnTo>
                  <a:lnTo>
                    <a:pt x="3000" y="1676"/>
                  </a:lnTo>
                  <a:lnTo>
                    <a:pt x="3005" y="1658"/>
                  </a:lnTo>
                  <a:lnTo>
                    <a:pt x="2979" y="1662"/>
                  </a:lnTo>
                  <a:lnTo>
                    <a:pt x="2957" y="1669"/>
                  </a:lnTo>
                  <a:lnTo>
                    <a:pt x="2934" y="1676"/>
                  </a:lnTo>
                  <a:lnTo>
                    <a:pt x="2909" y="1681"/>
                  </a:lnTo>
                  <a:lnTo>
                    <a:pt x="2909" y="1677"/>
                  </a:lnTo>
                  <a:lnTo>
                    <a:pt x="2909" y="1676"/>
                  </a:lnTo>
                  <a:lnTo>
                    <a:pt x="2908" y="1674"/>
                  </a:lnTo>
                  <a:lnTo>
                    <a:pt x="2908" y="1672"/>
                  </a:lnTo>
                  <a:lnTo>
                    <a:pt x="2906" y="1670"/>
                  </a:lnTo>
                  <a:lnTo>
                    <a:pt x="2902" y="1669"/>
                  </a:lnTo>
                  <a:lnTo>
                    <a:pt x="2901" y="1667"/>
                  </a:lnTo>
                  <a:lnTo>
                    <a:pt x="2897" y="1667"/>
                  </a:lnTo>
                  <a:lnTo>
                    <a:pt x="2890" y="1665"/>
                  </a:lnTo>
                  <a:lnTo>
                    <a:pt x="2895" y="1642"/>
                  </a:lnTo>
                  <a:lnTo>
                    <a:pt x="2887" y="1642"/>
                  </a:lnTo>
                  <a:lnTo>
                    <a:pt x="2876" y="1649"/>
                  </a:lnTo>
                  <a:lnTo>
                    <a:pt x="2861" y="1655"/>
                  </a:lnTo>
                  <a:lnTo>
                    <a:pt x="2848" y="1658"/>
                  </a:lnTo>
                  <a:lnTo>
                    <a:pt x="2848" y="1674"/>
                  </a:lnTo>
                  <a:lnTo>
                    <a:pt x="2848" y="1691"/>
                  </a:lnTo>
                  <a:lnTo>
                    <a:pt x="2845" y="1707"/>
                  </a:lnTo>
                  <a:lnTo>
                    <a:pt x="2840" y="1721"/>
                  </a:lnTo>
                  <a:lnTo>
                    <a:pt x="2829" y="1730"/>
                  </a:lnTo>
                  <a:lnTo>
                    <a:pt x="2813" y="1735"/>
                  </a:lnTo>
                  <a:lnTo>
                    <a:pt x="2810" y="1745"/>
                  </a:lnTo>
                  <a:lnTo>
                    <a:pt x="2806" y="1752"/>
                  </a:lnTo>
                  <a:lnTo>
                    <a:pt x="2803" y="1759"/>
                  </a:lnTo>
                  <a:lnTo>
                    <a:pt x="2799" y="1770"/>
                  </a:lnTo>
                  <a:lnTo>
                    <a:pt x="2810" y="1784"/>
                  </a:lnTo>
                  <a:lnTo>
                    <a:pt x="2817" y="1801"/>
                  </a:lnTo>
                  <a:lnTo>
                    <a:pt x="2820" y="1824"/>
                  </a:lnTo>
                  <a:lnTo>
                    <a:pt x="2822" y="1847"/>
                  </a:lnTo>
                  <a:lnTo>
                    <a:pt x="2808" y="1852"/>
                  </a:lnTo>
                  <a:lnTo>
                    <a:pt x="2796" y="1857"/>
                  </a:lnTo>
                  <a:lnTo>
                    <a:pt x="2787" y="1864"/>
                  </a:lnTo>
                  <a:lnTo>
                    <a:pt x="2782" y="1876"/>
                  </a:lnTo>
                  <a:lnTo>
                    <a:pt x="2780" y="1892"/>
                  </a:lnTo>
                  <a:lnTo>
                    <a:pt x="2777" y="1902"/>
                  </a:lnTo>
                  <a:lnTo>
                    <a:pt x="2777" y="1918"/>
                  </a:lnTo>
                  <a:lnTo>
                    <a:pt x="2778" y="1936"/>
                  </a:lnTo>
                  <a:lnTo>
                    <a:pt x="2780" y="1955"/>
                  </a:lnTo>
                  <a:lnTo>
                    <a:pt x="2782" y="1972"/>
                  </a:lnTo>
                  <a:lnTo>
                    <a:pt x="2784" y="1984"/>
                  </a:lnTo>
                  <a:lnTo>
                    <a:pt x="2770" y="1991"/>
                  </a:lnTo>
                  <a:lnTo>
                    <a:pt x="2759" y="1998"/>
                  </a:lnTo>
                  <a:lnTo>
                    <a:pt x="2754" y="2011"/>
                  </a:lnTo>
                  <a:lnTo>
                    <a:pt x="2752" y="2032"/>
                  </a:lnTo>
                  <a:lnTo>
                    <a:pt x="2756" y="2044"/>
                  </a:lnTo>
                  <a:lnTo>
                    <a:pt x="2754" y="2058"/>
                  </a:lnTo>
                  <a:lnTo>
                    <a:pt x="2747" y="2070"/>
                  </a:lnTo>
                  <a:lnTo>
                    <a:pt x="2745" y="2077"/>
                  </a:lnTo>
                  <a:lnTo>
                    <a:pt x="2749" y="2079"/>
                  </a:lnTo>
                  <a:lnTo>
                    <a:pt x="2752" y="2079"/>
                  </a:lnTo>
                  <a:lnTo>
                    <a:pt x="2756" y="2079"/>
                  </a:lnTo>
                  <a:lnTo>
                    <a:pt x="2761" y="2080"/>
                  </a:lnTo>
                  <a:lnTo>
                    <a:pt x="2765" y="2084"/>
                  </a:lnTo>
                  <a:lnTo>
                    <a:pt x="2766" y="2087"/>
                  </a:lnTo>
                  <a:lnTo>
                    <a:pt x="2766" y="2091"/>
                  </a:lnTo>
                  <a:lnTo>
                    <a:pt x="2768" y="2093"/>
                  </a:lnTo>
                  <a:lnTo>
                    <a:pt x="2768" y="2096"/>
                  </a:lnTo>
                  <a:lnTo>
                    <a:pt x="2770" y="2100"/>
                  </a:lnTo>
                  <a:lnTo>
                    <a:pt x="2773" y="2101"/>
                  </a:lnTo>
                  <a:lnTo>
                    <a:pt x="2780" y="2103"/>
                  </a:lnTo>
                  <a:lnTo>
                    <a:pt x="2784" y="2135"/>
                  </a:lnTo>
                  <a:lnTo>
                    <a:pt x="2796" y="2143"/>
                  </a:lnTo>
                  <a:lnTo>
                    <a:pt x="2808" y="2154"/>
                  </a:lnTo>
                  <a:lnTo>
                    <a:pt x="2822" y="2161"/>
                  </a:lnTo>
                  <a:lnTo>
                    <a:pt x="2861" y="2157"/>
                  </a:lnTo>
                  <a:lnTo>
                    <a:pt x="2861" y="2159"/>
                  </a:lnTo>
                  <a:lnTo>
                    <a:pt x="2862" y="2161"/>
                  </a:lnTo>
                  <a:lnTo>
                    <a:pt x="2866" y="2163"/>
                  </a:lnTo>
                  <a:lnTo>
                    <a:pt x="2867" y="2164"/>
                  </a:lnTo>
                  <a:lnTo>
                    <a:pt x="2871" y="2168"/>
                  </a:lnTo>
                  <a:lnTo>
                    <a:pt x="2876" y="2169"/>
                  </a:lnTo>
                  <a:lnTo>
                    <a:pt x="2892" y="2169"/>
                  </a:lnTo>
                  <a:lnTo>
                    <a:pt x="2908" y="2166"/>
                  </a:lnTo>
                  <a:lnTo>
                    <a:pt x="2925" y="2159"/>
                  </a:lnTo>
                  <a:lnTo>
                    <a:pt x="2939" y="2152"/>
                  </a:lnTo>
                  <a:lnTo>
                    <a:pt x="2953" y="2149"/>
                  </a:lnTo>
                  <a:lnTo>
                    <a:pt x="2963" y="2150"/>
                  </a:lnTo>
                  <a:lnTo>
                    <a:pt x="2970" y="2154"/>
                  </a:lnTo>
                  <a:lnTo>
                    <a:pt x="2974" y="2159"/>
                  </a:lnTo>
                  <a:lnTo>
                    <a:pt x="2979" y="2166"/>
                  </a:lnTo>
                  <a:lnTo>
                    <a:pt x="3014" y="2157"/>
                  </a:lnTo>
                  <a:lnTo>
                    <a:pt x="3032" y="2121"/>
                  </a:lnTo>
                  <a:lnTo>
                    <a:pt x="3054" y="2089"/>
                  </a:lnTo>
                  <a:lnTo>
                    <a:pt x="3084" y="2061"/>
                  </a:lnTo>
                  <a:lnTo>
                    <a:pt x="3114" y="2039"/>
                  </a:lnTo>
                  <a:lnTo>
                    <a:pt x="3128" y="2033"/>
                  </a:lnTo>
                  <a:lnTo>
                    <a:pt x="3145" y="2032"/>
                  </a:lnTo>
                  <a:lnTo>
                    <a:pt x="3164" y="2032"/>
                  </a:lnTo>
                  <a:lnTo>
                    <a:pt x="3183" y="2032"/>
                  </a:lnTo>
                  <a:lnTo>
                    <a:pt x="3197" y="2026"/>
                  </a:lnTo>
                  <a:lnTo>
                    <a:pt x="3208" y="2021"/>
                  </a:lnTo>
                  <a:lnTo>
                    <a:pt x="3215" y="2014"/>
                  </a:lnTo>
                  <a:lnTo>
                    <a:pt x="3225" y="2007"/>
                  </a:lnTo>
                  <a:lnTo>
                    <a:pt x="3241" y="2004"/>
                  </a:lnTo>
                  <a:lnTo>
                    <a:pt x="3245" y="2011"/>
                  </a:lnTo>
                  <a:lnTo>
                    <a:pt x="3250" y="2018"/>
                  </a:lnTo>
                  <a:lnTo>
                    <a:pt x="3255" y="2023"/>
                  </a:lnTo>
                  <a:lnTo>
                    <a:pt x="3276" y="2021"/>
                  </a:lnTo>
                  <a:lnTo>
                    <a:pt x="3293" y="2016"/>
                  </a:lnTo>
                  <a:lnTo>
                    <a:pt x="3313" y="2012"/>
                  </a:lnTo>
                  <a:lnTo>
                    <a:pt x="3316" y="2016"/>
                  </a:lnTo>
                  <a:lnTo>
                    <a:pt x="3318" y="2021"/>
                  </a:lnTo>
                  <a:lnTo>
                    <a:pt x="3318" y="2025"/>
                  </a:lnTo>
                  <a:lnTo>
                    <a:pt x="3320" y="2028"/>
                  </a:lnTo>
                  <a:lnTo>
                    <a:pt x="3321" y="2032"/>
                  </a:lnTo>
                  <a:lnTo>
                    <a:pt x="3334" y="2039"/>
                  </a:lnTo>
                  <a:lnTo>
                    <a:pt x="3351" y="2042"/>
                  </a:lnTo>
                  <a:lnTo>
                    <a:pt x="3351" y="2032"/>
                  </a:lnTo>
                  <a:lnTo>
                    <a:pt x="3374" y="2032"/>
                  </a:lnTo>
                  <a:lnTo>
                    <a:pt x="3389" y="2033"/>
                  </a:lnTo>
                  <a:lnTo>
                    <a:pt x="3405" y="2033"/>
                  </a:lnTo>
                  <a:lnTo>
                    <a:pt x="3421" y="2035"/>
                  </a:lnTo>
                  <a:lnTo>
                    <a:pt x="3443" y="2035"/>
                  </a:lnTo>
                  <a:lnTo>
                    <a:pt x="3478" y="2035"/>
                  </a:lnTo>
                  <a:lnTo>
                    <a:pt x="3498" y="2025"/>
                  </a:lnTo>
                  <a:lnTo>
                    <a:pt x="3515" y="2011"/>
                  </a:lnTo>
                  <a:lnTo>
                    <a:pt x="3533" y="2000"/>
                  </a:lnTo>
                  <a:lnTo>
                    <a:pt x="3548" y="1997"/>
                  </a:lnTo>
                  <a:lnTo>
                    <a:pt x="3566" y="1998"/>
                  </a:lnTo>
                  <a:lnTo>
                    <a:pt x="3581" y="2000"/>
                  </a:lnTo>
                  <a:lnTo>
                    <a:pt x="3594" y="2000"/>
                  </a:lnTo>
                  <a:lnTo>
                    <a:pt x="3599" y="1995"/>
                  </a:lnTo>
                  <a:lnTo>
                    <a:pt x="3608" y="1986"/>
                  </a:lnTo>
                  <a:lnTo>
                    <a:pt x="3620" y="1972"/>
                  </a:lnTo>
                  <a:lnTo>
                    <a:pt x="3632" y="1958"/>
                  </a:lnTo>
                  <a:lnTo>
                    <a:pt x="3642" y="1943"/>
                  </a:lnTo>
                  <a:lnTo>
                    <a:pt x="3651" y="1929"/>
                  </a:lnTo>
                  <a:lnTo>
                    <a:pt x="3655" y="1920"/>
                  </a:lnTo>
                  <a:lnTo>
                    <a:pt x="3662" y="1906"/>
                  </a:lnTo>
                  <a:lnTo>
                    <a:pt x="3662" y="1888"/>
                  </a:lnTo>
                  <a:lnTo>
                    <a:pt x="3656" y="1869"/>
                  </a:lnTo>
                  <a:lnTo>
                    <a:pt x="3648" y="1850"/>
                  </a:lnTo>
                  <a:lnTo>
                    <a:pt x="3637" y="1834"/>
                  </a:lnTo>
                  <a:lnTo>
                    <a:pt x="3623" y="1824"/>
                  </a:lnTo>
                  <a:lnTo>
                    <a:pt x="3609" y="1820"/>
                  </a:lnTo>
                  <a:lnTo>
                    <a:pt x="3608" y="1819"/>
                  </a:lnTo>
                  <a:lnTo>
                    <a:pt x="3604" y="1817"/>
                  </a:lnTo>
                  <a:lnTo>
                    <a:pt x="3601" y="1813"/>
                  </a:lnTo>
                  <a:lnTo>
                    <a:pt x="3597" y="1812"/>
                  </a:lnTo>
                  <a:lnTo>
                    <a:pt x="3594" y="1808"/>
                  </a:lnTo>
                  <a:lnTo>
                    <a:pt x="3588" y="1805"/>
                  </a:lnTo>
                  <a:lnTo>
                    <a:pt x="3585" y="1803"/>
                  </a:lnTo>
                  <a:lnTo>
                    <a:pt x="3583" y="1801"/>
                  </a:lnTo>
                  <a:lnTo>
                    <a:pt x="3581" y="1801"/>
                  </a:lnTo>
                  <a:lnTo>
                    <a:pt x="3573" y="1799"/>
                  </a:lnTo>
                  <a:lnTo>
                    <a:pt x="3560" y="1801"/>
                  </a:lnTo>
                  <a:lnTo>
                    <a:pt x="3548" y="1803"/>
                  </a:lnTo>
                  <a:lnTo>
                    <a:pt x="3536" y="1801"/>
                  </a:lnTo>
                  <a:lnTo>
                    <a:pt x="3533" y="1798"/>
                  </a:lnTo>
                  <a:lnTo>
                    <a:pt x="3529" y="1792"/>
                  </a:lnTo>
                  <a:lnTo>
                    <a:pt x="3526" y="1787"/>
                  </a:lnTo>
                  <a:lnTo>
                    <a:pt x="3524" y="1780"/>
                  </a:lnTo>
                  <a:lnTo>
                    <a:pt x="3520" y="1777"/>
                  </a:lnTo>
                  <a:lnTo>
                    <a:pt x="3517" y="1773"/>
                  </a:lnTo>
                  <a:lnTo>
                    <a:pt x="3452" y="1770"/>
                  </a:lnTo>
                  <a:lnTo>
                    <a:pt x="3414" y="1758"/>
                  </a:lnTo>
                  <a:lnTo>
                    <a:pt x="3374" y="1745"/>
                  </a:lnTo>
                  <a:lnTo>
                    <a:pt x="3337" y="1735"/>
                  </a:lnTo>
                  <a:lnTo>
                    <a:pt x="3293" y="1731"/>
                  </a:lnTo>
                  <a:lnTo>
                    <a:pt x="3290" y="1728"/>
                  </a:lnTo>
                  <a:lnTo>
                    <a:pt x="3286" y="1723"/>
                  </a:lnTo>
                  <a:lnTo>
                    <a:pt x="3283" y="1717"/>
                  </a:lnTo>
                  <a:lnTo>
                    <a:pt x="3279" y="1712"/>
                  </a:lnTo>
                  <a:lnTo>
                    <a:pt x="3276" y="1709"/>
                  </a:lnTo>
                  <a:lnTo>
                    <a:pt x="3271" y="1703"/>
                  </a:lnTo>
                  <a:lnTo>
                    <a:pt x="3257" y="1698"/>
                  </a:lnTo>
                  <a:lnTo>
                    <a:pt x="3238" y="1695"/>
                  </a:lnTo>
                  <a:lnTo>
                    <a:pt x="3218" y="1689"/>
                  </a:lnTo>
                  <a:lnTo>
                    <a:pt x="3201" y="1683"/>
                  </a:lnTo>
                  <a:lnTo>
                    <a:pt x="3190" y="1674"/>
                  </a:lnTo>
                  <a:lnTo>
                    <a:pt x="3187" y="1669"/>
                  </a:lnTo>
                  <a:lnTo>
                    <a:pt x="3185" y="1662"/>
                  </a:lnTo>
                  <a:lnTo>
                    <a:pt x="3183" y="1655"/>
                  </a:lnTo>
                  <a:lnTo>
                    <a:pt x="3183" y="1646"/>
                  </a:lnTo>
                  <a:lnTo>
                    <a:pt x="3196" y="1634"/>
                  </a:lnTo>
                  <a:lnTo>
                    <a:pt x="3204" y="1614"/>
                  </a:lnTo>
                  <a:lnTo>
                    <a:pt x="3210" y="1593"/>
                  </a:lnTo>
                  <a:lnTo>
                    <a:pt x="3210" y="1566"/>
                  </a:lnTo>
                  <a:lnTo>
                    <a:pt x="3218" y="1566"/>
                  </a:lnTo>
                  <a:lnTo>
                    <a:pt x="3225" y="1566"/>
                  </a:lnTo>
                  <a:lnTo>
                    <a:pt x="3231" y="1564"/>
                  </a:lnTo>
                  <a:lnTo>
                    <a:pt x="3236" y="1562"/>
                  </a:lnTo>
                  <a:lnTo>
                    <a:pt x="3245" y="1559"/>
                  </a:lnTo>
                  <a:lnTo>
                    <a:pt x="3250" y="1555"/>
                  </a:lnTo>
                  <a:lnTo>
                    <a:pt x="3255" y="1550"/>
                  </a:lnTo>
                  <a:lnTo>
                    <a:pt x="3260" y="1543"/>
                  </a:lnTo>
                  <a:lnTo>
                    <a:pt x="3255" y="1543"/>
                  </a:lnTo>
                  <a:close/>
                  <a:moveTo>
                    <a:pt x="845" y="1520"/>
                  </a:moveTo>
                  <a:lnTo>
                    <a:pt x="860" y="1520"/>
                  </a:lnTo>
                  <a:lnTo>
                    <a:pt x="860" y="1532"/>
                  </a:lnTo>
                  <a:lnTo>
                    <a:pt x="855" y="1531"/>
                  </a:lnTo>
                  <a:lnTo>
                    <a:pt x="853" y="1531"/>
                  </a:lnTo>
                  <a:lnTo>
                    <a:pt x="851" y="1531"/>
                  </a:lnTo>
                  <a:lnTo>
                    <a:pt x="850" y="1529"/>
                  </a:lnTo>
                  <a:lnTo>
                    <a:pt x="848" y="1527"/>
                  </a:lnTo>
                  <a:lnTo>
                    <a:pt x="846" y="1525"/>
                  </a:lnTo>
                  <a:lnTo>
                    <a:pt x="846" y="1525"/>
                  </a:lnTo>
                  <a:lnTo>
                    <a:pt x="846" y="1524"/>
                  </a:lnTo>
                  <a:lnTo>
                    <a:pt x="845" y="1524"/>
                  </a:lnTo>
                  <a:lnTo>
                    <a:pt x="845" y="1520"/>
                  </a:lnTo>
                  <a:close/>
                  <a:moveTo>
                    <a:pt x="829" y="1501"/>
                  </a:moveTo>
                  <a:lnTo>
                    <a:pt x="832" y="1504"/>
                  </a:lnTo>
                  <a:lnTo>
                    <a:pt x="834" y="1506"/>
                  </a:lnTo>
                  <a:lnTo>
                    <a:pt x="834" y="1508"/>
                  </a:lnTo>
                  <a:lnTo>
                    <a:pt x="832" y="1510"/>
                  </a:lnTo>
                  <a:lnTo>
                    <a:pt x="829" y="1510"/>
                  </a:lnTo>
                  <a:lnTo>
                    <a:pt x="825" y="1511"/>
                  </a:lnTo>
                  <a:lnTo>
                    <a:pt x="829" y="1501"/>
                  </a:lnTo>
                  <a:close/>
                  <a:moveTo>
                    <a:pt x="509" y="1208"/>
                  </a:moveTo>
                  <a:lnTo>
                    <a:pt x="506" y="1209"/>
                  </a:lnTo>
                  <a:lnTo>
                    <a:pt x="504" y="1209"/>
                  </a:lnTo>
                  <a:lnTo>
                    <a:pt x="502" y="1209"/>
                  </a:lnTo>
                  <a:lnTo>
                    <a:pt x="504" y="1211"/>
                  </a:lnTo>
                  <a:lnTo>
                    <a:pt x="506" y="1213"/>
                  </a:lnTo>
                  <a:lnTo>
                    <a:pt x="508" y="1213"/>
                  </a:lnTo>
                  <a:lnTo>
                    <a:pt x="508" y="1213"/>
                  </a:lnTo>
                  <a:lnTo>
                    <a:pt x="509" y="1213"/>
                  </a:lnTo>
                  <a:lnTo>
                    <a:pt x="509" y="1213"/>
                  </a:lnTo>
                  <a:lnTo>
                    <a:pt x="511" y="1213"/>
                  </a:lnTo>
                  <a:lnTo>
                    <a:pt x="515" y="1213"/>
                  </a:lnTo>
                  <a:lnTo>
                    <a:pt x="515" y="1211"/>
                  </a:lnTo>
                  <a:lnTo>
                    <a:pt x="513" y="1209"/>
                  </a:lnTo>
                  <a:lnTo>
                    <a:pt x="511" y="1208"/>
                  </a:lnTo>
                  <a:lnTo>
                    <a:pt x="509" y="1208"/>
                  </a:lnTo>
                  <a:close/>
                  <a:moveTo>
                    <a:pt x="736" y="1105"/>
                  </a:moveTo>
                  <a:lnTo>
                    <a:pt x="740" y="1108"/>
                  </a:lnTo>
                  <a:lnTo>
                    <a:pt x="743" y="1112"/>
                  </a:lnTo>
                  <a:lnTo>
                    <a:pt x="743" y="1115"/>
                  </a:lnTo>
                  <a:lnTo>
                    <a:pt x="743" y="1120"/>
                  </a:lnTo>
                  <a:lnTo>
                    <a:pt x="745" y="1129"/>
                  </a:lnTo>
                  <a:lnTo>
                    <a:pt x="740" y="1131"/>
                  </a:lnTo>
                  <a:lnTo>
                    <a:pt x="738" y="1133"/>
                  </a:lnTo>
                  <a:lnTo>
                    <a:pt x="735" y="1134"/>
                  </a:lnTo>
                  <a:lnTo>
                    <a:pt x="731" y="1136"/>
                  </a:lnTo>
                  <a:lnTo>
                    <a:pt x="728" y="1138"/>
                  </a:lnTo>
                  <a:lnTo>
                    <a:pt x="721" y="1140"/>
                  </a:lnTo>
                  <a:lnTo>
                    <a:pt x="721" y="1136"/>
                  </a:lnTo>
                  <a:lnTo>
                    <a:pt x="717" y="1136"/>
                  </a:lnTo>
                  <a:lnTo>
                    <a:pt x="721" y="1124"/>
                  </a:lnTo>
                  <a:lnTo>
                    <a:pt x="728" y="1119"/>
                  </a:lnTo>
                  <a:lnTo>
                    <a:pt x="733" y="1112"/>
                  </a:lnTo>
                  <a:lnTo>
                    <a:pt x="736" y="1105"/>
                  </a:lnTo>
                  <a:close/>
                  <a:moveTo>
                    <a:pt x="1578" y="1094"/>
                  </a:moveTo>
                  <a:lnTo>
                    <a:pt x="1616" y="1098"/>
                  </a:lnTo>
                  <a:lnTo>
                    <a:pt x="1616" y="1101"/>
                  </a:lnTo>
                  <a:lnTo>
                    <a:pt x="1619" y="1101"/>
                  </a:lnTo>
                  <a:lnTo>
                    <a:pt x="1623" y="1124"/>
                  </a:lnTo>
                  <a:lnTo>
                    <a:pt x="1593" y="1129"/>
                  </a:lnTo>
                  <a:lnTo>
                    <a:pt x="1586" y="1122"/>
                  </a:lnTo>
                  <a:lnTo>
                    <a:pt x="1579" y="1117"/>
                  </a:lnTo>
                  <a:lnTo>
                    <a:pt x="1576" y="1112"/>
                  </a:lnTo>
                  <a:lnTo>
                    <a:pt x="1574" y="1098"/>
                  </a:lnTo>
                  <a:lnTo>
                    <a:pt x="1578" y="1098"/>
                  </a:lnTo>
                  <a:lnTo>
                    <a:pt x="1578" y="1094"/>
                  </a:lnTo>
                  <a:close/>
                  <a:moveTo>
                    <a:pt x="1504" y="1072"/>
                  </a:moveTo>
                  <a:lnTo>
                    <a:pt x="1504" y="1086"/>
                  </a:lnTo>
                  <a:lnTo>
                    <a:pt x="1508" y="1086"/>
                  </a:lnTo>
                  <a:lnTo>
                    <a:pt x="1511" y="1086"/>
                  </a:lnTo>
                  <a:lnTo>
                    <a:pt x="1513" y="1084"/>
                  </a:lnTo>
                  <a:lnTo>
                    <a:pt x="1515" y="1084"/>
                  </a:lnTo>
                  <a:lnTo>
                    <a:pt x="1517" y="1082"/>
                  </a:lnTo>
                  <a:lnTo>
                    <a:pt x="1515" y="1080"/>
                  </a:lnTo>
                  <a:lnTo>
                    <a:pt x="1513" y="1077"/>
                  </a:lnTo>
                  <a:lnTo>
                    <a:pt x="1511" y="1075"/>
                  </a:lnTo>
                  <a:lnTo>
                    <a:pt x="1510" y="1075"/>
                  </a:lnTo>
                  <a:lnTo>
                    <a:pt x="1508" y="1073"/>
                  </a:lnTo>
                  <a:lnTo>
                    <a:pt x="1504" y="1072"/>
                  </a:lnTo>
                  <a:close/>
                  <a:moveTo>
                    <a:pt x="1504" y="1056"/>
                  </a:moveTo>
                  <a:lnTo>
                    <a:pt x="1504" y="1063"/>
                  </a:lnTo>
                  <a:lnTo>
                    <a:pt x="1513" y="1063"/>
                  </a:lnTo>
                  <a:lnTo>
                    <a:pt x="1513" y="1056"/>
                  </a:lnTo>
                  <a:lnTo>
                    <a:pt x="1504" y="1056"/>
                  </a:lnTo>
                  <a:close/>
                  <a:moveTo>
                    <a:pt x="1513" y="1040"/>
                  </a:moveTo>
                  <a:lnTo>
                    <a:pt x="1513" y="1044"/>
                  </a:lnTo>
                  <a:lnTo>
                    <a:pt x="1513" y="1047"/>
                  </a:lnTo>
                  <a:lnTo>
                    <a:pt x="1515" y="1047"/>
                  </a:lnTo>
                  <a:lnTo>
                    <a:pt x="1515" y="1049"/>
                  </a:lnTo>
                  <a:lnTo>
                    <a:pt x="1517" y="1051"/>
                  </a:lnTo>
                  <a:lnTo>
                    <a:pt x="1517" y="1040"/>
                  </a:lnTo>
                  <a:lnTo>
                    <a:pt x="1513" y="1040"/>
                  </a:lnTo>
                  <a:close/>
                  <a:moveTo>
                    <a:pt x="598" y="1024"/>
                  </a:moveTo>
                  <a:lnTo>
                    <a:pt x="604" y="1026"/>
                  </a:lnTo>
                  <a:lnTo>
                    <a:pt x="605" y="1030"/>
                  </a:lnTo>
                  <a:lnTo>
                    <a:pt x="609" y="1033"/>
                  </a:lnTo>
                  <a:lnTo>
                    <a:pt x="612" y="1035"/>
                  </a:lnTo>
                  <a:lnTo>
                    <a:pt x="614" y="1038"/>
                  </a:lnTo>
                  <a:lnTo>
                    <a:pt x="618" y="1040"/>
                  </a:lnTo>
                  <a:lnTo>
                    <a:pt x="626" y="1040"/>
                  </a:lnTo>
                  <a:lnTo>
                    <a:pt x="633" y="1038"/>
                  </a:lnTo>
                  <a:lnTo>
                    <a:pt x="639" y="1035"/>
                  </a:lnTo>
                  <a:lnTo>
                    <a:pt x="647" y="1035"/>
                  </a:lnTo>
                  <a:lnTo>
                    <a:pt x="656" y="1040"/>
                  </a:lnTo>
                  <a:lnTo>
                    <a:pt x="672" y="1059"/>
                  </a:lnTo>
                  <a:lnTo>
                    <a:pt x="684" y="1086"/>
                  </a:lnTo>
                  <a:lnTo>
                    <a:pt x="691" y="1113"/>
                  </a:lnTo>
                  <a:lnTo>
                    <a:pt x="689" y="1115"/>
                  </a:lnTo>
                  <a:lnTo>
                    <a:pt x="689" y="1115"/>
                  </a:lnTo>
                  <a:lnTo>
                    <a:pt x="687" y="1117"/>
                  </a:lnTo>
                  <a:lnTo>
                    <a:pt x="687" y="1117"/>
                  </a:lnTo>
                  <a:lnTo>
                    <a:pt x="687" y="1120"/>
                  </a:lnTo>
                  <a:lnTo>
                    <a:pt x="682" y="1122"/>
                  </a:lnTo>
                  <a:lnTo>
                    <a:pt x="679" y="1122"/>
                  </a:lnTo>
                  <a:lnTo>
                    <a:pt x="673" y="1124"/>
                  </a:lnTo>
                  <a:lnTo>
                    <a:pt x="668" y="1124"/>
                  </a:lnTo>
                  <a:lnTo>
                    <a:pt x="668" y="1136"/>
                  </a:lnTo>
                  <a:lnTo>
                    <a:pt x="659" y="1141"/>
                  </a:lnTo>
                  <a:lnTo>
                    <a:pt x="653" y="1147"/>
                  </a:lnTo>
                  <a:lnTo>
                    <a:pt x="644" y="1152"/>
                  </a:lnTo>
                  <a:lnTo>
                    <a:pt x="654" y="1164"/>
                  </a:lnTo>
                  <a:lnTo>
                    <a:pt x="659" y="1182"/>
                  </a:lnTo>
                  <a:lnTo>
                    <a:pt x="661" y="1203"/>
                  </a:lnTo>
                  <a:lnTo>
                    <a:pt x="659" y="1225"/>
                  </a:lnTo>
                  <a:lnTo>
                    <a:pt x="658" y="1246"/>
                  </a:lnTo>
                  <a:lnTo>
                    <a:pt x="654" y="1267"/>
                  </a:lnTo>
                  <a:lnTo>
                    <a:pt x="649" y="1283"/>
                  </a:lnTo>
                  <a:lnTo>
                    <a:pt x="644" y="1293"/>
                  </a:lnTo>
                  <a:lnTo>
                    <a:pt x="632" y="1297"/>
                  </a:lnTo>
                  <a:lnTo>
                    <a:pt x="616" y="1297"/>
                  </a:lnTo>
                  <a:lnTo>
                    <a:pt x="600" y="1297"/>
                  </a:lnTo>
                  <a:lnTo>
                    <a:pt x="586" y="1300"/>
                  </a:lnTo>
                  <a:lnTo>
                    <a:pt x="583" y="1305"/>
                  </a:lnTo>
                  <a:lnTo>
                    <a:pt x="579" y="1309"/>
                  </a:lnTo>
                  <a:lnTo>
                    <a:pt x="576" y="1316"/>
                  </a:lnTo>
                  <a:lnTo>
                    <a:pt x="572" y="1321"/>
                  </a:lnTo>
                  <a:lnTo>
                    <a:pt x="567" y="1325"/>
                  </a:lnTo>
                  <a:lnTo>
                    <a:pt x="537" y="1339"/>
                  </a:lnTo>
                  <a:lnTo>
                    <a:pt x="504" y="1347"/>
                  </a:lnTo>
                  <a:lnTo>
                    <a:pt x="471" y="1354"/>
                  </a:lnTo>
                  <a:lnTo>
                    <a:pt x="471" y="1349"/>
                  </a:lnTo>
                  <a:lnTo>
                    <a:pt x="473" y="1346"/>
                  </a:lnTo>
                  <a:lnTo>
                    <a:pt x="471" y="1344"/>
                  </a:lnTo>
                  <a:lnTo>
                    <a:pt x="471" y="1342"/>
                  </a:lnTo>
                  <a:lnTo>
                    <a:pt x="469" y="1342"/>
                  </a:lnTo>
                  <a:lnTo>
                    <a:pt x="467" y="1342"/>
                  </a:lnTo>
                  <a:lnTo>
                    <a:pt x="464" y="1342"/>
                  </a:lnTo>
                  <a:lnTo>
                    <a:pt x="461" y="1340"/>
                  </a:lnTo>
                  <a:lnTo>
                    <a:pt x="459" y="1337"/>
                  </a:lnTo>
                  <a:lnTo>
                    <a:pt x="459" y="1335"/>
                  </a:lnTo>
                  <a:lnTo>
                    <a:pt x="459" y="1333"/>
                  </a:lnTo>
                  <a:lnTo>
                    <a:pt x="459" y="1332"/>
                  </a:lnTo>
                  <a:lnTo>
                    <a:pt x="457" y="1330"/>
                  </a:lnTo>
                  <a:lnTo>
                    <a:pt x="457" y="1328"/>
                  </a:lnTo>
                  <a:lnTo>
                    <a:pt x="454" y="1328"/>
                  </a:lnTo>
                  <a:lnTo>
                    <a:pt x="450" y="1328"/>
                  </a:lnTo>
                  <a:lnTo>
                    <a:pt x="448" y="1326"/>
                  </a:lnTo>
                  <a:lnTo>
                    <a:pt x="447" y="1325"/>
                  </a:lnTo>
                  <a:lnTo>
                    <a:pt x="443" y="1321"/>
                  </a:lnTo>
                  <a:lnTo>
                    <a:pt x="441" y="1316"/>
                  </a:lnTo>
                  <a:lnTo>
                    <a:pt x="452" y="1309"/>
                  </a:lnTo>
                  <a:lnTo>
                    <a:pt x="461" y="1300"/>
                  </a:lnTo>
                  <a:lnTo>
                    <a:pt x="454" y="1302"/>
                  </a:lnTo>
                  <a:lnTo>
                    <a:pt x="448" y="1302"/>
                  </a:lnTo>
                  <a:lnTo>
                    <a:pt x="445" y="1300"/>
                  </a:lnTo>
                  <a:lnTo>
                    <a:pt x="443" y="1300"/>
                  </a:lnTo>
                  <a:lnTo>
                    <a:pt x="440" y="1297"/>
                  </a:lnTo>
                  <a:lnTo>
                    <a:pt x="438" y="1293"/>
                  </a:lnTo>
                  <a:lnTo>
                    <a:pt x="441" y="1292"/>
                  </a:lnTo>
                  <a:lnTo>
                    <a:pt x="443" y="1290"/>
                  </a:lnTo>
                  <a:lnTo>
                    <a:pt x="445" y="1288"/>
                  </a:lnTo>
                  <a:lnTo>
                    <a:pt x="448" y="1288"/>
                  </a:lnTo>
                  <a:lnTo>
                    <a:pt x="452" y="1286"/>
                  </a:lnTo>
                  <a:lnTo>
                    <a:pt x="455" y="1285"/>
                  </a:lnTo>
                  <a:lnTo>
                    <a:pt x="457" y="1285"/>
                  </a:lnTo>
                  <a:lnTo>
                    <a:pt x="459" y="1285"/>
                  </a:lnTo>
                  <a:lnTo>
                    <a:pt x="462" y="1285"/>
                  </a:lnTo>
                  <a:lnTo>
                    <a:pt x="467" y="1286"/>
                  </a:lnTo>
                  <a:lnTo>
                    <a:pt x="469" y="1279"/>
                  </a:lnTo>
                  <a:lnTo>
                    <a:pt x="469" y="1274"/>
                  </a:lnTo>
                  <a:lnTo>
                    <a:pt x="469" y="1272"/>
                  </a:lnTo>
                  <a:lnTo>
                    <a:pt x="469" y="1271"/>
                  </a:lnTo>
                  <a:lnTo>
                    <a:pt x="471" y="1271"/>
                  </a:lnTo>
                  <a:lnTo>
                    <a:pt x="471" y="1269"/>
                  </a:lnTo>
                  <a:lnTo>
                    <a:pt x="471" y="1269"/>
                  </a:lnTo>
                  <a:lnTo>
                    <a:pt x="469" y="1267"/>
                  </a:lnTo>
                  <a:lnTo>
                    <a:pt x="469" y="1264"/>
                  </a:lnTo>
                  <a:lnTo>
                    <a:pt x="467" y="1258"/>
                  </a:lnTo>
                  <a:lnTo>
                    <a:pt x="480" y="1250"/>
                  </a:lnTo>
                  <a:lnTo>
                    <a:pt x="487" y="1239"/>
                  </a:lnTo>
                  <a:lnTo>
                    <a:pt x="492" y="1227"/>
                  </a:lnTo>
                  <a:lnTo>
                    <a:pt x="499" y="1213"/>
                  </a:lnTo>
                  <a:lnTo>
                    <a:pt x="480" y="1208"/>
                  </a:lnTo>
                  <a:lnTo>
                    <a:pt x="466" y="1199"/>
                  </a:lnTo>
                  <a:lnTo>
                    <a:pt x="452" y="1185"/>
                  </a:lnTo>
                  <a:lnTo>
                    <a:pt x="462" y="1175"/>
                  </a:lnTo>
                  <a:lnTo>
                    <a:pt x="471" y="1166"/>
                  </a:lnTo>
                  <a:lnTo>
                    <a:pt x="480" y="1155"/>
                  </a:lnTo>
                  <a:lnTo>
                    <a:pt x="466" y="1155"/>
                  </a:lnTo>
                  <a:lnTo>
                    <a:pt x="457" y="1154"/>
                  </a:lnTo>
                  <a:lnTo>
                    <a:pt x="448" y="1143"/>
                  </a:lnTo>
                  <a:lnTo>
                    <a:pt x="454" y="1141"/>
                  </a:lnTo>
                  <a:lnTo>
                    <a:pt x="457" y="1141"/>
                  </a:lnTo>
                  <a:lnTo>
                    <a:pt x="461" y="1140"/>
                  </a:lnTo>
                  <a:lnTo>
                    <a:pt x="462" y="1138"/>
                  </a:lnTo>
                  <a:lnTo>
                    <a:pt x="462" y="1134"/>
                  </a:lnTo>
                  <a:lnTo>
                    <a:pt x="464" y="1129"/>
                  </a:lnTo>
                  <a:lnTo>
                    <a:pt x="461" y="1127"/>
                  </a:lnTo>
                  <a:lnTo>
                    <a:pt x="459" y="1126"/>
                  </a:lnTo>
                  <a:lnTo>
                    <a:pt x="459" y="1126"/>
                  </a:lnTo>
                  <a:lnTo>
                    <a:pt x="459" y="1126"/>
                  </a:lnTo>
                  <a:lnTo>
                    <a:pt x="459" y="1126"/>
                  </a:lnTo>
                  <a:lnTo>
                    <a:pt x="457" y="1124"/>
                  </a:lnTo>
                  <a:lnTo>
                    <a:pt x="457" y="1120"/>
                  </a:lnTo>
                  <a:lnTo>
                    <a:pt x="461" y="1120"/>
                  </a:lnTo>
                  <a:lnTo>
                    <a:pt x="461" y="1117"/>
                  </a:lnTo>
                  <a:lnTo>
                    <a:pt x="494" y="1117"/>
                  </a:lnTo>
                  <a:lnTo>
                    <a:pt x="525" y="1120"/>
                  </a:lnTo>
                  <a:lnTo>
                    <a:pt x="529" y="1115"/>
                  </a:lnTo>
                  <a:lnTo>
                    <a:pt x="532" y="1112"/>
                  </a:lnTo>
                  <a:lnTo>
                    <a:pt x="536" y="1108"/>
                  </a:lnTo>
                  <a:lnTo>
                    <a:pt x="539" y="1107"/>
                  </a:lnTo>
                  <a:lnTo>
                    <a:pt x="543" y="1103"/>
                  </a:lnTo>
                  <a:lnTo>
                    <a:pt x="546" y="1100"/>
                  </a:lnTo>
                  <a:lnTo>
                    <a:pt x="548" y="1094"/>
                  </a:lnTo>
                  <a:lnTo>
                    <a:pt x="541" y="1094"/>
                  </a:lnTo>
                  <a:lnTo>
                    <a:pt x="536" y="1093"/>
                  </a:lnTo>
                  <a:lnTo>
                    <a:pt x="530" y="1093"/>
                  </a:lnTo>
                  <a:lnTo>
                    <a:pt x="525" y="1091"/>
                  </a:lnTo>
                  <a:lnTo>
                    <a:pt x="523" y="1089"/>
                  </a:lnTo>
                  <a:lnTo>
                    <a:pt x="523" y="1087"/>
                  </a:lnTo>
                  <a:lnTo>
                    <a:pt x="523" y="1087"/>
                  </a:lnTo>
                  <a:lnTo>
                    <a:pt x="523" y="1086"/>
                  </a:lnTo>
                  <a:lnTo>
                    <a:pt x="522" y="1082"/>
                  </a:lnTo>
                  <a:lnTo>
                    <a:pt x="532" y="1073"/>
                  </a:lnTo>
                  <a:lnTo>
                    <a:pt x="541" y="1059"/>
                  </a:lnTo>
                  <a:lnTo>
                    <a:pt x="544" y="1044"/>
                  </a:lnTo>
                  <a:lnTo>
                    <a:pt x="567" y="1042"/>
                  </a:lnTo>
                  <a:lnTo>
                    <a:pt x="586" y="1037"/>
                  </a:lnTo>
                  <a:lnTo>
                    <a:pt x="595" y="1024"/>
                  </a:lnTo>
                  <a:lnTo>
                    <a:pt x="598" y="1024"/>
                  </a:lnTo>
                  <a:close/>
                  <a:moveTo>
                    <a:pt x="611" y="921"/>
                  </a:moveTo>
                  <a:lnTo>
                    <a:pt x="614" y="921"/>
                  </a:lnTo>
                  <a:lnTo>
                    <a:pt x="616" y="921"/>
                  </a:lnTo>
                  <a:lnTo>
                    <a:pt x="618" y="921"/>
                  </a:lnTo>
                  <a:lnTo>
                    <a:pt x="618" y="923"/>
                  </a:lnTo>
                  <a:lnTo>
                    <a:pt x="619" y="923"/>
                  </a:lnTo>
                  <a:lnTo>
                    <a:pt x="619" y="925"/>
                  </a:lnTo>
                  <a:lnTo>
                    <a:pt x="621" y="928"/>
                  </a:lnTo>
                  <a:lnTo>
                    <a:pt x="611" y="932"/>
                  </a:lnTo>
                  <a:lnTo>
                    <a:pt x="611" y="921"/>
                  </a:lnTo>
                  <a:close/>
                  <a:moveTo>
                    <a:pt x="633" y="906"/>
                  </a:moveTo>
                  <a:lnTo>
                    <a:pt x="637" y="909"/>
                  </a:lnTo>
                  <a:lnTo>
                    <a:pt x="639" y="913"/>
                  </a:lnTo>
                  <a:lnTo>
                    <a:pt x="637" y="915"/>
                  </a:lnTo>
                  <a:lnTo>
                    <a:pt x="635" y="916"/>
                  </a:lnTo>
                  <a:lnTo>
                    <a:pt x="632" y="918"/>
                  </a:lnTo>
                  <a:lnTo>
                    <a:pt x="625" y="921"/>
                  </a:lnTo>
                  <a:lnTo>
                    <a:pt x="626" y="916"/>
                  </a:lnTo>
                  <a:lnTo>
                    <a:pt x="628" y="913"/>
                  </a:lnTo>
                  <a:lnTo>
                    <a:pt x="630" y="911"/>
                  </a:lnTo>
                  <a:lnTo>
                    <a:pt x="632" y="909"/>
                  </a:lnTo>
                  <a:lnTo>
                    <a:pt x="633" y="906"/>
                  </a:lnTo>
                  <a:close/>
                  <a:moveTo>
                    <a:pt x="637" y="874"/>
                  </a:moveTo>
                  <a:lnTo>
                    <a:pt x="649" y="874"/>
                  </a:lnTo>
                  <a:lnTo>
                    <a:pt x="649" y="890"/>
                  </a:lnTo>
                  <a:lnTo>
                    <a:pt x="640" y="890"/>
                  </a:lnTo>
                  <a:lnTo>
                    <a:pt x="640" y="887"/>
                  </a:lnTo>
                  <a:lnTo>
                    <a:pt x="639" y="885"/>
                  </a:lnTo>
                  <a:lnTo>
                    <a:pt x="639" y="883"/>
                  </a:lnTo>
                  <a:lnTo>
                    <a:pt x="639" y="881"/>
                  </a:lnTo>
                  <a:lnTo>
                    <a:pt x="637" y="878"/>
                  </a:lnTo>
                  <a:lnTo>
                    <a:pt x="637" y="874"/>
                  </a:lnTo>
                  <a:close/>
                  <a:moveTo>
                    <a:pt x="583" y="874"/>
                  </a:moveTo>
                  <a:lnTo>
                    <a:pt x="586" y="876"/>
                  </a:lnTo>
                  <a:lnTo>
                    <a:pt x="586" y="878"/>
                  </a:lnTo>
                  <a:lnTo>
                    <a:pt x="588" y="880"/>
                  </a:lnTo>
                  <a:lnTo>
                    <a:pt x="588" y="881"/>
                  </a:lnTo>
                  <a:lnTo>
                    <a:pt x="590" y="883"/>
                  </a:lnTo>
                  <a:lnTo>
                    <a:pt x="591" y="887"/>
                  </a:lnTo>
                  <a:lnTo>
                    <a:pt x="579" y="887"/>
                  </a:lnTo>
                  <a:lnTo>
                    <a:pt x="579" y="883"/>
                  </a:lnTo>
                  <a:lnTo>
                    <a:pt x="581" y="881"/>
                  </a:lnTo>
                  <a:lnTo>
                    <a:pt x="581" y="880"/>
                  </a:lnTo>
                  <a:lnTo>
                    <a:pt x="581" y="880"/>
                  </a:lnTo>
                  <a:lnTo>
                    <a:pt x="583" y="878"/>
                  </a:lnTo>
                  <a:lnTo>
                    <a:pt x="583" y="874"/>
                  </a:lnTo>
                  <a:close/>
                  <a:moveTo>
                    <a:pt x="586" y="817"/>
                  </a:moveTo>
                  <a:lnTo>
                    <a:pt x="602" y="817"/>
                  </a:lnTo>
                  <a:lnTo>
                    <a:pt x="604" y="820"/>
                  </a:lnTo>
                  <a:lnTo>
                    <a:pt x="604" y="824"/>
                  </a:lnTo>
                  <a:lnTo>
                    <a:pt x="605" y="827"/>
                  </a:lnTo>
                  <a:lnTo>
                    <a:pt x="605" y="832"/>
                  </a:lnTo>
                  <a:lnTo>
                    <a:pt x="600" y="846"/>
                  </a:lnTo>
                  <a:lnTo>
                    <a:pt x="598" y="860"/>
                  </a:lnTo>
                  <a:lnTo>
                    <a:pt x="595" y="874"/>
                  </a:lnTo>
                  <a:lnTo>
                    <a:pt x="591" y="874"/>
                  </a:lnTo>
                  <a:lnTo>
                    <a:pt x="591" y="871"/>
                  </a:lnTo>
                  <a:lnTo>
                    <a:pt x="588" y="862"/>
                  </a:lnTo>
                  <a:lnTo>
                    <a:pt x="586" y="848"/>
                  </a:lnTo>
                  <a:lnTo>
                    <a:pt x="586" y="834"/>
                  </a:lnTo>
                  <a:lnTo>
                    <a:pt x="586" y="822"/>
                  </a:lnTo>
                  <a:lnTo>
                    <a:pt x="586" y="817"/>
                  </a:lnTo>
                  <a:close/>
                  <a:moveTo>
                    <a:pt x="1958" y="791"/>
                  </a:moveTo>
                  <a:lnTo>
                    <a:pt x="1962" y="794"/>
                  </a:lnTo>
                  <a:lnTo>
                    <a:pt x="1965" y="796"/>
                  </a:lnTo>
                  <a:lnTo>
                    <a:pt x="1969" y="798"/>
                  </a:lnTo>
                  <a:lnTo>
                    <a:pt x="1960" y="819"/>
                  </a:lnTo>
                  <a:lnTo>
                    <a:pt x="1949" y="836"/>
                  </a:lnTo>
                  <a:lnTo>
                    <a:pt x="1958" y="845"/>
                  </a:lnTo>
                  <a:lnTo>
                    <a:pt x="1958" y="855"/>
                  </a:lnTo>
                  <a:lnTo>
                    <a:pt x="1955" y="867"/>
                  </a:lnTo>
                  <a:lnTo>
                    <a:pt x="1949" y="883"/>
                  </a:lnTo>
                  <a:lnTo>
                    <a:pt x="1944" y="883"/>
                  </a:lnTo>
                  <a:lnTo>
                    <a:pt x="1941" y="885"/>
                  </a:lnTo>
                  <a:lnTo>
                    <a:pt x="1937" y="887"/>
                  </a:lnTo>
                  <a:lnTo>
                    <a:pt x="1934" y="888"/>
                  </a:lnTo>
                  <a:lnTo>
                    <a:pt x="1928" y="888"/>
                  </a:lnTo>
                  <a:lnTo>
                    <a:pt x="1923" y="890"/>
                  </a:lnTo>
                  <a:lnTo>
                    <a:pt x="1923" y="887"/>
                  </a:lnTo>
                  <a:lnTo>
                    <a:pt x="1920" y="887"/>
                  </a:lnTo>
                  <a:lnTo>
                    <a:pt x="1918" y="876"/>
                  </a:lnTo>
                  <a:lnTo>
                    <a:pt x="1914" y="860"/>
                  </a:lnTo>
                  <a:lnTo>
                    <a:pt x="1913" y="845"/>
                  </a:lnTo>
                  <a:lnTo>
                    <a:pt x="1911" y="829"/>
                  </a:lnTo>
                  <a:lnTo>
                    <a:pt x="1921" y="820"/>
                  </a:lnTo>
                  <a:lnTo>
                    <a:pt x="1928" y="812"/>
                  </a:lnTo>
                  <a:lnTo>
                    <a:pt x="1935" y="803"/>
                  </a:lnTo>
                  <a:lnTo>
                    <a:pt x="1944" y="796"/>
                  </a:lnTo>
                  <a:lnTo>
                    <a:pt x="1958" y="791"/>
                  </a:lnTo>
                  <a:close/>
                  <a:moveTo>
                    <a:pt x="653" y="740"/>
                  </a:moveTo>
                  <a:lnTo>
                    <a:pt x="651" y="763"/>
                  </a:lnTo>
                  <a:lnTo>
                    <a:pt x="646" y="778"/>
                  </a:lnTo>
                  <a:lnTo>
                    <a:pt x="640" y="794"/>
                  </a:lnTo>
                  <a:lnTo>
                    <a:pt x="630" y="801"/>
                  </a:lnTo>
                  <a:lnTo>
                    <a:pt x="619" y="808"/>
                  </a:lnTo>
                  <a:lnTo>
                    <a:pt x="605" y="813"/>
                  </a:lnTo>
                  <a:lnTo>
                    <a:pt x="607" y="810"/>
                  </a:lnTo>
                  <a:lnTo>
                    <a:pt x="607" y="806"/>
                  </a:lnTo>
                  <a:lnTo>
                    <a:pt x="609" y="805"/>
                  </a:lnTo>
                  <a:lnTo>
                    <a:pt x="609" y="801"/>
                  </a:lnTo>
                  <a:lnTo>
                    <a:pt x="611" y="799"/>
                  </a:lnTo>
                  <a:lnTo>
                    <a:pt x="611" y="794"/>
                  </a:lnTo>
                  <a:lnTo>
                    <a:pt x="609" y="792"/>
                  </a:lnTo>
                  <a:lnTo>
                    <a:pt x="607" y="789"/>
                  </a:lnTo>
                  <a:lnTo>
                    <a:pt x="605" y="785"/>
                  </a:lnTo>
                  <a:lnTo>
                    <a:pt x="604" y="782"/>
                  </a:lnTo>
                  <a:lnTo>
                    <a:pt x="604" y="775"/>
                  </a:lnTo>
                  <a:lnTo>
                    <a:pt x="602" y="768"/>
                  </a:lnTo>
                  <a:lnTo>
                    <a:pt x="614" y="761"/>
                  </a:lnTo>
                  <a:lnTo>
                    <a:pt x="625" y="754"/>
                  </a:lnTo>
                  <a:lnTo>
                    <a:pt x="637" y="745"/>
                  </a:lnTo>
                  <a:lnTo>
                    <a:pt x="653" y="740"/>
                  </a:lnTo>
                  <a:close/>
                  <a:moveTo>
                    <a:pt x="810" y="724"/>
                  </a:moveTo>
                  <a:lnTo>
                    <a:pt x="810" y="733"/>
                  </a:lnTo>
                  <a:lnTo>
                    <a:pt x="810" y="740"/>
                  </a:lnTo>
                  <a:lnTo>
                    <a:pt x="808" y="747"/>
                  </a:lnTo>
                  <a:lnTo>
                    <a:pt x="806" y="752"/>
                  </a:lnTo>
                  <a:lnTo>
                    <a:pt x="796" y="764"/>
                  </a:lnTo>
                  <a:lnTo>
                    <a:pt x="783" y="775"/>
                  </a:lnTo>
                  <a:lnTo>
                    <a:pt x="773" y="787"/>
                  </a:lnTo>
                  <a:lnTo>
                    <a:pt x="764" y="803"/>
                  </a:lnTo>
                  <a:lnTo>
                    <a:pt x="768" y="803"/>
                  </a:lnTo>
                  <a:lnTo>
                    <a:pt x="769" y="803"/>
                  </a:lnTo>
                  <a:lnTo>
                    <a:pt x="769" y="803"/>
                  </a:lnTo>
                  <a:lnTo>
                    <a:pt x="769" y="803"/>
                  </a:lnTo>
                  <a:lnTo>
                    <a:pt x="769" y="805"/>
                  </a:lnTo>
                  <a:lnTo>
                    <a:pt x="771" y="806"/>
                  </a:lnTo>
                  <a:lnTo>
                    <a:pt x="771" y="810"/>
                  </a:lnTo>
                  <a:lnTo>
                    <a:pt x="768" y="812"/>
                  </a:lnTo>
                  <a:lnTo>
                    <a:pt x="766" y="813"/>
                  </a:lnTo>
                  <a:lnTo>
                    <a:pt x="766" y="815"/>
                  </a:lnTo>
                  <a:lnTo>
                    <a:pt x="764" y="817"/>
                  </a:lnTo>
                  <a:lnTo>
                    <a:pt x="764" y="820"/>
                  </a:lnTo>
                  <a:lnTo>
                    <a:pt x="764" y="825"/>
                  </a:lnTo>
                  <a:lnTo>
                    <a:pt x="768" y="825"/>
                  </a:lnTo>
                  <a:lnTo>
                    <a:pt x="778" y="817"/>
                  </a:lnTo>
                  <a:lnTo>
                    <a:pt x="792" y="813"/>
                  </a:lnTo>
                  <a:lnTo>
                    <a:pt x="810" y="812"/>
                  </a:lnTo>
                  <a:lnTo>
                    <a:pt x="827" y="813"/>
                  </a:lnTo>
                  <a:lnTo>
                    <a:pt x="845" y="813"/>
                  </a:lnTo>
                  <a:lnTo>
                    <a:pt x="864" y="813"/>
                  </a:lnTo>
                  <a:lnTo>
                    <a:pt x="867" y="825"/>
                  </a:lnTo>
                  <a:lnTo>
                    <a:pt x="869" y="834"/>
                  </a:lnTo>
                  <a:lnTo>
                    <a:pt x="867" y="848"/>
                  </a:lnTo>
                  <a:lnTo>
                    <a:pt x="862" y="866"/>
                  </a:lnTo>
                  <a:lnTo>
                    <a:pt x="853" y="883"/>
                  </a:lnTo>
                  <a:lnTo>
                    <a:pt x="845" y="899"/>
                  </a:lnTo>
                  <a:lnTo>
                    <a:pt x="836" y="915"/>
                  </a:lnTo>
                  <a:lnTo>
                    <a:pt x="827" y="927"/>
                  </a:lnTo>
                  <a:lnTo>
                    <a:pt x="822" y="932"/>
                  </a:lnTo>
                  <a:lnTo>
                    <a:pt x="824" y="935"/>
                  </a:lnTo>
                  <a:lnTo>
                    <a:pt x="825" y="939"/>
                  </a:lnTo>
                  <a:lnTo>
                    <a:pt x="829" y="941"/>
                  </a:lnTo>
                  <a:lnTo>
                    <a:pt x="831" y="944"/>
                  </a:lnTo>
                  <a:lnTo>
                    <a:pt x="831" y="946"/>
                  </a:lnTo>
                  <a:lnTo>
                    <a:pt x="829" y="948"/>
                  </a:lnTo>
                  <a:lnTo>
                    <a:pt x="825" y="951"/>
                  </a:lnTo>
                  <a:lnTo>
                    <a:pt x="818" y="955"/>
                  </a:lnTo>
                  <a:lnTo>
                    <a:pt x="813" y="958"/>
                  </a:lnTo>
                  <a:lnTo>
                    <a:pt x="808" y="960"/>
                  </a:lnTo>
                  <a:lnTo>
                    <a:pt x="803" y="963"/>
                  </a:lnTo>
                  <a:lnTo>
                    <a:pt x="803" y="970"/>
                  </a:lnTo>
                  <a:lnTo>
                    <a:pt x="813" y="970"/>
                  </a:lnTo>
                  <a:lnTo>
                    <a:pt x="817" y="969"/>
                  </a:lnTo>
                  <a:lnTo>
                    <a:pt x="818" y="965"/>
                  </a:lnTo>
                  <a:lnTo>
                    <a:pt x="820" y="965"/>
                  </a:lnTo>
                  <a:lnTo>
                    <a:pt x="824" y="963"/>
                  </a:lnTo>
                  <a:lnTo>
                    <a:pt x="827" y="963"/>
                  </a:lnTo>
                  <a:lnTo>
                    <a:pt x="832" y="963"/>
                  </a:lnTo>
                  <a:lnTo>
                    <a:pt x="845" y="974"/>
                  </a:lnTo>
                  <a:lnTo>
                    <a:pt x="858" y="984"/>
                  </a:lnTo>
                  <a:lnTo>
                    <a:pt x="872" y="997"/>
                  </a:lnTo>
                  <a:lnTo>
                    <a:pt x="883" y="1009"/>
                  </a:lnTo>
                  <a:lnTo>
                    <a:pt x="888" y="1030"/>
                  </a:lnTo>
                  <a:lnTo>
                    <a:pt x="890" y="1051"/>
                  </a:lnTo>
                  <a:lnTo>
                    <a:pt x="893" y="1070"/>
                  </a:lnTo>
                  <a:lnTo>
                    <a:pt x="902" y="1086"/>
                  </a:lnTo>
                  <a:lnTo>
                    <a:pt x="937" y="1101"/>
                  </a:lnTo>
                  <a:lnTo>
                    <a:pt x="944" y="1124"/>
                  </a:lnTo>
                  <a:lnTo>
                    <a:pt x="956" y="1129"/>
                  </a:lnTo>
                  <a:lnTo>
                    <a:pt x="951" y="1152"/>
                  </a:lnTo>
                  <a:lnTo>
                    <a:pt x="953" y="1154"/>
                  </a:lnTo>
                  <a:lnTo>
                    <a:pt x="956" y="1157"/>
                  </a:lnTo>
                  <a:lnTo>
                    <a:pt x="960" y="1159"/>
                  </a:lnTo>
                  <a:lnTo>
                    <a:pt x="963" y="1162"/>
                  </a:lnTo>
                  <a:lnTo>
                    <a:pt x="965" y="1164"/>
                  </a:lnTo>
                  <a:lnTo>
                    <a:pt x="967" y="1166"/>
                  </a:lnTo>
                  <a:lnTo>
                    <a:pt x="968" y="1169"/>
                  </a:lnTo>
                  <a:lnTo>
                    <a:pt x="967" y="1173"/>
                  </a:lnTo>
                  <a:lnTo>
                    <a:pt x="967" y="1173"/>
                  </a:lnTo>
                  <a:lnTo>
                    <a:pt x="963" y="1175"/>
                  </a:lnTo>
                  <a:lnTo>
                    <a:pt x="961" y="1175"/>
                  </a:lnTo>
                  <a:lnTo>
                    <a:pt x="960" y="1175"/>
                  </a:lnTo>
                  <a:lnTo>
                    <a:pt x="960" y="1176"/>
                  </a:lnTo>
                  <a:lnTo>
                    <a:pt x="958" y="1178"/>
                  </a:lnTo>
                  <a:lnTo>
                    <a:pt x="960" y="1182"/>
                  </a:lnTo>
                  <a:lnTo>
                    <a:pt x="963" y="1189"/>
                  </a:lnTo>
                  <a:lnTo>
                    <a:pt x="967" y="1192"/>
                  </a:lnTo>
                  <a:lnTo>
                    <a:pt x="972" y="1197"/>
                  </a:lnTo>
                  <a:lnTo>
                    <a:pt x="977" y="1206"/>
                  </a:lnTo>
                  <a:lnTo>
                    <a:pt x="979" y="1220"/>
                  </a:lnTo>
                  <a:lnTo>
                    <a:pt x="975" y="1223"/>
                  </a:lnTo>
                  <a:lnTo>
                    <a:pt x="972" y="1225"/>
                  </a:lnTo>
                  <a:lnTo>
                    <a:pt x="970" y="1227"/>
                  </a:lnTo>
                  <a:lnTo>
                    <a:pt x="968" y="1230"/>
                  </a:lnTo>
                  <a:lnTo>
                    <a:pt x="967" y="1236"/>
                  </a:lnTo>
                  <a:lnTo>
                    <a:pt x="970" y="1236"/>
                  </a:lnTo>
                  <a:lnTo>
                    <a:pt x="970" y="1239"/>
                  </a:lnTo>
                  <a:lnTo>
                    <a:pt x="984" y="1232"/>
                  </a:lnTo>
                  <a:lnTo>
                    <a:pt x="995" y="1229"/>
                  </a:lnTo>
                  <a:lnTo>
                    <a:pt x="1009" y="1227"/>
                  </a:lnTo>
                  <a:lnTo>
                    <a:pt x="1028" y="1229"/>
                  </a:lnTo>
                  <a:lnTo>
                    <a:pt x="1035" y="1237"/>
                  </a:lnTo>
                  <a:lnTo>
                    <a:pt x="1040" y="1244"/>
                  </a:lnTo>
                  <a:lnTo>
                    <a:pt x="1045" y="1253"/>
                  </a:lnTo>
                  <a:lnTo>
                    <a:pt x="1047" y="1265"/>
                  </a:lnTo>
                  <a:lnTo>
                    <a:pt x="1047" y="1283"/>
                  </a:lnTo>
                  <a:lnTo>
                    <a:pt x="1045" y="1286"/>
                  </a:lnTo>
                  <a:lnTo>
                    <a:pt x="1043" y="1290"/>
                  </a:lnTo>
                  <a:lnTo>
                    <a:pt x="1043" y="1295"/>
                  </a:lnTo>
                  <a:lnTo>
                    <a:pt x="1042" y="1300"/>
                  </a:lnTo>
                  <a:lnTo>
                    <a:pt x="1040" y="1305"/>
                  </a:lnTo>
                  <a:lnTo>
                    <a:pt x="1024" y="1312"/>
                  </a:lnTo>
                  <a:lnTo>
                    <a:pt x="1023" y="1316"/>
                  </a:lnTo>
                  <a:lnTo>
                    <a:pt x="1023" y="1318"/>
                  </a:lnTo>
                  <a:lnTo>
                    <a:pt x="1023" y="1319"/>
                  </a:lnTo>
                  <a:lnTo>
                    <a:pt x="1023" y="1321"/>
                  </a:lnTo>
                  <a:lnTo>
                    <a:pt x="1021" y="1325"/>
                  </a:lnTo>
                  <a:lnTo>
                    <a:pt x="1021" y="1328"/>
                  </a:lnTo>
                  <a:lnTo>
                    <a:pt x="1005" y="1328"/>
                  </a:lnTo>
                  <a:lnTo>
                    <a:pt x="1009" y="1340"/>
                  </a:lnTo>
                  <a:lnTo>
                    <a:pt x="1005" y="1344"/>
                  </a:lnTo>
                  <a:lnTo>
                    <a:pt x="1002" y="1347"/>
                  </a:lnTo>
                  <a:lnTo>
                    <a:pt x="998" y="1351"/>
                  </a:lnTo>
                  <a:lnTo>
                    <a:pt x="1002" y="1353"/>
                  </a:lnTo>
                  <a:lnTo>
                    <a:pt x="1003" y="1353"/>
                  </a:lnTo>
                  <a:lnTo>
                    <a:pt x="1005" y="1354"/>
                  </a:lnTo>
                  <a:lnTo>
                    <a:pt x="1007" y="1354"/>
                  </a:lnTo>
                  <a:lnTo>
                    <a:pt x="1007" y="1356"/>
                  </a:lnTo>
                  <a:lnTo>
                    <a:pt x="1009" y="1360"/>
                  </a:lnTo>
                  <a:lnTo>
                    <a:pt x="1033" y="1354"/>
                  </a:lnTo>
                  <a:lnTo>
                    <a:pt x="1033" y="1377"/>
                  </a:lnTo>
                  <a:lnTo>
                    <a:pt x="1026" y="1381"/>
                  </a:lnTo>
                  <a:lnTo>
                    <a:pt x="1023" y="1382"/>
                  </a:lnTo>
                  <a:lnTo>
                    <a:pt x="1019" y="1386"/>
                  </a:lnTo>
                  <a:lnTo>
                    <a:pt x="1017" y="1388"/>
                  </a:lnTo>
                  <a:lnTo>
                    <a:pt x="1016" y="1391"/>
                  </a:lnTo>
                  <a:lnTo>
                    <a:pt x="1012" y="1395"/>
                  </a:lnTo>
                  <a:lnTo>
                    <a:pt x="1009" y="1398"/>
                  </a:lnTo>
                  <a:lnTo>
                    <a:pt x="993" y="1405"/>
                  </a:lnTo>
                  <a:lnTo>
                    <a:pt x="968" y="1408"/>
                  </a:lnTo>
                  <a:lnTo>
                    <a:pt x="944" y="1408"/>
                  </a:lnTo>
                  <a:lnTo>
                    <a:pt x="921" y="1407"/>
                  </a:lnTo>
                  <a:lnTo>
                    <a:pt x="906" y="1405"/>
                  </a:lnTo>
                  <a:lnTo>
                    <a:pt x="906" y="1410"/>
                  </a:lnTo>
                  <a:lnTo>
                    <a:pt x="904" y="1414"/>
                  </a:lnTo>
                  <a:lnTo>
                    <a:pt x="904" y="1415"/>
                  </a:lnTo>
                  <a:lnTo>
                    <a:pt x="902" y="1417"/>
                  </a:lnTo>
                  <a:lnTo>
                    <a:pt x="900" y="1417"/>
                  </a:lnTo>
                  <a:lnTo>
                    <a:pt x="899" y="1419"/>
                  </a:lnTo>
                  <a:lnTo>
                    <a:pt x="893" y="1421"/>
                  </a:lnTo>
                  <a:lnTo>
                    <a:pt x="893" y="1424"/>
                  </a:lnTo>
                  <a:lnTo>
                    <a:pt x="892" y="1424"/>
                  </a:lnTo>
                  <a:lnTo>
                    <a:pt x="892" y="1424"/>
                  </a:lnTo>
                  <a:lnTo>
                    <a:pt x="890" y="1424"/>
                  </a:lnTo>
                  <a:lnTo>
                    <a:pt x="890" y="1422"/>
                  </a:lnTo>
                  <a:lnTo>
                    <a:pt x="890" y="1421"/>
                  </a:lnTo>
                  <a:lnTo>
                    <a:pt x="890" y="1421"/>
                  </a:lnTo>
                  <a:lnTo>
                    <a:pt x="879" y="1417"/>
                  </a:lnTo>
                  <a:lnTo>
                    <a:pt x="862" y="1415"/>
                  </a:lnTo>
                  <a:lnTo>
                    <a:pt x="841" y="1415"/>
                  </a:lnTo>
                  <a:lnTo>
                    <a:pt x="820" y="1415"/>
                  </a:lnTo>
                  <a:lnTo>
                    <a:pt x="801" y="1417"/>
                  </a:lnTo>
                  <a:lnTo>
                    <a:pt x="787" y="1421"/>
                  </a:lnTo>
                  <a:lnTo>
                    <a:pt x="785" y="1435"/>
                  </a:lnTo>
                  <a:lnTo>
                    <a:pt x="780" y="1445"/>
                  </a:lnTo>
                  <a:lnTo>
                    <a:pt x="768" y="1450"/>
                  </a:lnTo>
                  <a:lnTo>
                    <a:pt x="757" y="1445"/>
                  </a:lnTo>
                  <a:lnTo>
                    <a:pt x="747" y="1442"/>
                  </a:lnTo>
                  <a:lnTo>
                    <a:pt x="736" y="1442"/>
                  </a:lnTo>
                  <a:lnTo>
                    <a:pt x="729" y="1440"/>
                  </a:lnTo>
                  <a:lnTo>
                    <a:pt x="724" y="1445"/>
                  </a:lnTo>
                  <a:lnTo>
                    <a:pt x="719" y="1450"/>
                  </a:lnTo>
                  <a:lnTo>
                    <a:pt x="714" y="1457"/>
                  </a:lnTo>
                  <a:lnTo>
                    <a:pt x="708" y="1463"/>
                  </a:lnTo>
                  <a:lnTo>
                    <a:pt x="701" y="1466"/>
                  </a:lnTo>
                  <a:lnTo>
                    <a:pt x="698" y="1466"/>
                  </a:lnTo>
                  <a:lnTo>
                    <a:pt x="687" y="1464"/>
                  </a:lnTo>
                  <a:lnTo>
                    <a:pt x="679" y="1461"/>
                  </a:lnTo>
                  <a:lnTo>
                    <a:pt x="672" y="1454"/>
                  </a:lnTo>
                  <a:lnTo>
                    <a:pt x="689" y="1442"/>
                  </a:lnTo>
                  <a:lnTo>
                    <a:pt x="703" y="1429"/>
                  </a:lnTo>
                  <a:lnTo>
                    <a:pt x="714" y="1415"/>
                  </a:lnTo>
                  <a:lnTo>
                    <a:pt x="722" y="1401"/>
                  </a:lnTo>
                  <a:lnTo>
                    <a:pt x="731" y="1391"/>
                  </a:lnTo>
                  <a:lnTo>
                    <a:pt x="742" y="1381"/>
                  </a:lnTo>
                  <a:lnTo>
                    <a:pt x="757" y="1374"/>
                  </a:lnTo>
                  <a:lnTo>
                    <a:pt x="776" y="1370"/>
                  </a:lnTo>
                  <a:lnTo>
                    <a:pt x="803" y="1370"/>
                  </a:lnTo>
                  <a:lnTo>
                    <a:pt x="804" y="1365"/>
                  </a:lnTo>
                  <a:lnTo>
                    <a:pt x="808" y="1360"/>
                  </a:lnTo>
                  <a:lnTo>
                    <a:pt x="811" y="1354"/>
                  </a:lnTo>
                  <a:lnTo>
                    <a:pt x="817" y="1351"/>
                  </a:lnTo>
                  <a:lnTo>
                    <a:pt x="817" y="1347"/>
                  </a:lnTo>
                  <a:lnTo>
                    <a:pt x="810" y="1347"/>
                  </a:lnTo>
                  <a:lnTo>
                    <a:pt x="803" y="1354"/>
                  </a:lnTo>
                  <a:lnTo>
                    <a:pt x="794" y="1358"/>
                  </a:lnTo>
                  <a:lnTo>
                    <a:pt x="778" y="1360"/>
                  </a:lnTo>
                  <a:lnTo>
                    <a:pt x="771" y="1349"/>
                  </a:lnTo>
                  <a:lnTo>
                    <a:pt x="762" y="1346"/>
                  </a:lnTo>
                  <a:lnTo>
                    <a:pt x="752" y="1346"/>
                  </a:lnTo>
                  <a:lnTo>
                    <a:pt x="740" y="1344"/>
                  </a:lnTo>
                  <a:lnTo>
                    <a:pt x="740" y="1332"/>
                  </a:lnTo>
                  <a:lnTo>
                    <a:pt x="707" y="1344"/>
                  </a:lnTo>
                  <a:lnTo>
                    <a:pt x="701" y="1332"/>
                  </a:lnTo>
                  <a:lnTo>
                    <a:pt x="696" y="1323"/>
                  </a:lnTo>
                  <a:lnTo>
                    <a:pt x="691" y="1312"/>
                  </a:lnTo>
                  <a:lnTo>
                    <a:pt x="707" y="1307"/>
                  </a:lnTo>
                  <a:lnTo>
                    <a:pt x="724" y="1300"/>
                  </a:lnTo>
                  <a:lnTo>
                    <a:pt x="740" y="1290"/>
                  </a:lnTo>
                  <a:lnTo>
                    <a:pt x="749" y="1278"/>
                  </a:lnTo>
                  <a:lnTo>
                    <a:pt x="752" y="1267"/>
                  </a:lnTo>
                  <a:lnTo>
                    <a:pt x="752" y="1253"/>
                  </a:lnTo>
                  <a:lnTo>
                    <a:pt x="752" y="1239"/>
                  </a:lnTo>
                  <a:lnTo>
                    <a:pt x="749" y="1239"/>
                  </a:lnTo>
                  <a:lnTo>
                    <a:pt x="749" y="1236"/>
                  </a:lnTo>
                  <a:lnTo>
                    <a:pt x="743" y="1237"/>
                  </a:lnTo>
                  <a:lnTo>
                    <a:pt x="740" y="1239"/>
                  </a:lnTo>
                  <a:lnTo>
                    <a:pt x="736" y="1241"/>
                  </a:lnTo>
                  <a:lnTo>
                    <a:pt x="733" y="1241"/>
                  </a:lnTo>
                  <a:lnTo>
                    <a:pt x="728" y="1243"/>
                  </a:lnTo>
                  <a:lnTo>
                    <a:pt x="721" y="1243"/>
                  </a:lnTo>
                  <a:lnTo>
                    <a:pt x="721" y="1236"/>
                  </a:lnTo>
                  <a:lnTo>
                    <a:pt x="726" y="1232"/>
                  </a:lnTo>
                  <a:lnTo>
                    <a:pt x="731" y="1230"/>
                  </a:lnTo>
                  <a:lnTo>
                    <a:pt x="735" y="1227"/>
                  </a:lnTo>
                  <a:lnTo>
                    <a:pt x="738" y="1222"/>
                  </a:lnTo>
                  <a:lnTo>
                    <a:pt x="740" y="1216"/>
                  </a:lnTo>
                  <a:lnTo>
                    <a:pt x="736" y="1213"/>
                  </a:lnTo>
                  <a:lnTo>
                    <a:pt x="733" y="1209"/>
                  </a:lnTo>
                  <a:lnTo>
                    <a:pt x="731" y="1204"/>
                  </a:lnTo>
                  <a:lnTo>
                    <a:pt x="729" y="1197"/>
                  </a:lnTo>
                  <a:lnTo>
                    <a:pt x="729" y="1190"/>
                  </a:lnTo>
                  <a:lnTo>
                    <a:pt x="736" y="1190"/>
                  </a:lnTo>
                  <a:lnTo>
                    <a:pt x="742" y="1192"/>
                  </a:lnTo>
                  <a:lnTo>
                    <a:pt x="745" y="1194"/>
                  </a:lnTo>
                  <a:lnTo>
                    <a:pt x="747" y="1196"/>
                  </a:lnTo>
                  <a:lnTo>
                    <a:pt x="750" y="1197"/>
                  </a:lnTo>
                  <a:lnTo>
                    <a:pt x="752" y="1199"/>
                  </a:lnTo>
                  <a:lnTo>
                    <a:pt x="755" y="1201"/>
                  </a:lnTo>
                  <a:lnTo>
                    <a:pt x="768" y="1203"/>
                  </a:lnTo>
                  <a:lnTo>
                    <a:pt x="778" y="1199"/>
                  </a:lnTo>
                  <a:lnTo>
                    <a:pt x="787" y="1197"/>
                  </a:lnTo>
                  <a:lnTo>
                    <a:pt x="797" y="1197"/>
                  </a:lnTo>
                  <a:lnTo>
                    <a:pt x="799" y="1194"/>
                  </a:lnTo>
                  <a:lnTo>
                    <a:pt x="801" y="1192"/>
                  </a:lnTo>
                  <a:lnTo>
                    <a:pt x="801" y="1192"/>
                  </a:lnTo>
                  <a:lnTo>
                    <a:pt x="801" y="1192"/>
                  </a:lnTo>
                  <a:lnTo>
                    <a:pt x="801" y="1192"/>
                  </a:lnTo>
                  <a:lnTo>
                    <a:pt x="803" y="1192"/>
                  </a:lnTo>
                  <a:lnTo>
                    <a:pt x="806" y="1190"/>
                  </a:lnTo>
                  <a:lnTo>
                    <a:pt x="804" y="1171"/>
                  </a:lnTo>
                  <a:lnTo>
                    <a:pt x="808" y="1154"/>
                  </a:lnTo>
                  <a:lnTo>
                    <a:pt x="813" y="1133"/>
                  </a:lnTo>
                  <a:lnTo>
                    <a:pt x="806" y="1133"/>
                  </a:lnTo>
                  <a:lnTo>
                    <a:pt x="804" y="1134"/>
                  </a:lnTo>
                  <a:lnTo>
                    <a:pt x="803" y="1136"/>
                  </a:lnTo>
                  <a:lnTo>
                    <a:pt x="801" y="1136"/>
                  </a:lnTo>
                  <a:lnTo>
                    <a:pt x="801" y="1136"/>
                  </a:lnTo>
                  <a:lnTo>
                    <a:pt x="799" y="1136"/>
                  </a:lnTo>
                  <a:lnTo>
                    <a:pt x="797" y="1136"/>
                  </a:lnTo>
                  <a:lnTo>
                    <a:pt x="783" y="1115"/>
                  </a:lnTo>
                  <a:lnTo>
                    <a:pt x="775" y="1091"/>
                  </a:lnTo>
                  <a:lnTo>
                    <a:pt x="780" y="1084"/>
                  </a:lnTo>
                  <a:lnTo>
                    <a:pt x="783" y="1077"/>
                  </a:lnTo>
                  <a:lnTo>
                    <a:pt x="787" y="1070"/>
                  </a:lnTo>
                  <a:lnTo>
                    <a:pt x="790" y="1063"/>
                  </a:lnTo>
                  <a:lnTo>
                    <a:pt x="783" y="1063"/>
                  </a:lnTo>
                  <a:lnTo>
                    <a:pt x="773" y="1073"/>
                  </a:lnTo>
                  <a:lnTo>
                    <a:pt x="761" y="1077"/>
                  </a:lnTo>
                  <a:lnTo>
                    <a:pt x="745" y="1075"/>
                  </a:lnTo>
                  <a:lnTo>
                    <a:pt x="745" y="1086"/>
                  </a:lnTo>
                  <a:lnTo>
                    <a:pt x="736" y="1084"/>
                  </a:lnTo>
                  <a:lnTo>
                    <a:pt x="731" y="1082"/>
                  </a:lnTo>
                  <a:lnTo>
                    <a:pt x="728" y="1080"/>
                  </a:lnTo>
                  <a:lnTo>
                    <a:pt x="722" y="1079"/>
                  </a:lnTo>
                  <a:lnTo>
                    <a:pt x="717" y="1075"/>
                  </a:lnTo>
                  <a:lnTo>
                    <a:pt x="717" y="1079"/>
                  </a:lnTo>
                  <a:lnTo>
                    <a:pt x="717" y="1082"/>
                  </a:lnTo>
                  <a:lnTo>
                    <a:pt x="717" y="1084"/>
                  </a:lnTo>
                  <a:lnTo>
                    <a:pt x="717" y="1086"/>
                  </a:lnTo>
                  <a:lnTo>
                    <a:pt x="715" y="1087"/>
                  </a:lnTo>
                  <a:lnTo>
                    <a:pt x="714" y="1087"/>
                  </a:lnTo>
                  <a:lnTo>
                    <a:pt x="710" y="1091"/>
                  </a:lnTo>
                  <a:lnTo>
                    <a:pt x="710" y="1082"/>
                  </a:lnTo>
                  <a:lnTo>
                    <a:pt x="705" y="1079"/>
                  </a:lnTo>
                  <a:lnTo>
                    <a:pt x="703" y="1073"/>
                  </a:lnTo>
                  <a:lnTo>
                    <a:pt x="701" y="1070"/>
                  </a:lnTo>
                  <a:lnTo>
                    <a:pt x="700" y="1063"/>
                  </a:lnTo>
                  <a:lnTo>
                    <a:pt x="698" y="1056"/>
                  </a:lnTo>
                  <a:lnTo>
                    <a:pt x="710" y="1042"/>
                  </a:lnTo>
                  <a:lnTo>
                    <a:pt x="719" y="1024"/>
                  </a:lnTo>
                  <a:lnTo>
                    <a:pt x="726" y="1005"/>
                  </a:lnTo>
                  <a:lnTo>
                    <a:pt x="714" y="1000"/>
                  </a:lnTo>
                  <a:lnTo>
                    <a:pt x="705" y="993"/>
                  </a:lnTo>
                  <a:lnTo>
                    <a:pt x="694" y="986"/>
                  </a:lnTo>
                  <a:lnTo>
                    <a:pt x="694" y="990"/>
                  </a:lnTo>
                  <a:lnTo>
                    <a:pt x="703" y="998"/>
                  </a:lnTo>
                  <a:lnTo>
                    <a:pt x="707" y="1009"/>
                  </a:lnTo>
                  <a:lnTo>
                    <a:pt x="710" y="1021"/>
                  </a:lnTo>
                  <a:lnTo>
                    <a:pt x="691" y="1021"/>
                  </a:lnTo>
                  <a:lnTo>
                    <a:pt x="689" y="1017"/>
                  </a:lnTo>
                  <a:lnTo>
                    <a:pt x="689" y="1016"/>
                  </a:lnTo>
                  <a:lnTo>
                    <a:pt x="689" y="1016"/>
                  </a:lnTo>
                  <a:lnTo>
                    <a:pt x="687" y="1014"/>
                  </a:lnTo>
                  <a:lnTo>
                    <a:pt x="687" y="1014"/>
                  </a:lnTo>
                  <a:lnTo>
                    <a:pt x="686" y="1019"/>
                  </a:lnTo>
                  <a:lnTo>
                    <a:pt x="686" y="1023"/>
                  </a:lnTo>
                  <a:lnTo>
                    <a:pt x="686" y="1026"/>
                  </a:lnTo>
                  <a:lnTo>
                    <a:pt x="684" y="1028"/>
                  </a:lnTo>
                  <a:lnTo>
                    <a:pt x="682" y="1030"/>
                  </a:lnTo>
                  <a:lnTo>
                    <a:pt x="680" y="1030"/>
                  </a:lnTo>
                  <a:lnTo>
                    <a:pt x="675" y="1031"/>
                  </a:lnTo>
                  <a:lnTo>
                    <a:pt x="673" y="1033"/>
                  </a:lnTo>
                  <a:lnTo>
                    <a:pt x="673" y="1035"/>
                  </a:lnTo>
                  <a:lnTo>
                    <a:pt x="672" y="1035"/>
                  </a:lnTo>
                  <a:lnTo>
                    <a:pt x="670" y="1035"/>
                  </a:lnTo>
                  <a:lnTo>
                    <a:pt x="668" y="1037"/>
                  </a:lnTo>
                  <a:lnTo>
                    <a:pt x="668" y="1021"/>
                  </a:lnTo>
                  <a:lnTo>
                    <a:pt x="673" y="1009"/>
                  </a:lnTo>
                  <a:lnTo>
                    <a:pt x="675" y="993"/>
                  </a:lnTo>
                  <a:lnTo>
                    <a:pt x="675" y="974"/>
                  </a:lnTo>
                  <a:lnTo>
                    <a:pt x="672" y="974"/>
                  </a:lnTo>
                  <a:lnTo>
                    <a:pt x="672" y="979"/>
                  </a:lnTo>
                  <a:lnTo>
                    <a:pt x="665" y="988"/>
                  </a:lnTo>
                  <a:lnTo>
                    <a:pt x="659" y="997"/>
                  </a:lnTo>
                  <a:lnTo>
                    <a:pt x="653" y="1005"/>
                  </a:lnTo>
                  <a:lnTo>
                    <a:pt x="640" y="1009"/>
                  </a:lnTo>
                  <a:lnTo>
                    <a:pt x="640" y="1005"/>
                  </a:lnTo>
                  <a:lnTo>
                    <a:pt x="642" y="1004"/>
                  </a:lnTo>
                  <a:lnTo>
                    <a:pt x="642" y="1002"/>
                  </a:lnTo>
                  <a:lnTo>
                    <a:pt x="642" y="1002"/>
                  </a:lnTo>
                  <a:lnTo>
                    <a:pt x="642" y="1000"/>
                  </a:lnTo>
                  <a:lnTo>
                    <a:pt x="640" y="998"/>
                  </a:lnTo>
                  <a:lnTo>
                    <a:pt x="639" y="997"/>
                  </a:lnTo>
                  <a:lnTo>
                    <a:pt x="635" y="997"/>
                  </a:lnTo>
                  <a:lnTo>
                    <a:pt x="635" y="997"/>
                  </a:lnTo>
                  <a:lnTo>
                    <a:pt x="633" y="995"/>
                  </a:lnTo>
                  <a:lnTo>
                    <a:pt x="633" y="991"/>
                  </a:lnTo>
                  <a:lnTo>
                    <a:pt x="633" y="986"/>
                  </a:lnTo>
                  <a:lnTo>
                    <a:pt x="646" y="979"/>
                  </a:lnTo>
                  <a:lnTo>
                    <a:pt x="658" y="972"/>
                  </a:lnTo>
                  <a:lnTo>
                    <a:pt x="668" y="963"/>
                  </a:lnTo>
                  <a:lnTo>
                    <a:pt x="675" y="951"/>
                  </a:lnTo>
                  <a:lnTo>
                    <a:pt x="679" y="937"/>
                  </a:lnTo>
                  <a:lnTo>
                    <a:pt x="682" y="932"/>
                  </a:lnTo>
                  <a:lnTo>
                    <a:pt x="684" y="928"/>
                  </a:lnTo>
                  <a:lnTo>
                    <a:pt x="687" y="925"/>
                  </a:lnTo>
                  <a:lnTo>
                    <a:pt x="679" y="925"/>
                  </a:lnTo>
                  <a:lnTo>
                    <a:pt x="679" y="932"/>
                  </a:lnTo>
                  <a:lnTo>
                    <a:pt x="677" y="937"/>
                  </a:lnTo>
                  <a:lnTo>
                    <a:pt x="675" y="941"/>
                  </a:lnTo>
                  <a:lnTo>
                    <a:pt x="672" y="942"/>
                  </a:lnTo>
                  <a:lnTo>
                    <a:pt x="666" y="942"/>
                  </a:lnTo>
                  <a:lnTo>
                    <a:pt x="659" y="944"/>
                  </a:lnTo>
                  <a:lnTo>
                    <a:pt x="656" y="946"/>
                  </a:lnTo>
                  <a:lnTo>
                    <a:pt x="653" y="948"/>
                  </a:lnTo>
                  <a:lnTo>
                    <a:pt x="647" y="948"/>
                  </a:lnTo>
                  <a:lnTo>
                    <a:pt x="640" y="948"/>
                  </a:lnTo>
                  <a:lnTo>
                    <a:pt x="642" y="934"/>
                  </a:lnTo>
                  <a:lnTo>
                    <a:pt x="644" y="923"/>
                  </a:lnTo>
                  <a:lnTo>
                    <a:pt x="647" y="913"/>
                  </a:lnTo>
                  <a:lnTo>
                    <a:pt x="653" y="897"/>
                  </a:lnTo>
                  <a:lnTo>
                    <a:pt x="663" y="897"/>
                  </a:lnTo>
                  <a:lnTo>
                    <a:pt x="665" y="892"/>
                  </a:lnTo>
                  <a:lnTo>
                    <a:pt x="665" y="887"/>
                  </a:lnTo>
                  <a:lnTo>
                    <a:pt x="666" y="883"/>
                  </a:lnTo>
                  <a:lnTo>
                    <a:pt x="668" y="880"/>
                  </a:lnTo>
                  <a:lnTo>
                    <a:pt x="656" y="880"/>
                  </a:lnTo>
                  <a:lnTo>
                    <a:pt x="656" y="867"/>
                  </a:lnTo>
                  <a:lnTo>
                    <a:pt x="640" y="867"/>
                  </a:lnTo>
                  <a:lnTo>
                    <a:pt x="633" y="857"/>
                  </a:lnTo>
                  <a:lnTo>
                    <a:pt x="625" y="848"/>
                  </a:lnTo>
                  <a:lnTo>
                    <a:pt x="618" y="836"/>
                  </a:lnTo>
                  <a:lnTo>
                    <a:pt x="623" y="832"/>
                  </a:lnTo>
                  <a:lnTo>
                    <a:pt x="626" y="831"/>
                  </a:lnTo>
                  <a:lnTo>
                    <a:pt x="630" y="829"/>
                  </a:lnTo>
                  <a:lnTo>
                    <a:pt x="633" y="825"/>
                  </a:lnTo>
                  <a:lnTo>
                    <a:pt x="635" y="824"/>
                  </a:lnTo>
                  <a:lnTo>
                    <a:pt x="639" y="819"/>
                  </a:lnTo>
                  <a:lnTo>
                    <a:pt x="640" y="813"/>
                  </a:lnTo>
                  <a:lnTo>
                    <a:pt x="644" y="815"/>
                  </a:lnTo>
                  <a:lnTo>
                    <a:pt x="646" y="815"/>
                  </a:lnTo>
                  <a:lnTo>
                    <a:pt x="646" y="815"/>
                  </a:lnTo>
                  <a:lnTo>
                    <a:pt x="647" y="817"/>
                  </a:lnTo>
                  <a:lnTo>
                    <a:pt x="649" y="817"/>
                  </a:lnTo>
                  <a:lnTo>
                    <a:pt x="654" y="827"/>
                  </a:lnTo>
                  <a:lnTo>
                    <a:pt x="656" y="839"/>
                  </a:lnTo>
                  <a:lnTo>
                    <a:pt x="659" y="852"/>
                  </a:lnTo>
                  <a:lnTo>
                    <a:pt x="672" y="855"/>
                  </a:lnTo>
                  <a:lnTo>
                    <a:pt x="672" y="848"/>
                  </a:lnTo>
                  <a:lnTo>
                    <a:pt x="666" y="834"/>
                  </a:lnTo>
                  <a:lnTo>
                    <a:pt x="666" y="819"/>
                  </a:lnTo>
                  <a:lnTo>
                    <a:pt x="668" y="798"/>
                  </a:lnTo>
                  <a:lnTo>
                    <a:pt x="675" y="798"/>
                  </a:lnTo>
                  <a:lnTo>
                    <a:pt x="679" y="796"/>
                  </a:lnTo>
                  <a:lnTo>
                    <a:pt x="680" y="796"/>
                  </a:lnTo>
                  <a:lnTo>
                    <a:pt x="682" y="796"/>
                  </a:lnTo>
                  <a:lnTo>
                    <a:pt x="684" y="796"/>
                  </a:lnTo>
                  <a:lnTo>
                    <a:pt x="684" y="796"/>
                  </a:lnTo>
                  <a:lnTo>
                    <a:pt x="687" y="794"/>
                  </a:lnTo>
                  <a:lnTo>
                    <a:pt x="687" y="792"/>
                  </a:lnTo>
                  <a:lnTo>
                    <a:pt x="689" y="792"/>
                  </a:lnTo>
                  <a:lnTo>
                    <a:pt x="689" y="791"/>
                  </a:lnTo>
                  <a:lnTo>
                    <a:pt x="689" y="789"/>
                  </a:lnTo>
                  <a:lnTo>
                    <a:pt x="691" y="787"/>
                  </a:lnTo>
                  <a:lnTo>
                    <a:pt x="687" y="785"/>
                  </a:lnTo>
                  <a:lnTo>
                    <a:pt x="686" y="784"/>
                  </a:lnTo>
                  <a:lnTo>
                    <a:pt x="686" y="782"/>
                  </a:lnTo>
                  <a:lnTo>
                    <a:pt x="682" y="778"/>
                  </a:lnTo>
                  <a:lnTo>
                    <a:pt x="687" y="778"/>
                  </a:lnTo>
                  <a:lnTo>
                    <a:pt x="689" y="778"/>
                  </a:lnTo>
                  <a:lnTo>
                    <a:pt x="691" y="777"/>
                  </a:lnTo>
                  <a:lnTo>
                    <a:pt x="693" y="777"/>
                  </a:lnTo>
                  <a:lnTo>
                    <a:pt x="694" y="775"/>
                  </a:lnTo>
                  <a:lnTo>
                    <a:pt x="693" y="773"/>
                  </a:lnTo>
                  <a:lnTo>
                    <a:pt x="691" y="771"/>
                  </a:lnTo>
                  <a:lnTo>
                    <a:pt x="689" y="771"/>
                  </a:lnTo>
                  <a:lnTo>
                    <a:pt x="689" y="770"/>
                  </a:lnTo>
                  <a:lnTo>
                    <a:pt x="687" y="768"/>
                  </a:lnTo>
                  <a:lnTo>
                    <a:pt x="687" y="763"/>
                  </a:lnTo>
                  <a:lnTo>
                    <a:pt x="691" y="763"/>
                  </a:lnTo>
                  <a:lnTo>
                    <a:pt x="691" y="759"/>
                  </a:lnTo>
                  <a:lnTo>
                    <a:pt x="693" y="759"/>
                  </a:lnTo>
                  <a:lnTo>
                    <a:pt x="694" y="761"/>
                  </a:lnTo>
                  <a:lnTo>
                    <a:pt x="694" y="761"/>
                  </a:lnTo>
                  <a:lnTo>
                    <a:pt x="694" y="761"/>
                  </a:lnTo>
                  <a:lnTo>
                    <a:pt x="696" y="761"/>
                  </a:lnTo>
                  <a:lnTo>
                    <a:pt x="698" y="759"/>
                  </a:lnTo>
                  <a:lnTo>
                    <a:pt x="700" y="756"/>
                  </a:lnTo>
                  <a:lnTo>
                    <a:pt x="700" y="750"/>
                  </a:lnTo>
                  <a:lnTo>
                    <a:pt x="701" y="745"/>
                  </a:lnTo>
                  <a:lnTo>
                    <a:pt x="703" y="738"/>
                  </a:lnTo>
                  <a:lnTo>
                    <a:pt x="707" y="733"/>
                  </a:lnTo>
                  <a:lnTo>
                    <a:pt x="708" y="731"/>
                  </a:lnTo>
                  <a:lnTo>
                    <a:pt x="712" y="729"/>
                  </a:lnTo>
                  <a:lnTo>
                    <a:pt x="715" y="729"/>
                  </a:lnTo>
                  <a:lnTo>
                    <a:pt x="721" y="729"/>
                  </a:lnTo>
                  <a:lnTo>
                    <a:pt x="736" y="735"/>
                  </a:lnTo>
                  <a:lnTo>
                    <a:pt x="754" y="735"/>
                  </a:lnTo>
                  <a:lnTo>
                    <a:pt x="773" y="731"/>
                  </a:lnTo>
                  <a:lnTo>
                    <a:pt x="792" y="726"/>
                  </a:lnTo>
                  <a:lnTo>
                    <a:pt x="810" y="724"/>
                  </a:lnTo>
                  <a:close/>
                  <a:moveTo>
                    <a:pt x="813" y="675"/>
                  </a:moveTo>
                  <a:lnTo>
                    <a:pt x="817" y="689"/>
                  </a:lnTo>
                  <a:lnTo>
                    <a:pt x="820" y="702"/>
                  </a:lnTo>
                  <a:lnTo>
                    <a:pt x="818" y="712"/>
                  </a:lnTo>
                  <a:lnTo>
                    <a:pt x="810" y="721"/>
                  </a:lnTo>
                  <a:lnTo>
                    <a:pt x="810" y="717"/>
                  </a:lnTo>
                  <a:lnTo>
                    <a:pt x="808" y="716"/>
                  </a:lnTo>
                  <a:lnTo>
                    <a:pt x="808" y="714"/>
                  </a:lnTo>
                  <a:lnTo>
                    <a:pt x="808" y="712"/>
                  </a:lnTo>
                  <a:lnTo>
                    <a:pt x="808" y="712"/>
                  </a:lnTo>
                  <a:lnTo>
                    <a:pt x="808" y="710"/>
                  </a:lnTo>
                  <a:lnTo>
                    <a:pt x="808" y="710"/>
                  </a:lnTo>
                  <a:lnTo>
                    <a:pt x="806" y="709"/>
                  </a:lnTo>
                  <a:lnTo>
                    <a:pt x="803" y="705"/>
                  </a:lnTo>
                  <a:lnTo>
                    <a:pt x="803" y="717"/>
                  </a:lnTo>
                  <a:lnTo>
                    <a:pt x="790" y="717"/>
                  </a:lnTo>
                  <a:lnTo>
                    <a:pt x="789" y="714"/>
                  </a:lnTo>
                  <a:lnTo>
                    <a:pt x="789" y="714"/>
                  </a:lnTo>
                  <a:lnTo>
                    <a:pt x="789" y="712"/>
                  </a:lnTo>
                  <a:lnTo>
                    <a:pt x="789" y="712"/>
                  </a:lnTo>
                  <a:lnTo>
                    <a:pt x="787" y="710"/>
                  </a:lnTo>
                  <a:lnTo>
                    <a:pt x="789" y="696"/>
                  </a:lnTo>
                  <a:lnTo>
                    <a:pt x="790" y="679"/>
                  </a:lnTo>
                  <a:lnTo>
                    <a:pt x="797" y="679"/>
                  </a:lnTo>
                  <a:lnTo>
                    <a:pt x="801" y="677"/>
                  </a:lnTo>
                  <a:lnTo>
                    <a:pt x="804" y="677"/>
                  </a:lnTo>
                  <a:lnTo>
                    <a:pt x="808" y="675"/>
                  </a:lnTo>
                  <a:lnTo>
                    <a:pt x="813" y="675"/>
                  </a:lnTo>
                  <a:close/>
                  <a:moveTo>
                    <a:pt x="2099" y="668"/>
                  </a:moveTo>
                  <a:lnTo>
                    <a:pt x="2138" y="672"/>
                  </a:lnTo>
                  <a:lnTo>
                    <a:pt x="2136" y="682"/>
                  </a:lnTo>
                  <a:lnTo>
                    <a:pt x="2133" y="689"/>
                  </a:lnTo>
                  <a:lnTo>
                    <a:pt x="2129" y="695"/>
                  </a:lnTo>
                  <a:lnTo>
                    <a:pt x="2122" y="702"/>
                  </a:lnTo>
                  <a:lnTo>
                    <a:pt x="2131" y="702"/>
                  </a:lnTo>
                  <a:lnTo>
                    <a:pt x="2138" y="703"/>
                  </a:lnTo>
                  <a:lnTo>
                    <a:pt x="2145" y="705"/>
                  </a:lnTo>
                  <a:lnTo>
                    <a:pt x="2150" y="705"/>
                  </a:lnTo>
                  <a:lnTo>
                    <a:pt x="2150" y="712"/>
                  </a:lnTo>
                  <a:lnTo>
                    <a:pt x="2152" y="716"/>
                  </a:lnTo>
                  <a:lnTo>
                    <a:pt x="2152" y="719"/>
                  </a:lnTo>
                  <a:lnTo>
                    <a:pt x="2152" y="723"/>
                  </a:lnTo>
                  <a:lnTo>
                    <a:pt x="2150" y="724"/>
                  </a:lnTo>
                  <a:lnTo>
                    <a:pt x="2141" y="740"/>
                  </a:lnTo>
                  <a:lnTo>
                    <a:pt x="2129" y="752"/>
                  </a:lnTo>
                  <a:lnTo>
                    <a:pt x="2112" y="761"/>
                  </a:lnTo>
                  <a:lnTo>
                    <a:pt x="2093" y="763"/>
                  </a:lnTo>
                  <a:lnTo>
                    <a:pt x="2093" y="743"/>
                  </a:lnTo>
                  <a:lnTo>
                    <a:pt x="2094" y="726"/>
                  </a:lnTo>
                  <a:lnTo>
                    <a:pt x="2096" y="709"/>
                  </a:lnTo>
                  <a:lnTo>
                    <a:pt x="2099" y="691"/>
                  </a:lnTo>
                  <a:lnTo>
                    <a:pt x="2099" y="668"/>
                  </a:lnTo>
                  <a:close/>
                  <a:moveTo>
                    <a:pt x="1977" y="564"/>
                  </a:moveTo>
                  <a:lnTo>
                    <a:pt x="1979" y="565"/>
                  </a:lnTo>
                  <a:lnTo>
                    <a:pt x="1979" y="565"/>
                  </a:lnTo>
                  <a:lnTo>
                    <a:pt x="1981" y="565"/>
                  </a:lnTo>
                  <a:lnTo>
                    <a:pt x="1981" y="567"/>
                  </a:lnTo>
                  <a:lnTo>
                    <a:pt x="1984" y="567"/>
                  </a:lnTo>
                  <a:lnTo>
                    <a:pt x="1986" y="572"/>
                  </a:lnTo>
                  <a:lnTo>
                    <a:pt x="1988" y="578"/>
                  </a:lnTo>
                  <a:lnTo>
                    <a:pt x="1988" y="583"/>
                  </a:lnTo>
                  <a:lnTo>
                    <a:pt x="1988" y="590"/>
                  </a:lnTo>
                  <a:lnTo>
                    <a:pt x="1993" y="592"/>
                  </a:lnTo>
                  <a:lnTo>
                    <a:pt x="1995" y="592"/>
                  </a:lnTo>
                  <a:lnTo>
                    <a:pt x="1997" y="592"/>
                  </a:lnTo>
                  <a:lnTo>
                    <a:pt x="1998" y="593"/>
                  </a:lnTo>
                  <a:lnTo>
                    <a:pt x="2000" y="595"/>
                  </a:lnTo>
                  <a:lnTo>
                    <a:pt x="2002" y="597"/>
                  </a:lnTo>
                  <a:lnTo>
                    <a:pt x="2003" y="600"/>
                  </a:lnTo>
                  <a:lnTo>
                    <a:pt x="2003" y="604"/>
                  </a:lnTo>
                  <a:lnTo>
                    <a:pt x="2003" y="611"/>
                  </a:lnTo>
                  <a:lnTo>
                    <a:pt x="2000" y="611"/>
                  </a:lnTo>
                  <a:lnTo>
                    <a:pt x="2000" y="614"/>
                  </a:lnTo>
                  <a:lnTo>
                    <a:pt x="1986" y="611"/>
                  </a:lnTo>
                  <a:lnTo>
                    <a:pt x="1974" y="607"/>
                  </a:lnTo>
                  <a:lnTo>
                    <a:pt x="1962" y="602"/>
                  </a:lnTo>
                  <a:lnTo>
                    <a:pt x="1955" y="595"/>
                  </a:lnTo>
                  <a:lnTo>
                    <a:pt x="1953" y="592"/>
                  </a:lnTo>
                  <a:lnTo>
                    <a:pt x="1951" y="588"/>
                  </a:lnTo>
                  <a:lnTo>
                    <a:pt x="1951" y="585"/>
                  </a:lnTo>
                  <a:lnTo>
                    <a:pt x="1949" y="579"/>
                  </a:lnTo>
                  <a:lnTo>
                    <a:pt x="1962" y="579"/>
                  </a:lnTo>
                  <a:lnTo>
                    <a:pt x="1962" y="576"/>
                  </a:lnTo>
                  <a:lnTo>
                    <a:pt x="1963" y="572"/>
                  </a:lnTo>
                  <a:lnTo>
                    <a:pt x="1963" y="571"/>
                  </a:lnTo>
                  <a:lnTo>
                    <a:pt x="1963" y="569"/>
                  </a:lnTo>
                  <a:lnTo>
                    <a:pt x="1965" y="567"/>
                  </a:lnTo>
                  <a:lnTo>
                    <a:pt x="1967" y="567"/>
                  </a:lnTo>
                  <a:lnTo>
                    <a:pt x="1969" y="565"/>
                  </a:lnTo>
                  <a:lnTo>
                    <a:pt x="1970" y="565"/>
                  </a:lnTo>
                  <a:lnTo>
                    <a:pt x="1974" y="565"/>
                  </a:lnTo>
                  <a:lnTo>
                    <a:pt x="1977" y="564"/>
                  </a:lnTo>
                  <a:close/>
                  <a:moveTo>
                    <a:pt x="909" y="510"/>
                  </a:moveTo>
                  <a:lnTo>
                    <a:pt x="921" y="510"/>
                  </a:lnTo>
                  <a:lnTo>
                    <a:pt x="918" y="522"/>
                  </a:lnTo>
                  <a:lnTo>
                    <a:pt x="913" y="532"/>
                  </a:lnTo>
                  <a:lnTo>
                    <a:pt x="907" y="539"/>
                  </a:lnTo>
                  <a:lnTo>
                    <a:pt x="902" y="548"/>
                  </a:lnTo>
                  <a:lnTo>
                    <a:pt x="900" y="558"/>
                  </a:lnTo>
                  <a:lnTo>
                    <a:pt x="902" y="569"/>
                  </a:lnTo>
                  <a:lnTo>
                    <a:pt x="904" y="581"/>
                  </a:lnTo>
                  <a:lnTo>
                    <a:pt x="904" y="592"/>
                  </a:lnTo>
                  <a:lnTo>
                    <a:pt x="900" y="602"/>
                  </a:lnTo>
                  <a:lnTo>
                    <a:pt x="890" y="611"/>
                  </a:lnTo>
                  <a:lnTo>
                    <a:pt x="890" y="602"/>
                  </a:lnTo>
                  <a:lnTo>
                    <a:pt x="892" y="595"/>
                  </a:lnTo>
                  <a:lnTo>
                    <a:pt x="892" y="590"/>
                  </a:lnTo>
                  <a:lnTo>
                    <a:pt x="892" y="586"/>
                  </a:lnTo>
                  <a:lnTo>
                    <a:pt x="890" y="583"/>
                  </a:lnTo>
                  <a:lnTo>
                    <a:pt x="886" y="579"/>
                  </a:lnTo>
                  <a:lnTo>
                    <a:pt x="883" y="578"/>
                  </a:lnTo>
                  <a:lnTo>
                    <a:pt x="879" y="578"/>
                  </a:lnTo>
                  <a:lnTo>
                    <a:pt x="878" y="576"/>
                  </a:lnTo>
                  <a:lnTo>
                    <a:pt x="874" y="574"/>
                  </a:lnTo>
                  <a:lnTo>
                    <a:pt x="872" y="569"/>
                  </a:lnTo>
                  <a:lnTo>
                    <a:pt x="871" y="564"/>
                  </a:lnTo>
                  <a:lnTo>
                    <a:pt x="890" y="564"/>
                  </a:lnTo>
                  <a:lnTo>
                    <a:pt x="890" y="557"/>
                  </a:lnTo>
                  <a:lnTo>
                    <a:pt x="886" y="553"/>
                  </a:lnTo>
                  <a:lnTo>
                    <a:pt x="885" y="551"/>
                  </a:lnTo>
                  <a:lnTo>
                    <a:pt x="883" y="550"/>
                  </a:lnTo>
                  <a:lnTo>
                    <a:pt x="881" y="546"/>
                  </a:lnTo>
                  <a:lnTo>
                    <a:pt x="879" y="541"/>
                  </a:lnTo>
                  <a:lnTo>
                    <a:pt x="890" y="534"/>
                  </a:lnTo>
                  <a:lnTo>
                    <a:pt x="899" y="527"/>
                  </a:lnTo>
                  <a:lnTo>
                    <a:pt x="909" y="522"/>
                  </a:lnTo>
                  <a:lnTo>
                    <a:pt x="909" y="510"/>
                  </a:lnTo>
                  <a:close/>
                  <a:moveTo>
                    <a:pt x="96" y="0"/>
                  </a:moveTo>
                  <a:lnTo>
                    <a:pt x="103" y="0"/>
                  </a:lnTo>
                  <a:lnTo>
                    <a:pt x="108" y="0"/>
                  </a:lnTo>
                  <a:lnTo>
                    <a:pt x="113" y="2"/>
                  </a:lnTo>
                  <a:lnTo>
                    <a:pt x="117" y="2"/>
                  </a:lnTo>
                  <a:lnTo>
                    <a:pt x="122" y="3"/>
                  </a:lnTo>
                  <a:lnTo>
                    <a:pt x="127" y="23"/>
                  </a:lnTo>
                  <a:lnTo>
                    <a:pt x="132" y="40"/>
                  </a:lnTo>
                  <a:lnTo>
                    <a:pt x="138" y="57"/>
                  </a:lnTo>
                  <a:lnTo>
                    <a:pt x="141" y="80"/>
                  </a:lnTo>
                  <a:lnTo>
                    <a:pt x="136" y="84"/>
                  </a:lnTo>
                  <a:lnTo>
                    <a:pt x="131" y="87"/>
                  </a:lnTo>
                  <a:lnTo>
                    <a:pt x="127" y="92"/>
                  </a:lnTo>
                  <a:lnTo>
                    <a:pt x="124" y="99"/>
                  </a:lnTo>
                  <a:lnTo>
                    <a:pt x="122" y="106"/>
                  </a:lnTo>
                  <a:lnTo>
                    <a:pt x="125" y="106"/>
                  </a:lnTo>
                  <a:lnTo>
                    <a:pt x="134" y="99"/>
                  </a:lnTo>
                  <a:lnTo>
                    <a:pt x="141" y="98"/>
                  </a:lnTo>
                  <a:lnTo>
                    <a:pt x="148" y="98"/>
                  </a:lnTo>
                  <a:lnTo>
                    <a:pt x="157" y="96"/>
                  </a:lnTo>
                  <a:lnTo>
                    <a:pt x="164" y="91"/>
                  </a:lnTo>
                  <a:lnTo>
                    <a:pt x="164" y="64"/>
                  </a:lnTo>
                  <a:lnTo>
                    <a:pt x="183" y="64"/>
                  </a:lnTo>
                  <a:lnTo>
                    <a:pt x="186" y="70"/>
                  </a:lnTo>
                  <a:lnTo>
                    <a:pt x="188" y="75"/>
                  </a:lnTo>
                  <a:lnTo>
                    <a:pt x="190" y="82"/>
                  </a:lnTo>
                  <a:lnTo>
                    <a:pt x="193" y="87"/>
                  </a:lnTo>
                  <a:lnTo>
                    <a:pt x="195" y="91"/>
                  </a:lnTo>
                  <a:lnTo>
                    <a:pt x="206" y="84"/>
                  </a:lnTo>
                  <a:lnTo>
                    <a:pt x="218" y="80"/>
                  </a:lnTo>
                  <a:lnTo>
                    <a:pt x="234" y="80"/>
                  </a:lnTo>
                  <a:lnTo>
                    <a:pt x="241" y="89"/>
                  </a:lnTo>
                  <a:lnTo>
                    <a:pt x="249" y="92"/>
                  </a:lnTo>
                  <a:lnTo>
                    <a:pt x="256" y="94"/>
                  </a:lnTo>
                  <a:lnTo>
                    <a:pt x="265" y="99"/>
                  </a:lnTo>
                  <a:lnTo>
                    <a:pt x="272" y="110"/>
                  </a:lnTo>
                  <a:lnTo>
                    <a:pt x="284" y="106"/>
                  </a:lnTo>
                  <a:lnTo>
                    <a:pt x="291" y="105"/>
                  </a:lnTo>
                  <a:lnTo>
                    <a:pt x="296" y="106"/>
                  </a:lnTo>
                  <a:lnTo>
                    <a:pt x="300" y="110"/>
                  </a:lnTo>
                  <a:lnTo>
                    <a:pt x="307" y="110"/>
                  </a:lnTo>
                  <a:lnTo>
                    <a:pt x="314" y="106"/>
                  </a:lnTo>
                  <a:lnTo>
                    <a:pt x="314" y="84"/>
                  </a:lnTo>
                  <a:lnTo>
                    <a:pt x="337" y="84"/>
                  </a:lnTo>
                  <a:lnTo>
                    <a:pt x="342" y="92"/>
                  </a:lnTo>
                  <a:lnTo>
                    <a:pt x="347" y="101"/>
                  </a:lnTo>
                  <a:lnTo>
                    <a:pt x="349" y="112"/>
                  </a:lnTo>
                  <a:lnTo>
                    <a:pt x="349" y="126"/>
                  </a:lnTo>
                  <a:lnTo>
                    <a:pt x="365" y="126"/>
                  </a:lnTo>
                  <a:lnTo>
                    <a:pt x="365" y="131"/>
                  </a:lnTo>
                  <a:lnTo>
                    <a:pt x="368" y="131"/>
                  </a:lnTo>
                  <a:lnTo>
                    <a:pt x="370" y="145"/>
                  </a:lnTo>
                  <a:lnTo>
                    <a:pt x="371" y="164"/>
                  </a:lnTo>
                  <a:lnTo>
                    <a:pt x="375" y="181"/>
                  </a:lnTo>
                  <a:lnTo>
                    <a:pt x="380" y="192"/>
                  </a:lnTo>
                  <a:lnTo>
                    <a:pt x="385" y="197"/>
                  </a:lnTo>
                  <a:lnTo>
                    <a:pt x="389" y="201"/>
                  </a:lnTo>
                  <a:lnTo>
                    <a:pt x="392" y="204"/>
                  </a:lnTo>
                  <a:lnTo>
                    <a:pt x="396" y="209"/>
                  </a:lnTo>
                  <a:lnTo>
                    <a:pt x="399" y="222"/>
                  </a:lnTo>
                  <a:lnTo>
                    <a:pt x="392" y="234"/>
                  </a:lnTo>
                  <a:lnTo>
                    <a:pt x="391" y="244"/>
                  </a:lnTo>
                  <a:lnTo>
                    <a:pt x="391" y="255"/>
                  </a:lnTo>
                  <a:lnTo>
                    <a:pt x="387" y="269"/>
                  </a:lnTo>
                  <a:lnTo>
                    <a:pt x="377" y="269"/>
                  </a:lnTo>
                  <a:lnTo>
                    <a:pt x="370" y="270"/>
                  </a:lnTo>
                  <a:lnTo>
                    <a:pt x="361" y="276"/>
                  </a:lnTo>
                  <a:lnTo>
                    <a:pt x="349" y="279"/>
                  </a:lnTo>
                  <a:lnTo>
                    <a:pt x="349" y="291"/>
                  </a:lnTo>
                  <a:lnTo>
                    <a:pt x="342" y="295"/>
                  </a:lnTo>
                  <a:lnTo>
                    <a:pt x="337" y="298"/>
                  </a:lnTo>
                  <a:lnTo>
                    <a:pt x="331" y="304"/>
                  </a:lnTo>
                  <a:lnTo>
                    <a:pt x="326" y="307"/>
                  </a:lnTo>
                  <a:lnTo>
                    <a:pt x="323" y="311"/>
                  </a:lnTo>
                  <a:lnTo>
                    <a:pt x="272" y="307"/>
                  </a:lnTo>
                  <a:lnTo>
                    <a:pt x="262" y="312"/>
                  </a:lnTo>
                  <a:lnTo>
                    <a:pt x="249" y="321"/>
                  </a:lnTo>
                  <a:lnTo>
                    <a:pt x="237" y="326"/>
                  </a:lnTo>
                  <a:lnTo>
                    <a:pt x="221" y="325"/>
                  </a:lnTo>
                  <a:lnTo>
                    <a:pt x="202" y="321"/>
                  </a:lnTo>
                  <a:lnTo>
                    <a:pt x="179" y="323"/>
                  </a:lnTo>
                  <a:lnTo>
                    <a:pt x="178" y="330"/>
                  </a:lnTo>
                  <a:lnTo>
                    <a:pt x="176" y="333"/>
                  </a:lnTo>
                  <a:lnTo>
                    <a:pt x="173" y="337"/>
                  </a:lnTo>
                  <a:lnTo>
                    <a:pt x="167" y="337"/>
                  </a:lnTo>
                  <a:lnTo>
                    <a:pt x="162" y="337"/>
                  </a:lnTo>
                  <a:lnTo>
                    <a:pt x="153" y="337"/>
                  </a:lnTo>
                  <a:lnTo>
                    <a:pt x="143" y="335"/>
                  </a:lnTo>
                  <a:lnTo>
                    <a:pt x="129" y="335"/>
                  </a:lnTo>
                  <a:lnTo>
                    <a:pt x="115" y="330"/>
                  </a:lnTo>
                  <a:lnTo>
                    <a:pt x="104" y="321"/>
                  </a:lnTo>
                  <a:lnTo>
                    <a:pt x="94" y="311"/>
                  </a:lnTo>
                  <a:lnTo>
                    <a:pt x="85" y="300"/>
                  </a:lnTo>
                  <a:lnTo>
                    <a:pt x="73" y="291"/>
                  </a:lnTo>
                  <a:lnTo>
                    <a:pt x="68" y="265"/>
                  </a:lnTo>
                  <a:lnTo>
                    <a:pt x="57" y="265"/>
                  </a:lnTo>
                  <a:lnTo>
                    <a:pt x="57" y="249"/>
                  </a:lnTo>
                  <a:lnTo>
                    <a:pt x="42" y="248"/>
                  </a:lnTo>
                  <a:lnTo>
                    <a:pt x="29" y="243"/>
                  </a:lnTo>
                  <a:lnTo>
                    <a:pt x="17" y="237"/>
                  </a:lnTo>
                  <a:lnTo>
                    <a:pt x="3" y="234"/>
                  </a:lnTo>
                  <a:lnTo>
                    <a:pt x="1" y="227"/>
                  </a:lnTo>
                  <a:lnTo>
                    <a:pt x="0" y="218"/>
                  </a:lnTo>
                  <a:lnTo>
                    <a:pt x="0" y="208"/>
                  </a:lnTo>
                  <a:lnTo>
                    <a:pt x="1" y="206"/>
                  </a:lnTo>
                  <a:lnTo>
                    <a:pt x="1" y="204"/>
                  </a:lnTo>
                  <a:lnTo>
                    <a:pt x="1" y="204"/>
                  </a:lnTo>
                  <a:lnTo>
                    <a:pt x="1" y="202"/>
                  </a:lnTo>
                  <a:lnTo>
                    <a:pt x="3" y="199"/>
                  </a:lnTo>
                  <a:lnTo>
                    <a:pt x="19" y="199"/>
                  </a:lnTo>
                  <a:lnTo>
                    <a:pt x="21" y="204"/>
                  </a:lnTo>
                  <a:lnTo>
                    <a:pt x="22" y="208"/>
                  </a:lnTo>
                  <a:lnTo>
                    <a:pt x="26" y="211"/>
                  </a:lnTo>
                  <a:lnTo>
                    <a:pt x="31" y="208"/>
                  </a:lnTo>
                  <a:lnTo>
                    <a:pt x="38" y="204"/>
                  </a:lnTo>
                  <a:lnTo>
                    <a:pt x="45" y="202"/>
                  </a:lnTo>
                  <a:lnTo>
                    <a:pt x="45" y="180"/>
                  </a:lnTo>
                  <a:lnTo>
                    <a:pt x="40" y="167"/>
                  </a:lnTo>
                  <a:lnTo>
                    <a:pt x="42" y="155"/>
                  </a:lnTo>
                  <a:lnTo>
                    <a:pt x="45" y="145"/>
                  </a:lnTo>
                  <a:lnTo>
                    <a:pt x="35" y="145"/>
                  </a:lnTo>
                  <a:lnTo>
                    <a:pt x="33" y="147"/>
                  </a:lnTo>
                  <a:lnTo>
                    <a:pt x="31" y="147"/>
                  </a:lnTo>
                  <a:lnTo>
                    <a:pt x="31" y="148"/>
                  </a:lnTo>
                  <a:lnTo>
                    <a:pt x="29" y="148"/>
                  </a:lnTo>
                  <a:lnTo>
                    <a:pt x="26" y="150"/>
                  </a:lnTo>
                  <a:lnTo>
                    <a:pt x="22" y="140"/>
                  </a:lnTo>
                  <a:lnTo>
                    <a:pt x="15" y="134"/>
                  </a:lnTo>
                  <a:lnTo>
                    <a:pt x="10" y="131"/>
                  </a:lnTo>
                  <a:lnTo>
                    <a:pt x="7" y="124"/>
                  </a:lnTo>
                  <a:lnTo>
                    <a:pt x="3" y="110"/>
                  </a:lnTo>
                  <a:lnTo>
                    <a:pt x="42" y="106"/>
                  </a:lnTo>
                  <a:lnTo>
                    <a:pt x="43" y="108"/>
                  </a:lnTo>
                  <a:lnTo>
                    <a:pt x="43" y="110"/>
                  </a:lnTo>
                  <a:lnTo>
                    <a:pt x="45" y="112"/>
                  </a:lnTo>
                  <a:lnTo>
                    <a:pt x="45" y="112"/>
                  </a:lnTo>
                  <a:lnTo>
                    <a:pt x="45" y="113"/>
                  </a:lnTo>
                  <a:lnTo>
                    <a:pt x="47" y="115"/>
                  </a:lnTo>
                  <a:lnTo>
                    <a:pt x="50" y="117"/>
                  </a:lnTo>
                  <a:lnTo>
                    <a:pt x="57" y="119"/>
                  </a:lnTo>
                  <a:lnTo>
                    <a:pt x="57" y="103"/>
                  </a:lnTo>
                  <a:lnTo>
                    <a:pt x="80" y="103"/>
                  </a:lnTo>
                  <a:lnTo>
                    <a:pt x="80" y="87"/>
                  </a:lnTo>
                  <a:lnTo>
                    <a:pt x="75" y="85"/>
                  </a:lnTo>
                  <a:lnTo>
                    <a:pt x="71" y="85"/>
                  </a:lnTo>
                  <a:lnTo>
                    <a:pt x="70" y="84"/>
                  </a:lnTo>
                  <a:lnTo>
                    <a:pt x="68" y="82"/>
                  </a:lnTo>
                  <a:lnTo>
                    <a:pt x="68" y="80"/>
                  </a:lnTo>
                  <a:lnTo>
                    <a:pt x="68" y="78"/>
                  </a:lnTo>
                  <a:lnTo>
                    <a:pt x="66" y="78"/>
                  </a:lnTo>
                  <a:lnTo>
                    <a:pt x="64" y="77"/>
                  </a:lnTo>
                  <a:lnTo>
                    <a:pt x="54" y="73"/>
                  </a:lnTo>
                  <a:lnTo>
                    <a:pt x="42" y="73"/>
                  </a:lnTo>
                  <a:lnTo>
                    <a:pt x="28" y="73"/>
                  </a:lnTo>
                  <a:lnTo>
                    <a:pt x="19" y="73"/>
                  </a:lnTo>
                  <a:lnTo>
                    <a:pt x="19" y="54"/>
                  </a:lnTo>
                  <a:lnTo>
                    <a:pt x="22" y="49"/>
                  </a:lnTo>
                  <a:lnTo>
                    <a:pt x="24" y="44"/>
                  </a:lnTo>
                  <a:lnTo>
                    <a:pt x="28" y="38"/>
                  </a:lnTo>
                  <a:lnTo>
                    <a:pt x="29" y="33"/>
                  </a:lnTo>
                  <a:lnTo>
                    <a:pt x="35" y="31"/>
                  </a:lnTo>
                  <a:lnTo>
                    <a:pt x="38" y="31"/>
                  </a:lnTo>
                  <a:lnTo>
                    <a:pt x="43" y="30"/>
                  </a:lnTo>
                  <a:lnTo>
                    <a:pt x="49" y="30"/>
                  </a:lnTo>
                  <a:lnTo>
                    <a:pt x="49" y="7"/>
                  </a:lnTo>
                  <a:lnTo>
                    <a:pt x="64" y="7"/>
                  </a:lnTo>
                  <a:lnTo>
                    <a:pt x="75" y="7"/>
                  </a:lnTo>
                  <a:lnTo>
                    <a:pt x="85" y="9"/>
                  </a:lnTo>
                  <a:lnTo>
                    <a:pt x="96" y="10"/>
                  </a:lnTo>
                  <a:lnTo>
                    <a:pt x="9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9"/>
            <p:cNvSpPr>
              <a:spLocks noEditPoints="1"/>
            </p:cNvSpPr>
            <p:nvPr/>
          </p:nvSpPr>
          <p:spPr bwMode="auto">
            <a:xfrm>
              <a:off x="1246188" y="661988"/>
              <a:ext cx="6805613" cy="5475288"/>
            </a:xfrm>
            <a:custGeom>
              <a:avLst/>
              <a:gdLst>
                <a:gd name="T0" fmla="*/ 3961 w 4287"/>
                <a:gd name="T1" fmla="*/ 1545 h 3449"/>
                <a:gd name="T2" fmla="*/ 3682 w 4287"/>
                <a:gd name="T3" fmla="*/ 1767 h 3449"/>
                <a:gd name="T4" fmla="*/ 3922 w 4287"/>
                <a:gd name="T5" fmla="*/ 2055 h 3449"/>
                <a:gd name="T6" fmla="*/ 4080 w 4287"/>
                <a:gd name="T7" fmla="*/ 2454 h 3449"/>
                <a:gd name="T8" fmla="*/ 4223 w 4287"/>
                <a:gd name="T9" fmla="*/ 2603 h 3449"/>
                <a:gd name="T10" fmla="*/ 4116 w 4287"/>
                <a:gd name="T11" fmla="*/ 2685 h 3449"/>
                <a:gd name="T12" fmla="*/ 3811 w 4287"/>
                <a:gd name="T13" fmla="*/ 2711 h 3449"/>
                <a:gd name="T14" fmla="*/ 3813 w 4287"/>
                <a:gd name="T15" fmla="*/ 2912 h 3449"/>
                <a:gd name="T16" fmla="*/ 3423 w 4287"/>
                <a:gd name="T17" fmla="*/ 3112 h 3449"/>
                <a:gd name="T18" fmla="*/ 3165 w 4287"/>
                <a:gd name="T19" fmla="*/ 3248 h 3449"/>
                <a:gd name="T20" fmla="*/ 2849 w 4287"/>
                <a:gd name="T21" fmla="*/ 3268 h 3449"/>
                <a:gd name="T22" fmla="*/ 2770 w 4287"/>
                <a:gd name="T23" fmla="*/ 3243 h 3449"/>
                <a:gd name="T24" fmla="*/ 2655 w 4287"/>
                <a:gd name="T25" fmla="*/ 3053 h 3449"/>
                <a:gd name="T26" fmla="*/ 2591 w 4287"/>
                <a:gd name="T27" fmla="*/ 2938 h 3449"/>
                <a:gd name="T28" fmla="*/ 2446 w 4287"/>
                <a:gd name="T29" fmla="*/ 3039 h 3449"/>
                <a:gd name="T30" fmla="*/ 2486 w 4287"/>
                <a:gd name="T31" fmla="*/ 3165 h 3449"/>
                <a:gd name="T32" fmla="*/ 2442 w 4287"/>
                <a:gd name="T33" fmla="*/ 3344 h 3449"/>
                <a:gd name="T34" fmla="*/ 2306 w 4287"/>
                <a:gd name="T35" fmla="*/ 3243 h 3449"/>
                <a:gd name="T36" fmla="*/ 2098 w 4287"/>
                <a:gd name="T37" fmla="*/ 3039 h 3449"/>
                <a:gd name="T38" fmla="*/ 1774 w 4287"/>
                <a:gd name="T39" fmla="*/ 2728 h 3449"/>
                <a:gd name="T40" fmla="*/ 1589 w 4287"/>
                <a:gd name="T41" fmla="*/ 2702 h 3449"/>
                <a:gd name="T42" fmla="*/ 1880 w 4287"/>
                <a:gd name="T43" fmla="*/ 2988 h 3449"/>
                <a:gd name="T44" fmla="*/ 1926 w 4287"/>
                <a:gd name="T45" fmla="*/ 3292 h 3449"/>
                <a:gd name="T46" fmla="*/ 1685 w 4287"/>
                <a:gd name="T47" fmla="*/ 3390 h 3449"/>
                <a:gd name="T48" fmla="*/ 1887 w 4287"/>
                <a:gd name="T49" fmla="*/ 3231 h 3449"/>
                <a:gd name="T50" fmla="*/ 1465 w 4287"/>
                <a:gd name="T51" fmla="*/ 2884 h 3449"/>
                <a:gd name="T52" fmla="*/ 1241 w 4287"/>
                <a:gd name="T53" fmla="*/ 2819 h 3449"/>
                <a:gd name="T54" fmla="*/ 927 w 4287"/>
                <a:gd name="T55" fmla="*/ 2988 h 3449"/>
                <a:gd name="T56" fmla="*/ 556 w 4287"/>
                <a:gd name="T57" fmla="*/ 3334 h 3449"/>
                <a:gd name="T58" fmla="*/ 172 w 4287"/>
                <a:gd name="T59" fmla="*/ 3327 h 3449"/>
                <a:gd name="T60" fmla="*/ 35 w 4287"/>
                <a:gd name="T61" fmla="*/ 3018 h 3449"/>
                <a:gd name="T62" fmla="*/ 268 w 4287"/>
                <a:gd name="T63" fmla="*/ 2669 h 3449"/>
                <a:gd name="T64" fmla="*/ 671 w 4287"/>
                <a:gd name="T65" fmla="*/ 2735 h 3449"/>
                <a:gd name="T66" fmla="*/ 512 w 4287"/>
                <a:gd name="T67" fmla="*/ 2302 h 3449"/>
                <a:gd name="T68" fmla="*/ 821 w 4287"/>
                <a:gd name="T69" fmla="*/ 2259 h 3449"/>
                <a:gd name="T70" fmla="*/ 1074 w 4287"/>
                <a:gd name="T71" fmla="*/ 2055 h 3449"/>
                <a:gd name="T72" fmla="*/ 1371 w 4287"/>
                <a:gd name="T73" fmla="*/ 1857 h 3449"/>
                <a:gd name="T74" fmla="*/ 1397 w 4287"/>
                <a:gd name="T75" fmla="*/ 1608 h 3449"/>
                <a:gd name="T76" fmla="*/ 1468 w 4287"/>
                <a:gd name="T77" fmla="*/ 1772 h 3449"/>
                <a:gd name="T78" fmla="*/ 1690 w 4287"/>
                <a:gd name="T79" fmla="*/ 1842 h 3449"/>
                <a:gd name="T80" fmla="*/ 2036 w 4287"/>
                <a:gd name="T81" fmla="*/ 1470 h 3449"/>
                <a:gd name="T82" fmla="*/ 2076 w 4287"/>
                <a:gd name="T83" fmla="*/ 1304 h 3449"/>
                <a:gd name="T84" fmla="*/ 2264 w 4287"/>
                <a:gd name="T85" fmla="*/ 1212 h 3449"/>
                <a:gd name="T86" fmla="*/ 2037 w 4287"/>
                <a:gd name="T87" fmla="*/ 1280 h 3449"/>
                <a:gd name="T88" fmla="*/ 1980 w 4287"/>
                <a:gd name="T89" fmla="*/ 838 h 3449"/>
                <a:gd name="T90" fmla="*/ 1863 w 4287"/>
                <a:gd name="T91" fmla="*/ 897 h 3449"/>
                <a:gd name="T92" fmla="*/ 1814 w 4287"/>
                <a:gd name="T93" fmla="*/ 1283 h 3449"/>
                <a:gd name="T94" fmla="*/ 1746 w 4287"/>
                <a:gd name="T95" fmla="*/ 1641 h 3449"/>
                <a:gd name="T96" fmla="*/ 1552 w 4287"/>
                <a:gd name="T97" fmla="*/ 1730 h 3449"/>
                <a:gd name="T98" fmla="*/ 1554 w 4287"/>
                <a:gd name="T99" fmla="*/ 1629 h 3449"/>
                <a:gd name="T100" fmla="*/ 1234 w 4287"/>
                <a:gd name="T101" fmla="*/ 1503 h 3449"/>
                <a:gd name="T102" fmla="*/ 1208 w 4287"/>
                <a:gd name="T103" fmla="*/ 1100 h 3449"/>
                <a:gd name="T104" fmla="*/ 1461 w 4287"/>
                <a:gd name="T105" fmla="*/ 875 h 3449"/>
                <a:gd name="T106" fmla="*/ 1543 w 4287"/>
                <a:gd name="T107" fmla="*/ 574 h 3449"/>
                <a:gd name="T108" fmla="*/ 1695 w 4287"/>
                <a:gd name="T109" fmla="*/ 396 h 3449"/>
                <a:gd name="T110" fmla="*/ 1884 w 4287"/>
                <a:gd name="T111" fmla="*/ 234 h 3449"/>
                <a:gd name="T112" fmla="*/ 2181 w 4287"/>
                <a:gd name="T113" fmla="*/ 316 h 3449"/>
                <a:gd name="T114" fmla="*/ 2399 w 4287"/>
                <a:gd name="T115" fmla="*/ 557 h 3449"/>
                <a:gd name="T116" fmla="*/ 2502 w 4287"/>
                <a:gd name="T117" fmla="*/ 740 h 3449"/>
                <a:gd name="T118" fmla="*/ 2516 w 4287"/>
                <a:gd name="T119" fmla="*/ 644 h 3449"/>
                <a:gd name="T120" fmla="*/ 2568 w 4287"/>
                <a:gd name="T121" fmla="*/ 325 h 3449"/>
                <a:gd name="T122" fmla="*/ 2709 w 4287"/>
                <a:gd name="T123" fmla="*/ 29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7" h="3449">
                  <a:moveTo>
                    <a:pt x="1896" y="300"/>
                  </a:moveTo>
                  <a:lnTo>
                    <a:pt x="1896" y="307"/>
                  </a:lnTo>
                  <a:lnTo>
                    <a:pt x="1896" y="311"/>
                  </a:lnTo>
                  <a:lnTo>
                    <a:pt x="1898" y="316"/>
                  </a:lnTo>
                  <a:lnTo>
                    <a:pt x="1900" y="320"/>
                  </a:lnTo>
                  <a:lnTo>
                    <a:pt x="1900" y="313"/>
                  </a:lnTo>
                  <a:lnTo>
                    <a:pt x="1898" y="307"/>
                  </a:lnTo>
                  <a:lnTo>
                    <a:pt x="1898" y="304"/>
                  </a:lnTo>
                  <a:lnTo>
                    <a:pt x="1896" y="300"/>
                  </a:lnTo>
                  <a:close/>
                  <a:moveTo>
                    <a:pt x="1900" y="285"/>
                  </a:moveTo>
                  <a:lnTo>
                    <a:pt x="1900" y="293"/>
                  </a:lnTo>
                  <a:lnTo>
                    <a:pt x="1906" y="293"/>
                  </a:lnTo>
                  <a:lnTo>
                    <a:pt x="1906" y="285"/>
                  </a:lnTo>
                  <a:lnTo>
                    <a:pt x="1900" y="285"/>
                  </a:lnTo>
                  <a:close/>
                  <a:moveTo>
                    <a:pt x="1934" y="265"/>
                  </a:moveTo>
                  <a:lnTo>
                    <a:pt x="1934" y="269"/>
                  </a:lnTo>
                  <a:lnTo>
                    <a:pt x="1934" y="272"/>
                  </a:lnTo>
                  <a:lnTo>
                    <a:pt x="1936" y="274"/>
                  </a:lnTo>
                  <a:lnTo>
                    <a:pt x="1936" y="276"/>
                  </a:lnTo>
                  <a:lnTo>
                    <a:pt x="1938" y="278"/>
                  </a:lnTo>
                  <a:lnTo>
                    <a:pt x="1938" y="274"/>
                  </a:lnTo>
                  <a:lnTo>
                    <a:pt x="1940" y="272"/>
                  </a:lnTo>
                  <a:lnTo>
                    <a:pt x="1940" y="271"/>
                  </a:lnTo>
                  <a:lnTo>
                    <a:pt x="1940" y="271"/>
                  </a:lnTo>
                  <a:lnTo>
                    <a:pt x="1940" y="269"/>
                  </a:lnTo>
                  <a:lnTo>
                    <a:pt x="1941" y="265"/>
                  </a:lnTo>
                  <a:lnTo>
                    <a:pt x="1934" y="265"/>
                  </a:lnTo>
                  <a:close/>
                  <a:moveTo>
                    <a:pt x="4287" y="0"/>
                  </a:moveTo>
                  <a:lnTo>
                    <a:pt x="4287" y="389"/>
                  </a:lnTo>
                  <a:lnTo>
                    <a:pt x="4284" y="777"/>
                  </a:lnTo>
                  <a:lnTo>
                    <a:pt x="4282" y="1163"/>
                  </a:lnTo>
                  <a:lnTo>
                    <a:pt x="4280" y="1552"/>
                  </a:lnTo>
                  <a:lnTo>
                    <a:pt x="4053" y="1555"/>
                  </a:lnTo>
                  <a:lnTo>
                    <a:pt x="4039" y="1557"/>
                  </a:lnTo>
                  <a:lnTo>
                    <a:pt x="4022" y="1559"/>
                  </a:lnTo>
                  <a:lnTo>
                    <a:pt x="4006" y="1561"/>
                  </a:lnTo>
                  <a:lnTo>
                    <a:pt x="3996" y="1561"/>
                  </a:lnTo>
                  <a:lnTo>
                    <a:pt x="3985" y="1555"/>
                  </a:lnTo>
                  <a:lnTo>
                    <a:pt x="3975" y="1548"/>
                  </a:lnTo>
                  <a:lnTo>
                    <a:pt x="3961" y="1545"/>
                  </a:lnTo>
                  <a:lnTo>
                    <a:pt x="3954" y="1555"/>
                  </a:lnTo>
                  <a:lnTo>
                    <a:pt x="3942" y="1564"/>
                  </a:lnTo>
                  <a:lnTo>
                    <a:pt x="3928" y="1569"/>
                  </a:lnTo>
                  <a:lnTo>
                    <a:pt x="3916" y="1568"/>
                  </a:lnTo>
                  <a:lnTo>
                    <a:pt x="3914" y="1564"/>
                  </a:lnTo>
                  <a:lnTo>
                    <a:pt x="3912" y="1561"/>
                  </a:lnTo>
                  <a:lnTo>
                    <a:pt x="3912" y="1557"/>
                  </a:lnTo>
                  <a:lnTo>
                    <a:pt x="3912" y="1552"/>
                  </a:lnTo>
                  <a:lnTo>
                    <a:pt x="3888" y="1555"/>
                  </a:lnTo>
                  <a:lnTo>
                    <a:pt x="3877" y="1576"/>
                  </a:lnTo>
                  <a:lnTo>
                    <a:pt x="3860" y="1599"/>
                  </a:lnTo>
                  <a:lnTo>
                    <a:pt x="3837" y="1620"/>
                  </a:lnTo>
                  <a:lnTo>
                    <a:pt x="3813" y="1639"/>
                  </a:lnTo>
                  <a:lnTo>
                    <a:pt x="3788" y="1657"/>
                  </a:lnTo>
                  <a:lnTo>
                    <a:pt x="3765" y="1667"/>
                  </a:lnTo>
                  <a:lnTo>
                    <a:pt x="3776" y="1676"/>
                  </a:lnTo>
                  <a:lnTo>
                    <a:pt x="3785" y="1685"/>
                  </a:lnTo>
                  <a:lnTo>
                    <a:pt x="3795" y="1693"/>
                  </a:lnTo>
                  <a:lnTo>
                    <a:pt x="3800" y="1705"/>
                  </a:lnTo>
                  <a:lnTo>
                    <a:pt x="3804" y="1721"/>
                  </a:lnTo>
                  <a:lnTo>
                    <a:pt x="3795" y="1725"/>
                  </a:lnTo>
                  <a:lnTo>
                    <a:pt x="3783" y="1728"/>
                  </a:lnTo>
                  <a:lnTo>
                    <a:pt x="3772" y="1730"/>
                  </a:lnTo>
                  <a:lnTo>
                    <a:pt x="3765" y="1728"/>
                  </a:lnTo>
                  <a:lnTo>
                    <a:pt x="3746" y="1714"/>
                  </a:lnTo>
                  <a:lnTo>
                    <a:pt x="3725" y="1704"/>
                  </a:lnTo>
                  <a:lnTo>
                    <a:pt x="3701" y="1695"/>
                  </a:lnTo>
                  <a:lnTo>
                    <a:pt x="3699" y="1702"/>
                  </a:lnTo>
                  <a:lnTo>
                    <a:pt x="3699" y="1714"/>
                  </a:lnTo>
                  <a:lnTo>
                    <a:pt x="3699" y="1726"/>
                  </a:lnTo>
                  <a:lnTo>
                    <a:pt x="3696" y="1737"/>
                  </a:lnTo>
                  <a:lnTo>
                    <a:pt x="3694" y="1739"/>
                  </a:lnTo>
                  <a:lnTo>
                    <a:pt x="3690" y="1740"/>
                  </a:lnTo>
                  <a:lnTo>
                    <a:pt x="3687" y="1744"/>
                  </a:lnTo>
                  <a:lnTo>
                    <a:pt x="3683" y="1746"/>
                  </a:lnTo>
                  <a:lnTo>
                    <a:pt x="3680" y="1747"/>
                  </a:lnTo>
                  <a:lnTo>
                    <a:pt x="3676" y="1753"/>
                  </a:lnTo>
                  <a:lnTo>
                    <a:pt x="3680" y="1756"/>
                  </a:lnTo>
                  <a:lnTo>
                    <a:pt x="3680" y="1761"/>
                  </a:lnTo>
                  <a:lnTo>
                    <a:pt x="3682" y="1767"/>
                  </a:lnTo>
                  <a:lnTo>
                    <a:pt x="3683" y="1774"/>
                  </a:lnTo>
                  <a:lnTo>
                    <a:pt x="3685" y="1779"/>
                  </a:lnTo>
                  <a:lnTo>
                    <a:pt x="3690" y="1786"/>
                  </a:lnTo>
                  <a:lnTo>
                    <a:pt x="3696" y="1789"/>
                  </a:lnTo>
                  <a:lnTo>
                    <a:pt x="3701" y="1793"/>
                  </a:lnTo>
                  <a:lnTo>
                    <a:pt x="3704" y="1796"/>
                  </a:lnTo>
                  <a:lnTo>
                    <a:pt x="3706" y="1805"/>
                  </a:lnTo>
                  <a:lnTo>
                    <a:pt x="3708" y="1821"/>
                  </a:lnTo>
                  <a:lnTo>
                    <a:pt x="3699" y="1831"/>
                  </a:lnTo>
                  <a:lnTo>
                    <a:pt x="3696" y="1847"/>
                  </a:lnTo>
                  <a:lnTo>
                    <a:pt x="3696" y="1866"/>
                  </a:lnTo>
                  <a:lnTo>
                    <a:pt x="3713" y="1868"/>
                  </a:lnTo>
                  <a:lnTo>
                    <a:pt x="3725" y="1871"/>
                  </a:lnTo>
                  <a:lnTo>
                    <a:pt x="3739" y="1875"/>
                  </a:lnTo>
                  <a:lnTo>
                    <a:pt x="3739" y="1890"/>
                  </a:lnTo>
                  <a:lnTo>
                    <a:pt x="3746" y="1896"/>
                  </a:lnTo>
                  <a:lnTo>
                    <a:pt x="3753" y="1901"/>
                  </a:lnTo>
                  <a:lnTo>
                    <a:pt x="3762" y="1906"/>
                  </a:lnTo>
                  <a:lnTo>
                    <a:pt x="3772" y="1910"/>
                  </a:lnTo>
                  <a:lnTo>
                    <a:pt x="3781" y="1901"/>
                  </a:lnTo>
                  <a:lnTo>
                    <a:pt x="3792" y="1897"/>
                  </a:lnTo>
                  <a:lnTo>
                    <a:pt x="3807" y="1897"/>
                  </a:lnTo>
                  <a:lnTo>
                    <a:pt x="3825" y="1910"/>
                  </a:lnTo>
                  <a:lnTo>
                    <a:pt x="3844" y="1920"/>
                  </a:lnTo>
                  <a:lnTo>
                    <a:pt x="3863" y="1932"/>
                  </a:lnTo>
                  <a:lnTo>
                    <a:pt x="3881" y="1945"/>
                  </a:lnTo>
                  <a:lnTo>
                    <a:pt x="3895" y="1959"/>
                  </a:lnTo>
                  <a:lnTo>
                    <a:pt x="3903" y="1978"/>
                  </a:lnTo>
                  <a:lnTo>
                    <a:pt x="3902" y="1980"/>
                  </a:lnTo>
                  <a:lnTo>
                    <a:pt x="3900" y="1981"/>
                  </a:lnTo>
                  <a:lnTo>
                    <a:pt x="3898" y="1983"/>
                  </a:lnTo>
                  <a:lnTo>
                    <a:pt x="3898" y="1985"/>
                  </a:lnTo>
                  <a:lnTo>
                    <a:pt x="3898" y="1986"/>
                  </a:lnTo>
                  <a:lnTo>
                    <a:pt x="3896" y="1990"/>
                  </a:lnTo>
                  <a:lnTo>
                    <a:pt x="3910" y="1993"/>
                  </a:lnTo>
                  <a:lnTo>
                    <a:pt x="3921" y="1999"/>
                  </a:lnTo>
                  <a:lnTo>
                    <a:pt x="3926" y="2006"/>
                  </a:lnTo>
                  <a:lnTo>
                    <a:pt x="3929" y="2018"/>
                  </a:lnTo>
                  <a:lnTo>
                    <a:pt x="3931" y="2035"/>
                  </a:lnTo>
                  <a:lnTo>
                    <a:pt x="3922" y="2055"/>
                  </a:lnTo>
                  <a:lnTo>
                    <a:pt x="3919" y="2076"/>
                  </a:lnTo>
                  <a:lnTo>
                    <a:pt x="3916" y="2096"/>
                  </a:lnTo>
                  <a:lnTo>
                    <a:pt x="3914" y="2119"/>
                  </a:lnTo>
                  <a:lnTo>
                    <a:pt x="3907" y="2140"/>
                  </a:lnTo>
                  <a:lnTo>
                    <a:pt x="3902" y="2152"/>
                  </a:lnTo>
                  <a:lnTo>
                    <a:pt x="3893" y="2168"/>
                  </a:lnTo>
                  <a:lnTo>
                    <a:pt x="3884" y="2187"/>
                  </a:lnTo>
                  <a:lnTo>
                    <a:pt x="3877" y="2205"/>
                  </a:lnTo>
                  <a:lnTo>
                    <a:pt x="3872" y="2226"/>
                  </a:lnTo>
                  <a:lnTo>
                    <a:pt x="3874" y="2245"/>
                  </a:lnTo>
                  <a:lnTo>
                    <a:pt x="3881" y="2262"/>
                  </a:lnTo>
                  <a:lnTo>
                    <a:pt x="3891" y="2278"/>
                  </a:lnTo>
                  <a:lnTo>
                    <a:pt x="3903" y="2287"/>
                  </a:lnTo>
                  <a:lnTo>
                    <a:pt x="3917" y="2295"/>
                  </a:lnTo>
                  <a:lnTo>
                    <a:pt x="3931" y="2301"/>
                  </a:lnTo>
                  <a:lnTo>
                    <a:pt x="3943" y="2308"/>
                  </a:lnTo>
                  <a:lnTo>
                    <a:pt x="3950" y="2316"/>
                  </a:lnTo>
                  <a:lnTo>
                    <a:pt x="3950" y="2318"/>
                  </a:lnTo>
                  <a:lnTo>
                    <a:pt x="3952" y="2320"/>
                  </a:lnTo>
                  <a:lnTo>
                    <a:pt x="3952" y="2322"/>
                  </a:lnTo>
                  <a:lnTo>
                    <a:pt x="3952" y="2323"/>
                  </a:lnTo>
                  <a:lnTo>
                    <a:pt x="3954" y="2327"/>
                  </a:lnTo>
                  <a:lnTo>
                    <a:pt x="3942" y="2332"/>
                  </a:lnTo>
                  <a:lnTo>
                    <a:pt x="3947" y="2348"/>
                  </a:lnTo>
                  <a:lnTo>
                    <a:pt x="3954" y="2364"/>
                  </a:lnTo>
                  <a:lnTo>
                    <a:pt x="3961" y="2379"/>
                  </a:lnTo>
                  <a:lnTo>
                    <a:pt x="3973" y="2390"/>
                  </a:lnTo>
                  <a:lnTo>
                    <a:pt x="3975" y="2390"/>
                  </a:lnTo>
                  <a:lnTo>
                    <a:pt x="3977" y="2391"/>
                  </a:lnTo>
                  <a:lnTo>
                    <a:pt x="3978" y="2391"/>
                  </a:lnTo>
                  <a:lnTo>
                    <a:pt x="3980" y="2391"/>
                  </a:lnTo>
                  <a:lnTo>
                    <a:pt x="3984" y="2393"/>
                  </a:lnTo>
                  <a:lnTo>
                    <a:pt x="3984" y="2404"/>
                  </a:lnTo>
                  <a:lnTo>
                    <a:pt x="4003" y="2409"/>
                  </a:lnTo>
                  <a:lnTo>
                    <a:pt x="4012" y="2425"/>
                  </a:lnTo>
                  <a:lnTo>
                    <a:pt x="4018" y="2437"/>
                  </a:lnTo>
                  <a:lnTo>
                    <a:pt x="4027" y="2446"/>
                  </a:lnTo>
                  <a:lnTo>
                    <a:pt x="4039" y="2451"/>
                  </a:lnTo>
                  <a:lnTo>
                    <a:pt x="4057" y="2454"/>
                  </a:lnTo>
                  <a:lnTo>
                    <a:pt x="4080" y="2454"/>
                  </a:lnTo>
                  <a:lnTo>
                    <a:pt x="4081" y="2447"/>
                  </a:lnTo>
                  <a:lnTo>
                    <a:pt x="4083" y="2442"/>
                  </a:lnTo>
                  <a:lnTo>
                    <a:pt x="4085" y="2437"/>
                  </a:lnTo>
                  <a:lnTo>
                    <a:pt x="4087" y="2433"/>
                  </a:lnTo>
                  <a:lnTo>
                    <a:pt x="4090" y="2430"/>
                  </a:lnTo>
                  <a:lnTo>
                    <a:pt x="4095" y="2428"/>
                  </a:lnTo>
                  <a:lnTo>
                    <a:pt x="4104" y="2428"/>
                  </a:lnTo>
                  <a:lnTo>
                    <a:pt x="4120" y="2444"/>
                  </a:lnTo>
                  <a:lnTo>
                    <a:pt x="4139" y="2460"/>
                  </a:lnTo>
                  <a:lnTo>
                    <a:pt x="4162" y="2470"/>
                  </a:lnTo>
                  <a:lnTo>
                    <a:pt x="4162" y="2489"/>
                  </a:lnTo>
                  <a:lnTo>
                    <a:pt x="4167" y="2493"/>
                  </a:lnTo>
                  <a:lnTo>
                    <a:pt x="4172" y="2498"/>
                  </a:lnTo>
                  <a:lnTo>
                    <a:pt x="4176" y="2501"/>
                  </a:lnTo>
                  <a:lnTo>
                    <a:pt x="4181" y="2505"/>
                  </a:lnTo>
                  <a:lnTo>
                    <a:pt x="4188" y="2508"/>
                  </a:lnTo>
                  <a:lnTo>
                    <a:pt x="4191" y="2510"/>
                  </a:lnTo>
                  <a:lnTo>
                    <a:pt x="4195" y="2512"/>
                  </a:lnTo>
                  <a:lnTo>
                    <a:pt x="4200" y="2512"/>
                  </a:lnTo>
                  <a:lnTo>
                    <a:pt x="4207" y="2512"/>
                  </a:lnTo>
                  <a:lnTo>
                    <a:pt x="4207" y="2528"/>
                  </a:lnTo>
                  <a:lnTo>
                    <a:pt x="4223" y="2531"/>
                  </a:lnTo>
                  <a:lnTo>
                    <a:pt x="4242" y="2531"/>
                  </a:lnTo>
                  <a:lnTo>
                    <a:pt x="4245" y="2529"/>
                  </a:lnTo>
                  <a:lnTo>
                    <a:pt x="4251" y="2528"/>
                  </a:lnTo>
                  <a:lnTo>
                    <a:pt x="4258" y="2528"/>
                  </a:lnTo>
                  <a:lnTo>
                    <a:pt x="4265" y="2528"/>
                  </a:lnTo>
                  <a:lnTo>
                    <a:pt x="4268" y="2531"/>
                  </a:lnTo>
                  <a:lnTo>
                    <a:pt x="4272" y="2535"/>
                  </a:lnTo>
                  <a:lnTo>
                    <a:pt x="4273" y="2536"/>
                  </a:lnTo>
                  <a:lnTo>
                    <a:pt x="4275" y="2540"/>
                  </a:lnTo>
                  <a:lnTo>
                    <a:pt x="4277" y="2542"/>
                  </a:lnTo>
                  <a:lnTo>
                    <a:pt x="4279" y="2547"/>
                  </a:lnTo>
                  <a:lnTo>
                    <a:pt x="4280" y="2554"/>
                  </a:lnTo>
                  <a:lnTo>
                    <a:pt x="4261" y="2554"/>
                  </a:lnTo>
                  <a:lnTo>
                    <a:pt x="4252" y="2564"/>
                  </a:lnTo>
                  <a:lnTo>
                    <a:pt x="4244" y="2571"/>
                  </a:lnTo>
                  <a:lnTo>
                    <a:pt x="4233" y="2578"/>
                  </a:lnTo>
                  <a:lnTo>
                    <a:pt x="4226" y="2589"/>
                  </a:lnTo>
                  <a:lnTo>
                    <a:pt x="4223" y="2603"/>
                  </a:lnTo>
                  <a:lnTo>
                    <a:pt x="4224" y="2617"/>
                  </a:lnTo>
                  <a:lnTo>
                    <a:pt x="4230" y="2632"/>
                  </a:lnTo>
                  <a:lnTo>
                    <a:pt x="4230" y="2646"/>
                  </a:lnTo>
                  <a:lnTo>
                    <a:pt x="4230" y="2662"/>
                  </a:lnTo>
                  <a:lnTo>
                    <a:pt x="4230" y="2685"/>
                  </a:lnTo>
                  <a:lnTo>
                    <a:pt x="4230" y="2713"/>
                  </a:lnTo>
                  <a:lnTo>
                    <a:pt x="4226" y="2713"/>
                  </a:lnTo>
                  <a:lnTo>
                    <a:pt x="4226" y="2716"/>
                  </a:lnTo>
                  <a:lnTo>
                    <a:pt x="4207" y="2713"/>
                  </a:lnTo>
                  <a:lnTo>
                    <a:pt x="4209" y="2735"/>
                  </a:lnTo>
                  <a:lnTo>
                    <a:pt x="4210" y="2756"/>
                  </a:lnTo>
                  <a:lnTo>
                    <a:pt x="4214" y="2775"/>
                  </a:lnTo>
                  <a:lnTo>
                    <a:pt x="4214" y="2796"/>
                  </a:lnTo>
                  <a:lnTo>
                    <a:pt x="4197" y="2795"/>
                  </a:lnTo>
                  <a:lnTo>
                    <a:pt x="4183" y="2791"/>
                  </a:lnTo>
                  <a:lnTo>
                    <a:pt x="4170" y="2784"/>
                  </a:lnTo>
                  <a:lnTo>
                    <a:pt x="4158" y="2779"/>
                  </a:lnTo>
                  <a:lnTo>
                    <a:pt x="4144" y="2774"/>
                  </a:lnTo>
                  <a:lnTo>
                    <a:pt x="4127" y="2770"/>
                  </a:lnTo>
                  <a:lnTo>
                    <a:pt x="4128" y="2756"/>
                  </a:lnTo>
                  <a:lnTo>
                    <a:pt x="4132" y="2746"/>
                  </a:lnTo>
                  <a:lnTo>
                    <a:pt x="4135" y="2739"/>
                  </a:lnTo>
                  <a:lnTo>
                    <a:pt x="4137" y="2730"/>
                  </a:lnTo>
                  <a:lnTo>
                    <a:pt x="4137" y="2730"/>
                  </a:lnTo>
                  <a:lnTo>
                    <a:pt x="4135" y="2728"/>
                  </a:lnTo>
                  <a:lnTo>
                    <a:pt x="4134" y="2727"/>
                  </a:lnTo>
                  <a:lnTo>
                    <a:pt x="4132" y="2725"/>
                  </a:lnTo>
                  <a:lnTo>
                    <a:pt x="4128" y="2721"/>
                  </a:lnTo>
                  <a:lnTo>
                    <a:pt x="4127" y="2720"/>
                  </a:lnTo>
                  <a:lnTo>
                    <a:pt x="4127" y="2720"/>
                  </a:lnTo>
                  <a:lnTo>
                    <a:pt x="4125" y="2714"/>
                  </a:lnTo>
                  <a:lnTo>
                    <a:pt x="4125" y="2709"/>
                  </a:lnTo>
                  <a:lnTo>
                    <a:pt x="4125" y="2706"/>
                  </a:lnTo>
                  <a:lnTo>
                    <a:pt x="4127" y="2702"/>
                  </a:lnTo>
                  <a:lnTo>
                    <a:pt x="4127" y="2699"/>
                  </a:lnTo>
                  <a:lnTo>
                    <a:pt x="4128" y="2695"/>
                  </a:lnTo>
                  <a:lnTo>
                    <a:pt x="4127" y="2693"/>
                  </a:lnTo>
                  <a:lnTo>
                    <a:pt x="4123" y="2690"/>
                  </a:lnTo>
                  <a:lnTo>
                    <a:pt x="4120" y="2688"/>
                  </a:lnTo>
                  <a:lnTo>
                    <a:pt x="4116" y="2685"/>
                  </a:lnTo>
                  <a:lnTo>
                    <a:pt x="4111" y="2683"/>
                  </a:lnTo>
                  <a:lnTo>
                    <a:pt x="4108" y="2681"/>
                  </a:lnTo>
                  <a:lnTo>
                    <a:pt x="4106" y="2681"/>
                  </a:lnTo>
                  <a:lnTo>
                    <a:pt x="4104" y="2681"/>
                  </a:lnTo>
                  <a:lnTo>
                    <a:pt x="4099" y="2685"/>
                  </a:lnTo>
                  <a:lnTo>
                    <a:pt x="4090" y="2692"/>
                  </a:lnTo>
                  <a:lnTo>
                    <a:pt x="4080" y="2699"/>
                  </a:lnTo>
                  <a:lnTo>
                    <a:pt x="4069" y="2706"/>
                  </a:lnTo>
                  <a:lnTo>
                    <a:pt x="4060" y="2713"/>
                  </a:lnTo>
                  <a:lnTo>
                    <a:pt x="4057" y="2716"/>
                  </a:lnTo>
                  <a:lnTo>
                    <a:pt x="4057" y="2735"/>
                  </a:lnTo>
                  <a:lnTo>
                    <a:pt x="4052" y="2742"/>
                  </a:lnTo>
                  <a:lnTo>
                    <a:pt x="4043" y="2753"/>
                  </a:lnTo>
                  <a:lnTo>
                    <a:pt x="4031" y="2765"/>
                  </a:lnTo>
                  <a:lnTo>
                    <a:pt x="4018" y="2777"/>
                  </a:lnTo>
                  <a:lnTo>
                    <a:pt x="4006" y="2784"/>
                  </a:lnTo>
                  <a:lnTo>
                    <a:pt x="3996" y="2788"/>
                  </a:lnTo>
                  <a:lnTo>
                    <a:pt x="3984" y="2798"/>
                  </a:lnTo>
                  <a:lnTo>
                    <a:pt x="3966" y="2803"/>
                  </a:lnTo>
                  <a:lnTo>
                    <a:pt x="3945" y="2805"/>
                  </a:lnTo>
                  <a:lnTo>
                    <a:pt x="3922" y="2805"/>
                  </a:lnTo>
                  <a:lnTo>
                    <a:pt x="3900" y="2803"/>
                  </a:lnTo>
                  <a:lnTo>
                    <a:pt x="3898" y="2802"/>
                  </a:lnTo>
                  <a:lnTo>
                    <a:pt x="3898" y="2796"/>
                  </a:lnTo>
                  <a:lnTo>
                    <a:pt x="3896" y="2791"/>
                  </a:lnTo>
                  <a:lnTo>
                    <a:pt x="3895" y="2788"/>
                  </a:lnTo>
                  <a:lnTo>
                    <a:pt x="3893" y="2784"/>
                  </a:lnTo>
                  <a:lnTo>
                    <a:pt x="3874" y="2784"/>
                  </a:lnTo>
                  <a:lnTo>
                    <a:pt x="3861" y="2765"/>
                  </a:lnTo>
                  <a:lnTo>
                    <a:pt x="3856" y="2763"/>
                  </a:lnTo>
                  <a:lnTo>
                    <a:pt x="3851" y="2761"/>
                  </a:lnTo>
                  <a:lnTo>
                    <a:pt x="3846" y="2760"/>
                  </a:lnTo>
                  <a:lnTo>
                    <a:pt x="3842" y="2758"/>
                  </a:lnTo>
                  <a:lnTo>
                    <a:pt x="3839" y="2754"/>
                  </a:lnTo>
                  <a:lnTo>
                    <a:pt x="3833" y="2742"/>
                  </a:lnTo>
                  <a:lnTo>
                    <a:pt x="3832" y="2730"/>
                  </a:lnTo>
                  <a:lnTo>
                    <a:pt x="3830" y="2723"/>
                  </a:lnTo>
                  <a:lnTo>
                    <a:pt x="3823" y="2716"/>
                  </a:lnTo>
                  <a:lnTo>
                    <a:pt x="3816" y="2707"/>
                  </a:lnTo>
                  <a:lnTo>
                    <a:pt x="3811" y="2711"/>
                  </a:lnTo>
                  <a:lnTo>
                    <a:pt x="3809" y="2713"/>
                  </a:lnTo>
                  <a:lnTo>
                    <a:pt x="3806" y="2713"/>
                  </a:lnTo>
                  <a:lnTo>
                    <a:pt x="3802" y="2716"/>
                  </a:lnTo>
                  <a:lnTo>
                    <a:pt x="3800" y="2720"/>
                  </a:lnTo>
                  <a:lnTo>
                    <a:pt x="3821" y="2741"/>
                  </a:lnTo>
                  <a:lnTo>
                    <a:pt x="3839" y="2765"/>
                  </a:lnTo>
                  <a:lnTo>
                    <a:pt x="3854" y="2793"/>
                  </a:lnTo>
                  <a:lnTo>
                    <a:pt x="3865" y="2793"/>
                  </a:lnTo>
                  <a:lnTo>
                    <a:pt x="3865" y="2835"/>
                  </a:lnTo>
                  <a:lnTo>
                    <a:pt x="3879" y="2835"/>
                  </a:lnTo>
                  <a:lnTo>
                    <a:pt x="3889" y="2840"/>
                  </a:lnTo>
                  <a:lnTo>
                    <a:pt x="3898" y="2849"/>
                  </a:lnTo>
                  <a:lnTo>
                    <a:pt x="3907" y="2857"/>
                  </a:lnTo>
                  <a:lnTo>
                    <a:pt x="3917" y="2864"/>
                  </a:lnTo>
                  <a:lnTo>
                    <a:pt x="3931" y="2870"/>
                  </a:lnTo>
                  <a:lnTo>
                    <a:pt x="3931" y="2884"/>
                  </a:lnTo>
                  <a:lnTo>
                    <a:pt x="3919" y="2884"/>
                  </a:lnTo>
                  <a:lnTo>
                    <a:pt x="3917" y="2891"/>
                  </a:lnTo>
                  <a:lnTo>
                    <a:pt x="3916" y="2896"/>
                  </a:lnTo>
                  <a:lnTo>
                    <a:pt x="3914" y="2899"/>
                  </a:lnTo>
                  <a:lnTo>
                    <a:pt x="3910" y="2903"/>
                  </a:lnTo>
                  <a:lnTo>
                    <a:pt x="3907" y="2906"/>
                  </a:lnTo>
                  <a:lnTo>
                    <a:pt x="3900" y="2908"/>
                  </a:lnTo>
                  <a:lnTo>
                    <a:pt x="3898" y="2903"/>
                  </a:lnTo>
                  <a:lnTo>
                    <a:pt x="3896" y="2901"/>
                  </a:lnTo>
                  <a:lnTo>
                    <a:pt x="3895" y="2898"/>
                  </a:lnTo>
                  <a:lnTo>
                    <a:pt x="3893" y="2894"/>
                  </a:lnTo>
                  <a:lnTo>
                    <a:pt x="3893" y="2889"/>
                  </a:lnTo>
                  <a:lnTo>
                    <a:pt x="3886" y="2889"/>
                  </a:lnTo>
                  <a:lnTo>
                    <a:pt x="3881" y="2891"/>
                  </a:lnTo>
                  <a:lnTo>
                    <a:pt x="3879" y="2892"/>
                  </a:lnTo>
                  <a:lnTo>
                    <a:pt x="3877" y="2894"/>
                  </a:lnTo>
                  <a:lnTo>
                    <a:pt x="3875" y="2896"/>
                  </a:lnTo>
                  <a:lnTo>
                    <a:pt x="3874" y="2898"/>
                  </a:lnTo>
                  <a:lnTo>
                    <a:pt x="3872" y="2901"/>
                  </a:lnTo>
                  <a:lnTo>
                    <a:pt x="3868" y="2905"/>
                  </a:lnTo>
                  <a:lnTo>
                    <a:pt x="3858" y="2908"/>
                  </a:lnTo>
                  <a:lnTo>
                    <a:pt x="3844" y="2910"/>
                  </a:lnTo>
                  <a:lnTo>
                    <a:pt x="3828" y="2910"/>
                  </a:lnTo>
                  <a:lnTo>
                    <a:pt x="3813" y="2912"/>
                  </a:lnTo>
                  <a:lnTo>
                    <a:pt x="3800" y="2915"/>
                  </a:lnTo>
                  <a:lnTo>
                    <a:pt x="3792" y="2922"/>
                  </a:lnTo>
                  <a:lnTo>
                    <a:pt x="3786" y="2933"/>
                  </a:lnTo>
                  <a:lnTo>
                    <a:pt x="3779" y="2941"/>
                  </a:lnTo>
                  <a:lnTo>
                    <a:pt x="3772" y="2950"/>
                  </a:lnTo>
                  <a:lnTo>
                    <a:pt x="3765" y="2950"/>
                  </a:lnTo>
                  <a:lnTo>
                    <a:pt x="3764" y="2946"/>
                  </a:lnTo>
                  <a:lnTo>
                    <a:pt x="3764" y="2943"/>
                  </a:lnTo>
                  <a:lnTo>
                    <a:pt x="3762" y="2941"/>
                  </a:lnTo>
                  <a:lnTo>
                    <a:pt x="3762" y="2941"/>
                  </a:lnTo>
                  <a:lnTo>
                    <a:pt x="3760" y="2941"/>
                  </a:lnTo>
                  <a:lnTo>
                    <a:pt x="3758" y="2940"/>
                  </a:lnTo>
                  <a:lnTo>
                    <a:pt x="3753" y="2938"/>
                  </a:lnTo>
                  <a:lnTo>
                    <a:pt x="3741" y="2957"/>
                  </a:lnTo>
                  <a:lnTo>
                    <a:pt x="3727" y="2966"/>
                  </a:lnTo>
                  <a:lnTo>
                    <a:pt x="3711" y="2973"/>
                  </a:lnTo>
                  <a:lnTo>
                    <a:pt x="3692" y="2978"/>
                  </a:lnTo>
                  <a:lnTo>
                    <a:pt x="3669" y="2985"/>
                  </a:lnTo>
                  <a:lnTo>
                    <a:pt x="3661" y="2990"/>
                  </a:lnTo>
                  <a:lnTo>
                    <a:pt x="3655" y="2995"/>
                  </a:lnTo>
                  <a:lnTo>
                    <a:pt x="3648" y="3002"/>
                  </a:lnTo>
                  <a:lnTo>
                    <a:pt x="3640" y="3008"/>
                  </a:lnTo>
                  <a:lnTo>
                    <a:pt x="3628" y="3011"/>
                  </a:lnTo>
                  <a:lnTo>
                    <a:pt x="3628" y="3027"/>
                  </a:lnTo>
                  <a:lnTo>
                    <a:pt x="3622" y="3030"/>
                  </a:lnTo>
                  <a:lnTo>
                    <a:pt x="3619" y="3036"/>
                  </a:lnTo>
                  <a:lnTo>
                    <a:pt x="3615" y="3041"/>
                  </a:lnTo>
                  <a:lnTo>
                    <a:pt x="3612" y="3046"/>
                  </a:lnTo>
                  <a:lnTo>
                    <a:pt x="3608" y="3049"/>
                  </a:lnTo>
                  <a:lnTo>
                    <a:pt x="3589" y="3060"/>
                  </a:lnTo>
                  <a:lnTo>
                    <a:pt x="3568" y="3065"/>
                  </a:lnTo>
                  <a:lnTo>
                    <a:pt x="3545" y="3067"/>
                  </a:lnTo>
                  <a:lnTo>
                    <a:pt x="3521" y="3065"/>
                  </a:lnTo>
                  <a:lnTo>
                    <a:pt x="3497" y="3065"/>
                  </a:lnTo>
                  <a:lnTo>
                    <a:pt x="3488" y="3079"/>
                  </a:lnTo>
                  <a:lnTo>
                    <a:pt x="3476" y="3091"/>
                  </a:lnTo>
                  <a:lnTo>
                    <a:pt x="3462" y="3104"/>
                  </a:lnTo>
                  <a:lnTo>
                    <a:pt x="3451" y="3116"/>
                  </a:lnTo>
                  <a:lnTo>
                    <a:pt x="3434" y="3114"/>
                  </a:lnTo>
                  <a:lnTo>
                    <a:pt x="3423" y="3112"/>
                  </a:lnTo>
                  <a:lnTo>
                    <a:pt x="3413" y="3112"/>
                  </a:lnTo>
                  <a:lnTo>
                    <a:pt x="3401" y="3111"/>
                  </a:lnTo>
                  <a:lnTo>
                    <a:pt x="3402" y="3121"/>
                  </a:lnTo>
                  <a:lnTo>
                    <a:pt x="3406" y="3133"/>
                  </a:lnTo>
                  <a:lnTo>
                    <a:pt x="3411" y="3147"/>
                  </a:lnTo>
                  <a:lnTo>
                    <a:pt x="3415" y="3158"/>
                  </a:lnTo>
                  <a:lnTo>
                    <a:pt x="3416" y="3161"/>
                  </a:lnTo>
                  <a:lnTo>
                    <a:pt x="3404" y="3165"/>
                  </a:lnTo>
                  <a:lnTo>
                    <a:pt x="3397" y="3207"/>
                  </a:lnTo>
                  <a:lnTo>
                    <a:pt x="3378" y="3207"/>
                  </a:lnTo>
                  <a:lnTo>
                    <a:pt x="3378" y="3196"/>
                  </a:lnTo>
                  <a:lnTo>
                    <a:pt x="3366" y="3191"/>
                  </a:lnTo>
                  <a:lnTo>
                    <a:pt x="3360" y="3180"/>
                  </a:lnTo>
                  <a:lnTo>
                    <a:pt x="3359" y="3165"/>
                  </a:lnTo>
                  <a:lnTo>
                    <a:pt x="3366" y="3154"/>
                  </a:lnTo>
                  <a:lnTo>
                    <a:pt x="3371" y="3144"/>
                  </a:lnTo>
                  <a:lnTo>
                    <a:pt x="3374" y="3126"/>
                  </a:lnTo>
                  <a:lnTo>
                    <a:pt x="3369" y="3125"/>
                  </a:lnTo>
                  <a:lnTo>
                    <a:pt x="3367" y="3123"/>
                  </a:lnTo>
                  <a:lnTo>
                    <a:pt x="3364" y="3121"/>
                  </a:lnTo>
                  <a:lnTo>
                    <a:pt x="3360" y="3119"/>
                  </a:lnTo>
                  <a:lnTo>
                    <a:pt x="3355" y="3119"/>
                  </a:lnTo>
                  <a:lnTo>
                    <a:pt x="3352" y="3119"/>
                  </a:lnTo>
                  <a:lnTo>
                    <a:pt x="3352" y="3121"/>
                  </a:lnTo>
                  <a:lnTo>
                    <a:pt x="3350" y="3121"/>
                  </a:lnTo>
                  <a:lnTo>
                    <a:pt x="3346" y="3121"/>
                  </a:lnTo>
                  <a:lnTo>
                    <a:pt x="3343" y="3123"/>
                  </a:lnTo>
                  <a:lnTo>
                    <a:pt x="3334" y="3142"/>
                  </a:lnTo>
                  <a:lnTo>
                    <a:pt x="3324" y="3161"/>
                  </a:lnTo>
                  <a:lnTo>
                    <a:pt x="3313" y="3158"/>
                  </a:lnTo>
                  <a:lnTo>
                    <a:pt x="3299" y="3154"/>
                  </a:lnTo>
                  <a:lnTo>
                    <a:pt x="3284" y="3152"/>
                  </a:lnTo>
                  <a:lnTo>
                    <a:pt x="3270" y="3152"/>
                  </a:lnTo>
                  <a:lnTo>
                    <a:pt x="3259" y="3158"/>
                  </a:lnTo>
                  <a:lnTo>
                    <a:pt x="3245" y="3175"/>
                  </a:lnTo>
                  <a:lnTo>
                    <a:pt x="3231" y="3194"/>
                  </a:lnTo>
                  <a:lnTo>
                    <a:pt x="3217" y="3212"/>
                  </a:lnTo>
                  <a:lnTo>
                    <a:pt x="3202" y="3228"/>
                  </a:lnTo>
                  <a:lnTo>
                    <a:pt x="3184" y="3240"/>
                  </a:lnTo>
                  <a:lnTo>
                    <a:pt x="3165" y="3248"/>
                  </a:lnTo>
                  <a:lnTo>
                    <a:pt x="3144" y="3252"/>
                  </a:lnTo>
                  <a:lnTo>
                    <a:pt x="3118" y="3248"/>
                  </a:lnTo>
                  <a:lnTo>
                    <a:pt x="3090" y="3238"/>
                  </a:lnTo>
                  <a:lnTo>
                    <a:pt x="3090" y="3226"/>
                  </a:lnTo>
                  <a:lnTo>
                    <a:pt x="3071" y="3224"/>
                  </a:lnTo>
                  <a:lnTo>
                    <a:pt x="3055" y="3219"/>
                  </a:lnTo>
                  <a:lnTo>
                    <a:pt x="3041" y="3215"/>
                  </a:lnTo>
                  <a:lnTo>
                    <a:pt x="3029" y="3210"/>
                  </a:lnTo>
                  <a:lnTo>
                    <a:pt x="3017" y="3212"/>
                  </a:lnTo>
                  <a:lnTo>
                    <a:pt x="3003" y="3217"/>
                  </a:lnTo>
                  <a:lnTo>
                    <a:pt x="2985" y="3219"/>
                  </a:lnTo>
                  <a:lnTo>
                    <a:pt x="2983" y="3233"/>
                  </a:lnTo>
                  <a:lnTo>
                    <a:pt x="2983" y="3250"/>
                  </a:lnTo>
                  <a:lnTo>
                    <a:pt x="2982" y="3268"/>
                  </a:lnTo>
                  <a:lnTo>
                    <a:pt x="2978" y="3280"/>
                  </a:lnTo>
                  <a:lnTo>
                    <a:pt x="2975" y="3282"/>
                  </a:lnTo>
                  <a:lnTo>
                    <a:pt x="2971" y="3283"/>
                  </a:lnTo>
                  <a:lnTo>
                    <a:pt x="2966" y="3283"/>
                  </a:lnTo>
                  <a:lnTo>
                    <a:pt x="2959" y="3283"/>
                  </a:lnTo>
                  <a:lnTo>
                    <a:pt x="2956" y="3285"/>
                  </a:lnTo>
                  <a:lnTo>
                    <a:pt x="2954" y="3287"/>
                  </a:lnTo>
                  <a:lnTo>
                    <a:pt x="2949" y="3287"/>
                  </a:lnTo>
                  <a:lnTo>
                    <a:pt x="2943" y="3289"/>
                  </a:lnTo>
                  <a:lnTo>
                    <a:pt x="2943" y="3292"/>
                  </a:lnTo>
                  <a:lnTo>
                    <a:pt x="2942" y="3294"/>
                  </a:lnTo>
                  <a:lnTo>
                    <a:pt x="2942" y="3296"/>
                  </a:lnTo>
                  <a:lnTo>
                    <a:pt x="2942" y="3296"/>
                  </a:lnTo>
                  <a:lnTo>
                    <a:pt x="2942" y="3297"/>
                  </a:lnTo>
                  <a:lnTo>
                    <a:pt x="2940" y="3297"/>
                  </a:lnTo>
                  <a:lnTo>
                    <a:pt x="2936" y="3299"/>
                  </a:lnTo>
                  <a:lnTo>
                    <a:pt x="2928" y="3297"/>
                  </a:lnTo>
                  <a:lnTo>
                    <a:pt x="2914" y="3299"/>
                  </a:lnTo>
                  <a:lnTo>
                    <a:pt x="2898" y="3299"/>
                  </a:lnTo>
                  <a:lnTo>
                    <a:pt x="2893" y="3289"/>
                  </a:lnTo>
                  <a:lnTo>
                    <a:pt x="2886" y="3278"/>
                  </a:lnTo>
                  <a:lnTo>
                    <a:pt x="2879" y="3269"/>
                  </a:lnTo>
                  <a:lnTo>
                    <a:pt x="2870" y="3264"/>
                  </a:lnTo>
                  <a:lnTo>
                    <a:pt x="2856" y="3261"/>
                  </a:lnTo>
                  <a:lnTo>
                    <a:pt x="2853" y="3264"/>
                  </a:lnTo>
                  <a:lnTo>
                    <a:pt x="2849" y="3268"/>
                  </a:lnTo>
                  <a:lnTo>
                    <a:pt x="2846" y="3271"/>
                  </a:lnTo>
                  <a:lnTo>
                    <a:pt x="2842" y="3273"/>
                  </a:lnTo>
                  <a:lnTo>
                    <a:pt x="2840" y="3276"/>
                  </a:lnTo>
                  <a:lnTo>
                    <a:pt x="2839" y="3282"/>
                  </a:lnTo>
                  <a:lnTo>
                    <a:pt x="2837" y="3289"/>
                  </a:lnTo>
                  <a:lnTo>
                    <a:pt x="2802" y="3283"/>
                  </a:lnTo>
                  <a:lnTo>
                    <a:pt x="2802" y="3273"/>
                  </a:lnTo>
                  <a:lnTo>
                    <a:pt x="2819" y="3264"/>
                  </a:lnTo>
                  <a:lnTo>
                    <a:pt x="2832" y="3254"/>
                  </a:lnTo>
                  <a:lnTo>
                    <a:pt x="2828" y="3252"/>
                  </a:lnTo>
                  <a:lnTo>
                    <a:pt x="2823" y="3250"/>
                  </a:lnTo>
                  <a:lnTo>
                    <a:pt x="2816" y="3250"/>
                  </a:lnTo>
                  <a:lnTo>
                    <a:pt x="2809" y="3250"/>
                  </a:lnTo>
                  <a:lnTo>
                    <a:pt x="2797" y="3257"/>
                  </a:lnTo>
                  <a:lnTo>
                    <a:pt x="2784" y="3261"/>
                  </a:lnTo>
                  <a:lnTo>
                    <a:pt x="2769" y="3262"/>
                  </a:lnTo>
                  <a:lnTo>
                    <a:pt x="2755" y="3268"/>
                  </a:lnTo>
                  <a:lnTo>
                    <a:pt x="2760" y="3269"/>
                  </a:lnTo>
                  <a:lnTo>
                    <a:pt x="2764" y="3271"/>
                  </a:lnTo>
                  <a:lnTo>
                    <a:pt x="2765" y="3273"/>
                  </a:lnTo>
                  <a:lnTo>
                    <a:pt x="2767" y="3276"/>
                  </a:lnTo>
                  <a:lnTo>
                    <a:pt x="2769" y="3278"/>
                  </a:lnTo>
                  <a:lnTo>
                    <a:pt x="2770" y="3283"/>
                  </a:lnTo>
                  <a:lnTo>
                    <a:pt x="2767" y="3283"/>
                  </a:lnTo>
                  <a:lnTo>
                    <a:pt x="2751" y="3292"/>
                  </a:lnTo>
                  <a:lnTo>
                    <a:pt x="2732" y="3296"/>
                  </a:lnTo>
                  <a:lnTo>
                    <a:pt x="2732" y="3285"/>
                  </a:lnTo>
                  <a:lnTo>
                    <a:pt x="2732" y="3278"/>
                  </a:lnTo>
                  <a:lnTo>
                    <a:pt x="2730" y="3271"/>
                  </a:lnTo>
                  <a:lnTo>
                    <a:pt x="2729" y="3261"/>
                  </a:lnTo>
                  <a:lnTo>
                    <a:pt x="2732" y="3261"/>
                  </a:lnTo>
                  <a:lnTo>
                    <a:pt x="2732" y="3257"/>
                  </a:lnTo>
                  <a:lnTo>
                    <a:pt x="2737" y="3259"/>
                  </a:lnTo>
                  <a:lnTo>
                    <a:pt x="2741" y="3261"/>
                  </a:lnTo>
                  <a:lnTo>
                    <a:pt x="2744" y="3261"/>
                  </a:lnTo>
                  <a:lnTo>
                    <a:pt x="2746" y="3262"/>
                  </a:lnTo>
                  <a:lnTo>
                    <a:pt x="2751" y="3264"/>
                  </a:lnTo>
                  <a:lnTo>
                    <a:pt x="2757" y="3254"/>
                  </a:lnTo>
                  <a:lnTo>
                    <a:pt x="2764" y="3248"/>
                  </a:lnTo>
                  <a:lnTo>
                    <a:pt x="2770" y="3243"/>
                  </a:lnTo>
                  <a:lnTo>
                    <a:pt x="2779" y="3234"/>
                  </a:lnTo>
                  <a:lnTo>
                    <a:pt x="2767" y="3234"/>
                  </a:lnTo>
                  <a:lnTo>
                    <a:pt x="2755" y="3233"/>
                  </a:lnTo>
                  <a:lnTo>
                    <a:pt x="2746" y="3228"/>
                  </a:lnTo>
                  <a:lnTo>
                    <a:pt x="2741" y="3222"/>
                  </a:lnTo>
                  <a:lnTo>
                    <a:pt x="2734" y="3210"/>
                  </a:lnTo>
                  <a:lnTo>
                    <a:pt x="2732" y="3194"/>
                  </a:lnTo>
                  <a:lnTo>
                    <a:pt x="2732" y="3177"/>
                  </a:lnTo>
                  <a:lnTo>
                    <a:pt x="2715" y="3173"/>
                  </a:lnTo>
                  <a:lnTo>
                    <a:pt x="2701" y="3168"/>
                  </a:lnTo>
                  <a:lnTo>
                    <a:pt x="2690" y="3165"/>
                  </a:lnTo>
                  <a:lnTo>
                    <a:pt x="2685" y="3165"/>
                  </a:lnTo>
                  <a:lnTo>
                    <a:pt x="2676" y="3166"/>
                  </a:lnTo>
                  <a:lnTo>
                    <a:pt x="2664" y="3168"/>
                  </a:lnTo>
                  <a:lnTo>
                    <a:pt x="2652" y="3168"/>
                  </a:lnTo>
                  <a:lnTo>
                    <a:pt x="2654" y="3156"/>
                  </a:lnTo>
                  <a:lnTo>
                    <a:pt x="2654" y="3149"/>
                  </a:lnTo>
                  <a:lnTo>
                    <a:pt x="2654" y="3144"/>
                  </a:lnTo>
                  <a:lnTo>
                    <a:pt x="2654" y="3137"/>
                  </a:lnTo>
                  <a:lnTo>
                    <a:pt x="2652" y="3123"/>
                  </a:lnTo>
                  <a:lnTo>
                    <a:pt x="2664" y="3128"/>
                  </a:lnTo>
                  <a:lnTo>
                    <a:pt x="2674" y="3135"/>
                  </a:lnTo>
                  <a:lnTo>
                    <a:pt x="2683" y="3140"/>
                  </a:lnTo>
                  <a:lnTo>
                    <a:pt x="2694" y="3138"/>
                  </a:lnTo>
                  <a:lnTo>
                    <a:pt x="2688" y="3137"/>
                  </a:lnTo>
                  <a:lnTo>
                    <a:pt x="2685" y="3135"/>
                  </a:lnTo>
                  <a:lnTo>
                    <a:pt x="2683" y="3133"/>
                  </a:lnTo>
                  <a:lnTo>
                    <a:pt x="2680" y="3132"/>
                  </a:lnTo>
                  <a:lnTo>
                    <a:pt x="2674" y="3130"/>
                  </a:lnTo>
                  <a:lnTo>
                    <a:pt x="2674" y="3107"/>
                  </a:lnTo>
                  <a:lnTo>
                    <a:pt x="2687" y="3107"/>
                  </a:lnTo>
                  <a:lnTo>
                    <a:pt x="2687" y="3097"/>
                  </a:lnTo>
                  <a:lnTo>
                    <a:pt x="2683" y="3095"/>
                  </a:lnTo>
                  <a:lnTo>
                    <a:pt x="2680" y="3095"/>
                  </a:lnTo>
                  <a:lnTo>
                    <a:pt x="2678" y="3095"/>
                  </a:lnTo>
                  <a:lnTo>
                    <a:pt x="2676" y="3093"/>
                  </a:lnTo>
                  <a:lnTo>
                    <a:pt x="2674" y="3091"/>
                  </a:lnTo>
                  <a:lnTo>
                    <a:pt x="2666" y="3081"/>
                  </a:lnTo>
                  <a:lnTo>
                    <a:pt x="2659" y="3069"/>
                  </a:lnTo>
                  <a:lnTo>
                    <a:pt x="2655" y="3053"/>
                  </a:lnTo>
                  <a:lnTo>
                    <a:pt x="2659" y="3049"/>
                  </a:lnTo>
                  <a:lnTo>
                    <a:pt x="2661" y="3048"/>
                  </a:lnTo>
                  <a:lnTo>
                    <a:pt x="2662" y="3044"/>
                  </a:lnTo>
                  <a:lnTo>
                    <a:pt x="2662" y="3041"/>
                  </a:lnTo>
                  <a:lnTo>
                    <a:pt x="2664" y="3034"/>
                  </a:lnTo>
                  <a:lnTo>
                    <a:pt x="2655" y="3034"/>
                  </a:lnTo>
                  <a:lnTo>
                    <a:pt x="2643" y="3044"/>
                  </a:lnTo>
                  <a:lnTo>
                    <a:pt x="2629" y="3051"/>
                  </a:lnTo>
                  <a:lnTo>
                    <a:pt x="2610" y="3056"/>
                  </a:lnTo>
                  <a:lnTo>
                    <a:pt x="2610" y="3039"/>
                  </a:lnTo>
                  <a:lnTo>
                    <a:pt x="2603" y="3022"/>
                  </a:lnTo>
                  <a:lnTo>
                    <a:pt x="2603" y="3008"/>
                  </a:lnTo>
                  <a:lnTo>
                    <a:pt x="2608" y="2995"/>
                  </a:lnTo>
                  <a:lnTo>
                    <a:pt x="2615" y="2983"/>
                  </a:lnTo>
                  <a:lnTo>
                    <a:pt x="2620" y="2973"/>
                  </a:lnTo>
                  <a:lnTo>
                    <a:pt x="2617" y="2973"/>
                  </a:lnTo>
                  <a:lnTo>
                    <a:pt x="2613" y="2976"/>
                  </a:lnTo>
                  <a:lnTo>
                    <a:pt x="2610" y="2980"/>
                  </a:lnTo>
                  <a:lnTo>
                    <a:pt x="2606" y="2981"/>
                  </a:lnTo>
                  <a:lnTo>
                    <a:pt x="2601" y="2983"/>
                  </a:lnTo>
                  <a:lnTo>
                    <a:pt x="2594" y="2985"/>
                  </a:lnTo>
                  <a:lnTo>
                    <a:pt x="2594" y="2981"/>
                  </a:lnTo>
                  <a:lnTo>
                    <a:pt x="2596" y="2980"/>
                  </a:lnTo>
                  <a:lnTo>
                    <a:pt x="2596" y="2978"/>
                  </a:lnTo>
                  <a:lnTo>
                    <a:pt x="2596" y="2978"/>
                  </a:lnTo>
                  <a:lnTo>
                    <a:pt x="2598" y="2976"/>
                  </a:lnTo>
                  <a:lnTo>
                    <a:pt x="2598" y="2973"/>
                  </a:lnTo>
                  <a:lnTo>
                    <a:pt x="2617" y="2960"/>
                  </a:lnTo>
                  <a:lnTo>
                    <a:pt x="2633" y="2941"/>
                  </a:lnTo>
                  <a:lnTo>
                    <a:pt x="2629" y="2941"/>
                  </a:lnTo>
                  <a:lnTo>
                    <a:pt x="2629" y="2938"/>
                  </a:lnTo>
                  <a:lnTo>
                    <a:pt x="2619" y="2945"/>
                  </a:lnTo>
                  <a:lnTo>
                    <a:pt x="2608" y="2950"/>
                  </a:lnTo>
                  <a:lnTo>
                    <a:pt x="2596" y="2952"/>
                  </a:lnTo>
                  <a:lnTo>
                    <a:pt x="2578" y="2953"/>
                  </a:lnTo>
                  <a:lnTo>
                    <a:pt x="2575" y="2941"/>
                  </a:lnTo>
                  <a:lnTo>
                    <a:pt x="2580" y="2941"/>
                  </a:lnTo>
                  <a:lnTo>
                    <a:pt x="2584" y="2941"/>
                  </a:lnTo>
                  <a:lnTo>
                    <a:pt x="2587" y="2940"/>
                  </a:lnTo>
                  <a:lnTo>
                    <a:pt x="2591" y="2938"/>
                  </a:lnTo>
                  <a:lnTo>
                    <a:pt x="2580" y="2938"/>
                  </a:lnTo>
                  <a:lnTo>
                    <a:pt x="2565" y="2938"/>
                  </a:lnTo>
                  <a:lnTo>
                    <a:pt x="2544" y="2936"/>
                  </a:lnTo>
                  <a:lnTo>
                    <a:pt x="2523" y="2934"/>
                  </a:lnTo>
                  <a:lnTo>
                    <a:pt x="2509" y="2934"/>
                  </a:lnTo>
                  <a:lnTo>
                    <a:pt x="2502" y="2934"/>
                  </a:lnTo>
                  <a:lnTo>
                    <a:pt x="2502" y="2936"/>
                  </a:lnTo>
                  <a:lnTo>
                    <a:pt x="2500" y="2940"/>
                  </a:lnTo>
                  <a:lnTo>
                    <a:pt x="2498" y="2945"/>
                  </a:lnTo>
                  <a:lnTo>
                    <a:pt x="2496" y="2948"/>
                  </a:lnTo>
                  <a:lnTo>
                    <a:pt x="2495" y="2950"/>
                  </a:lnTo>
                  <a:lnTo>
                    <a:pt x="2456" y="2950"/>
                  </a:lnTo>
                  <a:lnTo>
                    <a:pt x="2451" y="2955"/>
                  </a:lnTo>
                  <a:lnTo>
                    <a:pt x="2449" y="2959"/>
                  </a:lnTo>
                  <a:lnTo>
                    <a:pt x="2448" y="2964"/>
                  </a:lnTo>
                  <a:lnTo>
                    <a:pt x="2446" y="2967"/>
                  </a:lnTo>
                  <a:lnTo>
                    <a:pt x="2439" y="2971"/>
                  </a:lnTo>
                  <a:lnTo>
                    <a:pt x="2425" y="2973"/>
                  </a:lnTo>
                  <a:lnTo>
                    <a:pt x="2428" y="2992"/>
                  </a:lnTo>
                  <a:lnTo>
                    <a:pt x="2434" y="2994"/>
                  </a:lnTo>
                  <a:lnTo>
                    <a:pt x="2439" y="2995"/>
                  </a:lnTo>
                  <a:lnTo>
                    <a:pt x="2442" y="2995"/>
                  </a:lnTo>
                  <a:lnTo>
                    <a:pt x="2446" y="2997"/>
                  </a:lnTo>
                  <a:lnTo>
                    <a:pt x="2449" y="2997"/>
                  </a:lnTo>
                  <a:lnTo>
                    <a:pt x="2451" y="3001"/>
                  </a:lnTo>
                  <a:lnTo>
                    <a:pt x="2453" y="3004"/>
                  </a:lnTo>
                  <a:lnTo>
                    <a:pt x="2455" y="3008"/>
                  </a:lnTo>
                  <a:lnTo>
                    <a:pt x="2456" y="3015"/>
                  </a:lnTo>
                  <a:lnTo>
                    <a:pt x="2448" y="3015"/>
                  </a:lnTo>
                  <a:lnTo>
                    <a:pt x="2444" y="3013"/>
                  </a:lnTo>
                  <a:lnTo>
                    <a:pt x="2442" y="3011"/>
                  </a:lnTo>
                  <a:lnTo>
                    <a:pt x="2439" y="3009"/>
                  </a:lnTo>
                  <a:lnTo>
                    <a:pt x="2434" y="3008"/>
                  </a:lnTo>
                  <a:lnTo>
                    <a:pt x="2434" y="3023"/>
                  </a:lnTo>
                  <a:lnTo>
                    <a:pt x="2437" y="3023"/>
                  </a:lnTo>
                  <a:lnTo>
                    <a:pt x="2437" y="3027"/>
                  </a:lnTo>
                  <a:lnTo>
                    <a:pt x="2448" y="3027"/>
                  </a:lnTo>
                  <a:lnTo>
                    <a:pt x="2448" y="3032"/>
                  </a:lnTo>
                  <a:lnTo>
                    <a:pt x="2448" y="3036"/>
                  </a:lnTo>
                  <a:lnTo>
                    <a:pt x="2446" y="3039"/>
                  </a:lnTo>
                  <a:lnTo>
                    <a:pt x="2444" y="3042"/>
                  </a:lnTo>
                  <a:lnTo>
                    <a:pt x="2437" y="3042"/>
                  </a:lnTo>
                  <a:lnTo>
                    <a:pt x="2430" y="3030"/>
                  </a:lnTo>
                  <a:lnTo>
                    <a:pt x="2423" y="3027"/>
                  </a:lnTo>
                  <a:lnTo>
                    <a:pt x="2414" y="3027"/>
                  </a:lnTo>
                  <a:lnTo>
                    <a:pt x="2406" y="3029"/>
                  </a:lnTo>
                  <a:lnTo>
                    <a:pt x="2395" y="3030"/>
                  </a:lnTo>
                  <a:lnTo>
                    <a:pt x="2383" y="3030"/>
                  </a:lnTo>
                  <a:lnTo>
                    <a:pt x="2380" y="3029"/>
                  </a:lnTo>
                  <a:lnTo>
                    <a:pt x="2374" y="3027"/>
                  </a:lnTo>
                  <a:lnTo>
                    <a:pt x="2369" y="3025"/>
                  </a:lnTo>
                  <a:lnTo>
                    <a:pt x="2364" y="3023"/>
                  </a:lnTo>
                  <a:lnTo>
                    <a:pt x="2362" y="3018"/>
                  </a:lnTo>
                  <a:lnTo>
                    <a:pt x="2362" y="3015"/>
                  </a:lnTo>
                  <a:lnTo>
                    <a:pt x="2362" y="3013"/>
                  </a:lnTo>
                  <a:lnTo>
                    <a:pt x="2362" y="3009"/>
                  </a:lnTo>
                  <a:lnTo>
                    <a:pt x="2360" y="3004"/>
                  </a:lnTo>
                  <a:lnTo>
                    <a:pt x="2345" y="3011"/>
                  </a:lnTo>
                  <a:lnTo>
                    <a:pt x="2348" y="3030"/>
                  </a:lnTo>
                  <a:lnTo>
                    <a:pt x="2348" y="3053"/>
                  </a:lnTo>
                  <a:lnTo>
                    <a:pt x="2359" y="3058"/>
                  </a:lnTo>
                  <a:lnTo>
                    <a:pt x="2371" y="3067"/>
                  </a:lnTo>
                  <a:lnTo>
                    <a:pt x="2383" y="3079"/>
                  </a:lnTo>
                  <a:lnTo>
                    <a:pt x="2395" y="3093"/>
                  </a:lnTo>
                  <a:lnTo>
                    <a:pt x="2406" y="3107"/>
                  </a:lnTo>
                  <a:lnTo>
                    <a:pt x="2409" y="3119"/>
                  </a:lnTo>
                  <a:lnTo>
                    <a:pt x="2404" y="3119"/>
                  </a:lnTo>
                  <a:lnTo>
                    <a:pt x="2397" y="3119"/>
                  </a:lnTo>
                  <a:lnTo>
                    <a:pt x="2393" y="3121"/>
                  </a:lnTo>
                  <a:lnTo>
                    <a:pt x="2388" y="3121"/>
                  </a:lnTo>
                  <a:lnTo>
                    <a:pt x="2383" y="3123"/>
                  </a:lnTo>
                  <a:lnTo>
                    <a:pt x="2383" y="3126"/>
                  </a:lnTo>
                  <a:lnTo>
                    <a:pt x="2386" y="3126"/>
                  </a:lnTo>
                  <a:lnTo>
                    <a:pt x="2400" y="3137"/>
                  </a:lnTo>
                  <a:lnTo>
                    <a:pt x="2416" y="3144"/>
                  </a:lnTo>
                  <a:lnTo>
                    <a:pt x="2430" y="3147"/>
                  </a:lnTo>
                  <a:lnTo>
                    <a:pt x="2446" y="3149"/>
                  </a:lnTo>
                  <a:lnTo>
                    <a:pt x="2460" y="3152"/>
                  </a:lnTo>
                  <a:lnTo>
                    <a:pt x="2474" y="3156"/>
                  </a:lnTo>
                  <a:lnTo>
                    <a:pt x="2486" y="3165"/>
                  </a:lnTo>
                  <a:lnTo>
                    <a:pt x="2495" y="3179"/>
                  </a:lnTo>
                  <a:lnTo>
                    <a:pt x="2502" y="3200"/>
                  </a:lnTo>
                  <a:lnTo>
                    <a:pt x="2496" y="3200"/>
                  </a:lnTo>
                  <a:lnTo>
                    <a:pt x="2491" y="3200"/>
                  </a:lnTo>
                  <a:lnTo>
                    <a:pt x="2486" y="3201"/>
                  </a:lnTo>
                  <a:lnTo>
                    <a:pt x="2482" y="3203"/>
                  </a:lnTo>
                  <a:lnTo>
                    <a:pt x="2491" y="3214"/>
                  </a:lnTo>
                  <a:lnTo>
                    <a:pt x="2496" y="3228"/>
                  </a:lnTo>
                  <a:lnTo>
                    <a:pt x="2500" y="3241"/>
                  </a:lnTo>
                  <a:lnTo>
                    <a:pt x="2502" y="3257"/>
                  </a:lnTo>
                  <a:lnTo>
                    <a:pt x="2498" y="3257"/>
                  </a:lnTo>
                  <a:lnTo>
                    <a:pt x="2486" y="3247"/>
                  </a:lnTo>
                  <a:lnTo>
                    <a:pt x="2469" y="3236"/>
                  </a:lnTo>
                  <a:lnTo>
                    <a:pt x="2453" y="3231"/>
                  </a:lnTo>
                  <a:lnTo>
                    <a:pt x="2442" y="3236"/>
                  </a:lnTo>
                  <a:lnTo>
                    <a:pt x="2428" y="3240"/>
                  </a:lnTo>
                  <a:lnTo>
                    <a:pt x="2418" y="3245"/>
                  </a:lnTo>
                  <a:lnTo>
                    <a:pt x="2425" y="3245"/>
                  </a:lnTo>
                  <a:lnTo>
                    <a:pt x="2432" y="3247"/>
                  </a:lnTo>
                  <a:lnTo>
                    <a:pt x="2435" y="3248"/>
                  </a:lnTo>
                  <a:lnTo>
                    <a:pt x="2439" y="3250"/>
                  </a:lnTo>
                  <a:lnTo>
                    <a:pt x="2441" y="3254"/>
                  </a:lnTo>
                  <a:lnTo>
                    <a:pt x="2441" y="3261"/>
                  </a:lnTo>
                  <a:lnTo>
                    <a:pt x="2441" y="3268"/>
                  </a:lnTo>
                  <a:lnTo>
                    <a:pt x="2449" y="3269"/>
                  </a:lnTo>
                  <a:lnTo>
                    <a:pt x="2455" y="3271"/>
                  </a:lnTo>
                  <a:lnTo>
                    <a:pt x="2462" y="3273"/>
                  </a:lnTo>
                  <a:lnTo>
                    <a:pt x="2467" y="3276"/>
                  </a:lnTo>
                  <a:lnTo>
                    <a:pt x="2455" y="3290"/>
                  </a:lnTo>
                  <a:lnTo>
                    <a:pt x="2437" y="3299"/>
                  </a:lnTo>
                  <a:lnTo>
                    <a:pt x="2434" y="3292"/>
                  </a:lnTo>
                  <a:lnTo>
                    <a:pt x="2430" y="3289"/>
                  </a:lnTo>
                  <a:lnTo>
                    <a:pt x="2425" y="3285"/>
                  </a:lnTo>
                  <a:lnTo>
                    <a:pt x="2420" y="3283"/>
                  </a:lnTo>
                  <a:lnTo>
                    <a:pt x="2414" y="3280"/>
                  </a:lnTo>
                  <a:lnTo>
                    <a:pt x="2414" y="3292"/>
                  </a:lnTo>
                  <a:lnTo>
                    <a:pt x="2420" y="3301"/>
                  </a:lnTo>
                  <a:lnTo>
                    <a:pt x="2428" y="3313"/>
                  </a:lnTo>
                  <a:lnTo>
                    <a:pt x="2437" y="3329"/>
                  </a:lnTo>
                  <a:lnTo>
                    <a:pt x="2442" y="3344"/>
                  </a:lnTo>
                  <a:lnTo>
                    <a:pt x="2446" y="3358"/>
                  </a:lnTo>
                  <a:lnTo>
                    <a:pt x="2444" y="3369"/>
                  </a:lnTo>
                  <a:lnTo>
                    <a:pt x="2442" y="3369"/>
                  </a:lnTo>
                  <a:lnTo>
                    <a:pt x="2442" y="3371"/>
                  </a:lnTo>
                  <a:lnTo>
                    <a:pt x="2441" y="3371"/>
                  </a:lnTo>
                  <a:lnTo>
                    <a:pt x="2441" y="3371"/>
                  </a:lnTo>
                  <a:lnTo>
                    <a:pt x="2437" y="3372"/>
                  </a:lnTo>
                  <a:lnTo>
                    <a:pt x="2434" y="3367"/>
                  </a:lnTo>
                  <a:lnTo>
                    <a:pt x="2430" y="3362"/>
                  </a:lnTo>
                  <a:lnTo>
                    <a:pt x="2427" y="3358"/>
                  </a:lnTo>
                  <a:lnTo>
                    <a:pt x="2421" y="3355"/>
                  </a:lnTo>
                  <a:lnTo>
                    <a:pt x="2414" y="3353"/>
                  </a:lnTo>
                  <a:lnTo>
                    <a:pt x="2414" y="3357"/>
                  </a:lnTo>
                  <a:lnTo>
                    <a:pt x="2409" y="3357"/>
                  </a:lnTo>
                  <a:lnTo>
                    <a:pt x="2409" y="3371"/>
                  </a:lnTo>
                  <a:lnTo>
                    <a:pt x="2406" y="3381"/>
                  </a:lnTo>
                  <a:lnTo>
                    <a:pt x="2399" y="3388"/>
                  </a:lnTo>
                  <a:lnTo>
                    <a:pt x="2393" y="3374"/>
                  </a:lnTo>
                  <a:lnTo>
                    <a:pt x="2386" y="3362"/>
                  </a:lnTo>
                  <a:lnTo>
                    <a:pt x="2376" y="3351"/>
                  </a:lnTo>
                  <a:lnTo>
                    <a:pt x="2364" y="3344"/>
                  </a:lnTo>
                  <a:lnTo>
                    <a:pt x="2364" y="3365"/>
                  </a:lnTo>
                  <a:lnTo>
                    <a:pt x="2360" y="3365"/>
                  </a:lnTo>
                  <a:lnTo>
                    <a:pt x="2355" y="3367"/>
                  </a:lnTo>
                  <a:lnTo>
                    <a:pt x="2352" y="3367"/>
                  </a:lnTo>
                  <a:lnTo>
                    <a:pt x="2345" y="3369"/>
                  </a:lnTo>
                  <a:lnTo>
                    <a:pt x="2339" y="3357"/>
                  </a:lnTo>
                  <a:lnTo>
                    <a:pt x="2336" y="3350"/>
                  </a:lnTo>
                  <a:lnTo>
                    <a:pt x="2332" y="3341"/>
                  </a:lnTo>
                  <a:lnTo>
                    <a:pt x="2329" y="3325"/>
                  </a:lnTo>
                  <a:lnTo>
                    <a:pt x="2331" y="3324"/>
                  </a:lnTo>
                  <a:lnTo>
                    <a:pt x="2331" y="3322"/>
                  </a:lnTo>
                  <a:lnTo>
                    <a:pt x="2332" y="3320"/>
                  </a:lnTo>
                  <a:lnTo>
                    <a:pt x="2332" y="3318"/>
                  </a:lnTo>
                  <a:lnTo>
                    <a:pt x="2332" y="3315"/>
                  </a:lnTo>
                  <a:lnTo>
                    <a:pt x="2318" y="3306"/>
                  </a:lnTo>
                  <a:lnTo>
                    <a:pt x="2304" y="3294"/>
                  </a:lnTo>
                  <a:lnTo>
                    <a:pt x="2294" y="3278"/>
                  </a:lnTo>
                  <a:lnTo>
                    <a:pt x="2287" y="3261"/>
                  </a:lnTo>
                  <a:lnTo>
                    <a:pt x="2306" y="3243"/>
                  </a:lnTo>
                  <a:lnTo>
                    <a:pt x="2325" y="3226"/>
                  </a:lnTo>
                  <a:lnTo>
                    <a:pt x="2325" y="3222"/>
                  </a:lnTo>
                  <a:lnTo>
                    <a:pt x="2318" y="3222"/>
                  </a:lnTo>
                  <a:lnTo>
                    <a:pt x="2297" y="3231"/>
                  </a:lnTo>
                  <a:lnTo>
                    <a:pt x="2271" y="3234"/>
                  </a:lnTo>
                  <a:lnTo>
                    <a:pt x="2271" y="3219"/>
                  </a:lnTo>
                  <a:lnTo>
                    <a:pt x="2263" y="3210"/>
                  </a:lnTo>
                  <a:lnTo>
                    <a:pt x="2254" y="3205"/>
                  </a:lnTo>
                  <a:lnTo>
                    <a:pt x="2242" y="3200"/>
                  </a:lnTo>
                  <a:lnTo>
                    <a:pt x="2240" y="3205"/>
                  </a:lnTo>
                  <a:lnTo>
                    <a:pt x="2238" y="3210"/>
                  </a:lnTo>
                  <a:lnTo>
                    <a:pt x="2236" y="3214"/>
                  </a:lnTo>
                  <a:lnTo>
                    <a:pt x="2233" y="3219"/>
                  </a:lnTo>
                  <a:lnTo>
                    <a:pt x="2226" y="3219"/>
                  </a:lnTo>
                  <a:lnTo>
                    <a:pt x="2222" y="3196"/>
                  </a:lnTo>
                  <a:lnTo>
                    <a:pt x="2235" y="3186"/>
                  </a:lnTo>
                  <a:lnTo>
                    <a:pt x="2247" y="3179"/>
                  </a:lnTo>
                  <a:lnTo>
                    <a:pt x="2264" y="3173"/>
                  </a:lnTo>
                  <a:lnTo>
                    <a:pt x="2264" y="3168"/>
                  </a:lnTo>
                  <a:lnTo>
                    <a:pt x="2242" y="3168"/>
                  </a:lnTo>
                  <a:lnTo>
                    <a:pt x="2236" y="3170"/>
                  </a:lnTo>
                  <a:lnTo>
                    <a:pt x="2233" y="3172"/>
                  </a:lnTo>
                  <a:lnTo>
                    <a:pt x="2228" y="3172"/>
                  </a:lnTo>
                  <a:lnTo>
                    <a:pt x="2222" y="3173"/>
                  </a:lnTo>
                  <a:lnTo>
                    <a:pt x="2210" y="3154"/>
                  </a:lnTo>
                  <a:lnTo>
                    <a:pt x="2198" y="3144"/>
                  </a:lnTo>
                  <a:lnTo>
                    <a:pt x="2182" y="3137"/>
                  </a:lnTo>
                  <a:lnTo>
                    <a:pt x="2165" y="3126"/>
                  </a:lnTo>
                  <a:lnTo>
                    <a:pt x="2158" y="3119"/>
                  </a:lnTo>
                  <a:lnTo>
                    <a:pt x="2154" y="3111"/>
                  </a:lnTo>
                  <a:lnTo>
                    <a:pt x="2149" y="3100"/>
                  </a:lnTo>
                  <a:lnTo>
                    <a:pt x="2146" y="3091"/>
                  </a:lnTo>
                  <a:lnTo>
                    <a:pt x="2140" y="3090"/>
                  </a:lnTo>
                  <a:lnTo>
                    <a:pt x="2130" y="3084"/>
                  </a:lnTo>
                  <a:lnTo>
                    <a:pt x="2119" y="3081"/>
                  </a:lnTo>
                  <a:lnTo>
                    <a:pt x="2111" y="3076"/>
                  </a:lnTo>
                  <a:lnTo>
                    <a:pt x="2109" y="3063"/>
                  </a:lnTo>
                  <a:lnTo>
                    <a:pt x="2105" y="3055"/>
                  </a:lnTo>
                  <a:lnTo>
                    <a:pt x="2102" y="3046"/>
                  </a:lnTo>
                  <a:lnTo>
                    <a:pt x="2098" y="3039"/>
                  </a:lnTo>
                  <a:lnTo>
                    <a:pt x="2098" y="3034"/>
                  </a:lnTo>
                  <a:lnTo>
                    <a:pt x="2100" y="3029"/>
                  </a:lnTo>
                  <a:lnTo>
                    <a:pt x="2104" y="3025"/>
                  </a:lnTo>
                  <a:lnTo>
                    <a:pt x="2105" y="3022"/>
                  </a:lnTo>
                  <a:lnTo>
                    <a:pt x="2107" y="3020"/>
                  </a:lnTo>
                  <a:lnTo>
                    <a:pt x="2102" y="2962"/>
                  </a:lnTo>
                  <a:lnTo>
                    <a:pt x="2104" y="2959"/>
                  </a:lnTo>
                  <a:lnTo>
                    <a:pt x="2105" y="2955"/>
                  </a:lnTo>
                  <a:lnTo>
                    <a:pt x="2107" y="2953"/>
                  </a:lnTo>
                  <a:lnTo>
                    <a:pt x="2107" y="2950"/>
                  </a:lnTo>
                  <a:lnTo>
                    <a:pt x="2109" y="2946"/>
                  </a:lnTo>
                  <a:lnTo>
                    <a:pt x="2111" y="2941"/>
                  </a:lnTo>
                  <a:lnTo>
                    <a:pt x="2111" y="2934"/>
                  </a:lnTo>
                  <a:lnTo>
                    <a:pt x="2098" y="2933"/>
                  </a:lnTo>
                  <a:lnTo>
                    <a:pt x="2086" y="2933"/>
                  </a:lnTo>
                  <a:lnTo>
                    <a:pt x="2079" y="2931"/>
                  </a:lnTo>
                  <a:lnTo>
                    <a:pt x="2064" y="2913"/>
                  </a:lnTo>
                  <a:lnTo>
                    <a:pt x="2046" y="2896"/>
                  </a:lnTo>
                  <a:lnTo>
                    <a:pt x="2027" y="2884"/>
                  </a:lnTo>
                  <a:lnTo>
                    <a:pt x="2002" y="2873"/>
                  </a:lnTo>
                  <a:lnTo>
                    <a:pt x="1976" y="2873"/>
                  </a:lnTo>
                  <a:lnTo>
                    <a:pt x="1961" y="2854"/>
                  </a:lnTo>
                  <a:lnTo>
                    <a:pt x="1943" y="2845"/>
                  </a:lnTo>
                  <a:lnTo>
                    <a:pt x="1926" y="2838"/>
                  </a:lnTo>
                  <a:lnTo>
                    <a:pt x="1926" y="2828"/>
                  </a:lnTo>
                  <a:lnTo>
                    <a:pt x="1919" y="2826"/>
                  </a:lnTo>
                  <a:lnTo>
                    <a:pt x="1913" y="2824"/>
                  </a:lnTo>
                  <a:lnTo>
                    <a:pt x="1908" y="2823"/>
                  </a:lnTo>
                  <a:lnTo>
                    <a:pt x="1903" y="2819"/>
                  </a:lnTo>
                  <a:lnTo>
                    <a:pt x="1900" y="2819"/>
                  </a:lnTo>
                  <a:lnTo>
                    <a:pt x="1900" y="2807"/>
                  </a:lnTo>
                  <a:lnTo>
                    <a:pt x="1879" y="2807"/>
                  </a:lnTo>
                  <a:lnTo>
                    <a:pt x="1859" y="2807"/>
                  </a:lnTo>
                  <a:lnTo>
                    <a:pt x="1838" y="2807"/>
                  </a:lnTo>
                  <a:lnTo>
                    <a:pt x="1824" y="2793"/>
                  </a:lnTo>
                  <a:lnTo>
                    <a:pt x="1807" y="2782"/>
                  </a:lnTo>
                  <a:lnTo>
                    <a:pt x="1791" y="2774"/>
                  </a:lnTo>
                  <a:lnTo>
                    <a:pt x="1781" y="2761"/>
                  </a:lnTo>
                  <a:lnTo>
                    <a:pt x="1776" y="2730"/>
                  </a:lnTo>
                  <a:lnTo>
                    <a:pt x="1774" y="2728"/>
                  </a:lnTo>
                  <a:lnTo>
                    <a:pt x="1769" y="2727"/>
                  </a:lnTo>
                  <a:lnTo>
                    <a:pt x="1765" y="2723"/>
                  </a:lnTo>
                  <a:lnTo>
                    <a:pt x="1760" y="2721"/>
                  </a:lnTo>
                  <a:lnTo>
                    <a:pt x="1756" y="2718"/>
                  </a:lnTo>
                  <a:lnTo>
                    <a:pt x="1753" y="2716"/>
                  </a:lnTo>
                  <a:lnTo>
                    <a:pt x="1753" y="2685"/>
                  </a:lnTo>
                  <a:lnTo>
                    <a:pt x="1751" y="2681"/>
                  </a:lnTo>
                  <a:lnTo>
                    <a:pt x="1748" y="2679"/>
                  </a:lnTo>
                  <a:lnTo>
                    <a:pt x="1742" y="2679"/>
                  </a:lnTo>
                  <a:lnTo>
                    <a:pt x="1739" y="2679"/>
                  </a:lnTo>
                  <a:lnTo>
                    <a:pt x="1735" y="2679"/>
                  </a:lnTo>
                  <a:lnTo>
                    <a:pt x="1730" y="2679"/>
                  </a:lnTo>
                  <a:lnTo>
                    <a:pt x="1727" y="2678"/>
                  </a:lnTo>
                  <a:lnTo>
                    <a:pt x="1725" y="2674"/>
                  </a:lnTo>
                  <a:lnTo>
                    <a:pt x="1723" y="2671"/>
                  </a:lnTo>
                  <a:lnTo>
                    <a:pt x="1721" y="2665"/>
                  </a:lnTo>
                  <a:lnTo>
                    <a:pt x="1720" y="2660"/>
                  </a:lnTo>
                  <a:lnTo>
                    <a:pt x="1718" y="2658"/>
                  </a:lnTo>
                  <a:lnTo>
                    <a:pt x="1718" y="2662"/>
                  </a:lnTo>
                  <a:lnTo>
                    <a:pt x="1713" y="2672"/>
                  </a:lnTo>
                  <a:lnTo>
                    <a:pt x="1708" y="2683"/>
                  </a:lnTo>
                  <a:lnTo>
                    <a:pt x="1702" y="2693"/>
                  </a:lnTo>
                  <a:lnTo>
                    <a:pt x="1694" y="2700"/>
                  </a:lnTo>
                  <a:lnTo>
                    <a:pt x="1680" y="2704"/>
                  </a:lnTo>
                  <a:lnTo>
                    <a:pt x="1671" y="2688"/>
                  </a:lnTo>
                  <a:lnTo>
                    <a:pt x="1664" y="2674"/>
                  </a:lnTo>
                  <a:lnTo>
                    <a:pt x="1657" y="2657"/>
                  </a:lnTo>
                  <a:lnTo>
                    <a:pt x="1653" y="2636"/>
                  </a:lnTo>
                  <a:lnTo>
                    <a:pt x="1659" y="2632"/>
                  </a:lnTo>
                  <a:lnTo>
                    <a:pt x="1664" y="2631"/>
                  </a:lnTo>
                  <a:lnTo>
                    <a:pt x="1669" y="2627"/>
                  </a:lnTo>
                  <a:lnTo>
                    <a:pt x="1648" y="2629"/>
                  </a:lnTo>
                  <a:lnTo>
                    <a:pt x="1632" y="2634"/>
                  </a:lnTo>
                  <a:lnTo>
                    <a:pt x="1622" y="2639"/>
                  </a:lnTo>
                  <a:lnTo>
                    <a:pt x="1608" y="2646"/>
                  </a:lnTo>
                  <a:lnTo>
                    <a:pt x="1592" y="2650"/>
                  </a:lnTo>
                  <a:lnTo>
                    <a:pt x="1592" y="2669"/>
                  </a:lnTo>
                  <a:lnTo>
                    <a:pt x="1592" y="2681"/>
                  </a:lnTo>
                  <a:lnTo>
                    <a:pt x="1591" y="2692"/>
                  </a:lnTo>
                  <a:lnTo>
                    <a:pt x="1589" y="2702"/>
                  </a:lnTo>
                  <a:lnTo>
                    <a:pt x="1584" y="2716"/>
                  </a:lnTo>
                  <a:lnTo>
                    <a:pt x="1618" y="2765"/>
                  </a:lnTo>
                  <a:lnTo>
                    <a:pt x="1636" y="2774"/>
                  </a:lnTo>
                  <a:lnTo>
                    <a:pt x="1657" y="2784"/>
                  </a:lnTo>
                  <a:lnTo>
                    <a:pt x="1678" y="2793"/>
                  </a:lnTo>
                  <a:lnTo>
                    <a:pt x="1692" y="2803"/>
                  </a:lnTo>
                  <a:lnTo>
                    <a:pt x="1699" y="2817"/>
                  </a:lnTo>
                  <a:lnTo>
                    <a:pt x="1702" y="2831"/>
                  </a:lnTo>
                  <a:lnTo>
                    <a:pt x="1708" y="2847"/>
                  </a:lnTo>
                  <a:lnTo>
                    <a:pt x="1709" y="2849"/>
                  </a:lnTo>
                  <a:lnTo>
                    <a:pt x="1713" y="2850"/>
                  </a:lnTo>
                  <a:lnTo>
                    <a:pt x="1716" y="2854"/>
                  </a:lnTo>
                  <a:lnTo>
                    <a:pt x="1720" y="2856"/>
                  </a:lnTo>
                  <a:lnTo>
                    <a:pt x="1723" y="2857"/>
                  </a:lnTo>
                  <a:lnTo>
                    <a:pt x="1723" y="2877"/>
                  </a:lnTo>
                  <a:lnTo>
                    <a:pt x="1742" y="2889"/>
                  </a:lnTo>
                  <a:lnTo>
                    <a:pt x="1742" y="2894"/>
                  </a:lnTo>
                  <a:lnTo>
                    <a:pt x="1744" y="2899"/>
                  </a:lnTo>
                  <a:lnTo>
                    <a:pt x="1746" y="2903"/>
                  </a:lnTo>
                  <a:lnTo>
                    <a:pt x="1748" y="2905"/>
                  </a:lnTo>
                  <a:lnTo>
                    <a:pt x="1751" y="2906"/>
                  </a:lnTo>
                  <a:lnTo>
                    <a:pt x="1755" y="2906"/>
                  </a:lnTo>
                  <a:lnTo>
                    <a:pt x="1758" y="2908"/>
                  </a:lnTo>
                  <a:lnTo>
                    <a:pt x="1763" y="2912"/>
                  </a:lnTo>
                  <a:lnTo>
                    <a:pt x="1769" y="2915"/>
                  </a:lnTo>
                  <a:lnTo>
                    <a:pt x="1769" y="2922"/>
                  </a:lnTo>
                  <a:lnTo>
                    <a:pt x="1784" y="2922"/>
                  </a:lnTo>
                  <a:lnTo>
                    <a:pt x="1791" y="2929"/>
                  </a:lnTo>
                  <a:lnTo>
                    <a:pt x="1795" y="2934"/>
                  </a:lnTo>
                  <a:lnTo>
                    <a:pt x="1797" y="2940"/>
                  </a:lnTo>
                  <a:lnTo>
                    <a:pt x="1802" y="2943"/>
                  </a:lnTo>
                  <a:lnTo>
                    <a:pt x="1810" y="2945"/>
                  </a:lnTo>
                  <a:lnTo>
                    <a:pt x="1826" y="2946"/>
                  </a:lnTo>
                  <a:lnTo>
                    <a:pt x="1838" y="2941"/>
                  </a:lnTo>
                  <a:lnTo>
                    <a:pt x="1854" y="2940"/>
                  </a:lnTo>
                  <a:lnTo>
                    <a:pt x="1870" y="2938"/>
                  </a:lnTo>
                  <a:lnTo>
                    <a:pt x="1884" y="2938"/>
                  </a:lnTo>
                  <a:lnTo>
                    <a:pt x="1886" y="2957"/>
                  </a:lnTo>
                  <a:lnTo>
                    <a:pt x="1884" y="2973"/>
                  </a:lnTo>
                  <a:lnTo>
                    <a:pt x="1880" y="2988"/>
                  </a:lnTo>
                  <a:lnTo>
                    <a:pt x="1894" y="2992"/>
                  </a:lnTo>
                  <a:lnTo>
                    <a:pt x="1913" y="2997"/>
                  </a:lnTo>
                  <a:lnTo>
                    <a:pt x="1938" y="3008"/>
                  </a:lnTo>
                  <a:lnTo>
                    <a:pt x="1962" y="3018"/>
                  </a:lnTo>
                  <a:lnTo>
                    <a:pt x="1987" y="3030"/>
                  </a:lnTo>
                  <a:lnTo>
                    <a:pt x="2009" y="3042"/>
                  </a:lnTo>
                  <a:lnTo>
                    <a:pt x="2030" y="3053"/>
                  </a:lnTo>
                  <a:lnTo>
                    <a:pt x="2044" y="3063"/>
                  </a:lnTo>
                  <a:lnTo>
                    <a:pt x="2053" y="3072"/>
                  </a:lnTo>
                  <a:lnTo>
                    <a:pt x="2058" y="3086"/>
                  </a:lnTo>
                  <a:lnTo>
                    <a:pt x="2060" y="3102"/>
                  </a:lnTo>
                  <a:lnTo>
                    <a:pt x="2058" y="3118"/>
                  </a:lnTo>
                  <a:lnTo>
                    <a:pt x="2057" y="3133"/>
                  </a:lnTo>
                  <a:lnTo>
                    <a:pt x="2030" y="3133"/>
                  </a:lnTo>
                  <a:lnTo>
                    <a:pt x="2022" y="3123"/>
                  </a:lnTo>
                  <a:lnTo>
                    <a:pt x="2013" y="3111"/>
                  </a:lnTo>
                  <a:lnTo>
                    <a:pt x="2002" y="3104"/>
                  </a:lnTo>
                  <a:lnTo>
                    <a:pt x="1989" y="3097"/>
                  </a:lnTo>
                  <a:lnTo>
                    <a:pt x="1968" y="3097"/>
                  </a:lnTo>
                  <a:lnTo>
                    <a:pt x="1964" y="3093"/>
                  </a:lnTo>
                  <a:lnTo>
                    <a:pt x="1961" y="3093"/>
                  </a:lnTo>
                  <a:lnTo>
                    <a:pt x="1955" y="3091"/>
                  </a:lnTo>
                  <a:lnTo>
                    <a:pt x="1948" y="3091"/>
                  </a:lnTo>
                  <a:lnTo>
                    <a:pt x="1941" y="3102"/>
                  </a:lnTo>
                  <a:lnTo>
                    <a:pt x="1936" y="3111"/>
                  </a:lnTo>
                  <a:lnTo>
                    <a:pt x="1931" y="3121"/>
                  </a:lnTo>
                  <a:lnTo>
                    <a:pt x="1927" y="3133"/>
                  </a:lnTo>
                  <a:lnTo>
                    <a:pt x="1926" y="3149"/>
                  </a:lnTo>
                  <a:lnTo>
                    <a:pt x="1941" y="3154"/>
                  </a:lnTo>
                  <a:lnTo>
                    <a:pt x="1954" y="3159"/>
                  </a:lnTo>
                  <a:lnTo>
                    <a:pt x="1968" y="3165"/>
                  </a:lnTo>
                  <a:lnTo>
                    <a:pt x="1976" y="3231"/>
                  </a:lnTo>
                  <a:lnTo>
                    <a:pt x="1962" y="3233"/>
                  </a:lnTo>
                  <a:lnTo>
                    <a:pt x="1950" y="3236"/>
                  </a:lnTo>
                  <a:lnTo>
                    <a:pt x="1941" y="3245"/>
                  </a:lnTo>
                  <a:lnTo>
                    <a:pt x="1938" y="3254"/>
                  </a:lnTo>
                  <a:lnTo>
                    <a:pt x="1938" y="3264"/>
                  </a:lnTo>
                  <a:lnTo>
                    <a:pt x="1938" y="3275"/>
                  </a:lnTo>
                  <a:lnTo>
                    <a:pt x="1938" y="3280"/>
                  </a:lnTo>
                  <a:lnTo>
                    <a:pt x="1926" y="3292"/>
                  </a:lnTo>
                  <a:lnTo>
                    <a:pt x="1915" y="3304"/>
                  </a:lnTo>
                  <a:lnTo>
                    <a:pt x="1905" y="3317"/>
                  </a:lnTo>
                  <a:lnTo>
                    <a:pt x="1900" y="3334"/>
                  </a:lnTo>
                  <a:lnTo>
                    <a:pt x="1886" y="3334"/>
                  </a:lnTo>
                  <a:lnTo>
                    <a:pt x="1870" y="3332"/>
                  </a:lnTo>
                  <a:lnTo>
                    <a:pt x="1858" y="3332"/>
                  </a:lnTo>
                  <a:lnTo>
                    <a:pt x="1849" y="3334"/>
                  </a:lnTo>
                  <a:lnTo>
                    <a:pt x="1838" y="3350"/>
                  </a:lnTo>
                  <a:lnTo>
                    <a:pt x="1830" y="3369"/>
                  </a:lnTo>
                  <a:lnTo>
                    <a:pt x="1840" y="3379"/>
                  </a:lnTo>
                  <a:lnTo>
                    <a:pt x="1845" y="3395"/>
                  </a:lnTo>
                  <a:lnTo>
                    <a:pt x="1847" y="3413"/>
                  </a:lnTo>
                  <a:lnTo>
                    <a:pt x="1845" y="3430"/>
                  </a:lnTo>
                  <a:lnTo>
                    <a:pt x="1838" y="3446"/>
                  </a:lnTo>
                  <a:lnTo>
                    <a:pt x="1828" y="3449"/>
                  </a:lnTo>
                  <a:lnTo>
                    <a:pt x="1816" y="3449"/>
                  </a:lnTo>
                  <a:lnTo>
                    <a:pt x="1804" y="3449"/>
                  </a:lnTo>
                  <a:lnTo>
                    <a:pt x="1798" y="3447"/>
                  </a:lnTo>
                  <a:lnTo>
                    <a:pt x="1793" y="3446"/>
                  </a:lnTo>
                  <a:lnTo>
                    <a:pt x="1788" y="3446"/>
                  </a:lnTo>
                  <a:lnTo>
                    <a:pt x="1781" y="3444"/>
                  </a:lnTo>
                  <a:lnTo>
                    <a:pt x="1776" y="3442"/>
                  </a:lnTo>
                  <a:lnTo>
                    <a:pt x="1774" y="3439"/>
                  </a:lnTo>
                  <a:lnTo>
                    <a:pt x="1774" y="3435"/>
                  </a:lnTo>
                  <a:lnTo>
                    <a:pt x="1772" y="3432"/>
                  </a:lnTo>
                  <a:lnTo>
                    <a:pt x="1770" y="3428"/>
                  </a:lnTo>
                  <a:lnTo>
                    <a:pt x="1769" y="3426"/>
                  </a:lnTo>
                  <a:lnTo>
                    <a:pt x="1769" y="3423"/>
                  </a:lnTo>
                  <a:lnTo>
                    <a:pt x="1755" y="3418"/>
                  </a:lnTo>
                  <a:lnTo>
                    <a:pt x="1741" y="3420"/>
                  </a:lnTo>
                  <a:lnTo>
                    <a:pt x="1727" y="3420"/>
                  </a:lnTo>
                  <a:lnTo>
                    <a:pt x="1714" y="3414"/>
                  </a:lnTo>
                  <a:lnTo>
                    <a:pt x="1713" y="3411"/>
                  </a:lnTo>
                  <a:lnTo>
                    <a:pt x="1711" y="3407"/>
                  </a:lnTo>
                  <a:lnTo>
                    <a:pt x="1709" y="3402"/>
                  </a:lnTo>
                  <a:lnTo>
                    <a:pt x="1706" y="3399"/>
                  </a:lnTo>
                  <a:lnTo>
                    <a:pt x="1704" y="3395"/>
                  </a:lnTo>
                  <a:lnTo>
                    <a:pt x="1688" y="3395"/>
                  </a:lnTo>
                  <a:lnTo>
                    <a:pt x="1687" y="3393"/>
                  </a:lnTo>
                  <a:lnTo>
                    <a:pt x="1685" y="3390"/>
                  </a:lnTo>
                  <a:lnTo>
                    <a:pt x="1683" y="3386"/>
                  </a:lnTo>
                  <a:lnTo>
                    <a:pt x="1683" y="3383"/>
                  </a:lnTo>
                  <a:lnTo>
                    <a:pt x="1680" y="3379"/>
                  </a:lnTo>
                  <a:lnTo>
                    <a:pt x="1638" y="3372"/>
                  </a:lnTo>
                  <a:lnTo>
                    <a:pt x="1632" y="3358"/>
                  </a:lnTo>
                  <a:lnTo>
                    <a:pt x="1631" y="3343"/>
                  </a:lnTo>
                  <a:lnTo>
                    <a:pt x="1631" y="3322"/>
                  </a:lnTo>
                  <a:lnTo>
                    <a:pt x="1645" y="3320"/>
                  </a:lnTo>
                  <a:lnTo>
                    <a:pt x="1660" y="3318"/>
                  </a:lnTo>
                  <a:lnTo>
                    <a:pt x="1662" y="3320"/>
                  </a:lnTo>
                  <a:lnTo>
                    <a:pt x="1664" y="3320"/>
                  </a:lnTo>
                  <a:lnTo>
                    <a:pt x="1664" y="3320"/>
                  </a:lnTo>
                  <a:lnTo>
                    <a:pt x="1666" y="3322"/>
                  </a:lnTo>
                  <a:lnTo>
                    <a:pt x="1669" y="3322"/>
                  </a:lnTo>
                  <a:lnTo>
                    <a:pt x="1669" y="3311"/>
                  </a:lnTo>
                  <a:lnTo>
                    <a:pt x="1688" y="3313"/>
                  </a:lnTo>
                  <a:lnTo>
                    <a:pt x="1701" y="3318"/>
                  </a:lnTo>
                  <a:lnTo>
                    <a:pt x="1711" y="3322"/>
                  </a:lnTo>
                  <a:lnTo>
                    <a:pt x="1723" y="3325"/>
                  </a:lnTo>
                  <a:lnTo>
                    <a:pt x="1734" y="3325"/>
                  </a:lnTo>
                  <a:lnTo>
                    <a:pt x="1748" y="3324"/>
                  </a:lnTo>
                  <a:lnTo>
                    <a:pt x="1763" y="3318"/>
                  </a:lnTo>
                  <a:lnTo>
                    <a:pt x="1777" y="3315"/>
                  </a:lnTo>
                  <a:lnTo>
                    <a:pt x="1788" y="3311"/>
                  </a:lnTo>
                  <a:lnTo>
                    <a:pt x="1788" y="3299"/>
                  </a:lnTo>
                  <a:lnTo>
                    <a:pt x="1807" y="3299"/>
                  </a:lnTo>
                  <a:lnTo>
                    <a:pt x="1821" y="3297"/>
                  </a:lnTo>
                  <a:lnTo>
                    <a:pt x="1833" y="3296"/>
                  </a:lnTo>
                  <a:lnTo>
                    <a:pt x="1845" y="3292"/>
                  </a:lnTo>
                  <a:lnTo>
                    <a:pt x="1861" y="3289"/>
                  </a:lnTo>
                  <a:lnTo>
                    <a:pt x="1863" y="3278"/>
                  </a:lnTo>
                  <a:lnTo>
                    <a:pt x="1863" y="3269"/>
                  </a:lnTo>
                  <a:lnTo>
                    <a:pt x="1863" y="3262"/>
                  </a:lnTo>
                  <a:lnTo>
                    <a:pt x="1865" y="3254"/>
                  </a:lnTo>
                  <a:lnTo>
                    <a:pt x="1866" y="3248"/>
                  </a:lnTo>
                  <a:lnTo>
                    <a:pt x="1870" y="3245"/>
                  </a:lnTo>
                  <a:lnTo>
                    <a:pt x="1875" y="3241"/>
                  </a:lnTo>
                  <a:lnTo>
                    <a:pt x="1880" y="3238"/>
                  </a:lnTo>
                  <a:lnTo>
                    <a:pt x="1884" y="3234"/>
                  </a:lnTo>
                  <a:lnTo>
                    <a:pt x="1887" y="3231"/>
                  </a:lnTo>
                  <a:lnTo>
                    <a:pt x="1877" y="3219"/>
                  </a:lnTo>
                  <a:lnTo>
                    <a:pt x="1868" y="3200"/>
                  </a:lnTo>
                  <a:lnTo>
                    <a:pt x="1859" y="3177"/>
                  </a:lnTo>
                  <a:lnTo>
                    <a:pt x="1852" y="3154"/>
                  </a:lnTo>
                  <a:lnTo>
                    <a:pt x="1845" y="3138"/>
                  </a:lnTo>
                  <a:lnTo>
                    <a:pt x="1828" y="3138"/>
                  </a:lnTo>
                  <a:lnTo>
                    <a:pt x="1814" y="3137"/>
                  </a:lnTo>
                  <a:lnTo>
                    <a:pt x="1804" y="3132"/>
                  </a:lnTo>
                  <a:lnTo>
                    <a:pt x="1795" y="3123"/>
                  </a:lnTo>
                  <a:lnTo>
                    <a:pt x="1784" y="3091"/>
                  </a:lnTo>
                  <a:lnTo>
                    <a:pt x="1769" y="3091"/>
                  </a:lnTo>
                  <a:lnTo>
                    <a:pt x="1762" y="3090"/>
                  </a:lnTo>
                  <a:lnTo>
                    <a:pt x="1758" y="3086"/>
                  </a:lnTo>
                  <a:lnTo>
                    <a:pt x="1758" y="3083"/>
                  </a:lnTo>
                  <a:lnTo>
                    <a:pt x="1755" y="3077"/>
                  </a:lnTo>
                  <a:lnTo>
                    <a:pt x="1749" y="3072"/>
                  </a:lnTo>
                  <a:lnTo>
                    <a:pt x="1727" y="3072"/>
                  </a:lnTo>
                  <a:lnTo>
                    <a:pt x="1718" y="3065"/>
                  </a:lnTo>
                  <a:lnTo>
                    <a:pt x="1711" y="3053"/>
                  </a:lnTo>
                  <a:lnTo>
                    <a:pt x="1704" y="3042"/>
                  </a:lnTo>
                  <a:lnTo>
                    <a:pt x="1695" y="3034"/>
                  </a:lnTo>
                  <a:lnTo>
                    <a:pt x="1646" y="3039"/>
                  </a:lnTo>
                  <a:lnTo>
                    <a:pt x="1631" y="3020"/>
                  </a:lnTo>
                  <a:lnTo>
                    <a:pt x="1620" y="3016"/>
                  </a:lnTo>
                  <a:lnTo>
                    <a:pt x="1610" y="3015"/>
                  </a:lnTo>
                  <a:lnTo>
                    <a:pt x="1599" y="3011"/>
                  </a:lnTo>
                  <a:lnTo>
                    <a:pt x="1594" y="3002"/>
                  </a:lnTo>
                  <a:lnTo>
                    <a:pt x="1591" y="2990"/>
                  </a:lnTo>
                  <a:lnTo>
                    <a:pt x="1584" y="2981"/>
                  </a:lnTo>
                  <a:lnTo>
                    <a:pt x="1580" y="2978"/>
                  </a:lnTo>
                  <a:lnTo>
                    <a:pt x="1577" y="2976"/>
                  </a:lnTo>
                  <a:lnTo>
                    <a:pt x="1571" y="2974"/>
                  </a:lnTo>
                  <a:lnTo>
                    <a:pt x="1566" y="2973"/>
                  </a:lnTo>
                  <a:lnTo>
                    <a:pt x="1561" y="2971"/>
                  </a:lnTo>
                  <a:lnTo>
                    <a:pt x="1557" y="2969"/>
                  </a:lnTo>
                  <a:lnTo>
                    <a:pt x="1550" y="2959"/>
                  </a:lnTo>
                  <a:lnTo>
                    <a:pt x="1542" y="2946"/>
                  </a:lnTo>
                  <a:lnTo>
                    <a:pt x="1535" y="2938"/>
                  </a:lnTo>
                  <a:lnTo>
                    <a:pt x="1512" y="2938"/>
                  </a:lnTo>
                  <a:lnTo>
                    <a:pt x="1465" y="2884"/>
                  </a:lnTo>
                  <a:lnTo>
                    <a:pt x="1465" y="2861"/>
                  </a:lnTo>
                  <a:lnTo>
                    <a:pt x="1463" y="2857"/>
                  </a:lnTo>
                  <a:lnTo>
                    <a:pt x="1461" y="2854"/>
                  </a:lnTo>
                  <a:lnTo>
                    <a:pt x="1461" y="2849"/>
                  </a:lnTo>
                  <a:lnTo>
                    <a:pt x="1461" y="2842"/>
                  </a:lnTo>
                  <a:lnTo>
                    <a:pt x="1458" y="2842"/>
                  </a:lnTo>
                  <a:lnTo>
                    <a:pt x="1454" y="2842"/>
                  </a:lnTo>
                  <a:lnTo>
                    <a:pt x="1453" y="2840"/>
                  </a:lnTo>
                  <a:lnTo>
                    <a:pt x="1453" y="2840"/>
                  </a:lnTo>
                  <a:lnTo>
                    <a:pt x="1449" y="2838"/>
                  </a:lnTo>
                  <a:lnTo>
                    <a:pt x="1444" y="2826"/>
                  </a:lnTo>
                  <a:lnTo>
                    <a:pt x="1440" y="2814"/>
                  </a:lnTo>
                  <a:lnTo>
                    <a:pt x="1435" y="2802"/>
                  </a:lnTo>
                  <a:lnTo>
                    <a:pt x="1426" y="2793"/>
                  </a:lnTo>
                  <a:lnTo>
                    <a:pt x="1418" y="2791"/>
                  </a:lnTo>
                  <a:lnTo>
                    <a:pt x="1406" y="2791"/>
                  </a:lnTo>
                  <a:lnTo>
                    <a:pt x="1397" y="2788"/>
                  </a:lnTo>
                  <a:lnTo>
                    <a:pt x="1392" y="2774"/>
                  </a:lnTo>
                  <a:lnTo>
                    <a:pt x="1383" y="2768"/>
                  </a:lnTo>
                  <a:lnTo>
                    <a:pt x="1371" y="2765"/>
                  </a:lnTo>
                  <a:lnTo>
                    <a:pt x="1357" y="2760"/>
                  </a:lnTo>
                  <a:lnTo>
                    <a:pt x="1346" y="2758"/>
                  </a:lnTo>
                  <a:lnTo>
                    <a:pt x="1346" y="2770"/>
                  </a:lnTo>
                  <a:lnTo>
                    <a:pt x="1343" y="2770"/>
                  </a:lnTo>
                  <a:lnTo>
                    <a:pt x="1339" y="2770"/>
                  </a:lnTo>
                  <a:lnTo>
                    <a:pt x="1337" y="2770"/>
                  </a:lnTo>
                  <a:lnTo>
                    <a:pt x="1337" y="2772"/>
                  </a:lnTo>
                  <a:lnTo>
                    <a:pt x="1334" y="2774"/>
                  </a:lnTo>
                  <a:lnTo>
                    <a:pt x="1325" y="2784"/>
                  </a:lnTo>
                  <a:lnTo>
                    <a:pt x="1318" y="2793"/>
                  </a:lnTo>
                  <a:lnTo>
                    <a:pt x="1310" y="2802"/>
                  </a:lnTo>
                  <a:lnTo>
                    <a:pt x="1299" y="2807"/>
                  </a:lnTo>
                  <a:lnTo>
                    <a:pt x="1285" y="2810"/>
                  </a:lnTo>
                  <a:lnTo>
                    <a:pt x="1266" y="2812"/>
                  </a:lnTo>
                  <a:lnTo>
                    <a:pt x="1262" y="2810"/>
                  </a:lnTo>
                  <a:lnTo>
                    <a:pt x="1261" y="2809"/>
                  </a:lnTo>
                  <a:lnTo>
                    <a:pt x="1259" y="2809"/>
                  </a:lnTo>
                  <a:lnTo>
                    <a:pt x="1257" y="2810"/>
                  </a:lnTo>
                  <a:lnTo>
                    <a:pt x="1254" y="2812"/>
                  </a:lnTo>
                  <a:lnTo>
                    <a:pt x="1241" y="2819"/>
                  </a:lnTo>
                  <a:lnTo>
                    <a:pt x="1229" y="2830"/>
                  </a:lnTo>
                  <a:lnTo>
                    <a:pt x="1217" y="2844"/>
                  </a:lnTo>
                  <a:lnTo>
                    <a:pt x="1212" y="2857"/>
                  </a:lnTo>
                  <a:lnTo>
                    <a:pt x="1201" y="2861"/>
                  </a:lnTo>
                  <a:lnTo>
                    <a:pt x="1191" y="2866"/>
                  </a:lnTo>
                  <a:lnTo>
                    <a:pt x="1180" y="2870"/>
                  </a:lnTo>
                  <a:lnTo>
                    <a:pt x="1166" y="2870"/>
                  </a:lnTo>
                  <a:lnTo>
                    <a:pt x="1142" y="2859"/>
                  </a:lnTo>
                  <a:lnTo>
                    <a:pt x="1121" y="2847"/>
                  </a:lnTo>
                  <a:lnTo>
                    <a:pt x="1100" y="2835"/>
                  </a:lnTo>
                  <a:lnTo>
                    <a:pt x="1074" y="2835"/>
                  </a:lnTo>
                  <a:lnTo>
                    <a:pt x="1058" y="2830"/>
                  </a:lnTo>
                  <a:lnTo>
                    <a:pt x="1046" y="2826"/>
                  </a:lnTo>
                  <a:lnTo>
                    <a:pt x="1036" y="2824"/>
                  </a:lnTo>
                  <a:lnTo>
                    <a:pt x="1025" y="2824"/>
                  </a:lnTo>
                  <a:lnTo>
                    <a:pt x="1008" y="2828"/>
                  </a:lnTo>
                  <a:lnTo>
                    <a:pt x="1008" y="2831"/>
                  </a:lnTo>
                  <a:lnTo>
                    <a:pt x="1008" y="2833"/>
                  </a:lnTo>
                  <a:lnTo>
                    <a:pt x="1006" y="2835"/>
                  </a:lnTo>
                  <a:lnTo>
                    <a:pt x="1006" y="2837"/>
                  </a:lnTo>
                  <a:lnTo>
                    <a:pt x="1004" y="2838"/>
                  </a:lnTo>
                  <a:lnTo>
                    <a:pt x="999" y="2840"/>
                  </a:lnTo>
                  <a:lnTo>
                    <a:pt x="994" y="2842"/>
                  </a:lnTo>
                  <a:lnTo>
                    <a:pt x="990" y="2842"/>
                  </a:lnTo>
                  <a:lnTo>
                    <a:pt x="985" y="2842"/>
                  </a:lnTo>
                  <a:lnTo>
                    <a:pt x="981" y="2842"/>
                  </a:lnTo>
                  <a:lnTo>
                    <a:pt x="971" y="2854"/>
                  </a:lnTo>
                  <a:lnTo>
                    <a:pt x="964" y="2871"/>
                  </a:lnTo>
                  <a:lnTo>
                    <a:pt x="962" y="2892"/>
                  </a:lnTo>
                  <a:lnTo>
                    <a:pt x="971" y="2901"/>
                  </a:lnTo>
                  <a:lnTo>
                    <a:pt x="976" y="2915"/>
                  </a:lnTo>
                  <a:lnTo>
                    <a:pt x="978" y="2931"/>
                  </a:lnTo>
                  <a:lnTo>
                    <a:pt x="967" y="2936"/>
                  </a:lnTo>
                  <a:lnTo>
                    <a:pt x="966" y="2941"/>
                  </a:lnTo>
                  <a:lnTo>
                    <a:pt x="966" y="2948"/>
                  </a:lnTo>
                  <a:lnTo>
                    <a:pt x="966" y="2957"/>
                  </a:lnTo>
                  <a:lnTo>
                    <a:pt x="962" y="2969"/>
                  </a:lnTo>
                  <a:lnTo>
                    <a:pt x="955" y="2973"/>
                  </a:lnTo>
                  <a:lnTo>
                    <a:pt x="943" y="2980"/>
                  </a:lnTo>
                  <a:lnTo>
                    <a:pt x="927" y="2988"/>
                  </a:lnTo>
                  <a:lnTo>
                    <a:pt x="912" y="2995"/>
                  </a:lnTo>
                  <a:lnTo>
                    <a:pt x="896" y="3002"/>
                  </a:lnTo>
                  <a:lnTo>
                    <a:pt x="885" y="3008"/>
                  </a:lnTo>
                  <a:lnTo>
                    <a:pt x="878" y="3011"/>
                  </a:lnTo>
                  <a:lnTo>
                    <a:pt x="861" y="3015"/>
                  </a:lnTo>
                  <a:lnTo>
                    <a:pt x="845" y="3016"/>
                  </a:lnTo>
                  <a:lnTo>
                    <a:pt x="830" y="3018"/>
                  </a:lnTo>
                  <a:lnTo>
                    <a:pt x="814" y="3020"/>
                  </a:lnTo>
                  <a:lnTo>
                    <a:pt x="802" y="3025"/>
                  </a:lnTo>
                  <a:lnTo>
                    <a:pt x="791" y="3032"/>
                  </a:lnTo>
                  <a:lnTo>
                    <a:pt x="784" y="3044"/>
                  </a:lnTo>
                  <a:lnTo>
                    <a:pt x="782" y="3062"/>
                  </a:lnTo>
                  <a:lnTo>
                    <a:pt x="763" y="3062"/>
                  </a:lnTo>
                  <a:lnTo>
                    <a:pt x="751" y="3079"/>
                  </a:lnTo>
                  <a:lnTo>
                    <a:pt x="735" y="3095"/>
                  </a:lnTo>
                  <a:lnTo>
                    <a:pt x="720" y="3109"/>
                  </a:lnTo>
                  <a:lnTo>
                    <a:pt x="704" y="3126"/>
                  </a:lnTo>
                  <a:lnTo>
                    <a:pt x="693" y="3144"/>
                  </a:lnTo>
                  <a:lnTo>
                    <a:pt x="686" y="3165"/>
                  </a:lnTo>
                  <a:lnTo>
                    <a:pt x="692" y="3173"/>
                  </a:lnTo>
                  <a:lnTo>
                    <a:pt x="699" y="3187"/>
                  </a:lnTo>
                  <a:lnTo>
                    <a:pt x="707" y="3203"/>
                  </a:lnTo>
                  <a:lnTo>
                    <a:pt x="713" y="3217"/>
                  </a:lnTo>
                  <a:lnTo>
                    <a:pt x="716" y="3226"/>
                  </a:lnTo>
                  <a:lnTo>
                    <a:pt x="690" y="3241"/>
                  </a:lnTo>
                  <a:lnTo>
                    <a:pt x="665" y="3259"/>
                  </a:lnTo>
                  <a:lnTo>
                    <a:pt x="643" y="3280"/>
                  </a:lnTo>
                  <a:lnTo>
                    <a:pt x="638" y="3292"/>
                  </a:lnTo>
                  <a:lnTo>
                    <a:pt x="634" y="3303"/>
                  </a:lnTo>
                  <a:lnTo>
                    <a:pt x="632" y="3311"/>
                  </a:lnTo>
                  <a:lnTo>
                    <a:pt x="627" y="3318"/>
                  </a:lnTo>
                  <a:lnTo>
                    <a:pt x="618" y="3324"/>
                  </a:lnTo>
                  <a:lnTo>
                    <a:pt x="601" y="3325"/>
                  </a:lnTo>
                  <a:lnTo>
                    <a:pt x="596" y="3324"/>
                  </a:lnTo>
                  <a:lnTo>
                    <a:pt x="589" y="3320"/>
                  </a:lnTo>
                  <a:lnTo>
                    <a:pt x="582" y="3318"/>
                  </a:lnTo>
                  <a:lnTo>
                    <a:pt x="576" y="3330"/>
                  </a:lnTo>
                  <a:lnTo>
                    <a:pt x="571" y="3334"/>
                  </a:lnTo>
                  <a:lnTo>
                    <a:pt x="564" y="3334"/>
                  </a:lnTo>
                  <a:lnTo>
                    <a:pt x="556" y="3334"/>
                  </a:lnTo>
                  <a:lnTo>
                    <a:pt x="547" y="3337"/>
                  </a:lnTo>
                  <a:lnTo>
                    <a:pt x="542" y="3344"/>
                  </a:lnTo>
                  <a:lnTo>
                    <a:pt x="536" y="3353"/>
                  </a:lnTo>
                  <a:lnTo>
                    <a:pt x="535" y="3362"/>
                  </a:lnTo>
                  <a:lnTo>
                    <a:pt x="531" y="3371"/>
                  </a:lnTo>
                  <a:lnTo>
                    <a:pt x="526" y="3378"/>
                  </a:lnTo>
                  <a:lnTo>
                    <a:pt x="515" y="3385"/>
                  </a:lnTo>
                  <a:lnTo>
                    <a:pt x="501" y="3388"/>
                  </a:lnTo>
                  <a:lnTo>
                    <a:pt x="500" y="3386"/>
                  </a:lnTo>
                  <a:lnTo>
                    <a:pt x="496" y="3385"/>
                  </a:lnTo>
                  <a:lnTo>
                    <a:pt x="493" y="3383"/>
                  </a:lnTo>
                  <a:lnTo>
                    <a:pt x="489" y="3379"/>
                  </a:lnTo>
                  <a:lnTo>
                    <a:pt x="484" y="3379"/>
                  </a:lnTo>
                  <a:lnTo>
                    <a:pt x="479" y="3379"/>
                  </a:lnTo>
                  <a:lnTo>
                    <a:pt x="473" y="3383"/>
                  </a:lnTo>
                  <a:lnTo>
                    <a:pt x="468" y="3388"/>
                  </a:lnTo>
                  <a:lnTo>
                    <a:pt x="460" y="3392"/>
                  </a:lnTo>
                  <a:lnTo>
                    <a:pt x="447" y="3392"/>
                  </a:lnTo>
                  <a:lnTo>
                    <a:pt x="435" y="3388"/>
                  </a:lnTo>
                  <a:lnTo>
                    <a:pt x="418" y="3383"/>
                  </a:lnTo>
                  <a:lnTo>
                    <a:pt x="395" y="3378"/>
                  </a:lnTo>
                  <a:lnTo>
                    <a:pt x="372" y="3372"/>
                  </a:lnTo>
                  <a:lnTo>
                    <a:pt x="353" y="3371"/>
                  </a:lnTo>
                  <a:lnTo>
                    <a:pt x="336" y="3372"/>
                  </a:lnTo>
                  <a:lnTo>
                    <a:pt x="332" y="3374"/>
                  </a:lnTo>
                  <a:lnTo>
                    <a:pt x="329" y="3378"/>
                  </a:lnTo>
                  <a:lnTo>
                    <a:pt x="323" y="3381"/>
                  </a:lnTo>
                  <a:lnTo>
                    <a:pt x="320" y="3385"/>
                  </a:lnTo>
                  <a:lnTo>
                    <a:pt x="316" y="3388"/>
                  </a:lnTo>
                  <a:lnTo>
                    <a:pt x="268" y="3392"/>
                  </a:lnTo>
                  <a:lnTo>
                    <a:pt x="264" y="3402"/>
                  </a:lnTo>
                  <a:lnTo>
                    <a:pt x="252" y="3409"/>
                  </a:lnTo>
                  <a:lnTo>
                    <a:pt x="238" y="3414"/>
                  </a:lnTo>
                  <a:lnTo>
                    <a:pt x="226" y="3418"/>
                  </a:lnTo>
                  <a:lnTo>
                    <a:pt x="208" y="3402"/>
                  </a:lnTo>
                  <a:lnTo>
                    <a:pt x="187" y="3392"/>
                  </a:lnTo>
                  <a:lnTo>
                    <a:pt x="182" y="3350"/>
                  </a:lnTo>
                  <a:lnTo>
                    <a:pt x="172" y="3344"/>
                  </a:lnTo>
                  <a:lnTo>
                    <a:pt x="168" y="3334"/>
                  </a:lnTo>
                  <a:lnTo>
                    <a:pt x="172" y="3327"/>
                  </a:lnTo>
                  <a:lnTo>
                    <a:pt x="175" y="3320"/>
                  </a:lnTo>
                  <a:lnTo>
                    <a:pt x="175" y="3315"/>
                  </a:lnTo>
                  <a:lnTo>
                    <a:pt x="168" y="3301"/>
                  </a:lnTo>
                  <a:lnTo>
                    <a:pt x="156" y="3285"/>
                  </a:lnTo>
                  <a:lnTo>
                    <a:pt x="144" y="3276"/>
                  </a:lnTo>
                  <a:lnTo>
                    <a:pt x="121" y="3276"/>
                  </a:lnTo>
                  <a:lnTo>
                    <a:pt x="121" y="3275"/>
                  </a:lnTo>
                  <a:lnTo>
                    <a:pt x="119" y="3273"/>
                  </a:lnTo>
                  <a:lnTo>
                    <a:pt x="117" y="3271"/>
                  </a:lnTo>
                  <a:lnTo>
                    <a:pt x="116" y="3268"/>
                  </a:lnTo>
                  <a:lnTo>
                    <a:pt x="114" y="3266"/>
                  </a:lnTo>
                  <a:lnTo>
                    <a:pt x="114" y="3264"/>
                  </a:lnTo>
                  <a:lnTo>
                    <a:pt x="105" y="3264"/>
                  </a:lnTo>
                  <a:lnTo>
                    <a:pt x="96" y="3269"/>
                  </a:lnTo>
                  <a:lnTo>
                    <a:pt x="84" y="3273"/>
                  </a:lnTo>
                  <a:lnTo>
                    <a:pt x="72" y="3275"/>
                  </a:lnTo>
                  <a:lnTo>
                    <a:pt x="60" y="3273"/>
                  </a:lnTo>
                  <a:lnTo>
                    <a:pt x="49" y="3266"/>
                  </a:lnTo>
                  <a:lnTo>
                    <a:pt x="41" y="3259"/>
                  </a:lnTo>
                  <a:lnTo>
                    <a:pt x="34" y="3254"/>
                  </a:lnTo>
                  <a:lnTo>
                    <a:pt x="21" y="3250"/>
                  </a:lnTo>
                  <a:lnTo>
                    <a:pt x="2" y="3250"/>
                  </a:lnTo>
                  <a:lnTo>
                    <a:pt x="4" y="3234"/>
                  </a:lnTo>
                  <a:lnTo>
                    <a:pt x="9" y="3224"/>
                  </a:lnTo>
                  <a:lnTo>
                    <a:pt x="16" y="3217"/>
                  </a:lnTo>
                  <a:lnTo>
                    <a:pt x="21" y="3207"/>
                  </a:lnTo>
                  <a:lnTo>
                    <a:pt x="25" y="3158"/>
                  </a:lnTo>
                  <a:lnTo>
                    <a:pt x="30" y="3149"/>
                  </a:lnTo>
                  <a:lnTo>
                    <a:pt x="34" y="3142"/>
                  </a:lnTo>
                  <a:lnTo>
                    <a:pt x="39" y="3133"/>
                  </a:lnTo>
                  <a:lnTo>
                    <a:pt x="41" y="3119"/>
                  </a:lnTo>
                  <a:lnTo>
                    <a:pt x="14" y="3119"/>
                  </a:lnTo>
                  <a:lnTo>
                    <a:pt x="11" y="3107"/>
                  </a:lnTo>
                  <a:lnTo>
                    <a:pt x="7" y="3098"/>
                  </a:lnTo>
                  <a:lnTo>
                    <a:pt x="4" y="3091"/>
                  </a:lnTo>
                  <a:lnTo>
                    <a:pt x="0" y="3083"/>
                  </a:lnTo>
                  <a:lnTo>
                    <a:pt x="2" y="3072"/>
                  </a:lnTo>
                  <a:lnTo>
                    <a:pt x="25" y="3023"/>
                  </a:lnTo>
                  <a:lnTo>
                    <a:pt x="30" y="3020"/>
                  </a:lnTo>
                  <a:lnTo>
                    <a:pt x="35" y="3018"/>
                  </a:lnTo>
                  <a:lnTo>
                    <a:pt x="39" y="3016"/>
                  </a:lnTo>
                  <a:lnTo>
                    <a:pt x="44" y="3015"/>
                  </a:lnTo>
                  <a:lnTo>
                    <a:pt x="48" y="3011"/>
                  </a:lnTo>
                  <a:lnTo>
                    <a:pt x="53" y="3008"/>
                  </a:lnTo>
                  <a:lnTo>
                    <a:pt x="56" y="2997"/>
                  </a:lnTo>
                  <a:lnTo>
                    <a:pt x="56" y="2988"/>
                  </a:lnTo>
                  <a:lnTo>
                    <a:pt x="60" y="2976"/>
                  </a:lnTo>
                  <a:lnTo>
                    <a:pt x="72" y="2969"/>
                  </a:lnTo>
                  <a:lnTo>
                    <a:pt x="86" y="2945"/>
                  </a:lnTo>
                  <a:lnTo>
                    <a:pt x="102" y="2919"/>
                  </a:lnTo>
                  <a:lnTo>
                    <a:pt x="114" y="2892"/>
                  </a:lnTo>
                  <a:lnTo>
                    <a:pt x="114" y="2807"/>
                  </a:lnTo>
                  <a:lnTo>
                    <a:pt x="116" y="2800"/>
                  </a:lnTo>
                  <a:lnTo>
                    <a:pt x="119" y="2784"/>
                  </a:lnTo>
                  <a:lnTo>
                    <a:pt x="124" y="2768"/>
                  </a:lnTo>
                  <a:lnTo>
                    <a:pt x="130" y="2754"/>
                  </a:lnTo>
                  <a:lnTo>
                    <a:pt x="133" y="2746"/>
                  </a:lnTo>
                  <a:lnTo>
                    <a:pt x="123" y="2728"/>
                  </a:lnTo>
                  <a:lnTo>
                    <a:pt x="117" y="2711"/>
                  </a:lnTo>
                  <a:lnTo>
                    <a:pt x="117" y="2688"/>
                  </a:lnTo>
                  <a:lnTo>
                    <a:pt x="124" y="2686"/>
                  </a:lnTo>
                  <a:lnTo>
                    <a:pt x="130" y="2683"/>
                  </a:lnTo>
                  <a:lnTo>
                    <a:pt x="135" y="2679"/>
                  </a:lnTo>
                  <a:lnTo>
                    <a:pt x="138" y="2676"/>
                  </a:lnTo>
                  <a:lnTo>
                    <a:pt x="144" y="2672"/>
                  </a:lnTo>
                  <a:lnTo>
                    <a:pt x="182" y="2678"/>
                  </a:lnTo>
                  <a:lnTo>
                    <a:pt x="185" y="2676"/>
                  </a:lnTo>
                  <a:lnTo>
                    <a:pt x="185" y="2671"/>
                  </a:lnTo>
                  <a:lnTo>
                    <a:pt x="187" y="2667"/>
                  </a:lnTo>
                  <a:lnTo>
                    <a:pt x="189" y="2664"/>
                  </a:lnTo>
                  <a:lnTo>
                    <a:pt x="191" y="2662"/>
                  </a:lnTo>
                  <a:lnTo>
                    <a:pt x="213" y="2662"/>
                  </a:lnTo>
                  <a:lnTo>
                    <a:pt x="227" y="2657"/>
                  </a:lnTo>
                  <a:lnTo>
                    <a:pt x="236" y="2653"/>
                  </a:lnTo>
                  <a:lnTo>
                    <a:pt x="243" y="2655"/>
                  </a:lnTo>
                  <a:lnTo>
                    <a:pt x="252" y="2657"/>
                  </a:lnTo>
                  <a:lnTo>
                    <a:pt x="268" y="2662"/>
                  </a:lnTo>
                  <a:lnTo>
                    <a:pt x="268" y="2665"/>
                  </a:lnTo>
                  <a:lnTo>
                    <a:pt x="268" y="2667"/>
                  </a:lnTo>
                  <a:lnTo>
                    <a:pt x="268" y="2669"/>
                  </a:lnTo>
                  <a:lnTo>
                    <a:pt x="268" y="2671"/>
                  </a:lnTo>
                  <a:lnTo>
                    <a:pt x="269" y="2672"/>
                  </a:lnTo>
                  <a:lnTo>
                    <a:pt x="271" y="2674"/>
                  </a:lnTo>
                  <a:lnTo>
                    <a:pt x="274" y="2678"/>
                  </a:lnTo>
                  <a:lnTo>
                    <a:pt x="292" y="2686"/>
                  </a:lnTo>
                  <a:lnTo>
                    <a:pt x="311" y="2692"/>
                  </a:lnTo>
                  <a:lnTo>
                    <a:pt x="334" y="2695"/>
                  </a:lnTo>
                  <a:lnTo>
                    <a:pt x="355" y="2699"/>
                  </a:lnTo>
                  <a:lnTo>
                    <a:pt x="374" y="2704"/>
                  </a:lnTo>
                  <a:lnTo>
                    <a:pt x="402" y="2718"/>
                  </a:lnTo>
                  <a:lnTo>
                    <a:pt x="428" y="2734"/>
                  </a:lnTo>
                  <a:lnTo>
                    <a:pt x="456" y="2746"/>
                  </a:lnTo>
                  <a:lnTo>
                    <a:pt x="517" y="2742"/>
                  </a:lnTo>
                  <a:lnTo>
                    <a:pt x="526" y="2749"/>
                  </a:lnTo>
                  <a:lnTo>
                    <a:pt x="538" y="2758"/>
                  </a:lnTo>
                  <a:lnTo>
                    <a:pt x="547" y="2765"/>
                  </a:lnTo>
                  <a:lnTo>
                    <a:pt x="554" y="2767"/>
                  </a:lnTo>
                  <a:lnTo>
                    <a:pt x="561" y="2767"/>
                  </a:lnTo>
                  <a:lnTo>
                    <a:pt x="566" y="2765"/>
                  </a:lnTo>
                  <a:lnTo>
                    <a:pt x="571" y="2763"/>
                  </a:lnTo>
                  <a:lnTo>
                    <a:pt x="575" y="2761"/>
                  </a:lnTo>
                  <a:lnTo>
                    <a:pt x="582" y="2765"/>
                  </a:lnTo>
                  <a:lnTo>
                    <a:pt x="590" y="2770"/>
                  </a:lnTo>
                  <a:lnTo>
                    <a:pt x="599" y="2777"/>
                  </a:lnTo>
                  <a:lnTo>
                    <a:pt x="604" y="2781"/>
                  </a:lnTo>
                  <a:lnTo>
                    <a:pt x="608" y="2781"/>
                  </a:lnTo>
                  <a:lnTo>
                    <a:pt x="611" y="2781"/>
                  </a:lnTo>
                  <a:lnTo>
                    <a:pt x="613" y="2779"/>
                  </a:lnTo>
                  <a:lnTo>
                    <a:pt x="613" y="2777"/>
                  </a:lnTo>
                  <a:lnTo>
                    <a:pt x="615" y="2775"/>
                  </a:lnTo>
                  <a:lnTo>
                    <a:pt x="615" y="2774"/>
                  </a:lnTo>
                  <a:lnTo>
                    <a:pt x="617" y="2774"/>
                  </a:lnTo>
                  <a:lnTo>
                    <a:pt x="652" y="2781"/>
                  </a:lnTo>
                  <a:lnTo>
                    <a:pt x="653" y="2775"/>
                  </a:lnTo>
                  <a:lnTo>
                    <a:pt x="657" y="2770"/>
                  </a:lnTo>
                  <a:lnTo>
                    <a:pt x="660" y="2767"/>
                  </a:lnTo>
                  <a:lnTo>
                    <a:pt x="664" y="2763"/>
                  </a:lnTo>
                  <a:lnTo>
                    <a:pt x="667" y="2758"/>
                  </a:lnTo>
                  <a:lnTo>
                    <a:pt x="671" y="2754"/>
                  </a:lnTo>
                  <a:lnTo>
                    <a:pt x="671" y="2735"/>
                  </a:lnTo>
                  <a:lnTo>
                    <a:pt x="683" y="2695"/>
                  </a:lnTo>
                  <a:lnTo>
                    <a:pt x="697" y="2653"/>
                  </a:lnTo>
                  <a:lnTo>
                    <a:pt x="693" y="2624"/>
                  </a:lnTo>
                  <a:lnTo>
                    <a:pt x="695" y="2618"/>
                  </a:lnTo>
                  <a:lnTo>
                    <a:pt x="699" y="2611"/>
                  </a:lnTo>
                  <a:lnTo>
                    <a:pt x="702" y="2606"/>
                  </a:lnTo>
                  <a:lnTo>
                    <a:pt x="706" y="2601"/>
                  </a:lnTo>
                  <a:lnTo>
                    <a:pt x="709" y="2596"/>
                  </a:lnTo>
                  <a:lnTo>
                    <a:pt x="709" y="2531"/>
                  </a:lnTo>
                  <a:lnTo>
                    <a:pt x="693" y="2522"/>
                  </a:lnTo>
                  <a:lnTo>
                    <a:pt x="679" y="2512"/>
                  </a:lnTo>
                  <a:lnTo>
                    <a:pt x="667" y="2500"/>
                  </a:lnTo>
                  <a:lnTo>
                    <a:pt x="658" y="2486"/>
                  </a:lnTo>
                  <a:lnTo>
                    <a:pt x="655" y="2472"/>
                  </a:lnTo>
                  <a:lnTo>
                    <a:pt x="655" y="2460"/>
                  </a:lnTo>
                  <a:lnTo>
                    <a:pt x="655" y="2449"/>
                  </a:lnTo>
                  <a:lnTo>
                    <a:pt x="653" y="2440"/>
                  </a:lnTo>
                  <a:lnTo>
                    <a:pt x="648" y="2433"/>
                  </a:lnTo>
                  <a:lnTo>
                    <a:pt x="636" y="2428"/>
                  </a:lnTo>
                  <a:lnTo>
                    <a:pt x="636" y="2409"/>
                  </a:lnTo>
                  <a:lnTo>
                    <a:pt x="627" y="2407"/>
                  </a:lnTo>
                  <a:lnTo>
                    <a:pt x="613" y="2405"/>
                  </a:lnTo>
                  <a:lnTo>
                    <a:pt x="601" y="2402"/>
                  </a:lnTo>
                  <a:lnTo>
                    <a:pt x="594" y="2400"/>
                  </a:lnTo>
                  <a:lnTo>
                    <a:pt x="582" y="2391"/>
                  </a:lnTo>
                  <a:lnTo>
                    <a:pt x="571" y="2379"/>
                  </a:lnTo>
                  <a:lnTo>
                    <a:pt x="559" y="2369"/>
                  </a:lnTo>
                  <a:lnTo>
                    <a:pt x="543" y="2362"/>
                  </a:lnTo>
                  <a:lnTo>
                    <a:pt x="540" y="2364"/>
                  </a:lnTo>
                  <a:lnTo>
                    <a:pt x="536" y="2365"/>
                  </a:lnTo>
                  <a:lnTo>
                    <a:pt x="531" y="2365"/>
                  </a:lnTo>
                  <a:lnTo>
                    <a:pt x="524" y="2367"/>
                  </a:lnTo>
                  <a:lnTo>
                    <a:pt x="519" y="2355"/>
                  </a:lnTo>
                  <a:lnTo>
                    <a:pt x="515" y="2343"/>
                  </a:lnTo>
                  <a:lnTo>
                    <a:pt x="514" y="2327"/>
                  </a:lnTo>
                  <a:lnTo>
                    <a:pt x="528" y="2327"/>
                  </a:lnTo>
                  <a:lnTo>
                    <a:pt x="528" y="2313"/>
                  </a:lnTo>
                  <a:lnTo>
                    <a:pt x="514" y="2313"/>
                  </a:lnTo>
                  <a:lnTo>
                    <a:pt x="514" y="2304"/>
                  </a:lnTo>
                  <a:lnTo>
                    <a:pt x="512" y="2302"/>
                  </a:lnTo>
                  <a:lnTo>
                    <a:pt x="510" y="2299"/>
                  </a:lnTo>
                  <a:lnTo>
                    <a:pt x="510" y="2295"/>
                  </a:lnTo>
                  <a:lnTo>
                    <a:pt x="508" y="2290"/>
                  </a:lnTo>
                  <a:lnTo>
                    <a:pt x="524" y="2285"/>
                  </a:lnTo>
                  <a:lnTo>
                    <a:pt x="543" y="2281"/>
                  </a:lnTo>
                  <a:lnTo>
                    <a:pt x="564" y="2281"/>
                  </a:lnTo>
                  <a:lnTo>
                    <a:pt x="585" y="2281"/>
                  </a:lnTo>
                  <a:lnTo>
                    <a:pt x="594" y="2276"/>
                  </a:lnTo>
                  <a:lnTo>
                    <a:pt x="606" y="2273"/>
                  </a:lnTo>
                  <a:lnTo>
                    <a:pt x="622" y="2273"/>
                  </a:lnTo>
                  <a:lnTo>
                    <a:pt x="636" y="2274"/>
                  </a:lnTo>
                  <a:lnTo>
                    <a:pt x="638" y="2280"/>
                  </a:lnTo>
                  <a:lnTo>
                    <a:pt x="639" y="2287"/>
                  </a:lnTo>
                  <a:lnTo>
                    <a:pt x="643" y="2292"/>
                  </a:lnTo>
                  <a:lnTo>
                    <a:pt x="646" y="2297"/>
                  </a:lnTo>
                  <a:lnTo>
                    <a:pt x="652" y="2301"/>
                  </a:lnTo>
                  <a:lnTo>
                    <a:pt x="664" y="2302"/>
                  </a:lnTo>
                  <a:lnTo>
                    <a:pt x="681" y="2304"/>
                  </a:lnTo>
                  <a:lnTo>
                    <a:pt x="702" y="2308"/>
                  </a:lnTo>
                  <a:lnTo>
                    <a:pt x="716" y="2309"/>
                  </a:lnTo>
                  <a:lnTo>
                    <a:pt x="716" y="2283"/>
                  </a:lnTo>
                  <a:lnTo>
                    <a:pt x="713" y="2261"/>
                  </a:lnTo>
                  <a:lnTo>
                    <a:pt x="707" y="2241"/>
                  </a:lnTo>
                  <a:lnTo>
                    <a:pt x="704" y="2222"/>
                  </a:lnTo>
                  <a:lnTo>
                    <a:pt x="700" y="2201"/>
                  </a:lnTo>
                  <a:lnTo>
                    <a:pt x="704" y="2199"/>
                  </a:lnTo>
                  <a:lnTo>
                    <a:pt x="707" y="2199"/>
                  </a:lnTo>
                  <a:lnTo>
                    <a:pt x="711" y="2198"/>
                  </a:lnTo>
                  <a:lnTo>
                    <a:pt x="716" y="2198"/>
                  </a:lnTo>
                  <a:lnTo>
                    <a:pt x="723" y="2205"/>
                  </a:lnTo>
                  <a:lnTo>
                    <a:pt x="732" y="2210"/>
                  </a:lnTo>
                  <a:lnTo>
                    <a:pt x="741" y="2213"/>
                  </a:lnTo>
                  <a:lnTo>
                    <a:pt x="748" y="2219"/>
                  </a:lnTo>
                  <a:lnTo>
                    <a:pt x="753" y="2226"/>
                  </a:lnTo>
                  <a:lnTo>
                    <a:pt x="754" y="2240"/>
                  </a:lnTo>
                  <a:lnTo>
                    <a:pt x="768" y="2243"/>
                  </a:lnTo>
                  <a:lnTo>
                    <a:pt x="781" y="2247"/>
                  </a:lnTo>
                  <a:lnTo>
                    <a:pt x="791" y="2252"/>
                  </a:lnTo>
                  <a:lnTo>
                    <a:pt x="803" y="2257"/>
                  </a:lnTo>
                  <a:lnTo>
                    <a:pt x="821" y="2259"/>
                  </a:lnTo>
                  <a:lnTo>
                    <a:pt x="831" y="2234"/>
                  </a:lnTo>
                  <a:lnTo>
                    <a:pt x="844" y="2213"/>
                  </a:lnTo>
                  <a:lnTo>
                    <a:pt x="859" y="2213"/>
                  </a:lnTo>
                  <a:lnTo>
                    <a:pt x="875" y="2210"/>
                  </a:lnTo>
                  <a:lnTo>
                    <a:pt x="898" y="2208"/>
                  </a:lnTo>
                  <a:lnTo>
                    <a:pt x="898" y="2205"/>
                  </a:lnTo>
                  <a:lnTo>
                    <a:pt x="899" y="2203"/>
                  </a:lnTo>
                  <a:lnTo>
                    <a:pt x="899" y="2201"/>
                  </a:lnTo>
                  <a:lnTo>
                    <a:pt x="901" y="2199"/>
                  </a:lnTo>
                  <a:lnTo>
                    <a:pt x="903" y="2199"/>
                  </a:lnTo>
                  <a:lnTo>
                    <a:pt x="905" y="2199"/>
                  </a:lnTo>
                  <a:lnTo>
                    <a:pt x="908" y="2198"/>
                  </a:lnTo>
                  <a:lnTo>
                    <a:pt x="908" y="2185"/>
                  </a:lnTo>
                  <a:lnTo>
                    <a:pt x="924" y="2185"/>
                  </a:lnTo>
                  <a:lnTo>
                    <a:pt x="927" y="2128"/>
                  </a:lnTo>
                  <a:lnTo>
                    <a:pt x="940" y="2124"/>
                  </a:lnTo>
                  <a:lnTo>
                    <a:pt x="952" y="2119"/>
                  </a:lnTo>
                  <a:lnTo>
                    <a:pt x="966" y="2117"/>
                  </a:lnTo>
                  <a:lnTo>
                    <a:pt x="980" y="2116"/>
                  </a:lnTo>
                  <a:lnTo>
                    <a:pt x="994" y="2112"/>
                  </a:lnTo>
                  <a:lnTo>
                    <a:pt x="997" y="2110"/>
                  </a:lnTo>
                  <a:lnTo>
                    <a:pt x="1001" y="2105"/>
                  </a:lnTo>
                  <a:lnTo>
                    <a:pt x="1004" y="2102"/>
                  </a:lnTo>
                  <a:lnTo>
                    <a:pt x="1006" y="2096"/>
                  </a:lnTo>
                  <a:lnTo>
                    <a:pt x="1009" y="2093"/>
                  </a:lnTo>
                  <a:lnTo>
                    <a:pt x="1013" y="2089"/>
                  </a:lnTo>
                  <a:lnTo>
                    <a:pt x="1023" y="2086"/>
                  </a:lnTo>
                  <a:lnTo>
                    <a:pt x="1032" y="2086"/>
                  </a:lnTo>
                  <a:lnTo>
                    <a:pt x="1041" y="2086"/>
                  </a:lnTo>
                  <a:lnTo>
                    <a:pt x="1046" y="2084"/>
                  </a:lnTo>
                  <a:lnTo>
                    <a:pt x="1051" y="2077"/>
                  </a:lnTo>
                  <a:lnTo>
                    <a:pt x="1055" y="2063"/>
                  </a:lnTo>
                  <a:lnTo>
                    <a:pt x="1062" y="2063"/>
                  </a:lnTo>
                  <a:lnTo>
                    <a:pt x="1065" y="2062"/>
                  </a:lnTo>
                  <a:lnTo>
                    <a:pt x="1065" y="2060"/>
                  </a:lnTo>
                  <a:lnTo>
                    <a:pt x="1065" y="2058"/>
                  </a:lnTo>
                  <a:lnTo>
                    <a:pt x="1065" y="2058"/>
                  </a:lnTo>
                  <a:lnTo>
                    <a:pt x="1065" y="2056"/>
                  </a:lnTo>
                  <a:lnTo>
                    <a:pt x="1065" y="2055"/>
                  </a:lnTo>
                  <a:lnTo>
                    <a:pt x="1074" y="2055"/>
                  </a:lnTo>
                  <a:lnTo>
                    <a:pt x="1086" y="2056"/>
                  </a:lnTo>
                  <a:lnTo>
                    <a:pt x="1097" y="2058"/>
                  </a:lnTo>
                  <a:lnTo>
                    <a:pt x="1100" y="2058"/>
                  </a:lnTo>
                  <a:lnTo>
                    <a:pt x="1100" y="2051"/>
                  </a:lnTo>
                  <a:lnTo>
                    <a:pt x="1097" y="2049"/>
                  </a:lnTo>
                  <a:lnTo>
                    <a:pt x="1095" y="2046"/>
                  </a:lnTo>
                  <a:lnTo>
                    <a:pt x="1093" y="2042"/>
                  </a:lnTo>
                  <a:lnTo>
                    <a:pt x="1093" y="2039"/>
                  </a:lnTo>
                  <a:lnTo>
                    <a:pt x="1093" y="2035"/>
                  </a:lnTo>
                  <a:lnTo>
                    <a:pt x="1093" y="2028"/>
                  </a:lnTo>
                  <a:lnTo>
                    <a:pt x="1111" y="2013"/>
                  </a:lnTo>
                  <a:lnTo>
                    <a:pt x="1121" y="1993"/>
                  </a:lnTo>
                  <a:lnTo>
                    <a:pt x="1130" y="1973"/>
                  </a:lnTo>
                  <a:lnTo>
                    <a:pt x="1138" y="1948"/>
                  </a:lnTo>
                  <a:lnTo>
                    <a:pt x="1154" y="1946"/>
                  </a:lnTo>
                  <a:lnTo>
                    <a:pt x="1165" y="1941"/>
                  </a:lnTo>
                  <a:lnTo>
                    <a:pt x="1172" y="1936"/>
                  </a:lnTo>
                  <a:lnTo>
                    <a:pt x="1177" y="1929"/>
                  </a:lnTo>
                  <a:lnTo>
                    <a:pt x="1184" y="1922"/>
                  </a:lnTo>
                  <a:lnTo>
                    <a:pt x="1193" y="1917"/>
                  </a:lnTo>
                  <a:lnTo>
                    <a:pt x="1273" y="1910"/>
                  </a:lnTo>
                  <a:lnTo>
                    <a:pt x="1273" y="1890"/>
                  </a:lnTo>
                  <a:lnTo>
                    <a:pt x="1285" y="1887"/>
                  </a:lnTo>
                  <a:lnTo>
                    <a:pt x="1299" y="1880"/>
                  </a:lnTo>
                  <a:lnTo>
                    <a:pt x="1313" y="1880"/>
                  </a:lnTo>
                  <a:lnTo>
                    <a:pt x="1327" y="1885"/>
                  </a:lnTo>
                  <a:lnTo>
                    <a:pt x="1337" y="1892"/>
                  </a:lnTo>
                  <a:lnTo>
                    <a:pt x="1350" y="1897"/>
                  </a:lnTo>
                  <a:lnTo>
                    <a:pt x="1350" y="1894"/>
                  </a:lnTo>
                  <a:lnTo>
                    <a:pt x="1353" y="1889"/>
                  </a:lnTo>
                  <a:lnTo>
                    <a:pt x="1355" y="1885"/>
                  </a:lnTo>
                  <a:lnTo>
                    <a:pt x="1355" y="1884"/>
                  </a:lnTo>
                  <a:lnTo>
                    <a:pt x="1357" y="1880"/>
                  </a:lnTo>
                  <a:lnTo>
                    <a:pt x="1358" y="1878"/>
                  </a:lnTo>
                  <a:lnTo>
                    <a:pt x="1362" y="1877"/>
                  </a:lnTo>
                  <a:lnTo>
                    <a:pt x="1365" y="1875"/>
                  </a:lnTo>
                  <a:lnTo>
                    <a:pt x="1372" y="1875"/>
                  </a:lnTo>
                  <a:lnTo>
                    <a:pt x="1372" y="1868"/>
                  </a:lnTo>
                  <a:lnTo>
                    <a:pt x="1372" y="1863"/>
                  </a:lnTo>
                  <a:lnTo>
                    <a:pt x="1371" y="1857"/>
                  </a:lnTo>
                  <a:lnTo>
                    <a:pt x="1371" y="1852"/>
                  </a:lnTo>
                  <a:lnTo>
                    <a:pt x="1369" y="1847"/>
                  </a:lnTo>
                  <a:lnTo>
                    <a:pt x="1353" y="1847"/>
                  </a:lnTo>
                  <a:lnTo>
                    <a:pt x="1355" y="1840"/>
                  </a:lnTo>
                  <a:lnTo>
                    <a:pt x="1355" y="1835"/>
                  </a:lnTo>
                  <a:lnTo>
                    <a:pt x="1357" y="1829"/>
                  </a:lnTo>
                  <a:lnTo>
                    <a:pt x="1358" y="1824"/>
                  </a:lnTo>
                  <a:lnTo>
                    <a:pt x="1360" y="1826"/>
                  </a:lnTo>
                  <a:lnTo>
                    <a:pt x="1362" y="1826"/>
                  </a:lnTo>
                  <a:lnTo>
                    <a:pt x="1364" y="1826"/>
                  </a:lnTo>
                  <a:lnTo>
                    <a:pt x="1364" y="1826"/>
                  </a:lnTo>
                  <a:lnTo>
                    <a:pt x="1364" y="1826"/>
                  </a:lnTo>
                  <a:lnTo>
                    <a:pt x="1365" y="1826"/>
                  </a:lnTo>
                  <a:lnTo>
                    <a:pt x="1369" y="1824"/>
                  </a:lnTo>
                  <a:lnTo>
                    <a:pt x="1362" y="1814"/>
                  </a:lnTo>
                  <a:lnTo>
                    <a:pt x="1355" y="1801"/>
                  </a:lnTo>
                  <a:lnTo>
                    <a:pt x="1350" y="1791"/>
                  </a:lnTo>
                  <a:lnTo>
                    <a:pt x="1343" y="1786"/>
                  </a:lnTo>
                  <a:lnTo>
                    <a:pt x="1346" y="1747"/>
                  </a:lnTo>
                  <a:lnTo>
                    <a:pt x="1336" y="1742"/>
                  </a:lnTo>
                  <a:lnTo>
                    <a:pt x="1325" y="1735"/>
                  </a:lnTo>
                  <a:lnTo>
                    <a:pt x="1318" y="1726"/>
                  </a:lnTo>
                  <a:lnTo>
                    <a:pt x="1315" y="1712"/>
                  </a:lnTo>
                  <a:lnTo>
                    <a:pt x="1320" y="1698"/>
                  </a:lnTo>
                  <a:lnTo>
                    <a:pt x="1320" y="1679"/>
                  </a:lnTo>
                  <a:lnTo>
                    <a:pt x="1317" y="1657"/>
                  </a:lnTo>
                  <a:lnTo>
                    <a:pt x="1315" y="1632"/>
                  </a:lnTo>
                  <a:lnTo>
                    <a:pt x="1332" y="1634"/>
                  </a:lnTo>
                  <a:lnTo>
                    <a:pt x="1346" y="1637"/>
                  </a:lnTo>
                  <a:lnTo>
                    <a:pt x="1346" y="1630"/>
                  </a:lnTo>
                  <a:lnTo>
                    <a:pt x="1348" y="1627"/>
                  </a:lnTo>
                  <a:lnTo>
                    <a:pt x="1348" y="1623"/>
                  </a:lnTo>
                  <a:lnTo>
                    <a:pt x="1350" y="1622"/>
                  </a:lnTo>
                  <a:lnTo>
                    <a:pt x="1353" y="1620"/>
                  </a:lnTo>
                  <a:lnTo>
                    <a:pt x="1358" y="1618"/>
                  </a:lnTo>
                  <a:lnTo>
                    <a:pt x="1367" y="1613"/>
                  </a:lnTo>
                  <a:lnTo>
                    <a:pt x="1381" y="1609"/>
                  </a:lnTo>
                  <a:lnTo>
                    <a:pt x="1392" y="1609"/>
                  </a:lnTo>
                  <a:lnTo>
                    <a:pt x="1397" y="1609"/>
                  </a:lnTo>
                  <a:lnTo>
                    <a:pt x="1397" y="1608"/>
                  </a:lnTo>
                  <a:lnTo>
                    <a:pt x="1399" y="1608"/>
                  </a:lnTo>
                  <a:lnTo>
                    <a:pt x="1399" y="1606"/>
                  </a:lnTo>
                  <a:lnTo>
                    <a:pt x="1399" y="1604"/>
                  </a:lnTo>
                  <a:lnTo>
                    <a:pt x="1400" y="1602"/>
                  </a:lnTo>
                  <a:lnTo>
                    <a:pt x="1369" y="1602"/>
                  </a:lnTo>
                  <a:lnTo>
                    <a:pt x="1358" y="1609"/>
                  </a:lnTo>
                  <a:lnTo>
                    <a:pt x="1344" y="1615"/>
                  </a:lnTo>
                  <a:lnTo>
                    <a:pt x="1327" y="1618"/>
                  </a:lnTo>
                  <a:lnTo>
                    <a:pt x="1330" y="1587"/>
                  </a:lnTo>
                  <a:lnTo>
                    <a:pt x="1357" y="1583"/>
                  </a:lnTo>
                  <a:lnTo>
                    <a:pt x="1385" y="1583"/>
                  </a:lnTo>
                  <a:lnTo>
                    <a:pt x="1388" y="1566"/>
                  </a:lnTo>
                  <a:lnTo>
                    <a:pt x="1397" y="1550"/>
                  </a:lnTo>
                  <a:lnTo>
                    <a:pt x="1407" y="1541"/>
                  </a:lnTo>
                  <a:lnTo>
                    <a:pt x="1423" y="1533"/>
                  </a:lnTo>
                  <a:lnTo>
                    <a:pt x="1442" y="1529"/>
                  </a:lnTo>
                  <a:lnTo>
                    <a:pt x="1446" y="1548"/>
                  </a:lnTo>
                  <a:lnTo>
                    <a:pt x="1446" y="1571"/>
                  </a:lnTo>
                  <a:lnTo>
                    <a:pt x="1447" y="1583"/>
                  </a:lnTo>
                  <a:lnTo>
                    <a:pt x="1446" y="1597"/>
                  </a:lnTo>
                  <a:lnTo>
                    <a:pt x="1442" y="1613"/>
                  </a:lnTo>
                  <a:lnTo>
                    <a:pt x="1442" y="1629"/>
                  </a:lnTo>
                  <a:lnTo>
                    <a:pt x="1458" y="1630"/>
                  </a:lnTo>
                  <a:lnTo>
                    <a:pt x="1468" y="1636"/>
                  </a:lnTo>
                  <a:lnTo>
                    <a:pt x="1472" y="1646"/>
                  </a:lnTo>
                  <a:lnTo>
                    <a:pt x="1474" y="1664"/>
                  </a:lnTo>
                  <a:lnTo>
                    <a:pt x="1461" y="1667"/>
                  </a:lnTo>
                  <a:lnTo>
                    <a:pt x="1456" y="1669"/>
                  </a:lnTo>
                  <a:lnTo>
                    <a:pt x="1451" y="1671"/>
                  </a:lnTo>
                  <a:lnTo>
                    <a:pt x="1446" y="1671"/>
                  </a:lnTo>
                  <a:lnTo>
                    <a:pt x="1439" y="1671"/>
                  </a:lnTo>
                  <a:lnTo>
                    <a:pt x="1435" y="1690"/>
                  </a:lnTo>
                  <a:lnTo>
                    <a:pt x="1432" y="1705"/>
                  </a:lnTo>
                  <a:lnTo>
                    <a:pt x="1430" y="1712"/>
                  </a:lnTo>
                  <a:lnTo>
                    <a:pt x="1440" y="1718"/>
                  </a:lnTo>
                  <a:lnTo>
                    <a:pt x="1451" y="1719"/>
                  </a:lnTo>
                  <a:lnTo>
                    <a:pt x="1461" y="1721"/>
                  </a:lnTo>
                  <a:lnTo>
                    <a:pt x="1465" y="1735"/>
                  </a:lnTo>
                  <a:lnTo>
                    <a:pt x="1468" y="1751"/>
                  </a:lnTo>
                  <a:lnTo>
                    <a:pt x="1468" y="1772"/>
                  </a:lnTo>
                  <a:lnTo>
                    <a:pt x="1454" y="1774"/>
                  </a:lnTo>
                  <a:lnTo>
                    <a:pt x="1435" y="1775"/>
                  </a:lnTo>
                  <a:lnTo>
                    <a:pt x="1435" y="1789"/>
                  </a:lnTo>
                  <a:lnTo>
                    <a:pt x="1433" y="1800"/>
                  </a:lnTo>
                  <a:lnTo>
                    <a:pt x="1435" y="1810"/>
                  </a:lnTo>
                  <a:lnTo>
                    <a:pt x="1435" y="1824"/>
                  </a:lnTo>
                  <a:lnTo>
                    <a:pt x="1454" y="1828"/>
                  </a:lnTo>
                  <a:lnTo>
                    <a:pt x="1470" y="1829"/>
                  </a:lnTo>
                  <a:lnTo>
                    <a:pt x="1488" y="1829"/>
                  </a:lnTo>
                  <a:lnTo>
                    <a:pt x="1488" y="1856"/>
                  </a:lnTo>
                  <a:lnTo>
                    <a:pt x="1484" y="1856"/>
                  </a:lnTo>
                  <a:lnTo>
                    <a:pt x="1484" y="1859"/>
                  </a:lnTo>
                  <a:lnTo>
                    <a:pt x="1507" y="1863"/>
                  </a:lnTo>
                  <a:lnTo>
                    <a:pt x="1507" y="1852"/>
                  </a:lnTo>
                  <a:lnTo>
                    <a:pt x="1521" y="1849"/>
                  </a:lnTo>
                  <a:lnTo>
                    <a:pt x="1531" y="1845"/>
                  </a:lnTo>
                  <a:lnTo>
                    <a:pt x="1542" y="1840"/>
                  </a:lnTo>
                  <a:lnTo>
                    <a:pt x="1542" y="1829"/>
                  </a:lnTo>
                  <a:lnTo>
                    <a:pt x="1573" y="1829"/>
                  </a:lnTo>
                  <a:lnTo>
                    <a:pt x="1577" y="1821"/>
                  </a:lnTo>
                  <a:lnTo>
                    <a:pt x="1580" y="1815"/>
                  </a:lnTo>
                  <a:lnTo>
                    <a:pt x="1584" y="1808"/>
                  </a:lnTo>
                  <a:lnTo>
                    <a:pt x="1589" y="1801"/>
                  </a:lnTo>
                  <a:lnTo>
                    <a:pt x="1601" y="1807"/>
                  </a:lnTo>
                  <a:lnTo>
                    <a:pt x="1610" y="1812"/>
                  </a:lnTo>
                  <a:lnTo>
                    <a:pt x="1615" y="1822"/>
                  </a:lnTo>
                  <a:lnTo>
                    <a:pt x="1618" y="1836"/>
                  </a:lnTo>
                  <a:lnTo>
                    <a:pt x="1615" y="1838"/>
                  </a:lnTo>
                  <a:lnTo>
                    <a:pt x="1613" y="1838"/>
                  </a:lnTo>
                  <a:lnTo>
                    <a:pt x="1612" y="1838"/>
                  </a:lnTo>
                  <a:lnTo>
                    <a:pt x="1610" y="1840"/>
                  </a:lnTo>
                  <a:lnTo>
                    <a:pt x="1610" y="1842"/>
                  </a:lnTo>
                  <a:lnTo>
                    <a:pt x="1608" y="1843"/>
                  </a:lnTo>
                  <a:lnTo>
                    <a:pt x="1624" y="1845"/>
                  </a:lnTo>
                  <a:lnTo>
                    <a:pt x="1634" y="1849"/>
                  </a:lnTo>
                  <a:lnTo>
                    <a:pt x="1641" y="1854"/>
                  </a:lnTo>
                  <a:lnTo>
                    <a:pt x="1650" y="1859"/>
                  </a:lnTo>
                  <a:lnTo>
                    <a:pt x="1660" y="1863"/>
                  </a:lnTo>
                  <a:lnTo>
                    <a:pt x="1673" y="1852"/>
                  </a:lnTo>
                  <a:lnTo>
                    <a:pt x="1690" y="1842"/>
                  </a:lnTo>
                  <a:lnTo>
                    <a:pt x="1711" y="1835"/>
                  </a:lnTo>
                  <a:lnTo>
                    <a:pt x="1732" y="1831"/>
                  </a:lnTo>
                  <a:lnTo>
                    <a:pt x="1753" y="1829"/>
                  </a:lnTo>
                  <a:lnTo>
                    <a:pt x="1756" y="1810"/>
                  </a:lnTo>
                  <a:lnTo>
                    <a:pt x="1777" y="1796"/>
                  </a:lnTo>
                  <a:lnTo>
                    <a:pt x="1797" y="1784"/>
                  </a:lnTo>
                  <a:lnTo>
                    <a:pt x="1817" y="1775"/>
                  </a:lnTo>
                  <a:lnTo>
                    <a:pt x="1842" y="1768"/>
                  </a:lnTo>
                  <a:lnTo>
                    <a:pt x="1872" y="1763"/>
                  </a:lnTo>
                  <a:lnTo>
                    <a:pt x="1877" y="1777"/>
                  </a:lnTo>
                  <a:lnTo>
                    <a:pt x="1886" y="1789"/>
                  </a:lnTo>
                  <a:lnTo>
                    <a:pt x="1896" y="1798"/>
                  </a:lnTo>
                  <a:lnTo>
                    <a:pt x="1910" y="1801"/>
                  </a:lnTo>
                  <a:lnTo>
                    <a:pt x="1920" y="1794"/>
                  </a:lnTo>
                  <a:lnTo>
                    <a:pt x="1933" y="1791"/>
                  </a:lnTo>
                  <a:lnTo>
                    <a:pt x="1948" y="1789"/>
                  </a:lnTo>
                  <a:lnTo>
                    <a:pt x="1948" y="1777"/>
                  </a:lnTo>
                  <a:lnTo>
                    <a:pt x="1947" y="1767"/>
                  </a:lnTo>
                  <a:lnTo>
                    <a:pt x="1943" y="1756"/>
                  </a:lnTo>
                  <a:lnTo>
                    <a:pt x="1941" y="1740"/>
                  </a:lnTo>
                  <a:lnTo>
                    <a:pt x="1961" y="1739"/>
                  </a:lnTo>
                  <a:lnTo>
                    <a:pt x="1980" y="1739"/>
                  </a:lnTo>
                  <a:lnTo>
                    <a:pt x="2002" y="1740"/>
                  </a:lnTo>
                  <a:lnTo>
                    <a:pt x="2006" y="1728"/>
                  </a:lnTo>
                  <a:lnTo>
                    <a:pt x="2004" y="1719"/>
                  </a:lnTo>
                  <a:lnTo>
                    <a:pt x="2004" y="1711"/>
                  </a:lnTo>
                  <a:lnTo>
                    <a:pt x="2006" y="1700"/>
                  </a:lnTo>
                  <a:lnTo>
                    <a:pt x="2002" y="1690"/>
                  </a:lnTo>
                  <a:lnTo>
                    <a:pt x="1987" y="1657"/>
                  </a:lnTo>
                  <a:lnTo>
                    <a:pt x="1978" y="1623"/>
                  </a:lnTo>
                  <a:lnTo>
                    <a:pt x="1976" y="1594"/>
                  </a:lnTo>
                  <a:lnTo>
                    <a:pt x="1978" y="1561"/>
                  </a:lnTo>
                  <a:lnTo>
                    <a:pt x="1983" y="1526"/>
                  </a:lnTo>
                  <a:lnTo>
                    <a:pt x="1992" y="1487"/>
                  </a:lnTo>
                  <a:lnTo>
                    <a:pt x="2008" y="1484"/>
                  </a:lnTo>
                  <a:lnTo>
                    <a:pt x="2020" y="1477"/>
                  </a:lnTo>
                  <a:lnTo>
                    <a:pt x="2030" y="1468"/>
                  </a:lnTo>
                  <a:lnTo>
                    <a:pt x="2032" y="1468"/>
                  </a:lnTo>
                  <a:lnTo>
                    <a:pt x="2034" y="1470"/>
                  </a:lnTo>
                  <a:lnTo>
                    <a:pt x="2036" y="1470"/>
                  </a:lnTo>
                  <a:lnTo>
                    <a:pt x="2036" y="1470"/>
                  </a:lnTo>
                  <a:lnTo>
                    <a:pt x="2037" y="1472"/>
                  </a:lnTo>
                  <a:lnTo>
                    <a:pt x="2041" y="1477"/>
                  </a:lnTo>
                  <a:lnTo>
                    <a:pt x="2043" y="1482"/>
                  </a:lnTo>
                  <a:lnTo>
                    <a:pt x="2044" y="1487"/>
                  </a:lnTo>
                  <a:lnTo>
                    <a:pt x="2053" y="1487"/>
                  </a:lnTo>
                  <a:lnTo>
                    <a:pt x="2058" y="1487"/>
                  </a:lnTo>
                  <a:lnTo>
                    <a:pt x="2064" y="1489"/>
                  </a:lnTo>
                  <a:lnTo>
                    <a:pt x="2069" y="1491"/>
                  </a:lnTo>
                  <a:lnTo>
                    <a:pt x="2076" y="1503"/>
                  </a:lnTo>
                  <a:lnTo>
                    <a:pt x="2081" y="1513"/>
                  </a:lnTo>
                  <a:lnTo>
                    <a:pt x="2090" y="1522"/>
                  </a:lnTo>
                  <a:lnTo>
                    <a:pt x="2102" y="1529"/>
                  </a:lnTo>
                  <a:lnTo>
                    <a:pt x="2102" y="1526"/>
                  </a:lnTo>
                  <a:lnTo>
                    <a:pt x="2109" y="1520"/>
                  </a:lnTo>
                  <a:lnTo>
                    <a:pt x="2116" y="1513"/>
                  </a:lnTo>
                  <a:lnTo>
                    <a:pt x="2121" y="1506"/>
                  </a:lnTo>
                  <a:lnTo>
                    <a:pt x="2126" y="1498"/>
                  </a:lnTo>
                  <a:lnTo>
                    <a:pt x="2118" y="1486"/>
                  </a:lnTo>
                  <a:lnTo>
                    <a:pt x="2112" y="1468"/>
                  </a:lnTo>
                  <a:lnTo>
                    <a:pt x="2111" y="1447"/>
                  </a:lnTo>
                  <a:lnTo>
                    <a:pt x="2111" y="1426"/>
                  </a:lnTo>
                  <a:lnTo>
                    <a:pt x="2114" y="1405"/>
                  </a:lnTo>
                  <a:lnTo>
                    <a:pt x="2111" y="1405"/>
                  </a:lnTo>
                  <a:lnTo>
                    <a:pt x="2107" y="1410"/>
                  </a:lnTo>
                  <a:lnTo>
                    <a:pt x="2102" y="1412"/>
                  </a:lnTo>
                  <a:lnTo>
                    <a:pt x="2098" y="1414"/>
                  </a:lnTo>
                  <a:lnTo>
                    <a:pt x="2093" y="1416"/>
                  </a:lnTo>
                  <a:lnTo>
                    <a:pt x="2088" y="1417"/>
                  </a:lnTo>
                  <a:lnTo>
                    <a:pt x="2085" y="1412"/>
                  </a:lnTo>
                  <a:lnTo>
                    <a:pt x="2081" y="1409"/>
                  </a:lnTo>
                  <a:lnTo>
                    <a:pt x="2078" y="1407"/>
                  </a:lnTo>
                  <a:lnTo>
                    <a:pt x="2074" y="1405"/>
                  </a:lnTo>
                  <a:lnTo>
                    <a:pt x="2072" y="1404"/>
                  </a:lnTo>
                  <a:lnTo>
                    <a:pt x="2069" y="1398"/>
                  </a:lnTo>
                  <a:lnTo>
                    <a:pt x="2057" y="1379"/>
                  </a:lnTo>
                  <a:lnTo>
                    <a:pt x="2051" y="1353"/>
                  </a:lnTo>
                  <a:lnTo>
                    <a:pt x="2050" y="1325"/>
                  </a:lnTo>
                  <a:lnTo>
                    <a:pt x="2064" y="1314"/>
                  </a:lnTo>
                  <a:lnTo>
                    <a:pt x="2076" y="1304"/>
                  </a:lnTo>
                  <a:lnTo>
                    <a:pt x="2088" y="1295"/>
                  </a:lnTo>
                  <a:lnTo>
                    <a:pt x="2102" y="1295"/>
                  </a:lnTo>
                  <a:lnTo>
                    <a:pt x="2104" y="1294"/>
                  </a:lnTo>
                  <a:lnTo>
                    <a:pt x="2105" y="1290"/>
                  </a:lnTo>
                  <a:lnTo>
                    <a:pt x="2105" y="1287"/>
                  </a:lnTo>
                  <a:lnTo>
                    <a:pt x="2105" y="1283"/>
                  </a:lnTo>
                  <a:lnTo>
                    <a:pt x="2105" y="1281"/>
                  </a:lnTo>
                  <a:lnTo>
                    <a:pt x="2107" y="1280"/>
                  </a:lnTo>
                  <a:lnTo>
                    <a:pt x="2130" y="1283"/>
                  </a:lnTo>
                  <a:lnTo>
                    <a:pt x="2132" y="1281"/>
                  </a:lnTo>
                  <a:lnTo>
                    <a:pt x="2133" y="1278"/>
                  </a:lnTo>
                  <a:lnTo>
                    <a:pt x="2135" y="1274"/>
                  </a:lnTo>
                  <a:lnTo>
                    <a:pt x="2137" y="1269"/>
                  </a:lnTo>
                  <a:lnTo>
                    <a:pt x="2139" y="1266"/>
                  </a:lnTo>
                  <a:lnTo>
                    <a:pt x="2140" y="1264"/>
                  </a:lnTo>
                  <a:lnTo>
                    <a:pt x="2147" y="1262"/>
                  </a:lnTo>
                  <a:lnTo>
                    <a:pt x="2163" y="1262"/>
                  </a:lnTo>
                  <a:lnTo>
                    <a:pt x="2181" y="1262"/>
                  </a:lnTo>
                  <a:lnTo>
                    <a:pt x="2201" y="1262"/>
                  </a:lnTo>
                  <a:lnTo>
                    <a:pt x="2221" y="1264"/>
                  </a:lnTo>
                  <a:lnTo>
                    <a:pt x="2236" y="1264"/>
                  </a:lnTo>
                  <a:lnTo>
                    <a:pt x="2245" y="1264"/>
                  </a:lnTo>
                  <a:lnTo>
                    <a:pt x="2245" y="1257"/>
                  </a:lnTo>
                  <a:lnTo>
                    <a:pt x="2242" y="1252"/>
                  </a:lnTo>
                  <a:lnTo>
                    <a:pt x="2242" y="1246"/>
                  </a:lnTo>
                  <a:lnTo>
                    <a:pt x="2240" y="1241"/>
                  </a:lnTo>
                  <a:lnTo>
                    <a:pt x="2240" y="1236"/>
                  </a:lnTo>
                  <a:lnTo>
                    <a:pt x="2242" y="1234"/>
                  </a:lnTo>
                  <a:lnTo>
                    <a:pt x="2243" y="1232"/>
                  </a:lnTo>
                  <a:lnTo>
                    <a:pt x="2245" y="1231"/>
                  </a:lnTo>
                  <a:lnTo>
                    <a:pt x="2247" y="1231"/>
                  </a:lnTo>
                  <a:lnTo>
                    <a:pt x="2249" y="1231"/>
                  </a:lnTo>
                  <a:lnTo>
                    <a:pt x="2252" y="1229"/>
                  </a:lnTo>
                  <a:lnTo>
                    <a:pt x="2254" y="1225"/>
                  </a:lnTo>
                  <a:lnTo>
                    <a:pt x="2254" y="1224"/>
                  </a:lnTo>
                  <a:lnTo>
                    <a:pt x="2254" y="1222"/>
                  </a:lnTo>
                  <a:lnTo>
                    <a:pt x="2256" y="1220"/>
                  </a:lnTo>
                  <a:lnTo>
                    <a:pt x="2256" y="1218"/>
                  </a:lnTo>
                  <a:lnTo>
                    <a:pt x="2261" y="1215"/>
                  </a:lnTo>
                  <a:lnTo>
                    <a:pt x="2264" y="1212"/>
                  </a:lnTo>
                  <a:lnTo>
                    <a:pt x="2270" y="1208"/>
                  </a:lnTo>
                  <a:lnTo>
                    <a:pt x="2275" y="1205"/>
                  </a:lnTo>
                  <a:lnTo>
                    <a:pt x="2280" y="1201"/>
                  </a:lnTo>
                  <a:lnTo>
                    <a:pt x="2284" y="1199"/>
                  </a:lnTo>
                  <a:lnTo>
                    <a:pt x="2289" y="1196"/>
                  </a:lnTo>
                  <a:lnTo>
                    <a:pt x="2294" y="1196"/>
                  </a:lnTo>
                  <a:lnTo>
                    <a:pt x="2303" y="1194"/>
                  </a:lnTo>
                  <a:lnTo>
                    <a:pt x="2310" y="1194"/>
                  </a:lnTo>
                  <a:lnTo>
                    <a:pt x="2310" y="1191"/>
                  </a:lnTo>
                  <a:lnTo>
                    <a:pt x="2308" y="1189"/>
                  </a:lnTo>
                  <a:lnTo>
                    <a:pt x="2308" y="1187"/>
                  </a:lnTo>
                  <a:lnTo>
                    <a:pt x="2308" y="1187"/>
                  </a:lnTo>
                  <a:lnTo>
                    <a:pt x="2308" y="1185"/>
                  </a:lnTo>
                  <a:lnTo>
                    <a:pt x="2306" y="1185"/>
                  </a:lnTo>
                  <a:lnTo>
                    <a:pt x="2303" y="1184"/>
                  </a:lnTo>
                  <a:lnTo>
                    <a:pt x="2290" y="1189"/>
                  </a:lnTo>
                  <a:lnTo>
                    <a:pt x="2277" y="1187"/>
                  </a:lnTo>
                  <a:lnTo>
                    <a:pt x="2263" y="1185"/>
                  </a:lnTo>
                  <a:lnTo>
                    <a:pt x="2250" y="1180"/>
                  </a:lnTo>
                  <a:lnTo>
                    <a:pt x="2242" y="1175"/>
                  </a:lnTo>
                  <a:lnTo>
                    <a:pt x="2238" y="1170"/>
                  </a:lnTo>
                  <a:lnTo>
                    <a:pt x="2236" y="1164"/>
                  </a:lnTo>
                  <a:lnTo>
                    <a:pt x="2233" y="1161"/>
                  </a:lnTo>
                  <a:lnTo>
                    <a:pt x="2224" y="1170"/>
                  </a:lnTo>
                  <a:lnTo>
                    <a:pt x="2210" y="1177"/>
                  </a:lnTo>
                  <a:lnTo>
                    <a:pt x="2193" y="1184"/>
                  </a:lnTo>
                  <a:lnTo>
                    <a:pt x="2172" y="1191"/>
                  </a:lnTo>
                  <a:lnTo>
                    <a:pt x="2153" y="1199"/>
                  </a:lnTo>
                  <a:lnTo>
                    <a:pt x="2137" y="1210"/>
                  </a:lnTo>
                  <a:lnTo>
                    <a:pt x="2126" y="1222"/>
                  </a:lnTo>
                  <a:lnTo>
                    <a:pt x="2125" y="1225"/>
                  </a:lnTo>
                  <a:lnTo>
                    <a:pt x="2123" y="1227"/>
                  </a:lnTo>
                  <a:lnTo>
                    <a:pt x="2123" y="1232"/>
                  </a:lnTo>
                  <a:lnTo>
                    <a:pt x="2121" y="1238"/>
                  </a:lnTo>
                  <a:lnTo>
                    <a:pt x="2109" y="1239"/>
                  </a:lnTo>
                  <a:lnTo>
                    <a:pt x="2090" y="1246"/>
                  </a:lnTo>
                  <a:lnTo>
                    <a:pt x="2071" y="1253"/>
                  </a:lnTo>
                  <a:lnTo>
                    <a:pt x="2053" y="1262"/>
                  </a:lnTo>
                  <a:lnTo>
                    <a:pt x="2041" y="1267"/>
                  </a:lnTo>
                  <a:lnTo>
                    <a:pt x="2037" y="1280"/>
                  </a:lnTo>
                  <a:lnTo>
                    <a:pt x="2029" y="1280"/>
                  </a:lnTo>
                  <a:lnTo>
                    <a:pt x="2018" y="1278"/>
                  </a:lnTo>
                  <a:lnTo>
                    <a:pt x="2006" y="1274"/>
                  </a:lnTo>
                  <a:lnTo>
                    <a:pt x="1992" y="1269"/>
                  </a:lnTo>
                  <a:lnTo>
                    <a:pt x="1980" y="1267"/>
                  </a:lnTo>
                  <a:lnTo>
                    <a:pt x="1980" y="1257"/>
                  </a:lnTo>
                  <a:lnTo>
                    <a:pt x="1968" y="1248"/>
                  </a:lnTo>
                  <a:lnTo>
                    <a:pt x="1955" y="1239"/>
                  </a:lnTo>
                  <a:lnTo>
                    <a:pt x="1941" y="1234"/>
                  </a:lnTo>
                  <a:lnTo>
                    <a:pt x="1936" y="1236"/>
                  </a:lnTo>
                  <a:lnTo>
                    <a:pt x="1931" y="1236"/>
                  </a:lnTo>
                  <a:lnTo>
                    <a:pt x="1926" y="1238"/>
                  </a:lnTo>
                  <a:lnTo>
                    <a:pt x="1919" y="1238"/>
                  </a:lnTo>
                  <a:lnTo>
                    <a:pt x="1919" y="1205"/>
                  </a:lnTo>
                  <a:lnTo>
                    <a:pt x="1917" y="1178"/>
                  </a:lnTo>
                  <a:lnTo>
                    <a:pt x="1913" y="1154"/>
                  </a:lnTo>
                  <a:lnTo>
                    <a:pt x="1908" y="1129"/>
                  </a:lnTo>
                  <a:lnTo>
                    <a:pt x="1900" y="1103"/>
                  </a:lnTo>
                  <a:lnTo>
                    <a:pt x="1900" y="1075"/>
                  </a:lnTo>
                  <a:lnTo>
                    <a:pt x="1884" y="1068"/>
                  </a:lnTo>
                  <a:lnTo>
                    <a:pt x="1887" y="976"/>
                  </a:lnTo>
                  <a:lnTo>
                    <a:pt x="1894" y="976"/>
                  </a:lnTo>
                  <a:lnTo>
                    <a:pt x="1900" y="974"/>
                  </a:lnTo>
                  <a:lnTo>
                    <a:pt x="1901" y="972"/>
                  </a:lnTo>
                  <a:lnTo>
                    <a:pt x="1905" y="971"/>
                  </a:lnTo>
                  <a:lnTo>
                    <a:pt x="1908" y="971"/>
                  </a:lnTo>
                  <a:lnTo>
                    <a:pt x="1915" y="969"/>
                  </a:lnTo>
                  <a:lnTo>
                    <a:pt x="1917" y="955"/>
                  </a:lnTo>
                  <a:lnTo>
                    <a:pt x="1920" y="944"/>
                  </a:lnTo>
                  <a:lnTo>
                    <a:pt x="1922" y="930"/>
                  </a:lnTo>
                  <a:lnTo>
                    <a:pt x="1934" y="930"/>
                  </a:lnTo>
                  <a:lnTo>
                    <a:pt x="1934" y="922"/>
                  </a:lnTo>
                  <a:lnTo>
                    <a:pt x="1936" y="915"/>
                  </a:lnTo>
                  <a:lnTo>
                    <a:pt x="1938" y="908"/>
                  </a:lnTo>
                  <a:lnTo>
                    <a:pt x="1941" y="903"/>
                  </a:lnTo>
                  <a:lnTo>
                    <a:pt x="1941" y="899"/>
                  </a:lnTo>
                  <a:lnTo>
                    <a:pt x="1954" y="899"/>
                  </a:lnTo>
                  <a:lnTo>
                    <a:pt x="1961" y="876"/>
                  </a:lnTo>
                  <a:lnTo>
                    <a:pt x="1971" y="857"/>
                  </a:lnTo>
                  <a:lnTo>
                    <a:pt x="1980" y="838"/>
                  </a:lnTo>
                  <a:lnTo>
                    <a:pt x="1982" y="826"/>
                  </a:lnTo>
                  <a:lnTo>
                    <a:pt x="1982" y="814"/>
                  </a:lnTo>
                  <a:lnTo>
                    <a:pt x="1983" y="803"/>
                  </a:lnTo>
                  <a:lnTo>
                    <a:pt x="1989" y="801"/>
                  </a:lnTo>
                  <a:lnTo>
                    <a:pt x="1994" y="800"/>
                  </a:lnTo>
                  <a:lnTo>
                    <a:pt x="1997" y="798"/>
                  </a:lnTo>
                  <a:lnTo>
                    <a:pt x="2001" y="796"/>
                  </a:lnTo>
                  <a:lnTo>
                    <a:pt x="2004" y="793"/>
                  </a:lnTo>
                  <a:lnTo>
                    <a:pt x="2006" y="787"/>
                  </a:lnTo>
                  <a:lnTo>
                    <a:pt x="2004" y="784"/>
                  </a:lnTo>
                  <a:lnTo>
                    <a:pt x="2002" y="780"/>
                  </a:lnTo>
                  <a:lnTo>
                    <a:pt x="2002" y="779"/>
                  </a:lnTo>
                  <a:lnTo>
                    <a:pt x="2002" y="775"/>
                  </a:lnTo>
                  <a:lnTo>
                    <a:pt x="2002" y="770"/>
                  </a:lnTo>
                  <a:lnTo>
                    <a:pt x="2001" y="766"/>
                  </a:lnTo>
                  <a:lnTo>
                    <a:pt x="1999" y="761"/>
                  </a:lnTo>
                  <a:lnTo>
                    <a:pt x="1990" y="752"/>
                  </a:lnTo>
                  <a:lnTo>
                    <a:pt x="1980" y="745"/>
                  </a:lnTo>
                  <a:lnTo>
                    <a:pt x="1966" y="738"/>
                  </a:lnTo>
                  <a:lnTo>
                    <a:pt x="1954" y="735"/>
                  </a:lnTo>
                  <a:lnTo>
                    <a:pt x="1943" y="740"/>
                  </a:lnTo>
                  <a:lnTo>
                    <a:pt x="1931" y="742"/>
                  </a:lnTo>
                  <a:lnTo>
                    <a:pt x="1915" y="744"/>
                  </a:lnTo>
                  <a:lnTo>
                    <a:pt x="1903" y="745"/>
                  </a:lnTo>
                  <a:lnTo>
                    <a:pt x="1893" y="761"/>
                  </a:lnTo>
                  <a:lnTo>
                    <a:pt x="1882" y="775"/>
                  </a:lnTo>
                  <a:lnTo>
                    <a:pt x="1872" y="791"/>
                  </a:lnTo>
                  <a:lnTo>
                    <a:pt x="1863" y="808"/>
                  </a:lnTo>
                  <a:lnTo>
                    <a:pt x="1858" y="826"/>
                  </a:lnTo>
                  <a:lnTo>
                    <a:pt x="1858" y="845"/>
                  </a:lnTo>
                  <a:lnTo>
                    <a:pt x="1863" y="847"/>
                  </a:lnTo>
                  <a:lnTo>
                    <a:pt x="1866" y="847"/>
                  </a:lnTo>
                  <a:lnTo>
                    <a:pt x="1870" y="848"/>
                  </a:lnTo>
                  <a:lnTo>
                    <a:pt x="1870" y="850"/>
                  </a:lnTo>
                  <a:lnTo>
                    <a:pt x="1872" y="854"/>
                  </a:lnTo>
                  <a:lnTo>
                    <a:pt x="1872" y="859"/>
                  </a:lnTo>
                  <a:lnTo>
                    <a:pt x="1872" y="864"/>
                  </a:lnTo>
                  <a:lnTo>
                    <a:pt x="1872" y="871"/>
                  </a:lnTo>
                  <a:lnTo>
                    <a:pt x="1868" y="883"/>
                  </a:lnTo>
                  <a:lnTo>
                    <a:pt x="1863" y="897"/>
                  </a:lnTo>
                  <a:lnTo>
                    <a:pt x="1858" y="913"/>
                  </a:lnTo>
                  <a:lnTo>
                    <a:pt x="1851" y="929"/>
                  </a:lnTo>
                  <a:lnTo>
                    <a:pt x="1845" y="943"/>
                  </a:lnTo>
                  <a:lnTo>
                    <a:pt x="1842" y="953"/>
                  </a:lnTo>
                  <a:lnTo>
                    <a:pt x="1830" y="953"/>
                  </a:lnTo>
                  <a:lnTo>
                    <a:pt x="1823" y="969"/>
                  </a:lnTo>
                  <a:lnTo>
                    <a:pt x="1814" y="976"/>
                  </a:lnTo>
                  <a:lnTo>
                    <a:pt x="1807" y="981"/>
                  </a:lnTo>
                  <a:lnTo>
                    <a:pt x="1800" y="986"/>
                  </a:lnTo>
                  <a:lnTo>
                    <a:pt x="1795" y="999"/>
                  </a:lnTo>
                  <a:lnTo>
                    <a:pt x="1800" y="999"/>
                  </a:lnTo>
                  <a:lnTo>
                    <a:pt x="1800" y="1004"/>
                  </a:lnTo>
                  <a:lnTo>
                    <a:pt x="1791" y="1004"/>
                  </a:lnTo>
                  <a:lnTo>
                    <a:pt x="1786" y="1004"/>
                  </a:lnTo>
                  <a:lnTo>
                    <a:pt x="1781" y="1006"/>
                  </a:lnTo>
                  <a:lnTo>
                    <a:pt x="1776" y="1007"/>
                  </a:lnTo>
                  <a:lnTo>
                    <a:pt x="1772" y="1025"/>
                  </a:lnTo>
                  <a:lnTo>
                    <a:pt x="1765" y="1040"/>
                  </a:lnTo>
                  <a:lnTo>
                    <a:pt x="1756" y="1054"/>
                  </a:lnTo>
                  <a:lnTo>
                    <a:pt x="1748" y="1067"/>
                  </a:lnTo>
                  <a:lnTo>
                    <a:pt x="1737" y="1081"/>
                  </a:lnTo>
                  <a:lnTo>
                    <a:pt x="1742" y="1100"/>
                  </a:lnTo>
                  <a:lnTo>
                    <a:pt x="1742" y="1119"/>
                  </a:lnTo>
                  <a:lnTo>
                    <a:pt x="1739" y="1138"/>
                  </a:lnTo>
                  <a:lnTo>
                    <a:pt x="1734" y="1152"/>
                  </a:lnTo>
                  <a:lnTo>
                    <a:pt x="1732" y="1170"/>
                  </a:lnTo>
                  <a:lnTo>
                    <a:pt x="1735" y="1187"/>
                  </a:lnTo>
                  <a:lnTo>
                    <a:pt x="1741" y="1206"/>
                  </a:lnTo>
                  <a:lnTo>
                    <a:pt x="1746" y="1222"/>
                  </a:lnTo>
                  <a:lnTo>
                    <a:pt x="1749" y="1238"/>
                  </a:lnTo>
                  <a:lnTo>
                    <a:pt x="1770" y="1241"/>
                  </a:lnTo>
                  <a:lnTo>
                    <a:pt x="1786" y="1248"/>
                  </a:lnTo>
                  <a:lnTo>
                    <a:pt x="1800" y="1255"/>
                  </a:lnTo>
                  <a:lnTo>
                    <a:pt x="1814" y="1264"/>
                  </a:lnTo>
                  <a:lnTo>
                    <a:pt x="1814" y="1267"/>
                  </a:lnTo>
                  <a:lnTo>
                    <a:pt x="1814" y="1271"/>
                  </a:lnTo>
                  <a:lnTo>
                    <a:pt x="1814" y="1273"/>
                  </a:lnTo>
                  <a:lnTo>
                    <a:pt x="1814" y="1274"/>
                  </a:lnTo>
                  <a:lnTo>
                    <a:pt x="1814" y="1278"/>
                  </a:lnTo>
                  <a:lnTo>
                    <a:pt x="1814" y="1283"/>
                  </a:lnTo>
                  <a:lnTo>
                    <a:pt x="1830" y="1287"/>
                  </a:lnTo>
                  <a:lnTo>
                    <a:pt x="1838" y="1292"/>
                  </a:lnTo>
                  <a:lnTo>
                    <a:pt x="1844" y="1302"/>
                  </a:lnTo>
                  <a:lnTo>
                    <a:pt x="1845" y="1318"/>
                  </a:lnTo>
                  <a:lnTo>
                    <a:pt x="1842" y="1318"/>
                  </a:lnTo>
                  <a:lnTo>
                    <a:pt x="1838" y="1320"/>
                  </a:lnTo>
                  <a:lnTo>
                    <a:pt x="1837" y="1320"/>
                  </a:lnTo>
                  <a:lnTo>
                    <a:pt x="1837" y="1320"/>
                  </a:lnTo>
                  <a:lnTo>
                    <a:pt x="1833" y="1321"/>
                  </a:lnTo>
                  <a:lnTo>
                    <a:pt x="1828" y="1334"/>
                  </a:lnTo>
                  <a:lnTo>
                    <a:pt x="1826" y="1344"/>
                  </a:lnTo>
                  <a:lnTo>
                    <a:pt x="1826" y="1355"/>
                  </a:lnTo>
                  <a:lnTo>
                    <a:pt x="1828" y="1363"/>
                  </a:lnTo>
                  <a:lnTo>
                    <a:pt x="1826" y="1374"/>
                  </a:lnTo>
                  <a:lnTo>
                    <a:pt x="1819" y="1386"/>
                  </a:lnTo>
                  <a:lnTo>
                    <a:pt x="1819" y="1391"/>
                  </a:lnTo>
                  <a:lnTo>
                    <a:pt x="1809" y="1393"/>
                  </a:lnTo>
                  <a:lnTo>
                    <a:pt x="1802" y="1395"/>
                  </a:lnTo>
                  <a:lnTo>
                    <a:pt x="1795" y="1397"/>
                  </a:lnTo>
                  <a:lnTo>
                    <a:pt x="1784" y="1398"/>
                  </a:lnTo>
                  <a:lnTo>
                    <a:pt x="1784" y="1417"/>
                  </a:lnTo>
                  <a:lnTo>
                    <a:pt x="1776" y="1421"/>
                  </a:lnTo>
                  <a:lnTo>
                    <a:pt x="1770" y="1424"/>
                  </a:lnTo>
                  <a:lnTo>
                    <a:pt x="1763" y="1426"/>
                  </a:lnTo>
                  <a:lnTo>
                    <a:pt x="1753" y="1430"/>
                  </a:lnTo>
                  <a:lnTo>
                    <a:pt x="1751" y="1466"/>
                  </a:lnTo>
                  <a:lnTo>
                    <a:pt x="1751" y="1505"/>
                  </a:lnTo>
                  <a:lnTo>
                    <a:pt x="1751" y="1543"/>
                  </a:lnTo>
                  <a:lnTo>
                    <a:pt x="1753" y="1575"/>
                  </a:lnTo>
                  <a:lnTo>
                    <a:pt x="1756" y="1575"/>
                  </a:lnTo>
                  <a:lnTo>
                    <a:pt x="1760" y="1571"/>
                  </a:lnTo>
                  <a:lnTo>
                    <a:pt x="1762" y="1569"/>
                  </a:lnTo>
                  <a:lnTo>
                    <a:pt x="1765" y="1568"/>
                  </a:lnTo>
                  <a:lnTo>
                    <a:pt x="1769" y="1568"/>
                  </a:lnTo>
                  <a:lnTo>
                    <a:pt x="1774" y="1568"/>
                  </a:lnTo>
                  <a:lnTo>
                    <a:pt x="1781" y="1568"/>
                  </a:lnTo>
                  <a:lnTo>
                    <a:pt x="1776" y="1594"/>
                  </a:lnTo>
                  <a:lnTo>
                    <a:pt x="1767" y="1618"/>
                  </a:lnTo>
                  <a:lnTo>
                    <a:pt x="1762" y="1641"/>
                  </a:lnTo>
                  <a:lnTo>
                    <a:pt x="1746" y="1641"/>
                  </a:lnTo>
                  <a:lnTo>
                    <a:pt x="1744" y="1634"/>
                  </a:lnTo>
                  <a:lnTo>
                    <a:pt x="1744" y="1629"/>
                  </a:lnTo>
                  <a:lnTo>
                    <a:pt x="1742" y="1625"/>
                  </a:lnTo>
                  <a:lnTo>
                    <a:pt x="1742" y="1622"/>
                  </a:lnTo>
                  <a:lnTo>
                    <a:pt x="1737" y="1622"/>
                  </a:lnTo>
                  <a:lnTo>
                    <a:pt x="1737" y="1636"/>
                  </a:lnTo>
                  <a:lnTo>
                    <a:pt x="1735" y="1650"/>
                  </a:lnTo>
                  <a:lnTo>
                    <a:pt x="1730" y="1660"/>
                  </a:lnTo>
                  <a:lnTo>
                    <a:pt x="1718" y="1664"/>
                  </a:lnTo>
                  <a:lnTo>
                    <a:pt x="1702" y="1665"/>
                  </a:lnTo>
                  <a:lnTo>
                    <a:pt x="1685" y="1664"/>
                  </a:lnTo>
                  <a:lnTo>
                    <a:pt x="1669" y="1664"/>
                  </a:lnTo>
                  <a:lnTo>
                    <a:pt x="1669" y="1679"/>
                  </a:lnTo>
                  <a:lnTo>
                    <a:pt x="1664" y="1681"/>
                  </a:lnTo>
                  <a:lnTo>
                    <a:pt x="1659" y="1681"/>
                  </a:lnTo>
                  <a:lnTo>
                    <a:pt x="1653" y="1683"/>
                  </a:lnTo>
                  <a:lnTo>
                    <a:pt x="1646" y="1683"/>
                  </a:lnTo>
                  <a:lnTo>
                    <a:pt x="1648" y="1697"/>
                  </a:lnTo>
                  <a:lnTo>
                    <a:pt x="1652" y="1707"/>
                  </a:lnTo>
                  <a:lnTo>
                    <a:pt x="1655" y="1716"/>
                  </a:lnTo>
                  <a:lnTo>
                    <a:pt x="1657" y="1728"/>
                  </a:lnTo>
                  <a:lnTo>
                    <a:pt x="1645" y="1733"/>
                  </a:lnTo>
                  <a:lnTo>
                    <a:pt x="1636" y="1737"/>
                  </a:lnTo>
                  <a:lnTo>
                    <a:pt x="1627" y="1735"/>
                  </a:lnTo>
                  <a:lnTo>
                    <a:pt x="1615" y="1732"/>
                  </a:lnTo>
                  <a:lnTo>
                    <a:pt x="1612" y="1740"/>
                  </a:lnTo>
                  <a:lnTo>
                    <a:pt x="1603" y="1744"/>
                  </a:lnTo>
                  <a:lnTo>
                    <a:pt x="1591" y="1746"/>
                  </a:lnTo>
                  <a:lnTo>
                    <a:pt x="1573" y="1744"/>
                  </a:lnTo>
                  <a:lnTo>
                    <a:pt x="1570" y="1728"/>
                  </a:lnTo>
                  <a:lnTo>
                    <a:pt x="1568" y="1712"/>
                  </a:lnTo>
                  <a:lnTo>
                    <a:pt x="1564" y="1698"/>
                  </a:lnTo>
                  <a:lnTo>
                    <a:pt x="1561" y="1698"/>
                  </a:lnTo>
                  <a:lnTo>
                    <a:pt x="1561" y="1725"/>
                  </a:lnTo>
                  <a:lnTo>
                    <a:pt x="1556" y="1725"/>
                  </a:lnTo>
                  <a:lnTo>
                    <a:pt x="1552" y="1726"/>
                  </a:lnTo>
                  <a:lnTo>
                    <a:pt x="1549" y="1726"/>
                  </a:lnTo>
                  <a:lnTo>
                    <a:pt x="1545" y="1728"/>
                  </a:lnTo>
                  <a:lnTo>
                    <a:pt x="1550" y="1730"/>
                  </a:lnTo>
                  <a:lnTo>
                    <a:pt x="1552" y="1730"/>
                  </a:lnTo>
                  <a:lnTo>
                    <a:pt x="1554" y="1730"/>
                  </a:lnTo>
                  <a:lnTo>
                    <a:pt x="1554" y="1730"/>
                  </a:lnTo>
                  <a:lnTo>
                    <a:pt x="1556" y="1732"/>
                  </a:lnTo>
                  <a:lnTo>
                    <a:pt x="1556" y="1733"/>
                  </a:lnTo>
                  <a:lnTo>
                    <a:pt x="1557" y="1737"/>
                  </a:lnTo>
                  <a:lnTo>
                    <a:pt x="1550" y="1747"/>
                  </a:lnTo>
                  <a:lnTo>
                    <a:pt x="1545" y="1761"/>
                  </a:lnTo>
                  <a:lnTo>
                    <a:pt x="1542" y="1779"/>
                  </a:lnTo>
                  <a:lnTo>
                    <a:pt x="1529" y="1777"/>
                  </a:lnTo>
                  <a:lnTo>
                    <a:pt x="1522" y="1774"/>
                  </a:lnTo>
                  <a:lnTo>
                    <a:pt x="1521" y="1770"/>
                  </a:lnTo>
                  <a:lnTo>
                    <a:pt x="1517" y="1765"/>
                  </a:lnTo>
                  <a:lnTo>
                    <a:pt x="1512" y="1760"/>
                  </a:lnTo>
                  <a:lnTo>
                    <a:pt x="1502" y="1756"/>
                  </a:lnTo>
                  <a:lnTo>
                    <a:pt x="1495" y="1756"/>
                  </a:lnTo>
                  <a:lnTo>
                    <a:pt x="1489" y="1756"/>
                  </a:lnTo>
                  <a:lnTo>
                    <a:pt x="1486" y="1756"/>
                  </a:lnTo>
                  <a:lnTo>
                    <a:pt x="1482" y="1751"/>
                  </a:lnTo>
                  <a:lnTo>
                    <a:pt x="1481" y="1740"/>
                  </a:lnTo>
                  <a:lnTo>
                    <a:pt x="1477" y="1732"/>
                  </a:lnTo>
                  <a:lnTo>
                    <a:pt x="1477" y="1721"/>
                  </a:lnTo>
                  <a:lnTo>
                    <a:pt x="1479" y="1711"/>
                  </a:lnTo>
                  <a:lnTo>
                    <a:pt x="1481" y="1705"/>
                  </a:lnTo>
                  <a:lnTo>
                    <a:pt x="1486" y="1697"/>
                  </a:lnTo>
                  <a:lnTo>
                    <a:pt x="1493" y="1690"/>
                  </a:lnTo>
                  <a:lnTo>
                    <a:pt x="1500" y="1683"/>
                  </a:lnTo>
                  <a:lnTo>
                    <a:pt x="1505" y="1685"/>
                  </a:lnTo>
                  <a:lnTo>
                    <a:pt x="1507" y="1686"/>
                  </a:lnTo>
                  <a:lnTo>
                    <a:pt x="1510" y="1686"/>
                  </a:lnTo>
                  <a:lnTo>
                    <a:pt x="1512" y="1688"/>
                  </a:lnTo>
                  <a:lnTo>
                    <a:pt x="1516" y="1690"/>
                  </a:lnTo>
                  <a:lnTo>
                    <a:pt x="1516" y="1671"/>
                  </a:lnTo>
                  <a:lnTo>
                    <a:pt x="1545" y="1667"/>
                  </a:lnTo>
                  <a:lnTo>
                    <a:pt x="1549" y="1664"/>
                  </a:lnTo>
                  <a:lnTo>
                    <a:pt x="1550" y="1662"/>
                  </a:lnTo>
                  <a:lnTo>
                    <a:pt x="1554" y="1658"/>
                  </a:lnTo>
                  <a:lnTo>
                    <a:pt x="1556" y="1657"/>
                  </a:lnTo>
                  <a:lnTo>
                    <a:pt x="1557" y="1651"/>
                  </a:lnTo>
                  <a:lnTo>
                    <a:pt x="1550" y="1651"/>
                  </a:lnTo>
                  <a:lnTo>
                    <a:pt x="1554" y="1629"/>
                  </a:lnTo>
                  <a:lnTo>
                    <a:pt x="1552" y="1627"/>
                  </a:lnTo>
                  <a:lnTo>
                    <a:pt x="1550" y="1625"/>
                  </a:lnTo>
                  <a:lnTo>
                    <a:pt x="1550" y="1625"/>
                  </a:lnTo>
                  <a:lnTo>
                    <a:pt x="1549" y="1625"/>
                  </a:lnTo>
                  <a:lnTo>
                    <a:pt x="1547" y="1623"/>
                  </a:lnTo>
                  <a:lnTo>
                    <a:pt x="1545" y="1622"/>
                  </a:lnTo>
                  <a:lnTo>
                    <a:pt x="1543" y="1620"/>
                  </a:lnTo>
                  <a:lnTo>
                    <a:pt x="1543" y="1616"/>
                  </a:lnTo>
                  <a:lnTo>
                    <a:pt x="1542" y="1609"/>
                  </a:lnTo>
                  <a:lnTo>
                    <a:pt x="1531" y="1609"/>
                  </a:lnTo>
                  <a:lnTo>
                    <a:pt x="1526" y="1587"/>
                  </a:lnTo>
                  <a:lnTo>
                    <a:pt x="1517" y="1564"/>
                  </a:lnTo>
                  <a:lnTo>
                    <a:pt x="1507" y="1545"/>
                  </a:lnTo>
                  <a:lnTo>
                    <a:pt x="1496" y="1522"/>
                  </a:lnTo>
                  <a:lnTo>
                    <a:pt x="1489" y="1500"/>
                  </a:lnTo>
                  <a:lnTo>
                    <a:pt x="1484" y="1472"/>
                  </a:lnTo>
                  <a:lnTo>
                    <a:pt x="1468" y="1472"/>
                  </a:lnTo>
                  <a:lnTo>
                    <a:pt x="1468" y="1454"/>
                  </a:lnTo>
                  <a:lnTo>
                    <a:pt x="1467" y="1442"/>
                  </a:lnTo>
                  <a:lnTo>
                    <a:pt x="1463" y="1428"/>
                  </a:lnTo>
                  <a:lnTo>
                    <a:pt x="1461" y="1414"/>
                  </a:lnTo>
                  <a:lnTo>
                    <a:pt x="1449" y="1414"/>
                  </a:lnTo>
                  <a:lnTo>
                    <a:pt x="1449" y="1410"/>
                  </a:lnTo>
                  <a:lnTo>
                    <a:pt x="1449" y="1407"/>
                  </a:lnTo>
                  <a:lnTo>
                    <a:pt x="1447" y="1405"/>
                  </a:lnTo>
                  <a:lnTo>
                    <a:pt x="1447" y="1404"/>
                  </a:lnTo>
                  <a:lnTo>
                    <a:pt x="1446" y="1402"/>
                  </a:lnTo>
                  <a:lnTo>
                    <a:pt x="1435" y="1414"/>
                  </a:lnTo>
                  <a:lnTo>
                    <a:pt x="1425" y="1423"/>
                  </a:lnTo>
                  <a:lnTo>
                    <a:pt x="1409" y="1428"/>
                  </a:lnTo>
                  <a:lnTo>
                    <a:pt x="1388" y="1430"/>
                  </a:lnTo>
                  <a:lnTo>
                    <a:pt x="1385" y="1442"/>
                  </a:lnTo>
                  <a:lnTo>
                    <a:pt x="1378" y="1458"/>
                  </a:lnTo>
                  <a:lnTo>
                    <a:pt x="1371" y="1470"/>
                  </a:lnTo>
                  <a:lnTo>
                    <a:pt x="1362" y="1479"/>
                  </a:lnTo>
                  <a:lnTo>
                    <a:pt x="1337" y="1494"/>
                  </a:lnTo>
                  <a:lnTo>
                    <a:pt x="1315" y="1503"/>
                  </a:lnTo>
                  <a:lnTo>
                    <a:pt x="1292" y="1505"/>
                  </a:lnTo>
                  <a:lnTo>
                    <a:pt x="1266" y="1505"/>
                  </a:lnTo>
                  <a:lnTo>
                    <a:pt x="1234" y="1503"/>
                  </a:lnTo>
                  <a:lnTo>
                    <a:pt x="1234" y="1484"/>
                  </a:lnTo>
                  <a:lnTo>
                    <a:pt x="1224" y="1484"/>
                  </a:lnTo>
                  <a:lnTo>
                    <a:pt x="1212" y="1468"/>
                  </a:lnTo>
                  <a:lnTo>
                    <a:pt x="1203" y="1456"/>
                  </a:lnTo>
                  <a:lnTo>
                    <a:pt x="1196" y="1444"/>
                  </a:lnTo>
                  <a:lnTo>
                    <a:pt x="1193" y="1428"/>
                  </a:lnTo>
                  <a:lnTo>
                    <a:pt x="1193" y="1405"/>
                  </a:lnTo>
                  <a:lnTo>
                    <a:pt x="1208" y="1405"/>
                  </a:lnTo>
                  <a:lnTo>
                    <a:pt x="1208" y="1391"/>
                  </a:lnTo>
                  <a:lnTo>
                    <a:pt x="1180" y="1391"/>
                  </a:lnTo>
                  <a:lnTo>
                    <a:pt x="1180" y="1325"/>
                  </a:lnTo>
                  <a:lnTo>
                    <a:pt x="1170" y="1321"/>
                  </a:lnTo>
                  <a:lnTo>
                    <a:pt x="1168" y="1314"/>
                  </a:lnTo>
                  <a:lnTo>
                    <a:pt x="1168" y="1297"/>
                  </a:lnTo>
                  <a:lnTo>
                    <a:pt x="1168" y="1278"/>
                  </a:lnTo>
                  <a:lnTo>
                    <a:pt x="1170" y="1259"/>
                  </a:lnTo>
                  <a:lnTo>
                    <a:pt x="1170" y="1243"/>
                  </a:lnTo>
                  <a:lnTo>
                    <a:pt x="1170" y="1238"/>
                  </a:lnTo>
                  <a:lnTo>
                    <a:pt x="1172" y="1234"/>
                  </a:lnTo>
                  <a:lnTo>
                    <a:pt x="1173" y="1231"/>
                  </a:lnTo>
                  <a:lnTo>
                    <a:pt x="1177" y="1227"/>
                  </a:lnTo>
                  <a:lnTo>
                    <a:pt x="1180" y="1224"/>
                  </a:lnTo>
                  <a:lnTo>
                    <a:pt x="1184" y="1220"/>
                  </a:lnTo>
                  <a:lnTo>
                    <a:pt x="1186" y="1218"/>
                  </a:lnTo>
                  <a:lnTo>
                    <a:pt x="1186" y="1212"/>
                  </a:lnTo>
                  <a:lnTo>
                    <a:pt x="1184" y="1206"/>
                  </a:lnTo>
                  <a:lnTo>
                    <a:pt x="1182" y="1203"/>
                  </a:lnTo>
                  <a:lnTo>
                    <a:pt x="1180" y="1199"/>
                  </a:lnTo>
                  <a:lnTo>
                    <a:pt x="1180" y="1194"/>
                  </a:lnTo>
                  <a:lnTo>
                    <a:pt x="1184" y="1187"/>
                  </a:lnTo>
                  <a:lnTo>
                    <a:pt x="1193" y="1175"/>
                  </a:lnTo>
                  <a:lnTo>
                    <a:pt x="1184" y="1166"/>
                  </a:lnTo>
                  <a:lnTo>
                    <a:pt x="1180" y="1156"/>
                  </a:lnTo>
                  <a:lnTo>
                    <a:pt x="1182" y="1142"/>
                  </a:lnTo>
                  <a:lnTo>
                    <a:pt x="1186" y="1129"/>
                  </a:lnTo>
                  <a:lnTo>
                    <a:pt x="1189" y="1117"/>
                  </a:lnTo>
                  <a:lnTo>
                    <a:pt x="1193" y="1107"/>
                  </a:lnTo>
                  <a:lnTo>
                    <a:pt x="1208" y="1107"/>
                  </a:lnTo>
                  <a:lnTo>
                    <a:pt x="1208" y="1103"/>
                  </a:lnTo>
                  <a:lnTo>
                    <a:pt x="1208" y="1100"/>
                  </a:lnTo>
                  <a:lnTo>
                    <a:pt x="1210" y="1098"/>
                  </a:lnTo>
                  <a:lnTo>
                    <a:pt x="1210" y="1096"/>
                  </a:lnTo>
                  <a:lnTo>
                    <a:pt x="1212" y="1095"/>
                  </a:lnTo>
                  <a:lnTo>
                    <a:pt x="1226" y="1084"/>
                  </a:lnTo>
                  <a:lnTo>
                    <a:pt x="1238" y="1074"/>
                  </a:lnTo>
                  <a:lnTo>
                    <a:pt x="1254" y="1065"/>
                  </a:lnTo>
                  <a:lnTo>
                    <a:pt x="1273" y="1060"/>
                  </a:lnTo>
                  <a:lnTo>
                    <a:pt x="1273" y="1037"/>
                  </a:lnTo>
                  <a:lnTo>
                    <a:pt x="1276" y="1037"/>
                  </a:lnTo>
                  <a:lnTo>
                    <a:pt x="1276" y="1033"/>
                  </a:lnTo>
                  <a:lnTo>
                    <a:pt x="1324" y="1033"/>
                  </a:lnTo>
                  <a:lnTo>
                    <a:pt x="1324" y="1030"/>
                  </a:lnTo>
                  <a:lnTo>
                    <a:pt x="1325" y="1020"/>
                  </a:lnTo>
                  <a:lnTo>
                    <a:pt x="1329" y="1007"/>
                  </a:lnTo>
                  <a:lnTo>
                    <a:pt x="1332" y="993"/>
                  </a:lnTo>
                  <a:lnTo>
                    <a:pt x="1336" y="983"/>
                  </a:lnTo>
                  <a:lnTo>
                    <a:pt x="1339" y="976"/>
                  </a:lnTo>
                  <a:lnTo>
                    <a:pt x="1343" y="974"/>
                  </a:lnTo>
                  <a:lnTo>
                    <a:pt x="1348" y="972"/>
                  </a:lnTo>
                  <a:lnTo>
                    <a:pt x="1355" y="972"/>
                  </a:lnTo>
                  <a:lnTo>
                    <a:pt x="1362" y="972"/>
                  </a:lnTo>
                  <a:lnTo>
                    <a:pt x="1369" y="988"/>
                  </a:lnTo>
                  <a:lnTo>
                    <a:pt x="1374" y="985"/>
                  </a:lnTo>
                  <a:lnTo>
                    <a:pt x="1378" y="983"/>
                  </a:lnTo>
                  <a:lnTo>
                    <a:pt x="1383" y="981"/>
                  </a:lnTo>
                  <a:lnTo>
                    <a:pt x="1388" y="979"/>
                  </a:lnTo>
                  <a:lnTo>
                    <a:pt x="1392" y="967"/>
                  </a:lnTo>
                  <a:lnTo>
                    <a:pt x="1395" y="957"/>
                  </a:lnTo>
                  <a:lnTo>
                    <a:pt x="1400" y="950"/>
                  </a:lnTo>
                  <a:lnTo>
                    <a:pt x="1404" y="939"/>
                  </a:lnTo>
                  <a:lnTo>
                    <a:pt x="1407" y="925"/>
                  </a:lnTo>
                  <a:lnTo>
                    <a:pt x="1420" y="925"/>
                  </a:lnTo>
                  <a:lnTo>
                    <a:pt x="1420" y="920"/>
                  </a:lnTo>
                  <a:lnTo>
                    <a:pt x="1421" y="915"/>
                  </a:lnTo>
                  <a:lnTo>
                    <a:pt x="1423" y="910"/>
                  </a:lnTo>
                  <a:lnTo>
                    <a:pt x="1425" y="906"/>
                  </a:lnTo>
                  <a:lnTo>
                    <a:pt x="1426" y="899"/>
                  </a:lnTo>
                  <a:lnTo>
                    <a:pt x="1444" y="896"/>
                  </a:lnTo>
                  <a:lnTo>
                    <a:pt x="1458" y="892"/>
                  </a:lnTo>
                  <a:lnTo>
                    <a:pt x="1461" y="875"/>
                  </a:lnTo>
                  <a:lnTo>
                    <a:pt x="1467" y="862"/>
                  </a:lnTo>
                  <a:lnTo>
                    <a:pt x="1474" y="855"/>
                  </a:lnTo>
                  <a:lnTo>
                    <a:pt x="1482" y="848"/>
                  </a:lnTo>
                  <a:lnTo>
                    <a:pt x="1489" y="843"/>
                  </a:lnTo>
                  <a:lnTo>
                    <a:pt x="1496" y="834"/>
                  </a:lnTo>
                  <a:lnTo>
                    <a:pt x="1500" y="796"/>
                  </a:lnTo>
                  <a:lnTo>
                    <a:pt x="1510" y="772"/>
                  </a:lnTo>
                  <a:lnTo>
                    <a:pt x="1519" y="745"/>
                  </a:lnTo>
                  <a:lnTo>
                    <a:pt x="1526" y="745"/>
                  </a:lnTo>
                  <a:lnTo>
                    <a:pt x="1531" y="745"/>
                  </a:lnTo>
                  <a:lnTo>
                    <a:pt x="1535" y="744"/>
                  </a:lnTo>
                  <a:lnTo>
                    <a:pt x="1538" y="742"/>
                  </a:lnTo>
                  <a:lnTo>
                    <a:pt x="1522" y="742"/>
                  </a:lnTo>
                  <a:lnTo>
                    <a:pt x="1524" y="719"/>
                  </a:lnTo>
                  <a:lnTo>
                    <a:pt x="1528" y="697"/>
                  </a:lnTo>
                  <a:lnTo>
                    <a:pt x="1535" y="679"/>
                  </a:lnTo>
                  <a:lnTo>
                    <a:pt x="1545" y="665"/>
                  </a:lnTo>
                  <a:lnTo>
                    <a:pt x="1545" y="662"/>
                  </a:lnTo>
                  <a:lnTo>
                    <a:pt x="1554" y="665"/>
                  </a:lnTo>
                  <a:lnTo>
                    <a:pt x="1554" y="662"/>
                  </a:lnTo>
                  <a:lnTo>
                    <a:pt x="1561" y="649"/>
                  </a:lnTo>
                  <a:lnTo>
                    <a:pt x="1568" y="634"/>
                  </a:lnTo>
                  <a:lnTo>
                    <a:pt x="1573" y="620"/>
                  </a:lnTo>
                  <a:lnTo>
                    <a:pt x="1589" y="620"/>
                  </a:lnTo>
                  <a:lnTo>
                    <a:pt x="1585" y="609"/>
                  </a:lnTo>
                  <a:lnTo>
                    <a:pt x="1582" y="602"/>
                  </a:lnTo>
                  <a:lnTo>
                    <a:pt x="1578" y="594"/>
                  </a:lnTo>
                  <a:lnTo>
                    <a:pt x="1577" y="580"/>
                  </a:lnTo>
                  <a:lnTo>
                    <a:pt x="1599" y="576"/>
                  </a:lnTo>
                  <a:lnTo>
                    <a:pt x="1599" y="573"/>
                  </a:lnTo>
                  <a:lnTo>
                    <a:pt x="1599" y="571"/>
                  </a:lnTo>
                  <a:lnTo>
                    <a:pt x="1598" y="569"/>
                  </a:lnTo>
                  <a:lnTo>
                    <a:pt x="1598" y="567"/>
                  </a:lnTo>
                  <a:lnTo>
                    <a:pt x="1596" y="566"/>
                  </a:lnTo>
                  <a:lnTo>
                    <a:pt x="1592" y="564"/>
                  </a:lnTo>
                  <a:lnTo>
                    <a:pt x="1589" y="562"/>
                  </a:lnTo>
                  <a:lnTo>
                    <a:pt x="1584" y="562"/>
                  </a:lnTo>
                  <a:lnTo>
                    <a:pt x="1577" y="562"/>
                  </a:lnTo>
                  <a:lnTo>
                    <a:pt x="1563" y="569"/>
                  </a:lnTo>
                  <a:lnTo>
                    <a:pt x="1543" y="574"/>
                  </a:lnTo>
                  <a:lnTo>
                    <a:pt x="1522" y="576"/>
                  </a:lnTo>
                  <a:lnTo>
                    <a:pt x="1522" y="573"/>
                  </a:lnTo>
                  <a:lnTo>
                    <a:pt x="1524" y="569"/>
                  </a:lnTo>
                  <a:lnTo>
                    <a:pt x="1526" y="564"/>
                  </a:lnTo>
                  <a:lnTo>
                    <a:pt x="1526" y="557"/>
                  </a:lnTo>
                  <a:lnTo>
                    <a:pt x="1526" y="550"/>
                  </a:lnTo>
                  <a:lnTo>
                    <a:pt x="1536" y="546"/>
                  </a:lnTo>
                  <a:lnTo>
                    <a:pt x="1549" y="541"/>
                  </a:lnTo>
                  <a:lnTo>
                    <a:pt x="1561" y="536"/>
                  </a:lnTo>
                  <a:lnTo>
                    <a:pt x="1570" y="531"/>
                  </a:lnTo>
                  <a:lnTo>
                    <a:pt x="1564" y="520"/>
                  </a:lnTo>
                  <a:lnTo>
                    <a:pt x="1561" y="508"/>
                  </a:lnTo>
                  <a:lnTo>
                    <a:pt x="1561" y="492"/>
                  </a:lnTo>
                  <a:lnTo>
                    <a:pt x="1573" y="482"/>
                  </a:lnTo>
                  <a:lnTo>
                    <a:pt x="1584" y="471"/>
                  </a:lnTo>
                  <a:lnTo>
                    <a:pt x="1594" y="461"/>
                  </a:lnTo>
                  <a:lnTo>
                    <a:pt x="1608" y="454"/>
                  </a:lnTo>
                  <a:lnTo>
                    <a:pt x="1627" y="450"/>
                  </a:lnTo>
                  <a:lnTo>
                    <a:pt x="1629" y="468"/>
                  </a:lnTo>
                  <a:lnTo>
                    <a:pt x="1634" y="480"/>
                  </a:lnTo>
                  <a:lnTo>
                    <a:pt x="1641" y="492"/>
                  </a:lnTo>
                  <a:lnTo>
                    <a:pt x="1650" y="492"/>
                  </a:lnTo>
                  <a:lnTo>
                    <a:pt x="1652" y="487"/>
                  </a:lnTo>
                  <a:lnTo>
                    <a:pt x="1653" y="484"/>
                  </a:lnTo>
                  <a:lnTo>
                    <a:pt x="1653" y="482"/>
                  </a:lnTo>
                  <a:lnTo>
                    <a:pt x="1655" y="478"/>
                  </a:lnTo>
                  <a:lnTo>
                    <a:pt x="1657" y="473"/>
                  </a:lnTo>
                  <a:lnTo>
                    <a:pt x="1645" y="471"/>
                  </a:lnTo>
                  <a:lnTo>
                    <a:pt x="1639" y="466"/>
                  </a:lnTo>
                  <a:lnTo>
                    <a:pt x="1638" y="456"/>
                  </a:lnTo>
                  <a:lnTo>
                    <a:pt x="1638" y="442"/>
                  </a:lnTo>
                  <a:lnTo>
                    <a:pt x="1639" y="440"/>
                  </a:lnTo>
                  <a:lnTo>
                    <a:pt x="1639" y="438"/>
                  </a:lnTo>
                  <a:lnTo>
                    <a:pt x="1641" y="437"/>
                  </a:lnTo>
                  <a:lnTo>
                    <a:pt x="1641" y="435"/>
                  </a:lnTo>
                  <a:lnTo>
                    <a:pt x="1641" y="431"/>
                  </a:lnTo>
                  <a:lnTo>
                    <a:pt x="1657" y="424"/>
                  </a:lnTo>
                  <a:lnTo>
                    <a:pt x="1671" y="416"/>
                  </a:lnTo>
                  <a:lnTo>
                    <a:pt x="1683" y="405"/>
                  </a:lnTo>
                  <a:lnTo>
                    <a:pt x="1695" y="396"/>
                  </a:lnTo>
                  <a:lnTo>
                    <a:pt x="1694" y="391"/>
                  </a:lnTo>
                  <a:lnTo>
                    <a:pt x="1694" y="388"/>
                  </a:lnTo>
                  <a:lnTo>
                    <a:pt x="1692" y="382"/>
                  </a:lnTo>
                  <a:lnTo>
                    <a:pt x="1694" y="377"/>
                  </a:lnTo>
                  <a:lnTo>
                    <a:pt x="1695" y="374"/>
                  </a:lnTo>
                  <a:lnTo>
                    <a:pt x="1701" y="370"/>
                  </a:lnTo>
                  <a:lnTo>
                    <a:pt x="1706" y="368"/>
                  </a:lnTo>
                  <a:lnTo>
                    <a:pt x="1711" y="367"/>
                  </a:lnTo>
                  <a:lnTo>
                    <a:pt x="1714" y="365"/>
                  </a:lnTo>
                  <a:lnTo>
                    <a:pt x="1714" y="351"/>
                  </a:lnTo>
                  <a:lnTo>
                    <a:pt x="1737" y="351"/>
                  </a:lnTo>
                  <a:lnTo>
                    <a:pt x="1741" y="356"/>
                  </a:lnTo>
                  <a:lnTo>
                    <a:pt x="1742" y="361"/>
                  </a:lnTo>
                  <a:lnTo>
                    <a:pt x="1746" y="367"/>
                  </a:lnTo>
                  <a:lnTo>
                    <a:pt x="1749" y="374"/>
                  </a:lnTo>
                  <a:lnTo>
                    <a:pt x="1755" y="370"/>
                  </a:lnTo>
                  <a:lnTo>
                    <a:pt x="1758" y="367"/>
                  </a:lnTo>
                  <a:lnTo>
                    <a:pt x="1762" y="363"/>
                  </a:lnTo>
                  <a:lnTo>
                    <a:pt x="1765" y="360"/>
                  </a:lnTo>
                  <a:lnTo>
                    <a:pt x="1769" y="354"/>
                  </a:lnTo>
                  <a:lnTo>
                    <a:pt x="1767" y="351"/>
                  </a:lnTo>
                  <a:lnTo>
                    <a:pt x="1765" y="348"/>
                  </a:lnTo>
                  <a:lnTo>
                    <a:pt x="1765" y="344"/>
                  </a:lnTo>
                  <a:lnTo>
                    <a:pt x="1765" y="339"/>
                  </a:lnTo>
                  <a:lnTo>
                    <a:pt x="1781" y="337"/>
                  </a:lnTo>
                  <a:lnTo>
                    <a:pt x="1791" y="337"/>
                  </a:lnTo>
                  <a:lnTo>
                    <a:pt x="1802" y="335"/>
                  </a:lnTo>
                  <a:lnTo>
                    <a:pt x="1812" y="337"/>
                  </a:lnTo>
                  <a:lnTo>
                    <a:pt x="1826" y="339"/>
                  </a:lnTo>
                  <a:lnTo>
                    <a:pt x="1831" y="325"/>
                  </a:lnTo>
                  <a:lnTo>
                    <a:pt x="1837" y="313"/>
                  </a:lnTo>
                  <a:lnTo>
                    <a:pt x="1844" y="300"/>
                  </a:lnTo>
                  <a:lnTo>
                    <a:pt x="1851" y="288"/>
                  </a:lnTo>
                  <a:lnTo>
                    <a:pt x="1854" y="274"/>
                  </a:lnTo>
                  <a:lnTo>
                    <a:pt x="1858" y="253"/>
                  </a:lnTo>
                  <a:lnTo>
                    <a:pt x="1872" y="253"/>
                  </a:lnTo>
                  <a:lnTo>
                    <a:pt x="1875" y="248"/>
                  </a:lnTo>
                  <a:lnTo>
                    <a:pt x="1877" y="243"/>
                  </a:lnTo>
                  <a:lnTo>
                    <a:pt x="1879" y="239"/>
                  </a:lnTo>
                  <a:lnTo>
                    <a:pt x="1884" y="234"/>
                  </a:lnTo>
                  <a:lnTo>
                    <a:pt x="1896" y="231"/>
                  </a:lnTo>
                  <a:lnTo>
                    <a:pt x="1910" y="234"/>
                  </a:lnTo>
                  <a:lnTo>
                    <a:pt x="1926" y="238"/>
                  </a:lnTo>
                  <a:lnTo>
                    <a:pt x="1938" y="243"/>
                  </a:lnTo>
                  <a:lnTo>
                    <a:pt x="1938" y="220"/>
                  </a:lnTo>
                  <a:lnTo>
                    <a:pt x="1964" y="220"/>
                  </a:lnTo>
                  <a:lnTo>
                    <a:pt x="1992" y="224"/>
                  </a:lnTo>
                  <a:lnTo>
                    <a:pt x="2020" y="227"/>
                  </a:lnTo>
                  <a:lnTo>
                    <a:pt x="2050" y="227"/>
                  </a:lnTo>
                  <a:lnTo>
                    <a:pt x="2057" y="236"/>
                  </a:lnTo>
                  <a:lnTo>
                    <a:pt x="2065" y="245"/>
                  </a:lnTo>
                  <a:lnTo>
                    <a:pt x="2074" y="253"/>
                  </a:lnTo>
                  <a:lnTo>
                    <a:pt x="2081" y="264"/>
                  </a:lnTo>
                  <a:lnTo>
                    <a:pt x="2083" y="278"/>
                  </a:lnTo>
                  <a:lnTo>
                    <a:pt x="2079" y="278"/>
                  </a:lnTo>
                  <a:lnTo>
                    <a:pt x="2079" y="281"/>
                  </a:lnTo>
                  <a:lnTo>
                    <a:pt x="2069" y="281"/>
                  </a:lnTo>
                  <a:lnTo>
                    <a:pt x="2069" y="293"/>
                  </a:lnTo>
                  <a:lnTo>
                    <a:pt x="2062" y="293"/>
                  </a:lnTo>
                  <a:lnTo>
                    <a:pt x="2058" y="295"/>
                  </a:lnTo>
                  <a:lnTo>
                    <a:pt x="2055" y="297"/>
                  </a:lnTo>
                  <a:lnTo>
                    <a:pt x="2051" y="300"/>
                  </a:lnTo>
                  <a:lnTo>
                    <a:pt x="2050" y="304"/>
                  </a:lnTo>
                  <a:lnTo>
                    <a:pt x="2064" y="304"/>
                  </a:lnTo>
                  <a:lnTo>
                    <a:pt x="2078" y="306"/>
                  </a:lnTo>
                  <a:lnTo>
                    <a:pt x="2092" y="304"/>
                  </a:lnTo>
                  <a:lnTo>
                    <a:pt x="2107" y="304"/>
                  </a:lnTo>
                  <a:lnTo>
                    <a:pt x="2107" y="299"/>
                  </a:lnTo>
                  <a:lnTo>
                    <a:pt x="2109" y="293"/>
                  </a:lnTo>
                  <a:lnTo>
                    <a:pt x="2111" y="290"/>
                  </a:lnTo>
                  <a:lnTo>
                    <a:pt x="2111" y="286"/>
                  </a:lnTo>
                  <a:lnTo>
                    <a:pt x="2112" y="283"/>
                  </a:lnTo>
                  <a:lnTo>
                    <a:pt x="2114" y="278"/>
                  </a:lnTo>
                  <a:lnTo>
                    <a:pt x="2126" y="279"/>
                  </a:lnTo>
                  <a:lnTo>
                    <a:pt x="2135" y="281"/>
                  </a:lnTo>
                  <a:lnTo>
                    <a:pt x="2144" y="283"/>
                  </a:lnTo>
                  <a:lnTo>
                    <a:pt x="2156" y="285"/>
                  </a:lnTo>
                  <a:lnTo>
                    <a:pt x="2156" y="311"/>
                  </a:lnTo>
                  <a:lnTo>
                    <a:pt x="2179" y="311"/>
                  </a:lnTo>
                  <a:lnTo>
                    <a:pt x="2181" y="316"/>
                  </a:lnTo>
                  <a:lnTo>
                    <a:pt x="2181" y="318"/>
                  </a:lnTo>
                  <a:lnTo>
                    <a:pt x="2181" y="320"/>
                  </a:lnTo>
                  <a:lnTo>
                    <a:pt x="2181" y="320"/>
                  </a:lnTo>
                  <a:lnTo>
                    <a:pt x="2182" y="321"/>
                  </a:lnTo>
                  <a:lnTo>
                    <a:pt x="2184" y="321"/>
                  </a:lnTo>
                  <a:lnTo>
                    <a:pt x="2188" y="323"/>
                  </a:lnTo>
                  <a:lnTo>
                    <a:pt x="2198" y="318"/>
                  </a:lnTo>
                  <a:lnTo>
                    <a:pt x="2214" y="313"/>
                  </a:lnTo>
                  <a:lnTo>
                    <a:pt x="2233" y="309"/>
                  </a:lnTo>
                  <a:lnTo>
                    <a:pt x="2254" y="309"/>
                  </a:lnTo>
                  <a:lnTo>
                    <a:pt x="2271" y="309"/>
                  </a:lnTo>
                  <a:lnTo>
                    <a:pt x="2287" y="311"/>
                  </a:lnTo>
                  <a:lnTo>
                    <a:pt x="2315" y="321"/>
                  </a:lnTo>
                  <a:lnTo>
                    <a:pt x="2343" y="334"/>
                  </a:lnTo>
                  <a:lnTo>
                    <a:pt x="2367" y="346"/>
                  </a:lnTo>
                  <a:lnTo>
                    <a:pt x="2386" y="351"/>
                  </a:lnTo>
                  <a:lnTo>
                    <a:pt x="2407" y="349"/>
                  </a:lnTo>
                  <a:lnTo>
                    <a:pt x="2425" y="346"/>
                  </a:lnTo>
                  <a:lnTo>
                    <a:pt x="2441" y="346"/>
                  </a:lnTo>
                  <a:lnTo>
                    <a:pt x="2444" y="349"/>
                  </a:lnTo>
                  <a:lnTo>
                    <a:pt x="2448" y="351"/>
                  </a:lnTo>
                  <a:lnTo>
                    <a:pt x="2453" y="356"/>
                  </a:lnTo>
                  <a:lnTo>
                    <a:pt x="2456" y="360"/>
                  </a:lnTo>
                  <a:lnTo>
                    <a:pt x="2460" y="361"/>
                  </a:lnTo>
                  <a:lnTo>
                    <a:pt x="2476" y="365"/>
                  </a:lnTo>
                  <a:lnTo>
                    <a:pt x="2491" y="365"/>
                  </a:lnTo>
                  <a:lnTo>
                    <a:pt x="2495" y="381"/>
                  </a:lnTo>
                  <a:lnTo>
                    <a:pt x="2500" y="389"/>
                  </a:lnTo>
                  <a:lnTo>
                    <a:pt x="2509" y="396"/>
                  </a:lnTo>
                  <a:lnTo>
                    <a:pt x="2516" y="405"/>
                  </a:lnTo>
                  <a:lnTo>
                    <a:pt x="2521" y="416"/>
                  </a:lnTo>
                  <a:lnTo>
                    <a:pt x="2514" y="496"/>
                  </a:lnTo>
                  <a:lnTo>
                    <a:pt x="2500" y="510"/>
                  </a:lnTo>
                  <a:lnTo>
                    <a:pt x="2491" y="526"/>
                  </a:lnTo>
                  <a:lnTo>
                    <a:pt x="2479" y="541"/>
                  </a:lnTo>
                  <a:lnTo>
                    <a:pt x="2463" y="553"/>
                  </a:lnTo>
                  <a:lnTo>
                    <a:pt x="2449" y="557"/>
                  </a:lnTo>
                  <a:lnTo>
                    <a:pt x="2432" y="557"/>
                  </a:lnTo>
                  <a:lnTo>
                    <a:pt x="2416" y="555"/>
                  </a:lnTo>
                  <a:lnTo>
                    <a:pt x="2399" y="557"/>
                  </a:lnTo>
                  <a:lnTo>
                    <a:pt x="2371" y="564"/>
                  </a:lnTo>
                  <a:lnTo>
                    <a:pt x="2346" y="566"/>
                  </a:lnTo>
                  <a:lnTo>
                    <a:pt x="2325" y="566"/>
                  </a:lnTo>
                  <a:lnTo>
                    <a:pt x="2304" y="564"/>
                  </a:lnTo>
                  <a:lnTo>
                    <a:pt x="2282" y="562"/>
                  </a:lnTo>
                  <a:lnTo>
                    <a:pt x="2256" y="562"/>
                  </a:lnTo>
                  <a:lnTo>
                    <a:pt x="2256" y="566"/>
                  </a:lnTo>
                  <a:lnTo>
                    <a:pt x="2268" y="574"/>
                  </a:lnTo>
                  <a:lnTo>
                    <a:pt x="2277" y="583"/>
                  </a:lnTo>
                  <a:lnTo>
                    <a:pt x="2287" y="590"/>
                  </a:lnTo>
                  <a:lnTo>
                    <a:pt x="2301" y="594"/>
                  </a:lnTo>
                  <a:lnTo>
                    <a:pt x="2322" y="595"/>
                  </a:lnTo>
                  <a:lnTo>
                    <a:pt x="2327" y="601"/>
                  </a:lnTo>
                  <a:lnTo>
                    <a:pt x="2331" y="602"/>
                  </a:lnTo>
                  <a:lnTo>
                    <a:pt x="2338" y="606"/>
                  </a:lnTo>
                  <a:lnTo>
                    <a:pt x="2345" y="608"/>
                  </a:lnTo>
                  <a:lnTo>
                    <a:pt x="2348" y="669"/>
                  </a:lnTo>
                  <a:lnTo>
                    <a:pt x="2360" y="669"/>
                  </a:lnTo>
                  <a:lnTo>
                    <a:pt x="2362" y="676"/>
                  </a:lnTo>
                  <a:lnTo>
                    <a:pt x="2364" y="681"/>
                  </a:lnTo>
                  <a:lnTo>
                    <a:pt x="2367" y="684"/>
                  </a:lnTo>
                  <a:lnTo>
                    <a:pt x="2373" y="686"/>
                  </a:lnTo>
                  <a:lnTo>
                    <a:pt x="2380" y="688"/>
                  </a:lnTo>
                  <a:lnTo>
                    <a:pt x="2380" y="695"/>
                  </a:lnTo>
                  <a:lnTo>
                    <a:pt x="2380" y="700"/>
                  </a:lnTo>
                  <a:lnTo>
                    <a:pt x="2381" y="704"/>
                  </a:lnTo>
                  <a:lnTo>
                    <a:pt x="2383" y="707"/>
                  </a:lnTo>
                  <a:lnTo>
                    <a:pt x="2385" y="714"/>
                  </a:lnTo>
                  <a:lnTo>
                    <a:pt x="2388" y="719"/>
                  </a:lnTo>
                  <a:lnTo>
                    <a:pt x="2390" y="723"/>
                  </a:lnTo>
                  <a:lnTo>
                    <a:pt x="2395" y="725"/>
                  </a:lnTo>
                  <a:lnTo>
                    <a:pt x="2400" y="726"/>
                  </a:lnTo>
                  <a:lnTo>
                    <a:pt x="2409" y="726"/>
                  </a:lnTo>
                  <a:lnTo>
                    <a:pt x="2420" y="725"/>
                  </a:lnTo>
                  <a:lnTo>
                    <a:pt x="2430" y="726"/>
                  </a:lnTo>
                  <a:lnTo>
                    <a:pt x="2442" y="730"/>
                  </a:lnTo>
                  <a:lnTo>
                    <a:pt x="2453" y="735"/>
                  </a:lnTo>
                  <a:lnTo>
                    <a:pt x="2453" y="745"/>
                  </a:lnTo>
                  <a:lnTo>
                    <a:pt x="2498" y="745"/>
                  </a:lnTo>
                  <a:lnTo>
                    <a:pt x="2502" y="740"/>
                  </a:lnTo>
                  <a:lnTo>
                    <a:pt x="2505" y="735"/>
                  </a:lnTo>
                  <a:lnTo>
                    <a:pt x="2509" y="732"/>
                  </a:lnTo>
                  <a:lnTo>
                    <a:pt x="2514" y="726"/>
                  </a:lnTo>
                  <a:lnTo>
                    <a:pt x="2510" y="723"/>
                  </a:lnTo>
                  <a:lnTo>
                    <a:pt x="2509" y="718"/>
                  </a:lnTo>
                  <a:lnTo>
                    <a:pt x="2509" y="716"/>
                  </a:lnTo>
                  <a:lnTo>
                    <a:pt x="2507" y="712"/>
                  </a:lnTo>
                  <a:lnTo>
                    <a:pt x="2503" y="711"/>
                  </a:lnTo>
                  <a:lnTo>
                    <a:pt x="2498" y="707"/>
                  </a:lnTo>
                  <a:lnTo>
                    <a:pt x="2493" y="709"/>
                  </a:lnTo>
                  <a:lnTo>
                    <a:pt x="2486" y="711"/>
                  </a:lnTo>
                  <a:lnTo>
                    <a:pt x="2476" y="714"/>
                  </a:lnTo>
                  <a:lnTo>
                    <a:pt x="2463" y="711"/>
                  </a:lnTo>
                  <a:lnTo>
                    <a:pt x="2463" y="711"/>
                  </a:lnTo>
                  <a:lnTo>
                    <a:pt x="2462" y="709"/>
                  </a:lnTo>
                  <a:lnTo>
                    <a:pt x="2458" y="705"/>
                  </a:lnTo>
                  <a:lnTo>
                    <a:pt x="2456" y="702"/>
                  </a:lnTo>
                  <a:lnTo>
                    <a:pt x="2453" y="698"/>
                  </a:lnTo>
                  <a:lnTo>
                    <a:pt x="2451" y="695"/>
                  </a:lnTo>
                  <a:lnTo>
                    <a:pt x="2449" y="693"/>
                  </a:lnTo>
                  <a:lnTo>
                    <a:pt x="2448" y="691"/>
                  </a:lnTo>
                  <a:lnTo>
                    <a:pt x="2444" y="690"/>
                  </a:lnTo>
                  <a:lnTo>
                    <a:pt x="2441" y="690"/>
                  </a:lnTo>
                  <a:lnTo>
                    <a:pt x="2435" y="690"/>
                  </a:lnTo>
                  <a:lnTo>
                    <a:pt x="2432" y="690"/>
                  </a:lnTo>
                  <a:lnTo>
                    <a:pt x="2428" y="688"/>
                  </a:lnTo>
                  <a:lnTo>
                    <a:pt x="2427" y="684"/>
                  </a:lnTo>
                  <a:lnTo>
                    <a:pt x="2427" y="683"/>
                  </a:lnTo>
                  <a:lnTo>
                    <a:pt x="2427" y="677"/>
                  </a:lnTo>
                  <a:lnTo>
                    <a:pt x="2425" y="672"/>
                  </a:lnTo>
                  <a:lnTo>
                    <a:pt x="2425" y="669"/>
                  </a:lnTo>
                  <a:lnTo>
                    <a:pt x="2427" y="656"/>
                  </a:lnTo>
                  <a:lnTo>
                    <a:pt x="2430" y="644"/>
                  </a:lnTo>
                  <a:lnTo>
                    <a:pt x="2434" y="634"/>
                  </a:lnTo>
                  <a:lnTo>
                    <a:pt x="2441" y="632"/>
                  </a:lnTo>
                  <a:lnTo>
                    <a:pt x="2451" y="630"/>
                  </a:lnTo>
                  <a:lnTo>
                    <a:pt x="2463" y="630"/>
                  </a:lnTo>
                  <a:lnTo>
                    <a:pt x="2479" y="639"/>
                  </a:lnTo>
                  <a:lnTo>
                    <a:pt x="2496" y="642"/>
                  </a:lnTo>
                  <a:lnTo>
                    <a:pt x="2516" y="644"/>
                  </a:lnTo>
                  <a:lnTo>
                    <a:pt x="2535" y="644"/>
                  </a:lnTo>
                  <a:lnTo>
                    <a:pt x="2556" y="646"/>
                  </a:lnTo>
                  <a:lnTo>
                    <a:pt x="2558" y="641"/>
                  </a:lnTo>
                  <a:lnTo>
                    <a:pt x="2559" y="637"/>
                  </a:lnTo>
                  <a:lnTo>
                    <a:pt x="2561" y="636"/>
                  </a:lnTo>
                  <a:lnTo>
                    <a:pt x="2563" y="634"/>
                  </a:lnTo>
                  <a:lnTo>
                    <a:pt x="2568" y="630"/>
                  </a:lnTo>
                  <a:lnTo>
                    <a:pt x="2570" y="632"/>
                  </a:lnTo>
                  <a:lnTo>
                    <a:pt x="2572" y="632"/>
                  </a:lnTo>
                  <a:lnTo>
                    <a:pt x="2573" y="634"/>
                  </a:lnTo>
                  <a:lnTo>
                    <a:pt x="2575" y="632"/>
                  </a:lnTo>
                  <a:lnTo>
                    <a:pt x="2578" y="630"/>
                  </a:lnTo>
                  <a:lnTo>
                    <a:pt x="2575" y="627"/>
                  </a:lnTo>
                  <a:lnTo>
                    <a:pt x="2566" y="622"/>
                  </a:lnTo>
                  <a:lnTo>
                    <a:pt x="2558" y="613"/>
                  </a:lnTo>
                  <a:lnTo>
                    <a:pt x="2549" y="604"/>
                  </a:lnTo>
                  <a:lnTo>
                    <a:pt x="2540" y="595"/>
                  </a:lnTo>
                  <a:lnTo>
                    <a:pt x="2537" y="592"/>
                  </a:lnTo>
                  <a:lnTo>
                    <a:pt x="2521" y="592"/>
                  </a:lnTo>
                  <a:lnTo>
                    <a:pt x="2523" y="564"/>
                  </a:lnTo>
                  <a:lnTo>
                    <a:pt x="2526" y="540"/>
                  </a:lnTo>
                  <a:lnTo>
                    <a:pt x="2533" y="519"/>
                  </a:lnTo>
                  <a:lnTo>
                    <a:pt x="2540" y="499"/>
                  </a:lnTo>
                  <a:lnTo>
                    <a:pt x="2549" y="480"/>
                  </a:lnTo>
                  <a:lnTo>
                    <a:pt x="2554" y="459"/>
                  </a:lnTo>
                  <a:lnTo>
                    <a:pt x="2559" y="435"/>
                  </a:lnTo>
                  <a:lnTo>
                    <a:pt x="2575" y="433"/>
                  </a:lnTo>
                  <a:lnTo>
                    <a:pt x="2587" y="431"/>
                  </a:lnTo>
                  <a:lnTo>
                    <a:pt x="2599" y="430"/>
                  </a:lnTo>
                  <a:lnTo>
                    <a:pt x="2612" y="430"/>
                  </a:lnTo>
                  <a:lnTo>
                    <a:pt x="2629" y="435"/>
                  </a:lnTo>
                  <a:lnTo>
                    <a:pt x="2629" y="423"/>
                  </a:lnTo>
                  <a:lnTo>
                    <a:pt x="2620" y="407"/>
                  </a:lnTo>
                  <a:lnTo>
                    <a:pt x="2613" y="388"/>
                  </a:lnTo>
                  <a:lnTo>
                    <a:pt x="2610" y="368"/>
                  </a:lnTo>
                  <a:lnTo>
                    <a:pt x="2594" y="367"/>
                  </a:lnTo>
                  <a:lnTo>
                    <a:pt x="2584" y="363"/>
                  </a:lnTo>
                  <a:lnTo>
                    <a:pt x="2572" y="361"/>
                  </a:lnTo>
                  <a:lnTo>
                    <a:pt x="2570" y="344"/>
                  </a:lnTo>
                  <a:lnTo>
                    <a:pt x="2568" y="325"/>
                  </a:lnTo>
                  <a:lnTo>
                    <a:pt x="2565" y="307"/>
                  </a:lnTo>
                  <a:lnTo>
                    <a:pt x="2559" y="290"/>
                  </a:lnTo>
                  <a:lnTo>
                    <a:pt x="2551" y="278"/>
                  </a:lnTo>
                  <a:lnTo>
                    <a:pt x="2540" y="269"/>
                  </a:lnTo>
                  <a:lnTo>
                    <a:pt x="2530" y="264"/>
                  </a:lnTo>
                  <a:lnTo>
                    <a:pt x="2519" y="262"/>
                  </a:lnTo>
                  <a:lnTo>
                    <a:pt x="2512" y="258"/>
                  </a:lnTo>
                  <a:lnTo>
                    <a:pt x="2505" y="252"/>
                  </a:lnTo>
                  <a:lnTo>
                    <a:pt x="2502" y="239"/>
                  </a:lnTo>
                  <a:lnTo>
                    <a:pt x="2505" y="239"/>
                  </a:lnTo>
                  <a:lnTo>
                    <a:pt x="2505" y="234"/>
                  </a:lnTo>
                  <a:lnTo>
                    <a:pt x="2528" y="232"/>
                  </a:lnTo>
                  <a:lnTo>
                    <a:pt x="2545" y="229"/>
                  </a:lnTo>
                  <a:lnTo>
                    <a:pt x="2561" y="224"/>
                  </a:lnTo>
                  <a:lnTo>
                    <a:pt x="2580" y="218"/>
                  </a:lnTo>
                  <a:lnTo>
                    <a:pt x="2601" y="217"/>
                  </a:lnTo>
                  <a:lnTo>
                    <a:pt x="2610" y="224"/>
                  </a:lnTo>
                  <a:lnTo>
                    <a:pt x="2620" y="229"/>
                  </a:lnTo>
                  <a:lnTo>
                    <a:pt x="2629" y="234"/>
                  </a:lnTo>
                  <a:lnTo>
                    <a:pt x="2638" y="239"/>
                  </a:lnTo>
                  <a:lnTo>
                    <a:pt x="2645" y="246"/>
                  </a:lnTo>
                  <a:lnTo>
                    <a:pt x="2650" y="258"/>
                  </a:lnTo>
                  <a:lnTo>
                    <a:pt x="2652" y="278"/>
                  </a:lnTo>
                  <a:lnTo>
                    <a:pt x="2640" y="278"/>
                  </a:lnTo>
                  <a:lnTo>
                    <a:pt x="2634" y="283"/>
                  </a:lnTo>
                  <a:lnTo>
                    <a:pt x="2631" y="286"/>
                  </a:lnTo>
                  <a:lnTo>
                    <a:pt x="2626" y="293"/>
                  </a:lnTo>
                  <a:lnTo>
                    <a:pt x="2622" y="299"/>
                  </a:lnTo>
                  <a:lnTo>
                    <a:pt x="2619" y="304"/>
                  </a:lnTo>
                  <a:lnTo>
                    <a:pt x="2619" y="311"/>
                  </a:lnTo>
                  <a:lnTo>
                    <a:pt x="2617" y="320"/>
                  </a:lnTo>
                  <a:lnTo>
                    <a:pt x="2636" y="330"/>
                  </a:lnTo>
                  <a:lnTo>
                    <a:pt x="2659" y="339"/>
                  </a:lnTo>
                  <a:lnTo>
                    <a:pt x="2678" y="346"/>
                  </a:lnTo>
                  <a:lnTo>
                    <a:pt x="2685" y="339"/>
                  </a:lnTo>
                  <a:lnTo>
                    <a:pt x="2694" y="334"/>
                  </a:lnTo>
                  <a:lnTo>
                    <a:pt x="2702" y="330"/>
                  </a:lnTo>
                  <a:lnTo>
                    <a:pt x="2709" y="323"/>
                  </a:lnTo>
                  <a:lnTo>
                    <a:pt x="2713" y="309"/>
                  </a:lnTo>
                  <a:lnTo>
                    <a:pt x="2709" y="295"/>
                  </a:lnTo>
                  <a:lnTo>
                    <a:pt x="2704" y="279"/>
                  </a:lnTo>
                  <a:lnTo>
                    <a:pt x="2697" y="264"/>
                  </a:lnTo>
                  <a:lnTo>
                    <a:pt x="2694" y="246"/>
                  </a:lnTo>
                  <a:lnTo>
                    <a:pt x="2704" y="234"/>
                  </a:lnTo>
                  <a:lnTo>
                    <a:pt x="2715" y="217"/>
                  </a:lnTo>
                  <a:lnTo>
                    <a:pt x="2725" y="194"/>
                  </a:lnTo>
                  <a:lnTo>
                    <a:pt x="2736" y="169"/>
                  </a:lnTo>
                  <a:lnTo>
                    <a:pt x="2746" y="145"/>
                  </a:lnTo>
                  <a:lnTo>
                    <a:pt x="2755" y="124"/>
                  </a:lnTo>
                  <a:lnTo>
                    <a:pt x="2767" y="108"/>
                  </a:lnTo>
                  <a:lnTo>
                    <a:pt x="2779" y="100"/>
                  </a:lnTo>
                  <a:lnTo>
                    <a:pt x="2779" y="73"/>
                  </a:lnTo>
                  <a:lnTo>
                    <a:pt x="2784" y="53"/>
                  </a:lnTo>
                  <a:lnTo>
                    <a:pt x="2793" y="33"/>
                  </a:lnTo>
                  <a:lnTo>
                    <a:pt x="2802" y="16"/>
                  </a:lnTo>
                  <a:lnTo>
                    <a:pt x="2805" y="16"/>
                  </a:lnTo>
                  <a:lnTo>
                    <a:pt x="2809" y="47"/>
                  </a:lnTo>
                  <a:lnTo>
                    <a:pt x="2828" y="40"/>
                  </a:lnTo>
                  <a:lnTo>
                    <a:pt x="2842" y="30"/>
                  </a:lnTo>
                  <a:lnTo>
                    <a:pt x="2858" y="19"/>
                  </a:lnTo>
                  <a:lnTo>
                    <a:pt x="2875" y="12"/>
                  </a:lnTo>
                  <a:lnTo>
                    <a:pt x="428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grpSp>
        <p:nvGrpSpPr>
          <p:cNvPr id="5" name="Group 4"/>
          <p:cNvGrpSpPr/>
          <p:nvPr/>
        </p:nvGrpSpPr>
        <p:grpSpPr>
          <a:xfrm>
            <a:off x="7452320" y="1203598"/>
            <a:ext cx="597998" cy="597998"/>
            <a:chOff x="2389826" y="2189776"/>
            <a:chExt cx="937151" cy="937151"/>
          </a:xfrm>
        </p:grpSpPr>
        <p:sp>
          <p:nvSpPr>
            <p:cNvPr id="3" name="Teardrop 2"/>
            <p:cNvSpPr/>
            <p:nvPr/>
          </p:nvSpPr>
          <p:spPr>
            <a:xfrm rot="8100000">
              <a:off x="2389826" y="2189776"/>
              <a:ext cx="937151" cy="937151"/>
            </a:xfrm>
            <a:prstGeom prst="teardrop">
              <a:avLst>
                <a:gd name="adj" fmla="val 12531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Oval 3"/>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 name="Group 8"/>
          <p:cNvGrpSpPr/>
          <p:nvPr/>
        </p:nvGrpSpPr>
        <p:grpSpPr>
          <a:xfrm>
            <a:off x="5652120" y="2633114"/>
            <a:ext cx="597998" cy="597998"/>
            <a:chOff x="2389826" y="2189776"/>
            <a:chExt cx="937151" cy="937151"/>
          </a:xfrm>
        </p:grpSpPr>
        <p:sp>
          <p:nvSpPr>
            <p:cNvPr id="10" name="Teardrop 9"/>
            <p:cNvSpPr/>
            <p:nvPr/>
          </p:nvSpPr>
          <p:spPr>
            <a:xfrm rot="8100000">
              <a:off x="2389826" y="2189776"/>
              <a:ext cx="937151" cy="937151"/>
            </a:xfrm>
            <a:prstGeom prst="teardrop">
              <a:avLst>
                <a:gd name="adj" fmla="val 12531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Oval 10"/>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 name="Group 11"/>
          <p:cNvGrpSpPr/>
          <p:nvPr/>
        </p:nvGrpSpPr>
        <p:grpSpPr>
          <a:xfrm>
            <a:off x="7576170" y="3340782"/>
            <a:ext cx="597998" cy="597998"/>
            <a:chOff x="2389826" y="2189776"/>
            <a:chExt cx="937151" cy="937151"/>
          </a:xfrm>
        </p:grpSpPr>
        <p:sp>
          <p:nvSpPr>
            <p:cNvPr id="13" name="Teardrop 12"/>
            <p:cNvSpPr/>
            <p:nvPr/>
          </p:nvSpPr>
          <p:spPr>
            <a:xfrm rot="8100000">
              <a:off x="2389826" y="2189776"/>
              <a:ext cx="937151" cy="937151"/>
            </a:xfrm>
            <a:prstGeom prst="teardrop">
              <a:avLst>
                <a:gd name="adj" fmla="val 1253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13"/>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Group 14"/>
          <p:cNvGrpSpPr/>
          <p:nvPr/>
        </p:nvGrpSpPr>
        <p:grpSpPr>
          <a:xfrm>
            <a:off x="504554" y="1626447"/>
            <a:ext cx="597998" cy="597998"/>
            <a:chOff x="2389826" y="2189776"/>
            <a:chExt cx="937151" cy="937151"/>
          </a:xfrm>
        </p:grpSpPr>
        <p:sp>
          <p:nvSpPr>
            <p:cNvPr id="16" name="Teardrop 15"/>
            <p:cNvSpPr/>
            <p:nvPr/>
          </p:nvSpPr>
          <p:spPr>
            <a:xfrm rot="8100000">
              <a:off x="2389826" y="2189776"/>
              <a:ext cx="937151" cy="937151"/>
            </a:xfrm>
            <a:prstGeom prst="teardrop">
              <a:avLst>
                <a:gd name="adj" fmla="val 12531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16"/>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8" name="Group 17"/>
          <p:cNvGrpSpPr/>
          <p:nvPr/>
        </p:nvGrpSpPr>
        <p:grpSpPr>
          <a:xfrm>
            <a:off x="504554" y="2695039"/>
            <a:ext cx="597998" cy="597998"/>
            <a:chOff x="2389826" y="2189776"/>
            <a:chExt cx="937151" cy="937151"/>
          </a:xfrm>
        </p:grpSpPr>
        <p:sp>
          <p:nvSpPr>
            <p:cNvPr id="19" name="Teardrop 18"/>
            <p:cNvSpPr/>
            <p:nvPr/>
          </p:nvSpPr>
          <p:spPr>
            <a:xfrm rot="8100000">
              <a:off x="2389826" y="2189776"/>
              <a:ext cx="937151" cy="937151"/>
            </a:xfrm>
            <a:prstGeom prst="teardrop">
              <a:avLst>
                <a:gd name="adj" fmla="val 12531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19"/>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 name="Group 20"/>
          <p:cNvGrpSpPr/>
          <p:nvPr/>
        </p:nvGrpSpPr>
        <p:grpSpPr>
          <a:xfrm>
            <a:off x="504554" y="3763631"/>
            <a:ext cx="597998" cy="597998"/>
            <a:chOff x="2389826" y="2189776"/>
            <a:chExt cx="937151" cy="937151"/>
          </a:xfrm>
        </p:grpSpPr>
        <p:sp>
          <p:nvSpPr>
            <p:cNvPr id="22" name="Teardrop 21"/>
            <p:cNvSpPr/>
            <p:nvPr/>
          </p:nvSpPr>
          <p:spPr>
            <a:xfrm rot="8100000">
              <a:off x="2389826" y="2189776"/>
              <a:ext cx="937151" cy="937151"/>
            </a:xfrm>
            <a:prstGeom prst="teardrop">
              <a:avLst>
                <a:gd name="adj" fmla="val 1253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Oval 22"/>
            <p:cNvSpPr/>
            <p:nvPr/>
          </p:nvSpPr>
          <p:spPr>
            <a:xfrm>
              <a:off x="2626137" y="2426087"/>
              <a:ext cx="464529" cy="464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5" name="Group 24"/>
          <p:cNvGrpSpPr/>
          <p:nvPr/>
        </p:nvGrpSpPr>
        <p:grpSpPr>
          <a:xfrm>
            <a:off x="1331639" y="2627596"/>
            <a:ext cx="2736305" cy="894546"/>
            <a:chOff x="4320398" y="1245513"/>
            <a:chExt cx="2874451" cy="894546"/>
          </a:xfrm>
        </p:grpSpPr>
        <p:sp>
          <p:nvSpPr>
            <p:cNvPr id="26" name="TextBox 25"/>
            <p:cNvSpPr txBox="1"/>
            <p:nvPr/>
          </p:nvSpPr>
          <p:spPr>
            <a:xfrm>
              <a:off x="4320399" y="1493728"/>
              <a:ext cx="287445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7" name="TextBox 26"/>
            <p:cNvSpPr txBox="1"/>
            <p:nvPr/>
          </p:nvSpPr>
          <p:spPr>
            <a:xfrm>
              <a:off x="4320398" y="1245513"/>
              <a:ext cx="287445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1331639" y="1561763"/>
            <a:ext cx="2736305" cy="894546"/>
            <a:chOff x="4320398" y="1245513"/>
            <a:chExt cx="2874451" cy="894546"/>
          </a:xfrm>
        </p:grpSpPr>
        <p:sp>
          <p:nvSpPr>
            <p:cNvPr id="29" name="TextBox 28"/>
            <p:cNvSpPr txBox="1"/>
            <p:nvPr/>
          </p:nvSpPr>
          <p:spPr>
            <a:xfrm>
              <a:off x="4320399" y="1493728"/>
              <a:ext cx="287445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0" name="TextBox 29"/>
            <p:cNvSpPr txBox="1"/>
            <p:nvPr/>
          </p:nvSpPr>
          <p:spPr>
            <a:xfrm>
              <a:off x="4320398" y="1245513"/>
              <a:ext cx="287445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1331639" y="3693428"/>
            <a:ext cx="2736305" cy="894546"/>
            <a:chOff x="4320398" y="1245513"/>
            <a:chExt cx="2874451" cy="894546"/>
          </a:xfrm>
        </p:grpSpPr>
        <p:sp>
          <p:nvSpPr>
            <p:cNvPr id="32" name="TextBox 31"/>
            <p:cNvSpPr txBox="1"/>
            <p:nvPr/>
          </p:nvSpPr>
          <p:spPr>
            <a:xfrm>
              <a:off x="4320399" y="1493728"/>
              <a:ext cx="287445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3" name="TextBox 32"/>
            <p:cNvSpPr txBox="1"/>
            <p:nvPr/>
          </p:nvSpPr>
          <p:spPr>
            <a:xfrm>
              <a:off x="4320398" y="1245513"/>
              <a:ext cx="287445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48972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graphicFrame>
        <p:nvGraphicFramePr>
          <p:cNvPr id="3" name="Table 2"/>
          <p:cNvGraphicFramePr>
            <a:graphicFrameLocks noGrp="1"/>
          </p:cNvGraphicFramePr>
          <p:nvPr>
            <p:extLst>
              <p:ext uri="{D42A27DB-BD31-4B8C-83A1-F6EECF244321}">
                <p14:modId xmlns:p14="http://schemas.microsoft.com/office/powerpoint/2010/main" val="517144288"/>
              </p:ext>
            </p:extLst>
          </p:nvPr>
        </p:nvGraphicFramePr>
        <p:xfrm>
          <a:off x="1952506" y="1320726"/>
          <a:ext cx="1548000" cy="3037507"/>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20000"/>
                    </a:ext>
                  </a:extLst>
                </a:gridCol>
              </a:tblGrid>
              <a:tr h="7967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TextBox 6"/>
          <p:cNvSpPr txBox="1"/>
          <p:nvPr/>
        </p:nvSpPr>
        <p:spPr>
          <a:xfrm>
            <a:off x="395536" y="2149928"/>
            <a:ext cx="1439712" cy="307777"/>
          </a:xfrm>
          <a:prstGeom prst="rect">
            <a:avLst/>
          </a:prstGeom>
          <a:solidFill>
            <a:schemeClr val="accent1"/>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8" name="TextBox 7"/>
          <p:cNvSpPr txBox="1"/>
          <p:nvPr/>
        </p:nvSpPr>
        <p:spPr>
          <a:xfrm>
            <a:off x="395536" y="2605943"/>
            <a:ext cx="1439712" cy="307777"/>
          </a:xfrm>
          <a:prstGeom prst="rect">
            <a:avLst/>
          </a:prstGeom>
          <a:solidFill>
            <a:schemeClr val="accent2"/>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9" name="TextBox 8"/>
          <p:cNvSpPr txBox="1"/>
          <p:nvPr/>
        </p:nvSpPr>
        <p:spPr>
          <a:xfrm>
            <a:off x="395536" y="3061958"/>
            <a:ext cx="1439712" cy="307777"/>
          </a:xfrm>
          <a:prstGeom prst="rect">
            <a:avLst/>
          </a:prstGeom>
          <a:solidFill>
            <a:schemeClr val="accent3"/>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10" name="TextBox 9"/>
          <p:cNvSpPr txBox="1"/>
          <p:nvPr/>
        </p:nvSpPr>
        <p:spPr>
          <a:xfrm>
            <a:off x="395536" y="3517973"/>
            <a:ext cx="1439712" cy="307777"/>
          </a:xfrm>
          <a:prstGeom prst="rect">
            <a:avLst/>
          </a:prstGeom>
          <a:solidFill>
            <a:schemeClr val="accent4"/>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134621374"/>
              </p:ext>
            </p:extLst>
          </p:nvPr>
        </p:nvGraphicFramePr>
        <p:xfrm>
          <a:off x="3662610" y="1327634"/>
          <a:ext cx="1548000" cy="3037507"/>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20000"/>
                    </a:ext>
                  </a:extLst>
                </a:gridCol>
              </a:tblGrid>
              <a:tr h="7967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62758725"/>
              </p:ext>
            </p:extLst>
          </p:nvPr>
        </p:nvGraphicFramePr>
        <p:xfrm>
          <a:off x="5372714" y="1334542"/>
          <a:ext cx="1548000" cy="3037507"/>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20000"/>
                    </a:ext>
                  </a:extLst>
                </a:gridCol>
              </a:tblGrid>
              <a:tr h="7967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51706507"/>
              </p:ext>
            </p:extLst>
          </p:nvPr>
        </p:nvGraphicFramePr>
        <p:xfrm>
          <a:off x="7082818" y="1341450"/>
          <a:ext cx="1548000" cy="3037507"/>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20000"/>
                    </a:ext>
                  </a:extLst>
                </a:gridCol>
              </a:tblGrid>
              <a:tr h="79672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8157">
                <a:tc>
                  <a:txBody>
                    <a:bodyPr/>
                    <a:lstStyle/>
                    <a:p>
                      <a:pPr algn="ctr" latinLnBrk="1"/>
                      <a:r>
                        <a:rPr lang="en-US" altLang="ko-KR" sz="1200" b="0" dirty="0">
                          <a:solidFill>
                            <a:schemeClr val="tx1">
                              <a:lumMod val="75000"/>
                              <a:lumOff val="25000"/>
                            </a:schemeClr>
                          </a:solidFill>
                          <a:latin typeface="+mn-lt"/>
                          <a:cs typeface="Arial" pitchFamily="34" charset="0"/>
                        </a:rPr>
                        <a:t>Content</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mpd="sng">
                      <a:noFill/>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815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5" name="TextBox 14"/>
          <p:cNvSpPr txBox="1"/>
          <p:nvPr/>
        </p:nvSpPr>
        <p:spPr>
          <a:xfrm>
            <a:off x="1952506" y="4472533"/>
            <a:ext cx="1539374" cy="307777"/>
          </a:xfrm>
          <a:prstGeom prst="rect">
            <a:avLst/>
          </a:prstGeom>
          <a:solidFill>
            <a:schemeClr val="accent1"/>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16" name="TextBox 15"/>
          <p:cNvSpPr txBox="1"/>
          <p:nvPr/>
        </p:nvSpPr>
        <p:spPr>
          <a:xfrm>
            <a:off x="3664048" y="4472533"/>
            <a:ext cx="1539374" cy="307777"/>
          </a:xfrm>
          <a:prstGeom prst="rect">
            <a:avLst/>
          </a:prstGeom>
          <a:solidFill>
            <a:schemeClr val="accent2"/>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17" name="TextBox 16"/>
          <p:cNvSpPr txBox="1"/>
          <p:nvPr/>
        </p:nvSpPr>
        <p:spPr>
          <a:xfrm>
            <a:off x="5375590" y="4472533"/>
            <a:ext cx="1539374" cy="307777"/>
          </a:xfrm>
          <a:prstGeom prst="rect">
            <a:avLst/>
          </a:prstGeom>
          <a:solidFill>
            <a:schemeClr val="accent3"/>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
        <p:nvSpPr>
          <p:cNvPr id="18" name="TextBox 17"/>
          <p:cNvSpPr txBox="1"/>
          <p:nvPr/>
        </p:nvSpPr>
        <p:spPr>
          <a:xfrm>
            <a:off x="7087131" y="4472533"/>
            <a:ext cx="1539374" cy="307777"/>
          </a:xfrm>
          <a:prstGeom prst="rect">
            <a:avLst/>
          </a:prstGeom>
          <a:solidFill>
            <a:schemeClr val="accent4"/>
          </a:solidFill>
        </p:spPr>
        <p:txBody>
          <a:bodyPr wrap="square" rtlCol="0" anchor="ctr">
            <a:spAutoFit/>
          </a:bodyPr>
          <a:lstStyle/>
          <a:p>
            <a:pPr algn="ctr"/>
            <a:r>
              <a:rPr lang="en-US" altLang="ko-KR" sz="1400" b="1" dirty="0">
                <a:solidFill>
                  <a:schemeClr val="bg1"/>
                </a:solidFill>
                <a:latin typeface="Calibri" pitchFamily="34" charset="0"/>
                <a:cs typeface="Calibri" pitchFamily="34" charset="0"/>
              </a:rPr>
              <a:t>Your Text Here</a:t>
            </a:r>
            <a:endParaRPr lang="ko-KR" altLang="en-US" sz="14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167734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grpSp>
        <p:nvGrpSpPr>
          <p:cNvPr id="5" name="Group 4"/>
          <p:cNvGrpSpPr/>
          <p:nvPr/>
        </p:nvGrpSpPr>
        <p:grpSpPr>
          <a:xfrm>
            <a:off x="467544" y="1395401"/>
            <a:ext cx="2304256" cy="3120565"/>
            <a:chOff x="467544" y="1233581"/>
            <a:chExt cx="3240360" cy="3120565"/>
          </a:xfrm>
        </p:grpSpPr>
        <p:sp>
          <p:nvSpPr>
            <p:cNvPr id="6" name="TextBox 5"/>
            <p:cNvSpPr txBox="1"/>
            <p:nvPr/>
          </p:nvSpPr>
          <p:spPr>
            <a:xfrm>
              <a:off x="467544" y="1676490"/>
              <a:ext cx="3240360" cy="2677656"/>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Get a modern PowerPoint  Presentation that is beautifully designed.  </a:t>
              </a:r>
            </a:p>
          </p:txBody>
        </p:sp>
        <p:sp>
          <p:nvSpPr>
            <p:cNvPr id="7" name="TextBox 6"/>
            <p:cNvSpPr txBox="1"/>
            <p:nvPr/>
          </p:nvSpPr>
          <p:spPr>
            <a:xfrm>
              <a:off x="467544" y="1233581"/>
              <a:ext cx="3240360" cy="369332"/>
            </a:xfrm>
            <a:prstGeom prst="rect">
              <a:avLst/>
            </a:prstGeom>
            <a:noFill/>
          </p:spPr>
          <p:txBody>
            <a:bodyPr wrap="square" rtlCol="0" anchor="ctr">
              <a:spAutoFit/>
            </a:bodyPr>
            <a:lstStyle/>
            <a:p>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grpSp>
      <p:grpSp>
        <p:nvGrpSpPr>
          <p:cNvPr id="8" name="Group 7"/>
          <p:cNvGrpSpPr/>
          <p:nvPr/>
        </p:nvGrpSpPr>
        <p:grpSpPr>
          <a:xfrm>
            <a:off x="6998184" y="1275606"/>
            <a:ext cx="1822288" cy="863358"/>
            <a:chOff x="803640" y="3362835"/>
            <a:chExt cx="2059657" cy="863358"/>
          </a:xfrm>
        </p:grpSpPr>
        <p:sp>
          <p:nvSpPr>
            <p:cNvPr id="9" name="TextBox 8"/>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0" name="TextBox 9"/>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1" name="Group 10"/>
          <p:cNvGrpSpPr/>
          <p:nvPr/>
        </p:nvGrpSpPr>
        <p:grpSpPr>
          <a:xfrm>
            <a:off x="6998184" y="2499742"/>
            <a:ext cx="1822288" cy="863358"/>
            <a:chOff x="803640" y="3362835"/>
            <a:chExt cx="2059657" cy="863358"/>
          </a:xfrm>
        </p:grpSpPr>
        <p:sp>
          <p:nvSpPr>
            <p:cNvPr id="12" name="TextBox 11"/>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4" name="Group 13"/>
          <p:cNvGrpSpPr/>
          <p:nvPr/>
        </p:nvGrpSpPr>
        <p:grpSpPr>
          <a:xfrm>
            <a:off x="6998184" y="3723878"/>
            <a:ext cx="1822288"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7" name="Oval 16"/>
          <p:cNvSpPr/>
          <p:nvPr/>
        </p:nvSpPr>
        <p:spPr>
          <a:xfrm>
            <a:off x="6390892" y="3912875"/>
            <a:ext cx="485364" cy="4853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8" name="Oval 17"/>
          <p:cNvSpPr/>
          <p:nvPr/>
        </p:nvSpPr>
        <p:spPr>
          <a:xfrm>
            <a:off x="6390892" y="1464603"/>
            <a:ext cx="485364" cy="4853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9" name="Oval 18"/>
          <p:cNvSpPr/>
          <p:nvPr/>
        </p:nvSpPr>
        <p:spPr>
          <a:xfrm>
            <a:off x="6390892" y="2688739"/>
            <a:ext cx="485364" cy="4853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0" name="Rectangle 30"/>
          <p:cNvSpPr/>
          <p:nvPr/>
        </p:nvSpPr>
        <p:spPr>
          <a:xfrm>
            <a:off x="6535993" y="1609990"/>
            <a:ext cx="195161" cy="19459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1" name="Pie 24"/>
          <p:cNvSpPr/>
          <p:nvPr/>
        </p:nvSpPr>
        <p:spPr>
          <a:xfrm>
            <a:off x="6518821" y="4040546"/>
            <a:ext cx="231304" cy="23002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2" name="Oval 7"/>
          <p:cNvSpPr/>
          <p:nvPr/>
        </p:nvSpPr>
        <p:spPr>
          <a:xfrm>
            <a:off x="6518821" y="2807811"/>
            <a:ext cx="229506" cy="22950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 name="그림 개체 틀 3">
            <a:extLst>
              <a:ext uri="{FF2B5EF4-FFF2-40B4-BE49-F238E27FC236}">
                <a16:creationId xmlns:a16="http://schemas.microsoft.com/office/drawing/2014/main" id="{86FF379A-8A94-4037-883B-678DA41CE6F9}"/>
              </a:ext>
            </a:extLst>
          </p:cNvPr>
          <p:cNvSpPr>
            <a:spLocks noGrp="1"/>
          </p:cNvSpPr>
          <p:nvPr>
            <p:ph type="pic" idx="12"/>
          </p:nvPr>
        </p:nvSpPr>
        <p:spPr/>
      </p:sp>
    </p:spTree>
    <p:extLst>
      <p:ext uri="{BB962C8B-B14F-4D97-AF65-F5344CB8AC3E}">
        <p14:creationId xmlns:p14="http://schemas.microsoft.com/office/powerpoint/2010/main" val="621658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Right Arrow 2"/>
          <p:cNvSpPr/>
          <p:nvPr/>
        </p:nvSpPr>
        <p:spPr>
          <a:xfrm rot="2307596">
            <a:off x="1107937" y="2000267"/>
            <a:ext cx="1584176" cy="1224136"/>
          </a:xfrm>
          <a:prstGeom prst="rightArrow">
            <a:avLst>
              <a:gd name="adj1" fmla="val 50000"/>
              <a:gd name="adj2" fmla="val 64156"/>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ight Arrow 3"/>
          <p:cNvSpPr/>
          <p:nvPr/>
        </p:nvSpPr>
        <p:spPr>
          <a:xfrm rot="2307596">
            <a:off x="2908629" y="2000267"/>
            <a:ext cx="1584176" cy="1224136"/>
          </a:xfrm>
          <a:prstGeom prst="rightArrow">
            <a:avLst>
              <a:gd name="adj1" fmla="val 50000"/>
              <a:gd name="adj2" fmla="val 64156"/>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Arrow 4"/>
          <p:cNvSpPr/>
          <p:nvPr/>
        </p:nvSpPr>
        <p:spPr>
          <a:xfrm rot="2307596">
            <a:off x="4709321" y="2000267"/>
            <a:ext cx="1584176" cy="1224136"/>
          </a:xfrm>
          <a:prstGeom prst="rightArrow">
            <a:avLst>
              <a:gd name="adj1" fmla="val 50000"/>
              <a:gd name="adj2" fmla="val 64156"/>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ight Arrow 5"/>
          <p:cNvSpPr/>
          <p:nvPr/>
        </p:nvSpPr>
        <p:spPr>
          <a:xfrm rot="2307596">
            <a:off x="6510013" y="2000267"/>
            <a:ext cx="1584176" cy="1224136"/>
          </a:xfrm>
          <a:prstGeom prst="rightArrow">
            <a:avLst>
              <a:gd name="adj1" fmla="val 50000"/>
              <a:gd name="adj2" fmla="val 64156"/>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6"/>
          <p:cNvGrpSpPr/>
          <p:nvPr/>
        </p:nvGrpSpPr>
        <p:grpSpPr>
          <a:xfrm>
            <a:off x="850462" y="3343586"/>
            <a:ext cx="1841749" cy="1275820"/>
            <a:chOff x="952701" y="3409575"/>
            <a:chExt cx="1324654" cy="1275820"/>
          </a:xfrm>
        </p:grpSpPr>
        <p:sp>
          <p:nvSpPr>
            <p:cNvPr id="8" name="TextBox 7"/>
            <p:cNvSpPr txBox="1"/>
            <p:nvPr/>
          </p:nvSpPr>
          <p:spPr>
            <a:xfrm>
              <a:off x="952701" y="3669732"/>
              <a:ext cx="1324654"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9" name="TextBox 8"/>
            <p:cNvSpPr txBox="1"/>
            <p:nvPr/>
          </p:nvSpPr>
          <p:spPr>
            <a:xfrm>
              <a:off x="952701" y="3409575"/>
              <a:ext cx="1324654"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 name="Group 9"/>
          <p:cNvGrpSpPr/>
          <p:nvPr/>
        </p:nvGrpSpPr>
        <p:grpSpPr>
          <a:xfrm>
            <a:off x="2709820" y="3343586"/>
            <a:ext cx="1841749" cy="1275820"/>
            <a:chOff x="952701" y="3409575"/>
            <a:chExt cx="1324654" cy="1275820"/>
          </a:xfrm>
        </p:grpSpPr>
        <p:sp>
          <p:nvSpPr>
            <p:cNvPr id="11" name="TextBox 10"/>
            <p:cNvSpPr txBox="1"/>
            <p:nvPr/>
          </p:nvSpPr>
          <p:spPr>
            <a:xfrm>
              <a:off x="952701" y="3669732"/>
              <a:ext cx="1324654"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952701" y="3409575"/>
              <a:ext cx="1324654"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3" name="Group 12"/>
          <p:cNvGrpSpPr/>
          <p:nvPr/>
        </p:nvGrpSpPr>
        <p:grpSpPr>
          <a:xfrm>
            <a:off x="4569178" y="3343586"/>
            <a:ext cx="1841749" cy="1275820"/>
            <a:chOff x="952701" y="3409575"/>
            <a:chExt cx="1324654" cy="1275820"/>
          </a:xfrm>
        </p:grpSpPr>
        <p:sp>
          <p:nvSpPr>
            <p:cNvPr id="14" name="TextBox 13"/>
            <p:cNvSpPr txBox="1"/>
            <p:nvPr/>
          </p:nvSpPr>
          <p:spPr>
            <a:xfrm>
              <a:off x="952701" y="3669732"/>
              <a:ext cx="1324654"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952701" y="3409575"/>
              <a:ext cx="1324654"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6428536" y="3343586"/>
            <a:ext cx="1841749" cy="1275820"/>
            <a:chOff x="952701" y="3409575"/>
            <a:chExt cx="1324654" cy="1275820"/>
          </a:xfrm>
        </p:grpSpPr>
        <p:sp>
          <p:nvSpPr>
            <p:cNvPr id="17" name="TextBox 16"/>
            <p:cNvSpPr txBox="1"/>
            <p:nvPr/>
          </p:nvSpPr>
          <p:spPr>
            <a:xfrm>
              <a:off x="952701" y="3669732"/>
              <a:ext cx="1324654"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952701" y="3409575"/>
              <a:ext cx="1324654"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9" name="Rectangle 30"/>
          <p:cNvSpPr>
            <a:spLocks noChangeAspect="1"/>
          </p:cNvSpPr>
          <p:nvPr/>
        </p:nvSpPr>
        <p:spPr>
          <a:xfrm>
            <a:off x="1921432" y="2688998"/>
            <a:ext cx="279951" cy="27913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7"/>
          <p:cNvSpPr>
            <a:spLocks noChangeAspect="1"/>
          </p:cNvSpPr>
          <p:nvPr/>
        </p:nvSpPr>
        <p:spPr>
          <a:xfrm>
            <a:off x="7349410" y="2668315"/>
            <a:ext cx="320500" cy="32049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1"/>
          <p:cNvSpPr>
            <a:spLocks noChangeAspect="1"/>
          </p:cNvSpPr>
          <p:nvPr/>
        </p:nvSpPr>
        <p:spPr>
          <a:xfrm>
            <a:off x="5522675" y="2665113"/>
            <a:ext cx="324195" cy="3269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ed Rectangle 27"/>
          <p:cNvSpPr>
            <a:spLocks noChangeAspect="1"/>
          </p:cNvSpPr>
          <p:nvPr/>
        </p:nvSpPr>
        <p:spPr>
          <a:xfrm>
            <a:off x="3703924" y="2707119"/>
            <a:ext cx="316210" cy="24289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10408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4" name="Rectangle 9"/>
          <p:cNvSpPr/>
          <p:nvPr/>
        </p:nvSpPr>
        <p:spPr>
          <a:xfrm>
            <a:off x="616893" y="1265120"/>
            <a:ext cx="1287787" cy="128569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TextBox 4"/>
          <p:cNvSpPr txBox="1"/>
          <p:nvPr/>
        </p:nvSpPr>
        <p:spPr>
          <a:xfrm>
            <a:off x="2699792" y="1620224"/>
            <a:ext cx="5970142"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p:txBody>
      </p:sp>
      <p:sp>
        <p:nvSpPr>
          <p:cNvPr id="6" name="Rectangle 5"/>
          <p:cNvSpPr/>
          <p:nvPr/>
        </p:nvSpPr>
        <p:spPr>
          <a:xfrm>
            <a:off x="2699792" y="1272735"/>
            <a:ext cx="5970142" cy="276999"/>
          </a:xfrm>
          <a:prstGeom prst="rect">
            <a:avLst/>
          </a:prstGeom>
        </p:spPr>
        <p:txBody>
          <a:bodyPr wrap="square" anchor="ctr">
            <a:spAutoFit/>
          </a:bodyPr>
          <a:lstStyle/>
          <a:p>
            <a:r>
              <a:rPr lang="en-US" altLang="ko-KR" sz="1200" b="1" dirty="0">
                <a:solidFill>
                  <a:schemeClr val="tx1">
                    <a:lumMod val="75000"/>
                    <a:lumOff val="25000"/>
                  </a:schemeClr>
                </a:solidFill>
                <a:cs typeface="Arial" pitchFamily="34" charset="0"/>
              </a:rPr>
              <a:t>Easy to change colors, photos and Text.  </a:t>
            </a:r>
          </a:p>
        </p:txBody>
      </p:sp>
      <p:sp>
        <p:nvSpPr>
          <p:cNvPr id="7" name="Right Arrow 6"/>
          <p:cNvSpPr/>
          <p:nvPr/>
        </p:nvSpPr>
        <p:spPr>
          <a:xfrm rot="10800000">
            <a:off x="1987357" y="1377908"/>
            <a:ext cx="636235" cy="48463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graphicFrame>
        <p:nvGraphicFramePr>
          <p:cNvPr id="8" name="Chart 7"/>
          <p:cNvGraphicFramePr/>
          <p:nvPr>
            <p:extLst>
              <p:ext uri="{D42A27DB-BD31-4B8C-83A1-F6EECF244321}">
                <p14:modId xmlns:p14="http://schemas.microsoft.com/office/powerpoint/2010/main" val="753253168"/>
              </p:ext>
            </p:extLst>
          </p:nvPr>
        </p:nvGraphicFramePr>
        <p:xfrm>
          <a:off x="2410606" y="3003798"/>
          <a:ext cx="6049826" cy="1888972"/>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2374590" y="3223419"/>
            <a:ext cx="216000" cy="216000"/>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Oval 9"/>
          <p:cNvSpPr/>
          <p:nvPr/>
        </p:nvSpPr>
        <p:spPr>
          <a:xfrm>
            <a:off x="2374590" y="3630522"/>
            <a:ext cx="216000" cy="216000"/>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Oval 10"/>
          <p:cNvSpPr/>
          <p:nvPr/>
        </p:nvSpPr>
        <p:spPr>
          <a:xfrm>
            <a:off x="2374590" y="4037625"/>
            <a:ext cx="216000" cy="216000"/>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Oval 11"/>
          <p:cNvSpPr/>
          <p:nvPr/>
        </p:nvSpPr>
        <p:spPr>
          <a:xfrm>
            <a:off x="2374590" y="4444727"/>
            <a:ext cx="216000" cy="216000"/>
          </a:xfrm>
          <a:prstGeom prst="ellipse">
            <a:avLst/>
          </a:prstGeom>
          <a:solidFill>
            <a:schemeClr val="accent4"/>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TextBox 12"/>
          <p:cNvSpPr txBox="1"/>
          <p:nvPr/>
        </p:nvSpPr>
        <p:spPr>
          <a:xfrm>
            <a:off x="683568" y="3192919"/>
            <a:ext cx="1530304"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4" name="TextBox 13"/>
          <p:cNvSpPr txBox="1"/>
          <p:nvPr/>
        </p:nvSpPr>
        <p:spPr>
          <a:xfrm>
            <a:off x="683568" y="3600022"/>
            <a:ext cx="1530304"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5" name="TextBox 14"/>
          <p:cNvSpPr txBox="1"/>
          <p:nvPr/>
        </p:nvSpPr>
        <p:spPr>
          <a:xfrm>
            <a:off x="683568" y="4007125"/>
            <a:ext cx="1530304"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6" name="TextBox 15"/>
          <p:cNvSpPr txBox="1"/>
          <p:nvPr/>
        </p:nvSpPr>
        <p:spPr>
          <a:xfrm>
            <a:off x="683568" y="4414227"/>
            <a:ext cx="1530304"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nvGrpSpPr>
          <p:cNvPr id="20" name="Group 19"/>
          <p:cNvGrpSpPr/>
          <p:nvPr/>
        </p:nvGrpSpPr>
        <p:grpSpPr>
          <a:xfrm>
            <a:off x="7047792" y="2373720"/>
            <a:ext cx="744919" cy="744919"/>
            <a:chOff x="7047792" y="2373720"/>
            <a:chExt cx="744919" cy="744919"/>
          </a:xfrm>
        </p:grpSpPr>
        <p:sp>
          <p:nvSpPr>
            <p:cNvPr id="18" name="Teardrop 17"/>
            <p:cNvSpPr/>
            <p:nvPr/>
          </p:nvSpPr>
          <p:spPr>
            <a:xfrm rot="8100000">
              <a:off x="7047792" y="2373720"/>
              <a:ext cx="744919" cy="744919"/>
            </a:xfrm>
            <a:prstGeom prst="teardrop">
              <a:avLst>
                <a:gd name="adj" fmla="val 125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a:xfrm>
              <a:off x="7071437" y="2546124"/>
              <a:ext cx="697627" cy="400110"/>
            </a:xfrm>
            <a:prstGeom prst="rect">
              <a:avLst/>
            </a:prstGeom>
            <a:noFill/>
          </p:spPr>
          <p:txBody>
            <a:bodyPr wrap="none" rtlCol="0" anchor="ctr">
              <a:spAutoFit/>
            </a:bodyPr>
            <a:lstStyle/>
            <a:p>
              <a:r>
                <a:rPr lang="en-US" altLang="ko-KR" sz="2000" b="1" dirty="0">
                  <a:solidFill>
                    <a:schemeClr val="bg1"/>
                  </a:solidFill>
                  <a:cs typeface="Arial" pitchFamily="34" charset="0"/>
                </a:rPr>
                <a:t>85%</a:t>
              </a:r>
              <a:endParaRPr lang="ko-KR" altLang="en-US" sz="2000" b="1" dirty="0">
                <a:solidFill>
                  <a:schemeClr val="bg1"/>
                </a:solidFill>
                <a:cs typeface="Arial" pitchFamily="34" charset="0"/>
              </a:endParaRPr>
            </a:p>
          </p:txBody>
        </p:sp>
      </p:grpSp>
      <p:grpSp>
        <p:nvGrpSpPr>
          <p:cNvPr id="21" name="Group 20"/>
          <p:cNvGrpSpPr/>
          <p:nvPr/>
        </p:nvGrpSpPr>
        <p:grpSpPr>
          <a:xfrm>
            <a:off x="4139952" y="2746179"/>
            <a:ext cx="744919" cy="744919"/>
            <a:chOff x="7047792" y="2373720"/>
            <a:chExt cx="744919" cy="744919"/>
          </a:xfrm>
        </p:grpSpPr>
        <p:sp>
          <p:nvSpPr>
            <p:cNvPr id="22" name="Teardrop 21"/>
            <p:cNvSpPr/>
            <p:nvPr/>
          </p:nvSpPr>
          <p:spPr>
            <a:xfrm rot="8100000">
              <a:off x="7047792" y="2373720"/>
              <a:ext cx="744919" cy="744919"/>
            </a:xfrm>
            <a:prstGeom prst="teardrop">
              <a:avLst>
                <a:gd name="adj" fmla="val 125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p:cNvSpPr txBox="1"/>
            <p:nvPr/>
          </p:nvSpPr>
          <p:spPr>
            <a:xfrm>
              <a:off x="7071437" y="2546124"/>
              <a:ext cx="697627" cy="400110"/>
            </a:xfrm>
            <a:prstGeom prst="rect">
              <a:avLst/>
            </a:prstGeom>
            <a:noFill/>
          </p:spPr>
          <p:txBody>
            <a:bodyPr wrap="none" rtlCol="0" anchor="ctr">
              <a:spAutoFit/>
            </a:bodyPr>
            <a:lstStyle/>
            <a:p>
              <a:r>
                <a:rPr lang="en-US" altLang="ko-KR" sz="2000" b="1" dirty="0">
                  <a:solidFill>
                    <a:schemeClr val="bg1"/>
                  </a:solidFill>
                  <a:cs typeface="Arial" pitchFamily="34" charset="0"/>
                </a:rPr>
                <a:t>35%</a:t>
              </a:r>
              <a:endParaRPr lang="ko-KR" altLang="en-US" sz="2000" b="1" dirty="0">
                <a:solidFill>
                  <a:schemeClr val="bg1"/>
                </a:solidFill>
                <a:cs typeface="Arial" pitchFamily="34" charset="0"/>
              </a:endParaRPr>
            </a:p>
          </p:txBody>
        </p:sp>
      </p:grpSp>
      <p:grpSp>
        <p:nvGrpSpPr>
          <p:cNvPr id="24" name="Group 23"/>
          <p:cNvGrpSpPr/>
          <p:nvPr/>
        </p:nvGrpSpPr>
        <p:grpSpPr>
          <a:xfrm>
            <a:off x="4744485" y="3138748"/>
            <a:ext cx="744919" cy="744919"/>
            <a:chOff x="7047792" y="2373720"/>
            <a:chExt cx="744919" cy="744919"/>
          </a:xfrm>
        </p:grpSpPr>
        <p:sp>
          <p:nvSpPr>
            <p:cNvPr id="25" name="Teardrop 24"/>
            <p:cNvSpPr/>
            <p:nvPr/>
          </p:nvSpPr>
          <p:spPr>
            <a:xfrm rot="8100000">
              <a:off x="7047792" y="2373720"/>
              <a:ext cx="744919" cy="744919"/>
            </a:xfrm>
            <a:prstGeom prst="teardrop">
              <a:avLst>
                <a:gd name="adj" fmla="val 125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p:cNvSpPr txBox="1"/>
            <p:nvPr/>
          </p:nvSpPr>
          <p:spPr>
            <a:xfrm>
              <a:off x="7071437" y="2546124"/>
              <a:ext cx="697627" cy="400110"/>
            </a:xfrm>
            <a:prstGeom prst="rect">
              <a:avLst/>
            </a:prstGeom>
            <a:noFill/>
          </p:spPr>
          <p:txBody>
            <a:bodyPr wrap="none" rtlCol="0" anchor="ctr">
              <a:spAutoFit/>
            </a:bodyPr>
            <a:lstStyle/>
            <a:p>
              <a:r>
                <a:rPr lang="en-US" altLang="ko-KR" sz="2000" b="1" dirty="0">
                  <a:solidFill>
                    <a:schemeClr val="bg1"/>
                  </a:solidFill>
                  <a:cs typeface="Arial" pitchFamily="34" charset="0"/>
                </a:rPr>
                <a:t>45%</a:t>
              </a:r>
              <a:endParaRPr lang="ko-KR" altLang="en-US" sz="2000" b="1" dirty="0">
                <a:solidFill>
                  <a:schemeClr val="bg1"/>
                </a:solidFill>
                <a:cs typeface="Arial" pitchFamily="34" charset="0"/>
              </a:endParaRPr>
            </a:p>
          </p:txBody>
        </p:sp>
      </p:grpSp>
      <p:grpSp>
        <p:nvGrpSpPr>
          <p:cNvPr id="27" name="Group 26"/>
          <p:cNvGrpSpPr/>
          <p:nvPr/>
        </p:nvGrpSpPr>
        <p:grpSpPr>
          <a:xfrm>
            <a:off x="5312403" y="3552699"/>
            <a:ext cx="744919" cy="744919"/>
            <a:chOff x="7047792" y="2373720"/>
            <a:chExt cx="744919" cy="744919"/>
          </a:xfrm>
        </p:grpSpPr>
        <p:sp>
          <p:nvSpPr>
            <p:cNvPr id="28" name="Teardrop 27"/>
            <p:cNvSpPr/>
            <p:nvPr/>
          </p:nvSpPr>
          <p:spPr>
            <a:xfrm rot="8100000">
              <a:off x="7047792" y="2373720"/>
              <a:ext cx="744919" cy="744919"/>
            </a:xfrm>
            <a:prstGeom prst="teardrop">
              <a:avLst>
                <a:gd name="adj" fmla="val 125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p:cNvSpPr txBox="1"/>
            <p:nvPr/>
          </p:nvSpPr>
          <p:spPr>
            <a:xfrm>
              <a:off x="7071437" y="2546124"/>
              <a:ext cx="697627" cy="400110"/>
            </a:xfrm>
            <a:prstGeom prst="rect">
              <a:avLst/>
            </a:prstGeom>
            <a:noFill/>
          </p:spPr>
          <p:txBody>
            <a:bodyPr wrap="none" rtlCol="0" anchor="ctr">
              <a:spAutoFit/>
            </a:bodyPr>
            <a:lstStyle/>
            <a:p>
              <a:r>
                <a:rPr lang="en-US" altLang="ko-KR" sz="2000" b="1" dirty="0">
                  <a:solidFill>
                    <a:schemeClr val="bg1"/>
                  </a:solidFill>
                  <a:cs typeface="Arial" pitchFamily="34" charset="0"/>
                </a:rPr>
                <a:t>55%</a:t>
              </a:r>
              <a:endParaRPr lang="ko-KR" altLang="en-US" sz="2000" b="1" dirty="0">
                <a:solidFill>
                  <a:schemeClr val="bg1"/>
                </a:solidFill>
                <a:cs typeface="Arial" pitchFamily="34" charset="0"/>
              </a:endParaRPr>
            </a:p>
          </p:txBody>
        </p:sp>
      </p:grpSp>
    </p:spTree>
    <p:extLst>
      <p:ext uri="{BB962C8B-B14F-4D97-AF65-F5344CB8AC3E}">
        <p14:creationId xmlns:p14="http://schemas.microsoft.com/office/powerpoint/2010/main" val="290954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Section Break</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310123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91680" y="283517"/>
            <a:ext cx="3168352" cy="863358"/>
            <a:chOff x="803640" y="3362835"/>
            <a:chExt cx="2059657" cy="863358"/>
          </a:xfrm>
        </p:grpSpPr>
        <p:sp>
          <p:nvSpPr>
            <p:cNvPr id="8" name="TextBox 7"/>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9" name="TextBox 8"/>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 name="Group 9"/>
          <p:cNvGrpSpPr/>
          <p:nvPr/>
        </p:nvGrpSpPr>
        <p:grpSpPr>
          <a:xfrm>
            <a:off x="592510" y="4011910"/>
            <a:ext cx="3168352" cy="863358"/>
            <a:chOff x="803640" y="3362835"/>
            <a:chExt cx="2059657" cy="863358"/>
          </a:xfrm>
        </p:grpSpPr>
        <p:sp>
          <p:nvSpPr>
            <p:cNvPr id="11" name="TextBox 10"/>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3" name="Group 12"/>
          <p:cNvGrpSpPr/>
          <p:nvPr/>
        </p:nvGrpSpPr>
        <p:grpSpPr>
          <a:xfrm>
            <a:off x="4211960" y="1786118"/>
            <a:ext cx="1332148" cy="1602022"/>
            <a:chOff x="803640" y="3362835"/>
            <a:chExt cx="2059657" cy="1602022"/>
          </a:xfrm>
        </p:grpSpPr>
        <p:sp>
          <p:nvSpPr>
            <p:cNvPr id="14" name="TextBox 13"/>
            <p:cNvSpPr txBox="1"/>
            <p:nvPr/>
          </p:nvSpPr>
          <p:spPr>
            <a:xfrm>
              <a:off x="803640" y="3579862"/>
              <a:ext cx="2059657" cy="138499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6" name="Text Placeholder 1"/>
          <p:cNvSpPr txBox="1">
            <a:spLocks/>
          </p:cNvSpPr>
          <p:nvPr/>
        </p:nvSpPr>
        <p:spPr>
          <a:xfrm>
            <a:off x="5796136" y="411510"/>
            <a:ext cx="2808312" cy="158417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dirty="0">
                <a:solidFill>
                  <a:schemeClr val="tx1">
                    <a:lumMod val="75000"/>
                    <a:lumOff val="25000"/>
                  </a:schemeClr>
                </a:solidFill>
                <a:latin typeface="+mj-lt"/>
                <a:cs typeface="Arial" pitchFamily="34" charset="0"/>
              </a:rPr>
              <a:t>Portfolio </a:t>
            </a:r>
          </a:p>
          <a:p>
            <a:pPr marL="0" indent="0" algn="r">
              <a:buNone/>
            </a:pPr>
            <a:r>
              <a:rPr lang="en-US" altLang="ko-KR" sz="2800" b="1" dirty="0">
                <a:solidFill>
                  <a:schemeClr val="accent1"/>
                </a:solidFill>
                <a:latin typeface="+mj-lt"/>
                <a:cs typeface="Arial" pitchFamily="34" charset="0"/>
              </a:rPr>
              <a:t>Presentation</a:t>
            </a:r>
          </a:p>
          <a:p>
            <a:pPr marL="0" indent="0" algn="r">
              <a:buNone/>
            </a:pPr>
            <a:r>
              <a:rPr lang="en-US" altLang="ko-KR" sz="2800" b="1" dirty="0">
                <a:solidFill>
                  <a:schemeClr val="tx1">
                    <a:lumMod val="75000"/>
                    <a:lumOff val="25000"/>
                  </a:schemeClr>
                </a:solidFill>
                <a:latin typeface="+mj-lt"/>
                <a:cs typeface="Arial" pitchFamily="34" charset="0"/>
              </a:rPr>
              <a:t>Designed</a:t>
            </a:r>
            <a:endParaRPr lang="ko-KR" altLang="en-US" sz="2800" b="1" dirty="0">
              <a:solidFill>
                <a:schemeClr val="tx1">
                  <a:lumMod val="75000"/>
                  <a:lumOff val="25000"/>
                </a:schemeClr>
              </a:solidFill>
              <a:latin typeface="+mj-lt"/>
              <a:cs typeface="Arial" pitchFamily="34" charset="0"/>
            </a:endParaRPr>
          </a:p>
        </p:txBody>
      </p:sp>
      <p:sp>
        <p:nvSpPr>
          <p:cNvPr id="17" name="TextBox 16"/>
          <p:cNvSpPr txBox="1"/>
          <p:nvPr/>
        </p:nvSpPr>
        <p:spPr>
          <a:xfrm>
            <a:off x="6347789" y="2061649"/>
            <a:ext cx="2256659" cy="2677656"/>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Get a modern PowerPoint  Presentation that is beautifully designed. </a:t>
            </a:r>
          </a:p>
        </p:txBody>
      </p:sp>
      <p:sp>
        <p:nvSpPr>
          <p:cNvPr id="3" name="그림 개체 틀 2">
            <a:extLst>
              <a:ext uri="{FF2B5EF4-FFF2-40B4-BE49-F238E27FC236}">
                <a16:creationId xmlns:a16="http://schemas.microsoft.com/office/drawing/2014/main" id="{39CD5657-657B-4E45-BE24-011EF38286E6}"/>
              </a:ext>
            </a:extLst>
          </p:cNvPr>
          <p:cNvSpPr>
            <a:spLocks noGrp="1"/>
          </p:cNvSpPr>
          <p:nvPr>
            <p:ph type="pic" idx="13"/>
          </p:nvPr>
        </p:nvSpPr>
        <p:spPr/>
      </p:sp>
      <p:sp>
        <p:nvSpPr>
          <p:cNvPr id="5" name="그림 개체 틀 4">
            <a:extLst>
              <a:ext uri="{FF2B5EF4-FFF2-40B4-BE49-F238E27FC236}">
                <a16:creationId xmlns:a16="http://schemas.microsoft.com/office/drawing/2014/main" id="{CDF29FE9-C03A-4C26-9773-A6C1B94161FE}"/>
              </a:ext>
            </a:extLst>
          </p:cNvPr>
          <p:cNvSpPr>
            <a:spLocks noGrp="1"/>
          </p:cNvSpPr>
          <p:nvPr>
            <p:ph type="pic" idx="1"/>
          </p:nvPr>
        </p:nvSpPr>
        <p:spPr/>
      </p:sp>
      <p:sp>
        <p:nvSpPr>
          <p:cNvPr id="18" name="그림 개체 틀 17">
            <a:extLst>
              <a:ext uri="{FF2B5EF4-FFF2-40B4-BE49-F238E27FC236}">
                <a16:creationId xmlns:a16="http://schemas.microsoft.com/office/drawing/2014/main" id="{E0AAEEBF-5B94-44EB-B3B2-AC2D4B1DA2D8}"/>
              </a:ext>
            </a:extLst>
          </p:cNvPr>
          <p:cNvSpPr>
            <a:spLocks noGrp="1"/>
          </p:cNvSpPr>
          <p:nvPr>
            <p:ph type="pic" idx="12"/>
          </p:nvPr>
        </p:nvSpPr>
        <p:spPr/>
      </p:sp>
    </p:spTree>
    <p:extLst>
      <p:ext uri="{BB962C8B-B14F-4D97-AF65-F5344CB8AC3E}">
        <p14:creationId xmlns:p14="http://schemas.microsoft.com/office/powerpoint/2010/main" val="2862440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chemeClr val="tx1">
                    <a:lumMod val="75000"/>
                    <a:lumOff val="25000"/>
                  </a:schemeClr>
                </a:solidFill>
              </a:rPr>
              <a:t>Columns Style</a:t>
            </a:r>
            <a:endParaRPr lang="ko-KR" altLang="en-US" dirty="0">
              <a:solidFill>
                <a:schemeClr val="tx1">
                  <a:lumMod val="75000"/>
                  <a:lumOff val="25000"/>
                </a:schemeClr>
              </a:solidFill>
            </a:endParaRP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p:cNvGrpSpPr/>
          <p:nvPr/>
        </p:nvGrpSpPr>
        <p:grpSpPr>
          <a:xfrm>
            <a:off x="2164146" y="1408555"/>
            <a:ext cx="2880320" cy="3179419"/>
            <a:chOff x="515169" y="2020164"/>
            <a:chExt cx="2585081" cy="3179419"/>
          </a:xfrm>
        </p:grpSpPr>
        <p:sp>
          <p:nvSpPr>
            <p:cNvPr id="5" name="TextBox 4"/>
            <p:cNvSpPr txBox="1"/>
            <p:nvPr/>
          </p:nvSpPr>
          <p:spPr>
            <a:xfrm>
              <a:off x="515169" y="2337261"/>
              <a:ext cx="2585081"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 I hope and I believe that this Template will your Time, Money and Reputation. Easy to change colors, photos and Text.</a:t>
              </a:r>
            </a:p>
          </p:txBody>
        </p:sp>
        <p:sp>
          <p:nvSpPr>
            <p:cNvPr id="6" name="TextBox 5"/>
            <p:cNvSpPr txBox="1"/>
            <p:nvPr/>
          </p:nvSpPr>
          <p:spPr>
            <a:xfrm>
              <a:off x="515169" y="2020164"/>
              <a:ext cx="2585081" cy="276999"/>
            </a:xfrm>
            <a:prstGeom prst="rect">
              <a:avLst/>
            </a:prstGeom>
            <a:solidFill>
              <a:schemeClr val="accent2"/>
            </a:solidFill>
          </p:spPr>
          <p:txBody>
            <a:bodyPr wrap="square" rtlCol="0">
              <a:spAutoFit/>
            </a:bodyPr>
            <a:lstStyle/>
            <a:p>
              <a:r>
                <a:rPr lang="en-US" altLang="ko-KR" sz="1200" b="1" dirty="0">
                  <a:solidFill>
                    <a:schemeClr val="bg1"/>
                  </a:solidFill>
                  <a:cs typeface="Arial" pitchFamily="34" charset="0"/>
                </a:rPr>
                <a:t>Contents A </a:t>
              </a:r>
              <a:endParaRPr lang="ko-KR" altLang="en-US" sz="1200" b="1" dirty="0">
                <a:solidFill>
                  <a:schemeClr val="bg1"/>
                </a:solidFill>
                <a:cs typeface="Arial" pitchFamily="34" charset="0"/>
              </a:endParaRPr>
            </a:p>
          </p:txBody>
        </p:sp>
      </p:grpSp>
      <p:grpSp>
        <p:nvGrpSpPr>
          <p:cNvPr id="7" name="Group 6"/>
          <p:cNvGrpSpPr/>
          <p:nvPr/>
        </p:nvGrpSpPr>
        <p:grpSpPr>
          <a:xfrm>
            <a:off x="5555729" y="1408555"/>
            <a:ext cx="2880320" cy="3179419"/>
            <a:chOff x="3316274" y="2010639"/>
            <a:chExt cx="2585081" cy="3179419"/>
          </a:xfrm>
        </p:grpSpPr>
        <p:sp>
          <p:nvSpPr>
            <p:cNvPr id="8" name="TextBox 7"/>
            <p:cNvSpPr txBox="1"/>
            <p:nvPr/>
          </p:nvSpPr>
          <p:spPr>
            <a:xfrm>
              <a:off x="3316274" y="2327736"/>
              <a:ext cx="2585081"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a:t>
              </a:r>
            </a:p>
            <a:p>
              <a:r>
                <a:rPr lang="en-US" altLang="ko-KR" sz="1200" dirty="0">
                  <a:solidFill>
                    <a:schemeClr val="tx1">
                      <a:lumMod val="75000"/>
                      <a:lumOff val="25000"/>
                    </a:schemeClr>
                  </a:solidFill>
                  <a:cs typeface="Arial" pitchFamily="34" charset="0"/>
                </a:rPr>
                <a:t> </a:t>
              </a:r>
            </a:p>
            <a:p>
              <a:r>
                <a:rPr lang="en-US" altLang="ko-KR" sz="1200" dirty="0">
                  <a:solidFill>
                    <a:schemeClr val="tx1">
                      <a:lumMod val="75000"/>
                      <a:lumOff val="25000"/>
                    </a:schemeClr>
                  </a:solidFill>
                  <a:cs typeface="Arial" pitchFamily="34" charset="0"/>
                </a:rPr>
                <a:t> I hope and I believe that this Template will your Time, Money and Reputation. Easy to change colors, photos and Text.</a:t>
              </a:r>
            </a:p>
          </p:txBody>
        </p:sp>
        <p:sp>
          <p:nvSpPr>
            <p:cNvPr id="9" name="TextBox 8"/>
            <p:cNvSpPr txBox="1"/>
            <p:nvPr/>
          </p:nvSpPr>
          <p:spPr>
            <a:xfrm>
              <a:off x="3316274" y="2010639"/>
              <a:ext cx="2585081" cy="276999"/>
            </a:xfrm>
            <a:prstGeom prst="rect">
              <a:avLst/>
            </a:prstGeom>
            <a:solidFill>
              <a:schemeClr val="accent3"/>
            </a:solidFill>
          </p:spPr>
          <p:txBody>
            <a:bodyPr wrap="square" rtlCol="0">
              <a:spAutoFit/>
            </a:bodyPr>
            <a:lstStyle/>
            <a:p>
              <a:r>
                <a:rPr lang="en-US" altLang="ko-KR" sz="1200" b="1" dirty="0">
                  <a:solidFill>
                    <a:schemeClr val="bg1"/>
                  </a:solidFill>
                  <a:cs typeface="Arial" pitchFamily="34" charset="0"/>
                </a:rPr>
                <a:t>Contents B </a:t>
              </a:r>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248295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chemeClr val="tx1">
                    <a:lumMod val="75000"/>
                    <a:lumOff val="25000"/>
                  </a:schemeClr>
                </a:solidFill>
              </a:rPr>
              <a:t>Columns Style</a:t>
            </a:r>
            <a:endParaRPr lang="ko-KR" altLang="en-US" dirty="0">
              <a:solidFill>
                <a:schemeClr val="tx1">
                  <a:lumMod val="75000"/>
                  <a:lumOff val="25000"/>
                </a:schemeClr>
              </a:solidFill>
            </a:endParaRP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p:cNvGrpSpPr/>
          <p:nvPr/>
        </p:nvGrpSpPr>
        <p:grpSpPr>
          <a:xfrm>
            <a:off x="2164146" y="1408555"/>
            <a:ext cx="2047814" cy="3179419"/>
            <a:chOff x="515169" y="2020164"/>
            <a:chExt cx="2585081" cy="3179419"/>
          </a:xfrm>
        </p:grpSpPr>
        <p:sp>
          <p:nvSpPr>
            <p:cNvPr id="5" name="TextBox 4"/>
            <p:cNvSpPr txBox="1"/>
            <p:nvPr/>
          </p:nvSpPr>
          <p:spPr>
            <a:xfrm>
              <a:off x="515169" y="2337261"/>
              <a:ext cx="2585081" cy="2862322"/>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 I hope and I believe that this Template will your Time, Money and Reputation. Easy to change colors, photos and Text. I hope and I believe that this Template will your Time, Money and Reputation. Easy to change colors.</a:t>
              </a:r>
            </a:p>
            <a:p>
              <a:endParaRPr lang="en-US" altLang="ko-KR" sz="1200" dirty="0">
                <a:solidFill>
                  <a:schemeClr val="tx1">
                    <a:lumMod val="75000"/>
                    <a:lumOff val="25000"/>
                  </a:schemeClr>
                </a:solidFill>
                <a:latin typeface="Arial" pitchFamily="34" charset="0"/>
                <a:cs typeface="Arial" pitchFamily="34" charset="0"/>
              </a:endParaRPr>
            </a:p>
            <a:p>
              <a:r>
                <a:rPr lang="en-US" altLang="ko-KR" sz="1200" dirty="0">
                  <a:solidFill>
                    <a:schemeClr val="tx1">
                      <a:lumMod val="75000"/>
                      <a:lumOff val="25000"/>
                    </a:schemeClr>
                  </a:solidFill>
                  <a:latin typeface="Arial" pitchFamily="34" charset="0"/>
                  <a:cs typeface="Arial" pitchFamily="34" charset="0"/>
                </a:rPr>
                <a:t>Easy to change colors, photos and Text.</a:t>
              </a:r>
            </a:p>
          </p:txBody>
        </p:sp>
        <p:sp>
          <p:nvSpPr>
            <p:cNvPr id="6" name="TextBox 5"/>
            <p:cNvSpPr txBox="1"/>
            <p:nvPr/>
          </p:nvSpPr>
          <p:spPr>
            <a:xfrm>
              <a:off x="515169" y="2020164"/>
              <a:ext cx="2585081" cy="276999"/>
            </a:xfrm>
            <a:prstGeom prst="rect">
              <a:avLst/>
            </a:prstGeom>
            <a:solidFill>
              <a:schemeClr val="accent2"/>
            </a:solidFill>
          </p:spPr>
          <p:txBody>
            <a:bodyPr wrap="square" rtlCol="0">
              <a:spAutoFit/>
            </a:bodyPr>
            <a:lstStyle/>
            <a:p>
              <a:r>
                <a:rPr lang="en-US" altLang="ko-KR" sz="1200" b="1" dirty="0">
                  <a:solidFill>
                    <a:schemeClr val="bg1"/>
                  </a:solidFill>
                  <a:latin typeface="Arial" pitchFamily="34" charset="0"/>
                  <a:cs typeface="Arial" pitchFamily="34" charset="0"/>
                </a:rPr>
                <a:t>Contents A </a:t>
              </a:r>
              <a:endParaRPr lang="ko-KR" altLang="en-US" sz="1200" b="1" dirty="0">
                <a:solidFill>
                  <a:schemeClr val="bg1"/>
                </a:solidFill>
                <a:latin typeface="Arial" pitchFamily="34" charset="0"/>
                <a:cs typeface="Arial" pitchFamily="34" charset="0"/>
              </a:endParaRPr>
            </a:p>
          </p:txBody>
        </p:sp>
      </p:grpSp>
      <p:grpSp>
        <p:nvGrpSpPr>
          <p:cNvPr id="10" name="Group 9"/>
          <p:cNvGrpSpPr/>
          <p:nvPr/>
        </p:nvGrpSpPr>
        <p:grpSpPr>
          <a:xfrm>
            <a:off x="4276190" y="1408555"/>
            <a:ext cx="2047814" cy="3179419"/>
            <a:chOff x="515169" y="2020164"/>
            <a:chExt cx="2585081" cy="3179419"/>
          </a:xfrm>
        </p:grpSpPr>
        <p:sp>
          <p:nvSpPr>
            <p:cNvPr id="11" name="TextBox 10"/>
            <p:cNvSpPr txBox="1"/>
            <p:nvPr/>
          </p:nvSpPr>
          <p:spPr>
            <a:xfrm>
              <a:off x="515169" y="2337261"/>
              <a:ext cx="2585081" cy="2862322"/>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 I hope and I believe that this Template will your Time, Money and Reputation. Easy to change colors, photos and Text. I hope and I believe that this Template will your Time, Money and Reputation. Easy to change colors.</a:t>
              </a:r>
            </a:p>
            <a:p>
              <a:endParaRPr lang="en-US" altLang="ko-KR" sz="1200" dirty="0">
                <a:solidFill>
                  <a:schemeClr val="tx1">
                    <a:lumMod val="75000"/>
                    <a:lumOff val="25000"/>
                  </a:schemeClr>
                </a:solidFill>
                <a:latin typeface="Arial" pitchFamily="34" charset="0"/>
                <a:cs typeface="Arial" pitchFamily="34" charset="0"/>
              </a:endParaRPr>
            </a:p>
            <a:p>
              <a:r>
                <a:rPr lang="en-US" altLang="ko-KR" sz="1200" dirty="0">
                  <a:solidFill>
                    <a:schemeClr val="tx1">
                      <a:lumMod val="75000"/>
                      <a:lumOff val="25000"/>
                    </a:schemeClr>
                  </a:solidFill>
                  <a:latin typeface="Arial" pitchFamily="34" charset="0"/>
                  <a:cs typeface="Arial" pitchFamily="34" charset="0"/>
                </a:rPr>
                <a:t>Easy to change colors, photos and Text.</a:t>
              </a:r>
            </a:p>
          </p:txBody>
        </p:sp>
        <p:sp>
          <p:nvSpPr>
            <p:cNvPr id="12" name="TextBox 11"/>
            <p:cNvSpPr txBox="1"/>
            <p:nvPr/>
          </p:nvSpPr>
          <p:spPr>
            <a:xfrm>
              <a:off x="515169" y="2020164"/>
              <a:ext cx="2585081" cy="276999"/>
            </a:xfrm>
            <a:prstGeom prst="rect">
              <a:avLst/>
            </a:prstGeom>
            <a:solidFill>
              <a:schemeClr val="accent3"/>
            </a:solidFill>
          </p:spPr>
          <p:txBody>
            <a:bodyPr wrap="square" rtlCol="0">
              <a:spAutoFit/>
            </a:bodyPr>
            <a:lstStyle/>
            <a:p>
              <a:r>
                <a:rPr lang="en-US" altLang="ko-KR" sz="1200" b="1" dirty="0">
                  <a:solidFill>
                    <a:schemeClr val="bg1"/>
                  </a:solidFill>
                  <a:latin typeface="Arial" pitchFamily="34" charset="0"/>
                  <a:cs typeface="Arial" pitchFamily="34" charset="0"/>
                </a:rPr>
                <a:t>Contents B </a:t>
              </a:r>
              <a:endParaRPr lang="ko-KR" altLang="en-US" sz="1200" b="1" dirty="0">
                <a:solidFill>
                  <a:schemeClr val="bg1"/>
                </a:solidFill>
                <a:latin typeface="Arial" pitchFamily="34" charset="0"/>
                <a:cs typeface="Arial" pitchFamily="34" charset="0"/>
              </a:endParaRPr>
            </a:p>
          </p:txBody>
        </p:sp>
      </p:grpSp>
      <p:grpSp>
        <p:nvGrpSpPr>
          <p:cNvPr id="13" name="Group 12"/>
          <p:cNvGrpSpPr/>
          <p:nvPr/>
        </p:nvGrpSpPr>
        <p:grpSpPr>
          <a:xfrm>
            <a:off x="6388235" y="1408555"/>
            <a:ext cx="2047814" cy="3179419"/>
            <a:chOff x="515169" y="2020164"/>
            <a:chExt cx="2585081" cy="3179419"/>
          </a:xfrm>
        </p:grpSpPr>
        <p:sp>
          <p:nvSpPr>
            <p:cNvPr id="14" name="TextBox 13"/>
            <p:cNvSpPr txBox="1"/>
            <p:nvPr/>
          </p:nvSpPr>
          <p:spPr>
            <a:xfrm>
              <a:off x="515169" y="2337261"/>
              <a:ext cx="2585081" cy="2862322"/>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 I hope and I believe that this Template will your Time, Money and Reputation. Easy to change colors, photos and Text. I hope and I believe that this Template will your Time, Money and Reputation. Easy to change colors.</a:t>
              </a:r>
            </a:p>
            <a:p>
              <a:endParaRPr lang="en-US" altLang="ko-KR" sz="1200" dirty="0">
                <a:solidFill>
                  <a:schemeClr val="tx1">
                    <a:lumMod val="75000"/>
                    <a:lumOff val="25000"/>
                  </a:schemeClr>
                </a:solidFill>
                <a:latin typeface="Arial" pitchFamily="34" charset="0"/>
                <a:cs typeface="Arial" pitchFamily="34" charset="0"/>
              </a:endParaRPr>
            </a:p>
            <a:p>
              <a:r>
                <a:rPr lang="en-US" altLang="ko-KR" sz="1200" dirty="0">
                  <a:solidFill>
                    <a:schemeClr val="tx1">
                      <a:lumMod val="75000"/>
                      <a:lumOff val="25000"/>
                    </a:schemeClr>
                  </a:solidFill>
                  <a:latin typeface="Arial" pitchFamily="34" charset="0"/>
                  <a:cs typeface="Arial" pitchFamily="34" charset="0"/>
                </a:rPr>
                <a:t>Easy to change colors, photos and Text.</a:t>
              </a:r>
            </a:p>
          </p:txBody>
        </p:sp>
        <p:sp>
          <p:nvSpPr>
            <p:cNvPr id="15" name="TextBox 14"/>
            <p:cNvSpPr txBox="1"/>
            <p:nvPr/>
          </p:nvSpPr>
          <p:spPr>
            <a:xfrm>
              <a:off x="515169" y="2020164"/>
              <a:ext cx="2585081" cy="276999"/>
            </a:xfrm>
            <a:prstGeom prst="rect">
              <a:avLst/>
            </a:prstGeom>
            <a:solidFill>
              <a:schemeClr val="accent4"/>
            </a:solidFill>
          </p:spPr>
          <p:txBody>
            <a:bodyPr wrap="square" rtlCol="0">
              <a:spAutoFit/>
            </a:bodyPr>
            <a:lstStyle/>
            <a:p>
              <a:r>
                <a:rPr lang="en-US" altLang="ko-KR" sz="1200" b="1" dirty="0">
                  <a:solidFill>
                    <a:schemeClr val="bg1"/>
                  </a:solidFill>
                  <a:latin typeface="Arial" pitchFamily="34" charset="0"/>
                  <a:cs typeface="Arial" pitchFamily="34" charset="0"/>
                </a:rPr>
                <a:t>Contents C </a:t>
              </a:r>
              <a:endParaRPr lang="ko-KR" altLang="en-US" sz="12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77766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Tree>
    <p:extLst>
      <p:ext uri="{BB962C8B-B14F-4D97-AF65-F5344CB8AC3E}">
        <p14:creationId xmlns:p14="http://schemas.microsoft.com/office/powerpoint/2010/main" val="61455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a:extLst>
              <a:ext uri="{FF2B5EF4-FFF2-40B4-BE49-F238E27FC236}">
                <a16:creationId xmlns:a16="http://schemas.microsoft.com/office/drawing/2014/main" id="{08E3873D-5CE1-4C0A-80D6-2B6D2EEF33C3}"/>
              </a:ext>
            </a:extLst>
          </p:cNvPr>
          <p:cNvSpPr>
            <a:spLocks noGrp="1"/>
          </p:cNvSpPr>
          <p:nvPr>
            <p:ph type="body" sz="quarter" idx="10"/>
          </p:nvPr>
        </p:nvSpPr>
        <p:spPr/>
        <p:txBody>
          <a:bodyPr/>
          <a:lstStyle/>
          <a:p>
            <a:r>
              <a:rPr lang="en-US" altLang="ko-KR" dirty="0"/>
              <a:t>Fully Editable Shapes</a:t>
            </a:r>
          </a:p>
        </p:txBody>
      </p:sp>
      <p:grpSp>
        <p:nvGrpSpPr>
          <p:cNvPr id="6" name="Group 14">
            <a:extLst>
              <a:ext uri="{FF2B5EF4-FFF2-40B4-BE49-F238E27FC236}">
                <a16:creationId xmlns:a16="http://schemas.microsoft.com/office/drawing/2014/main" id="{0CAB70D6-72EA-4509-BA83-5DE7F6148D1A}"/>
              </a:ext>
            </a:extLst>
          </p:cNvPr>
          <p:cNvGrpSpPr/>
          <p:nvPr/>
        </p:nvGrpSpPr>
        <p:grpSpPr>
          <a:xfrm>
            <a:off x="683568" y="1635646"/>
            <a:ext cx="1801345" cy="1627292"/>
            <a:chOff x="6300192" y="1245581"/>
            <a:chExt cx="3304999" cy="2985657"/>
          </a:xfrm>
        </p:grpSpPr>
        <p:sp>
          <p:nvSpPr>
            <p:cNvPr id="7" name="Rectangle 3">
              <a:extLst>
                <a:ext uri="{FF2B5EF4-FFF2-40B4-BE49-F238E27FC236}">
                  <a16:creationId xmlns:a16="http://schemas.microsoft.com/office/drawing/2014/main" id="{929B23B7-7CBD-4087-87A5-E1E00049226D}"/>
                </a:ext>
              </a:extLst>
            </p:cNvPr>
            <p:cNvSpPr/>
            <p:nvPr/>
          </p:nvSpPr>
          <p:spPr>
            <a:xfrm>
              <a:off x="6300192" y="1566942"/>
              <a:ext cx="2664296" cy="26642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ight Triangle 4">
              <a:extLst>
                <a:ext uri="{FF2B5EF4-FFF2-40B4-BE49-F238E27FC236}">
                  <a16:creationId xmlns:a16="http://schemas.microsoft.com/office/drawing/2014/main" id="{D7168865-D092-45B9-B877-00A862408878}"/>
                </a:ext>
              </a:extLst>
            </p:cNvPr>
            <p:cNvSpPr/>
            <p:nvPr/>
          </p:nvSpPr>
          <p:spPr>
            <a:xfrm rot="5400000">
              <a:off x="6478923" y="1727341"/>
              <a:ext cx="2108716" cy="214233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ight Triangle 7">
              <a:extLst>
                <a:ext uri="{FF2B5EF4-FFF2-40B4-BE49-F238E27FC236}">
                  <a16:creationId xmlns:a16="http://schemas.microsoft.com/office/drawing/2014/main" id="{0006C818-2D29-4A7E-BA2C-8EA585713FBA}"/>
                </a:ext>
              </a:extLst>
            </p:cNvPr>
            <p:cNvSpPr/>
            <p:nvPr/>
          </p:nvSpPr>
          <p:spPr>
            <a:xfrm rot="2700000">
              <a:off x="7971857" y="2078798"/>
              <a:ext cx="1626084" cy="1640584"/>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Isosceles Triangle 6">
              <a:extLst>
                <a:ext uri="{FF2B5EF4-FFF2-40B4-BE49-F238E27FC236}">
                  <a16:creationId xmlns:a16="http://schemas.microsoft.com/office/drawing/2014/main" id="{2F2F9B4B-6678-402F-9098-907A6C381DAC}"/>
                </a:ext>
              </a:extLst>
            </p:cNvPr>
            <p:cNvSpPr/>
            <p:nvPr/>
          </p:nvSpPr>
          <p:spPr>
            <a:xfrm>
              <a:off x="6474034" y="2987528"/>
              <a:ext cx="2130413" cy="1066504"/>
            </a:xfrm>
            <a:prstGeom prst="triangle">
              <a:avLst>
                <a:gd name="adj" fmla="val 5000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ardrop 9">
              <a:extLst>
                <a:ext uri="{FF2B5EF4-FFF2-40B4-BE49-F238E27FC236}">
                  <a16:creationId xmlns:a16="http://schemas.microsoft.com/office/drawing/2014/main" id="{9F03DB64-DE53-4168-A94F-41E76101AAFD}"/>
                </a:ext>
              </a:extLst>
            </p:cNvPr>
            <p:cNvSpPr/>
            <p:nvPr/>
          </p:nvSpPr>
          <p:spPr>
            <a:xfrm rot="8100000">
              <a:off x="7815648" y="1245581"/>
              <a:ext cx="1162165" cy="1162165"/>
            </a:xfrm>
            <a:prstGeom prst="teardrop">
              <a:avLst>
                <a:gd name="adj" fmla="val 12531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8">
              <a:extLst>
                <a:ext uri="{FF2B5EF4-FFF2-40B4-BE49-F238E27FC236}">
                  <a16:creationId xmlns:a16="http://schemas.microsoft.com/office/drawing/2014/main" id="{B0578F55-50B0-4BF3-8DF8-DB2F09889B2F}"/>
                </a:ext>
              </a:extLst>
            </p:cNvPr>
            <p:cNvSpPr/>
            <p:nvPr/>
          </p:nvSpPr>
          <p:spPr>
            <a:xfrm>
              <a:off x="8108698" y="153863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 name="Group 13">
              <a:extLst>
                <a:ext uri="{FF2B5EF4-FFF2-40B4-BE49-F238E27FC236}">
                  <a16:creationId xmlns:a16="http://schemas.microsoft.com/office/drawing/2014/main" id="{40113D51-C53E-43E2-8864-EB57EE865204}"/>
                </a:ext>
              </a:extLst>
            </p:cNvPr>
            <p:cNvGrpSpPr/>
            <p:nvPr/>
          </p:nvGrpSpPr>
          <p:grpSpPr>
            <a:xfrm>
              <a:off x="6618877" y="1826662"/>
              <a:ext cx="617422" cy="617415"/>
              <a:chOff x="10548654" y="2648430"/>
              <a:chExt cx="914410" cy="914397"/>
            </a:xfrm>
            <a:solidFill>
              <a:schemeClr val="bg1"/>
            </a:solidFill>
          </p:grpSpPr>
          <p:sp>
            <p:nvSpPr>
              <p:cNvPr id="14" name="Block Arc 11">
                <a:extLst>
                  <a:ext uri="{FF2B5EF4-FFF2-40B4-BE49-F238E27FC236}">
                    <a16:creationId xmlns:a16="http://schemas.microsoft.com/office/drawing/2014/main" id="{E4123081-0A46-44C6-AACF-B0C38174C4C3}"/>
                  </a:ext>
                </a:extLst>
              </p:cNvPr>
              <p:cNvSpPr/>
              <p:nvPr/>
            </p:nvSpPr>
            <p:spPr>
              <a:xfrm>
                <a:off x="10548654" y="2648430"/>
                <a:ext cx="914399" cy="914397"/>
              </a:xfrm>
              <a:prstGeom prst="blockArc">
                <a:avLst>
                  <a:gd name="adj1" fmla="val 21592577"/>
                  <a:gd name="adj2" fmla="val 18042711"/>
                  <a:gd name="adj3" fmla="val 18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ectangle 12">
                <a:extLst>
                  <a:ext uri="{FF2B5EF4-FFF2-40B4-BE49-F238E27FC236}">
                    <a16:creationId xmlns:a16="http://schemas.microsoft.com/office/drawing/2014/main" id="{0145DEF3-DC41-43CC-A56E-390632BFB454}"/>
                  </a:ext>
                </a:extLst>
              </p:cNvPr>
              <p:cNvSpPr/>
              <p:nvPr/>
            </p:nvSpPr>
            <p:spPr>
              <a:xfrm>
                <a:off x="11103024" y="3042141"/>
                <a:ext cx="360040" cy="126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6" name="Rectangle 9">
            <a:extLst>
              <a:ext uri="{FF2B5EF4-FFF2-40B4-BE49-F238E27FC236}">
                <a16:creationId xmlns:a16="http://schemas.microsoft.com/office/drawing/2014/main" id="{7B67F8B8-62E3-4F66-9299-EE335490EBED}"/>
              </a:ext>
            </a:extLst>
          </p:cNvPr>
          <p:cNvSpPr/>
          <p:nvPr/>
        </p:nvSpPr>
        <p:spPr>
          <a:xfrm>
            <a:off x="2582380" y="1678762"/>
            <a:ext cx="1277837" cy="2448272"/>
          </a:xfrm>
          <a:custGeom>
            <a:avLst/>
            <a:gdLst/>
            <a:ahLst/>
            <a:cxnLst/>
            <a:rect l="l" t="t" r="r" b="b"/>
            <a:pathLst>
              <a:path w="1714787" h="3285446">
                <a:moveTo>
                  <a:pt x="780580" y="1757086"/>
                </a:moveTo>
                <a:lnTo>
                  <a:pt x="780580" y="2998214"/>
                </a:lnTo>
                <a:cubicBezTo>
                  <a:pt x="780580" y="3015344"/>
                  <a:pt x="794467" y="3029231"/>
                  <a:pt x="811597" y="3029231"/>
                </a:cubicBezTo>
                <a:cubicBezTo>
                  <a:pt x="828727" y="3029231"/>
                  <a:pt x="842614" y="3015344"/>
                  <a:pt x="842614" y="2998214"/>
                </a:cubicBezTo>
                <a:lnTo>
                  <a:pt x="842615" y="1763031"/>
                </a:lnTo>
                <a:close/>
                <a:moveTo>
                  <a:pt x="860525" y="341259"/>
                </a:moveTo>
                <a:lnTo>
                  <a:pt x="1415147" y="895881"/>
                </a:lnTo>
                <a:lnTo>
                  <a:pt x="1415147" y="895881"/>
                </a:lnTo>
                <a:lnTo>
                  <a:pt x="1415147" y="1712000"/>
                </a:lnTo>
                <a:lnTo>
                  <a:pt x="1070351" y="1712000"/>
                </a:lnTo>
                <a:lnTo>
                  <a:pt x="1070351" y="1709551"/>
                </a:lnTo>
                <a:cubicBezTo>
                  <a:pt x="1060605" y="1716901"/>
                  <a:pt x="1049729" y="1721930"/>
                  <a:pt x="1038710" y="1726516"/>
                </a:cubicBezTo>
                <a:lnTo>
                  <a:pt x="1107655" y="1726516"/>
                </a:lnTo>
                <a:cubicBezTo>
                  <a:pt x="1136752" y="1726516"/>
                  <a:pt x="1160339" y="1750103"/>
                  <a:pt x="1160339" y="1779199"/>
                </a:cubicBezTo>
                <a:lnTo>
                  <a:pt x="1160339" y="1901614"/>
                </a:lnTo>
                <a:cubicBezTo>
                  <a:pt x="1160339" y="1930711"/>
                  <a:pt x="1136752" y="1954298"/>
                  <a:pt x="1107655" y="1954298"/>
                </a:cubicBezTo>
                <a:lnTo>
                  <a:pt x="1008038" y="1954298"/>
                </a:lnTo>
                <a:lnTo>
                  <a:pt x="1008037" y="1995659"/>
                </a:lnTo>
                <a:lnTo>
                  <a:pt x="1077617" y="1995659"/>
                </a:lnTo>
                <a:lnTo>
                  <a:pt x="1077617" y="2054907"/>
                </a:lnTo>
                <a:lnTo>
                  <a:pt x="1008038" y="2054907"/>
                </a:lnTo>
                <a:lnTo>
                  <a:pt x="1008038" y="2078380"/>
                </a:lnTo>
                <a:lnTo>
                  <a:pt x="1079187" y="2078380"/>
                </a:lnTo>
                <a:lnTo>
                  <a:pt x="1079186" y="2213635"/>
                </a:lnTo>
                <a:lnTo>
                  <a:pt x="1008038" y="2213635"/>
                </a:lnTo>
                <a:lnTo>
                  <a:pt x="1008037" y="2243824"/>
                </a:lnTo>
                <a:lnTo>
                  <a:pt x="1079187" y="2243824"/>
                </a:lnTo>
                <a:lnTo>
                  <a:pt x="1079187" y="2379076"/>
                </a:lnTo>
                <a:lnTo>
                  <a:pt x="1008037" y="2379076"/>
                </a:lnTo>
                <a:lnTo>
                  <a:pt x="1008038" y="2432738"/>
                </a:lnTo>
                <a:lnTo>
                  <a:pt x="1079186" y="2432738"/>
                </a:lnTo>
                <a:lnTo>
                  <a:pt x="1079186" y="2491985"/>
                </a:lnTo>
                <a:lnTo>
                  <a:pt x="1008038" y="2491985"/>
                </a:lnTo>
                <a:lnTo>
                  <a:pt x="1008037" y="2533348"/>
                </a:lnTo>
                <a:lnTo>
                  <a:pt x="1079186" y="2533348"/>
                </a:lnTo>
                <a:lnTo>
                  <a:pt x="1079186" y="2663015"/>
                </a:lnTo>
                <a:lnTo>
                  <a:pt x="1008038" y="2663015"/>
                </a:lnTo>
                <a:lnTo>
                  <a:pt x="1008038" y="2698790"/>
                </a:lnTo>
                <a:lnTo>
                  <a:pt x="1079187" y="2698790"/>
                </a:lnTo>
                <a:lnTo>
                  <a:pt x="1079187" y="2822872"/>
                </a:lnTo>
                <a:lnTo>
                  <a:pt x="1008037" y="2822872"/>
                </a:lnTo>
                <a:lnTo>
                  <a:pt x="1008037" y="2876935"/>
                </a:lnTo>
                <a:lnTo>
                  <a:pt x="1079187" y="2876936"/>
                </a:lnTo>
                <a:lnTo>
                  <a:pt x="1079187" y="3001017"/>
                </a:lnTo>
                <a:lnTo>
                  <a:pt x="1070808" y="3001017"/>
                </a:lnTo>
                <a:lnTo>
                  <a:pt x="1077617" y="3004265"/>
                </a:lnTo>
                <a:lnTo>
                  <a:pt x="969155" y="3126069"/>
                </a:lnTo>
                <a:lnTo>
                  <a:pt x="839698" y="3285446"/>
                </a:lnTo>
                <a:lnTo>
                  <a:pt x="679497" y="3082116"/>
                </a:lnTo>
                <a:lnTo>
                  <a:pt x="677189" y="3082116"/>
                </a:lnTo>
                <a:lnTo>
                  <a:pt x="677189" y="3079186"/>
                </a:lnTo>
                <a:lnTo>
                  <a:pt x="675815" y="3077443"/>
                </a:lnTo>
                <a:lnTo>
                  <a:pt x="677189" y="3077452"/>
                </a:lnTo>
                <a:lnTo>
                  <a:pt x="677190" y="1729995"/>
                </a:lnTo>
                <a:lnTo>
                  <a:pt x="642460" y="1712000"/>
                </a:lnTo>
                <a:lnTo>
                  <a:pt x="305902" y="1712000"/>
                </a:lnTo>
                <a:lnTo>
                  <a:pt x="305902" y="895881"/>
                </a:lnTo>
                <a:lnTo>
                  <a:pt x="305903" y="895881"/>
                </a:lnTo>
                <a:close/>
                <a:moveTo>
                  <a:pt x="270905" y="65171"/>
                </a:moveTo>
                <a:lnTo>
                  <a:pt x="500403" y="65171"/>
                </a:lnTo>
                <a:lnTo>
                  <a:pt x="500403" y="288199"/>
                </a:lnTo>
                <a:lnTo>
                  <a:pt x="270905" y="517697"/>
                </a:lnTo>
                <a:close/>
                <a:moveTo>
                  <a:pt x="860526" y="3771"/>
                </a:moveTo>
                <a:lnTo>
                  <a:pt x="1714787" y="895880"/>
                </a:lnTo>
                <a:lnTo>
                  <a:pt x="1540680" y="895880"/>
                </a:lnTo>
                <a:lnTo>
                  <a:pt x="860526" y="185592"/>
                </a:lnTo>
                <a:close/>
                <a:moveTo>
                  <a:pt x="860525" y="0"/>
                </a:moveTo>
                <a:lnTo>
                  <a:pt x="860525" y="181821"/>
                </a:lnTo>
                <a:lnTo>
                  <a:pt x="175384" y="892109"/>
                </a:lnTo>
                <a:lnTo>
                  <a:pt x="0" y="892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6">
            <a:extLst>
              <a:ext uri="{FF2B5EF4-FFF2-40B4-BE49-F238E27FC236}">
                <a16:creationId xmlns:a16="http://schemas.microsoft.com/office/drawing/2014/main" id="{434B1D89-DE3E-4E27-BDAA-B57C29CBC5D0}"/>
              </a:ext>
            </a:extLst>
          </p:cNvPr>
          <p:cNvSpPr/>
          <p:nvPr/>
        </p:nvSpPr>
        <p:spPr>
          <a:xfrm>
            <a:off x="7300228" y="1938404"/>
            <a:ext cx="1503186" cy="1487441"/>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 name="그룹 17">
            <a:extLst>
              <a:ext uri="{FF2B5EF4-FFF2-40B4-BE49-F238E27FC236}">
                <a16:creationId xmlns:a16="http://schemas.microsoft.com/office/drawing/2014/main" id="{E6D9F59F-328F-4F8E-BDD5-763B091C5CF3}"/>
              </a:ext>
            </a:extLst>
          </p:cNvPr>
          <p:cNvGrpSpPr/>
          <p:nvPr/>
        </p:nvGrpSpPr>
        <p:grpSpPr>
          <a:xfrm>
            <a:off x="4155537" y="1619548"/>
            <a:ext cx="2808312" cy="1873398"/>
            <a:chOff x="683568" y="1215648"/>
            <a:chExt cx="2843918" cy="1897150"/>
          </a:xfrm>
        </p:grpSpPr>
        <p:sp>
          <p:nvSpPr>
            <p:cNvPr id="19" name="Rectangle 9">
              <a:extLst>
                <a:ext uri="{FF2B5EF4-FFF2-40B4-BE49-F238E27FC236}">
                  <a16:creationId xmlns:a16="http://schemas.microsoft.com/office/drawing/2014/main" id="{DA13B349-B2CD-4688-B87E-92CCA0DEC00E}"/>
                </a:ext>
              </a:extLst>
            </p:cNvPr>
            <p:cNvSpPr/>
            <p:nvPr/>
          </p:nvSpPr>
          <p:spPr>
            <a:xfrm>
              <a:off x="683568" y="1275607"/>
              <a:ext cx="1714787" cy="171200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0" name="Group 7">
              <a:extLst>
                <a:ext uri="{FF2B5EF4-FFF2-40B4-BE49-F238E27FC236}">
                  <a16:creationId xmlns:a16="http://schemas.microsoft.com/office/drawing/2014/main" id="{67B85C97-28EC-4EC1-878E-47CE6FE520E2}"/>
                </a:ext>
              </a:extLst>
            </p:cNvPr>
            <p:cNvGrpSpPr/>
            <p:nvPr/>
          </p:nvGrpSpPr>
          <p:grpSpPr>
            <a:xfrm>
              <a:off x="1560641" y="1215648"/>
              <a:ext cx="1966845" cy="1897150"/>
              <a:chOff x="1244285" y="137079"/>
              <a:chExt cx="3193518" cy="3080355"/>
            </a:xfrm>
            <a:solidFill>
              <a:schemeClr val="bg1">
                <a:lumMod val="65000"/>
              </a:schemeClr>
            </a:solidFill>
          </p:grpSpPr>
          <p:sp>
            <p:nvSpPr>
              <p:cNvPr id="21" name="Rectangle 8">
                <a:extLst>
                  <a:ext uri="{FF2B5EF4-FFF2-40B4-BE49-F238E27FC236}">
                    <a16:creationId xmlns:a16="http://schemas.microsoft.com/office/drawing/2014/main" id="{FA82440B-E116-40AF-8F29-0498DB7C4300}"/>
                  </a:ext>
                </a:extLst>
              </p:cNvPr>
              <p:cNvSpPr/>
              <p:nvPr/>
            </p:nvSpPr>
            <p:spPr>
              <a:xfrm rot="18900000">
                <a:off x="3296344" y="1792669"/>
                <a:ext cx="528220" cy="1321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 Same Side Corner Rectangle 9">
                <a:extLst>
                  <a:ext uri="{FF2B5EF4-FFF2-40B4-BE49-F238E27FC236}">
                    <a16:creationId xmlns:a16="http://schemas.microsoft.com/office/drawing/2014/main" id="{063459DE-1C5D-4382-850A-79737809951F}"/>
                  </a:ext>
                </a:extLst>
              </p:cNvPr>
              <p:cNvSpPr/>
              <p:nvPr/>
            </p:nvSpPr>
            <p:spPr>
              <a:xfrm rot="8100000">
                <a:off x="3909641" y="2915594"/>
                <a:ext cx="528162" cy="301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Donut 10">
                <a:extLst>
                  <a:ext uri="{FF2B5EF4-FFF2-40B4-BE49-F238E27FC236}">
                    <a16:creationId xmlns:a16="http://schemas.microsoft.com/office/drawing/2014/main" id="{2043C5C0-FAEA-4DB7-94C9-7A6B8384C7B7}"/>
                  </a:ext>
                </a:extLst>
              </p:cNvPr>
              <p:cNvSpPr/>
              <p:nvPr/>
            </p:nvSpPr>
            <p:spPr>
              <a:xfrm>
                <a:off x="1244285" y="137079"/>
                <a:ext cx="2226071" cy="2226071"/>
              </a:xfrm>
              <a:prstGeom prst="donut">
                <a:avLst>
                  <a:gd name="adj" fmla="val 112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4" name="Block Arc 11">
                <a:extLst>
                  <a:ext uri="{FF2B5EF4-FFF2-40B4-BE49-F238E27FC236}">
                    <a16:creationId xmlns:a16="http://schemas.microsoft.com/office/drawing/2014/main" id="{6F129307-634F-4E19-94AE-EF78022397BC}"/>
                  </a:ext>
                </a:extLst>
              </p:cNvPr>
              <p:cNvSpPr/>
              <p:nvPr/>
            </p:nvSpPr>
            <p:spPr>
              <a:xfrm>
                <a:off x="1570436" y="463230"/>
                <a:ext cx="1573768" cy="1573768"/>
              </a:xfrm>
              <a:prstGeom prst="blockArc">
                <a:avLst>
                  <a:gd name="adj1" fmla="val 15714950"/>
                  <a:gd name="adj2" fmla="val 161138"/>
                  <a:gd name="adj3" fmla="val 92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Tree>
    <p:extLst>
      <p:ext uri="{BB962C8B-B14F-4D97-AF65-F5344CB8AC3E}">
        <p14:creationId xmlns:p14="http://schemas.microsoft.com/office/powerpoint/2010/main" val="381296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A</a:t>
            </a:r>
            <a:endParaRPr lang="ko-KR" altLang="en-US" dirty="0"/>
          </a:p>
        </p:txBody>
      </p:sp>
      <p:sp>
        <p:nvSpPr>
          <p:cNvPr id="62" name="TextBox 61">
            <a:extLst>
              <a:ext uri="{FF2B5EF4-FFF2-40B4-BE49-F238E27FC236}">
                <a16:creationId xmlns:a16="http://schemas.microsoft.com/office/drawing/2014/main" id="{FD733A70-C23D-481E-BF37-902BA40C73FC}"/>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BB2FD1C7-44DC-4D82-B2A9-8C0E47A5CE42}"/>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4" name="TextBox 63">
            <a:extLst>
              <a:ext uri="{FF2B5EF4-FFF2-40B4-BE49-F238E27FC236}">
                <a16:creationId xmlns:a16="http://schemas.microsoft.com/office/drawing/2014/main" id="{C61C85D3-B42F-4AED-B3FA-16756F76C27E}"/>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65" name="TextBox 64">
            <a:extLst>
              <a:ext uri="{FF2B5EF4-FFF2-40B4-BE49-F238E27FC236}">
                <a16:creationId xmlns:a16="http://schemas.microsoft.com/office/drawing/2014/main" id="{6BFC93EE-89D7-4A7C-9BC0-C42A1EA6A2FF}"/>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66" name="Diamond 5">
            <a:extLst>
              <a:ext uri="{FF2B5EF4-FFF2-40B4-BE49-F238E27FC236}">
                <a16:creationId xmlns:a16="http://schemas.microsoft.com/office/drawing/2014/main" id="{1EDCE472-2853-4C51-884F-6A364E1ADA9F}"/>
              </a:ext>
            </a:extLst>
          </p:cNvPr>
          <p:cNvSpPr/>
          <p:nvPr/>
        </p:nvSpPr>
        <p:spPr>
          <a:xfrm>
            <a:off x="4870785" y="1339861"/>
            <a:ext cx="357266" cy="358322"/>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Isosceles Triangle 51">
            <a:extLst>
              <a:ext uri="{FF2B5EF4-FFF2-40B4-BE49-F238E27FC236}">
                <a16:creationId xmlns:a16="http://schemas.microsoft.com/office/drawing/2014/main" id="{38EB2B29-8D15-4457-8ABA-6372B9832CB1}"/>
              </a:ext>
            </a:extLst>
          </p:cNvPr>
          <p:cNvSpPr/>
          <p:nvPr/>
        </p:nvSpPr>
        <p:spPr>
          <a:xfrm>
            <a:off x="4297988" y="1388030"/>
            <a:ext cx="357265" cy="2619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Isosceles Triangle 57">
            <a:extLst>
              <a:ext uri="{FF2B5EF4-FFF2-40B4-BE49-F238E27FC236}">
                <a16:creationId xmlns:a16="http://schemas.microsoft.com/office/drawing/2014/main" id="{6E26EFC4-0CFE-41D2-895C-735E7395D98E}"/>
              </a:ext>
            </a:extLst>
          </p:cNvPr>
          <p:cNvSpPr/>
          <p:nvPr/>
        </p:nvSpPr>
        <p:spPr>
          <a:xfrm>
            <a:off x="4872210" y="3407764"/>
            <a:ext cx="213843" cy="4834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7">
            <a:extLst>
              <a:ext uri="{FF2B5EF4-FFF2-40B4-BE49-F238E27FC236}">
                <a16:creationId xmlns:a16="http://schemas.microsoft.com/office/drawing/2014/main" id="{7D364E28-0B9E-4BA3-8006-E8A2A68EDAD2}"/>
              </a:ext>
            </a:extLst>
          </p:cNvPr>
          <p:cNvSpPr/>
          <p:nvPr/>
        </p:nvSpPr>
        <p:spPr>
          <a:xfrm rot="18900000">
            <a:off x="7243003" y="28166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Parallelogram 15">
            <a:extLst>
              <a:ext uri="{FF2B5EF4-FFF2-40B4-BE49-F238E27FC236}">
                <a16:creationId xmlns:a16="http://schemas.microsoft.com/office/drawing/2014/main" id="{04D51B9C-86BF-45C4-BD4D-15D37070361A}"/>
              </a:ext>
            </a:extLst>
          </p:cNvPr>
          <p:cNvSpPr/>
          <p:nvPr/>
        </p:nvSpPr>
        <p:spPr>
          <a:xfrm flipH="1">
            <a:off x="4293692" y="3490877"/>
            <a:ext cx="317209" cy="31720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Freeform 19">
            <a:extLst>
              <a:ext uri="{FF2B5EF4-FFF2-40B4-BE49-F238E27FC236}">
                <a16:creationId xmlns:a16="http://schemas.microsoft.com/office/drawing/2014/main" id="{EB32D37C-8243-4653-8D11-CC5147DF9959}"/>
              </a:ext>
            </a:extLst>
          </p:cNvPr>
          <p:cNvSpPr/>
          <p:nvPr/>
        </p:nvSpPr>
        <p:spPr>
          <a:xfrm>
            <a:off x="5986218" y="2808370"/>
            <a:ext cx="314672" cy="309626"/>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ectangle 30">
            <a:extLst>
              <a:ext uri="{FF2B5EF4-FFF2-40B4-BE49-F238E27FC236}">
                <a16:creationId xmlns:a16="http://schemas.microsoft.com/office/drawing/2014/main" id="{D7B2D900-6E26-4673-BA48-B695B8B9EAF6}"/>
              </a:ext>
            </a:extLst>
          </p:cNvPr>
          <p:cNvSpPr/>
          <p:nvPr/>
        </p:nvSpPr>
        <p:spPr>
          <a:xfrm>
            <a:off x="8252327" y="277972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ectangle 7">
            <a:extLst>
              <a:ext uri="{FF2B5EF4-FFF2-40B4-BE49-F238E27FC236}">
                <a16:creationId xmlns:a16="http://schemas.microsoft.com/office/drawing/2014/main" id="{4681C313-1610-4948-A125-C7484515AF4A}"/>
              </a:ext>
            </a:extLst>
          </p:cNvPr>
          <p:cNvSpPr/>
          <p:nvPr/>
        </p:nvSpPr>
        <p:spPr>
          <a:xfrm>
            <a:off x="5443583" y="135800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ectangle 15">
            <a:extLst>
              <a:ext uri="{FF2B5EF4-FFF2-40B4-BE49-F238E27FC236}">
                <a16:creationId xmlns:a16="http://schemas.microsoft.com/office/drawing/2014/main" id="{6E5080D4-0675-4C83-ABD9-A72256B8FA8F}"/>
              </a:ext>
            </a:extLst>
          </p:cNvPr>
          <p:cNvSpPr/>
          <p:nvPr/>
        </p:nvSpPr>
        <p:spPr>
          <a:xfrm rot="5400000">
            <a:off x="5980941" y="1358002"/>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7" name="Pie 24">
            <a:extLst>
              <a:ext uri="{FF2B5EF4-FFF2-40B4-BE49-F238E27FC236}">
                <a16:creationId xmlns:a16="http://schemas.microsoft.com/office/drawing/2014/main" id="{A05B9FC0-2C38-43A6-A59A-928E26B8757A}"/>
              </a:ext>
            </a:extLst>
          </p:cNvPr>
          <p:cNvSpPr/>
          <p:nvPr/>
        </p:nvSpPr>
        <p:spPr>
          <a:xfrm>
            <a:off x="5347362" y="34752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8" name="Parallelogram 30">
            <a:extLst>
              <a:ext uri="{FF2B5EF4-FFF2-40B4-BE49-F238E27FC236}">
                <a16:creationId xmlns:a16="http://schemas.microsoft.com/office/drawing/2014/main" id="{C314F13C-489E-4B93-9A77-E14956C0B4E2}"/>
              </a:ext>
            </a:extLst>
          </p:cNvPr>
          <p:cNvSpPr/>
          <p:nvPr/>
        </p:nvSpPr>
        <p:spPr>
          <a:xfrm flipH="1">
            <a:off x="8235089" y="204709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9" name="Block Arc 14">
            <a:extLst>
              <a:ext uri="{FF2B5EF4-FFF2-40B4-BE49-F238E27FC236}">
                <a16:creationId xmlns:a16="http://schemas.microsoft.com/office/drawing/2014/main" id="{85FDD11B-D68B-4628-A97E-A2B8F040D1AA}"/>
              </a:ext>
            </a:extLst>
          </p:cNvPr>
          <p:cNvSpPr/>
          <p:nvPr/>
        </p:nvSpPr>
        <p:spPr>
          <a:xfrm rot="16200000">
            <a:off x="6518856" y="1325152"/>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0" name="Block Arc 41">
            <a:extLst>
              <a:ext uri="{FF2B5EF4-FFF2-40B4-BE49-F238E27FC236}">
                <a16:creationId xmlns:a16="http://schemas.microsoft.com/office/drawing/2014/main" id="{615A2DE7-274B-4C95-BD01-EAE215E1FF7D}"/>
              </a:ext>
            </a:extLst>
          </p:cNvPr>
          <p:cNvSpPr/>
          <p:nvPr/>
        </p:nvSpPr>
        <p:spPr>
          <a:xfrm>
            <a:off x="7122001" y="1293526"/>
            <a:ext cx="323224" cy="4509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1" name="Right Triangle 17">
            <a:extLst>
              <a:ext uri="{FF2B5EF4-FFF2-40B4-BE49-F238E27FC236}">
                <a16:creationId xmlns:a16="http://schemas.microsoft.com/office/drawing/2014/main" id="{A0209BF5-AB4A-47C3-8B86-E764951A30CD}"/>
              </a:ext>
            </a:extLst>
          </p:cNvPr>
          <p:cNvSpPr/>
          <p:nvPr/>
        </p:nvSpPr>
        <p:spPr>
          <a:xfrm>
            <a:off x="5959131" y="3462912"/>
            <a:ext cx="263462" cy="37313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2" name="Oval 27">
            <a:extLst>
              <a:ext uri="{FF2B5EF4-FFF2-40B4-BE49-F238E27FC236}">
                <a16:creationId xmlns:a16="http://schemas.microsoft.com/office/drawing/2014/main" id="{30A32E9F-8BFE-40DC-95C8-40EEF0AAAA55}"/>
              </a:ext>
            </a:extLst>
          </p:cNvPr>
          <p:cNvSpPr/>
          <p:nvPr/>
        </p:nvSpPr>
        <p:spPr>
          <a:xfrm>
            <a:off x="3714219" y="4055836"/>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3" name="Parallelogram 15">
            <a:extLst>
              <a:ext uri="{FF2B5EF4-FFF2-40B4-BE49-F238E27FC236}">
                <a16:creationId xmlns:a16="http://schemas.microsoft.com/office/drawing/2014/main" id="{EF6AC769-18B8-4E4D-B47A-876055E9C88A}"/>
              </a:ext>
            </a:extLst>
          </p:cNvPr>
          <p:cNvSpPr/>
          <p:nvPr/>
        </p:nvSpPr>
        <p:spPr>
          <a:xfrm rot="16200000">
            <a:off x="6526713" y="2741871"/>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Round Same Side Corner Rectangle 21">
            <a:extLst>
              <a:ext uri="{FF2B5EF4-FFF2-40B4-BE49-F238E27FC236}">
                <a16:creationId xmlns:a16="http://schemas.microsoft.com/office/drawing/2014/main" id="{576B2CD1-1963-4D98-A522-304A5DE8C9A5}"/>
              </a:ext>
            </a:extLst>
          </p:cNvPr>
          <p:cNvSpPr/>
          <p:nvPr/>
        </p:nvSpPr>
        <p:spPr>
          <a:xfrm rot="10800000">
            <a:off x="7055425" y="2058137"/>
            <a:ext cx="264059" cy="29818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Oval 26">
            <a:extLst>
              <a:ext uri="{FF2B5EF4-FFF2-40B4-BE49-F238E27FC236}">
                <a16:creationId xmlns:a16="http://schemas.microsoft.com/office/drawing/2014/main" id="{AE3C996A-632C-4B6F-A532-B646E8B93044}"/>
              </a:ext>
            </a:extLst>
          </p:cNvPr>
          <p:cNvSpPr/>
          <p:nvPr/>
        </p:nvSpPr>
        <p:spPr>
          <a:xfrm>
            <a:off x="5454590" y="2770652"/>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Freeform 32">
            <a:extLst>
              <a:ext uri="{FF2B5EF4-FFF2-40B4-BE49-F238E27FC236}">
                <a16:creationId xmlns:a16="http://schemas.microsoft.com/office/drawing/2014/main" id="{72EAF40C-8A6A-4810-9255-5EACEC3AC914}"/>
              </a:ext>
            </a:extLst>
          </p:cNvPr>
          <p:cNvSpPr/>
          <p:nvPr/>
        </p:nvSpPr>
        <p:spPr>
          <a:xfrm>
            <a:off x="3674423" y="1332150"/>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Rounded Rectangle 10">
            <a:extLst>
              <a:ext uri="{FF2B5EF4-FFF2-40B4-BE49-F238E27FC236}">
                <a16:creationId xmlns:a16="http://schemas.microsoft.com/office/drawing/2014/main" id="{55585163-91C2-4DAF-B9A8-49EDB5A55F9B}"/>
              </a:ext>
            </a:extLst>
          </p:cNvPr>
          <p:cNvSpPr/>
          <p:nvPr/>
        </p:nvSpPr>
        <p:spPr>
          <a:xfrm>
            <a:off x="6524895" y="203905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8" name="Rounded Rectangle 32">
            <a:extLst>
              <a:ext uri="{FF2B5EF4-FFF2-40B4-BE49-F238E27FC236}">
                <a16:creationId xmlns:a16="http://schemas.microsoft.com/office/drawing/2014/main" id="{85A32636-1914-482D-A70F-5CC90DBCFDE0}"/>
              </a:ext>
            </a:extLst>
          </p:cNvPr>
          <p:cNvSpPr/>
          <p:nvPr/>
        </p:nvSpPr>
        <p:spPr>
          <a:xfrm>
            <a:off x="7648558" y="2795360"/>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9" name="Trapezoid 13">
            <a:extLst>
              <a:ext uri="{FF2B5EF4-FFF2-40B4-BE49-F238E27FC236}">
                <a16:creationId xmlns:a16="http://schemas.microsoft.com/office/drawing/2014/main" id="{195A33A2-26BD-48E4-87B7-E4174042A654}"/>
              </a:ext>
            </a:extLst>
          </p:cNvPr>
          <p:cNvSpPr/>
          <p:nvPr/>
        </p:nvSpPr>
        <p:spPr>
          <a:xfrm>
            <a:off x="4332749" y="2054252"/>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0" name="Rounded Rectangle 7">
            <a:extLst>
              <a:ext uri="{FF2B5EF4-FFF2-40B4-BE49-F238E27FC236}">
                <a16:creationId xmlns:a16="http://schemas.microsoft.com/office/drawing/2014/main" id="{9E63D0F9-A0AD-476C-937A-BE36DE5CC6E0}"/>
              </a:ext>
            </a:extLst>
          </p:cNvPr>
          <p:cNvSpPr/>
          <p:nvPr/>
        </p:nvSpPr>
        <p:spPr>
          <a:xfrm>
            <a:off x="6063254" y="2046918"/>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 name="Rectangle 18">
            <a:extLst>
              <a:ext uri="{FF2B5EF4-FFF2-40B4-BE49-F238E27FC236}">
                <a16:creationId xmlns:a16="http://schemas.microsoft.com/office/drawing/2014/main" id="{BD10550B-D59A-4A29-8E16-F99C0D4BAF54}"/>
              </a:ext>
            </a:extLst>
          </p:cNvPr>
          <p:cNvSpPr/>
          <p:nvPr/>
        </p:nvSpPr>
        <p:spPr>
          <a:xfrm>
            <a:off x="4970957" y="2074010"/>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2" name="Rounded Rectangle 25">
            <a:extLst>
              <a:ext uri="{FF2B5EF4-FFF2-40B4-BE49-F238E27FC236}">
                <a16:creationId xmlns:a16="http://schemas.microsoft.com/office/drawing/2014/main" id="{D17D6734-6C64-43E4-9D8F-7299FBAF049C}"/>
              </a:ext>
            </a:extLst>
          </p:cNvPr>
          <p:cNvSpPr/>
          <p:nvPr/>
        </p:nvSpPr>
        <p:spPr>
          <a:xfrm>
            <a:off x="5582675" y="2063662"/>
            <a:ext cx="204209" cy="287136"/>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3" name="Chord 14">
            <a:extLst>
              <a:ext uri="{FF2B5EF4-FFF2-40B4-BE49-F238E27FC236}">
                <a16:creationId xmlns:a16="http://schemas.microsoft.com/office/drawing/2014/main" id="{415F058F-7A72-4D43-A169-EF1BDAFE09DA}"/>
              </a:ext>
            </a:extLst>
          </p:cNvPr>
          <p:cNvSpPr/>
          <p:nvPr/>
        </p:nvSpPr>
        <p:spPr>
          <a:xfrm>
            <a:off x="4739580" y="4101013"/>
            <a:ext cx="350089" cy="44178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4" name="Rounded Rectangle 6">
            <a:extLst>
              <a:ext uri="{FF2B5EF4-FFF2-40B4-BE49-F238E27FC236}">
                <a16:creationId xmlns:a16="http://schemas.microsoft.com/office/drawing/2014/main" id="{211C00BD-DF0D-4AF1-9A60-A02444BA7AA5}"/>
              </a:ext>
            </a:extLst>
          </p:cNvPr>
          <p:cNvSpPr/>
          <p:nvPr/>
        </p:nvSpPr>
        <p:spPr>
          <a:xfrm>
            <a:off x="3709354" y="2008765"/>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5" name="Oval 66">
            <a:extLst>
              <a:ext uri="{FF2B5EF4-FFF2-40B4-BE49-F238E27FC236}">
                <a16:creationId xmlns:a16="http://schemas.microsoft.com/office/drawing/2014/main" id="{B46CC514-3FB0-4123-8633-CB4256B03C6A}"/>
              </a:ext>
            </a:extLst>
          </p:cNvPr>
          <p:cNvSpPr/>
          <p:nvPr/>
        </p:nvSpPr>
        <p:spPr>
          <a:xfrm rot="20700000">
            <a:off x="4888177" y="2802702"/>
            <a:ext cx="374702" cy="32096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6" name="Isosceles Triangle 13">
            <a:extLst>
              <a:ext uri="{FF2B5EF4-FFF2-40B4-BE49-F238E27FC236}">
                <a16:creationId xmlns:a16="http://schemas.microsoft.com/office/drawing/2014/main" id="{CDD73BA1-8B38-4CBC-A9F4-B2B2A6896CF8}"/>
              </a:ext>
            </a:extLst>
          </p:cNvPr>
          <p:cNvSpPr/>
          <p:nvPr/>
        </p:nvSpPr>
        <p:spPr>
          <a:xfrm rot="10800000">
            <a:off x="4239875" y="4067280"/>
            <a:ext cx="257150" cy="50925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Smiley Face 14">
            <a:extLst>
              <a:ext uri="{FF2B5EF4-FFF2-40B4-BE49-F238E27FC236}">
                <a16:creationId xmlns:a16="http://schemas.microsoft.com/office/drawing/2014/main" id="{4708F84D-75EA-405A-BD9F-3D48B4B2EEAB}"/>
              </a:ext>
            </a:extLst>
          </p:cNvPr>
          <p:cNvSpPr/>
          <p:nvPr/>
        </p:nvSpPr>
        <p:spPr>
          <a:xfrm>
            <a:off x="5898553" y="4130712"/>
            <a:ext cx="382387" cy="38238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Smiley Face 12">
            <a:extLst>
              <a:ext uri="{FF2B5EF4-FFF2-40B4-BE49-F238E27FC236}">
                <a16:creationId xmlns:a16="http://schemas.microsoft.com/office/drawing/2014/main" id="{9D743941-08D0-4F86-B4C5-65470AC69571}"/>
              </a:ext>
            </a:extLst>
          </p:cNvPr>
          <p:cNvSpPr/>
          <p:nvPr/>
        </p:nvSpPr>
        <p:spPr>
          <a:xfrm>
            <a:off x="7635601" y="4130712"/>
            <a:ext cx="382387" cy="38238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Smiley Face 15">
            <a:extLst>
              <a:ext uri="{FF2B5EF4-FFF2-40B4-BE49-F238E27FC236}">
                <a16:creationId xmlns:a16="http://schemas.microsoft.com/office/drawing/2014/main" id="{5F37424F-0ED0-4960-A046-4613BBBB2EEA}"/>
              </a:ext>
            </a:extLst>
          </p:cNvPr>
          <p:cNvSpPr/>
          <p:nvPr/>
        </p:nvSpPr>
        <p:spPr>
          <a:xfrm>
            <a:off x="6480365" y="4132809"/>
            <a:ext cx="378193" cy="378193"/>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0" name="Oval 37">
            <a:extLst>
              <a:ext uri="{FF2B5EF4-FFF2-40B4-BE49-F238E27FC236}">
                <a16:creationId xmlns:a16="http://schemas.microsoft.com/office/drawing/2014/main" id="{56ED7FA1-61AB-47E6-8E53-17FB87600FBF}"/>
              </a:ext>
            </a:extLst>
          </p:cNvPr>
          <p:cNvSpPr/>
          <p:nvPr/>
        </p:nvSpPr>
        <p:spPr>
          <a:xfrm>
            <a:off x="8217414" y="4128388"/>
            <a:ext cx="387034" cy="38703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Smiley Face 14">
            <a:extLst>
              <a:ext uri="{FF2B5EF4-FFF2-40B4-BE49-F238E27FC236}">
                <a16:creationId xmlns:a16="http://schemas.microsoft.com/office/drawing/2014/main" id="{D7973D41-D3D3-4DD2-8D5E-5C3C354EBABC}"/>
              </a:ext>
            </a:extLst>
          </p:cNvPr>
          <p:cNvSpPr/>
          <p:nvPr/>
        </p:nvSpPr>
        <p:spPr>
          <a:xfrm>
            <a:off x="7057983" y="4132809"/>
            <a:ext cx="378193" cy="378193"/>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2" name="Rectangle 16">
            <a:extLst>
              <a:ext uri="{FF2B5EF4-FFF2-40B4-BE49-F238E27FC236}">
                <a16:creationId xmlns:a16="http://schemas.microsoft.com/office/drawing/2014/main" id="{2F20D0B4-4A21-44DD-8925-BD9959C1E024}"/>
              </a:ext>
            </a:extLst>
          </p:cNvPr>
          <p:cNvSpPr/>
          <p:nvPr/>
        </p:nvSpPr>
        <p:spPr>
          <a:xfrm rot="2700000">
            <a:off x="4333760" y="272481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Rectangle 9">
            <a:extLst>
              <a:ext uri="{FF2B5EF4-FFF2-40B4-BE49-F238E27FC236}">
                <a16:creationId xmlns:a16="http://schemas.microsoft.com/office/drawing/2014/main" id="{C337A43E-5CB2-4696-A07E-89D4661F049B}"/>
              </a:ext>
            </a:extLst>
          </p:cNvPr>
          <p:cNvSpPr/>
          <p:nvPr/>
        </p:nvSpPr>
        <p:spPr>
          <a:xfrm>
            <a:off x="3702389" y="27419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Round Same Side Corner Rectangle 6">
            <a:extLst>
              <a:ext uri="{FF2B5EF4-FFF2-40B4-BE49-F238E27FC236}">
                <a16:creationId xmlns:a16="http://schemas.microsoft.com/office/drawing/2014/main" id="{86D636BF-4E93-4F40-B682-946BE70BCD20}"/>
              </a:ext>
            </a:extLst>
          </p:cNvPr>
          <p:cNvSpPr/>
          <p:nvPr/>
        </p:nvSpPr>
        <p:spPr>
          <a:xfrm rot="2700000">
            <a:off x="5462844" y="4060819"/>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5" name="Frame 17">
            <a:extLst>
              <a:ext uri="{FF2B5EF4-FFF2-40B4-BE49-F238E27FC236}">
                <a16:creationId xmlns:a16="http://schemas.microsoft.com/office/drawing/2014/main" id="{BF70D4CC-A46C-49E5-AB78-13D1E3B3F59D}"/>
              </a:ext>
            </a:extLst>
          </p:cNvPr>
          <p:cNvSpPr/>
          <p:nvPr/>
        </p:nvSpPr>
        <p:spPr>
          <a:xfrm>
            <a:off x="3685358" y="3471419"/>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6" name="Rounded Rectangle 5">
            <a:extLst>
              <a:ext uri="{FF2B5EF4-FFF2-40B4-BE49-F238E27FC236}">
                <a16:creationId xmlns:a16="http://schemas.microsoft.com/office/drawing/2014/main" id="{6AC9259D-E89A-4A32-B71B-8A4177F19644}"/>
              </a:ext>
            </a:extLst>
          </p:cNvPr>
          <p:cNvSpPr/>
          <p:nvPr/>
        </p:nvSpPr>
        <p:spPr>
          <a:xfrm flipH="1">
            <a:off x="7595854" y="2065085"/>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Teardrop 1">
            <a:extLst>
              <a:ext uri="{FF2B5EF4-FFF2-40B4-BE49-F238E27FC236}">
                <a16:creationId xmlns:a16="http://schemas.microsoft.com/office/drawing/2014/main" id="{0CA35C8C-63E5-40F1-B8EE-70E002AB726E}"/>
              </a:ext>
            </a:extLst>
          </p:cNvPr>
          <p:cNvSpPr/>
          <p:nvPr/>
        </p:nvSpPr>
        <p:spPr>
          <a:xfrm rot="18805991">
            <a:off x="7612430" y="13720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8" name="Rectangle 130">
            <a:extLst>
              <a:ext uri="{FF2B5EF4-FFF2-40B4-BE49-F238E27FC236}">
                <a16:creationId xmlns:a16="http://schemas.microsoft.com/office/drawing/2014/main" id="{1BB930E5-011C-4155-9ED5-90386B26BB40}"/>
              </a:ext>
            </a:extLst>
          </p:cNvPr>
          <p:cNvSpPr/>
          <p:nvPr/>
        </p:nvSpPr>
        <p:spPr>
          <a:xfrm>
            <a:off x="8162947" y="1372137"/>
            <a:ext cx="371900" cy="37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9" name="Right Triangle 17">
            <a:extLst>
              <a:ext uri="{FF2B5EF4-FFF2-40B4-BE49-F238E27FC236}">
                <a16:creationId xmlns:a16="http://schemas.microsoft.com/office/drawing/2014/main" id="{2C5CB767-9450-45E3-9561-4BB7FC8F7BAC}"/>
              </a:ext>
            </a:extLst>
          </p:cNvPr>
          <p:cNvSpPr>
            <a:spLocks noChangeAspect="1"/>
          </p:cNvSpPr>
          <p:nvPr/>
        </p:nvSpPr>
        <p:spPr>
          <a:xfrm>
            <a:off x="7091217" y="3447251"/>
            <a:ext cx="326534" cy="3888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0" name="Right Triangle 17">
            <a:extLst>
              <a:ext uri="{FF2B5EF4-FFF2-40B4-BE49-F238E27FC236}">
                <a16:creationId xmlns:a16="http://schemas.microsoft.com/office/drawing/2014/main" id="{F6125C4C-A053-4998-98DC-42AF9B8E6706}"/>
              </a:ext>
            </a:extLst>
          </p:cNvPr>
          <p:cNvSpPr>
            <a:spLocks noChangeAspect="1"/>
          </p:cNvSpPr>
          <p:nvPr/>
        </p:nvSpPr>
        <p:spPr>
          <a:xfrm>
            <a:off x="6493638" y="3447251"/>
            <a:ext cx="326534" cy="3888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1" name="Right Triangle 17">
            <a:extLst>
              <a:ext uri="{FF2B5EF4-FFF2-40B4-BE49-F238E27FC236}">
                <a16:creationId xmlns:a16="http://schemas.microsoft.com/office/drawing/2014/main" id="{C587EABD-DC39-4F93-9898-31B2792F4BE0}"/>
              </a:ext>
            </a:extLst>
          </p:cNvPr>
          <p:cNvSpPr>
            <a:spLocks noChangeAspect="1"/>
          </p:cNvSpPr>
          <p:nvPr/>
        </p:nvSpPr>
        <p:spPr>
          <a:xfrm>
            <a:off x="7688796" y="3447251"/>
            <a:ext cx="326534" cy="3888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2" name="Oval 44">
            <a:extLst>
              <a:ext uri="{FF2B5EF4-FFF2-40B4-BE49-F238E27FC236}">
                <a16:creationId xmlns:a16="http://schemas.microsoft.com/office/drawing/2014/main" id="{3866C6A6-4668-435C-97BB-9020E76C42E5}"/>
              </a:ext>
            </a:extLst>
          </p:cNvPr>
          <p:cNvSpPr>
            <a:spLocks noChangeAspect="1"/>
          </p:cNvSpPr>
          <p:nvPr/>
        </p:nvSpPr>
        <p:spPr>
          <a:xfrm>
            <a:off x="8286375" y="3447251"/>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700516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B</a:t>
            </a:r>
            <a:endParaRPr lang="ko-KR" altLang="en-US" dirty="0"/>
          </a:p>
        </p:txBody>
      </p:sp>
      <p:sp>
        <p:nvSpPr>
          <p:cNvPr id="53" name="TextBox 52">
            <a:extLst>
              <a:ext uri="{FF2B5EF4-FFF2-40B4-BE49-F238E27FC236}">
                <a16:creationId xmlns:a16="http://schemas.microsoft.com/office/drawing/2014/main" id="{106B1D30-B4B6-4FC3-8DD7-7E5FA6C7394A}"/>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4" name="TextBox 53">
            <a:extLst>
              <a:ext uri="{FF2B5EF4-FFF2-40B4-BE49-F238E27FC236}">
                <a16:creationId xmlns:a16="http://schemas.microsoft.com/office/drawing/2014/main" id="{BF081461-CA8B-4654-9E9D-5B626B34E863}"/>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5" name="TextBox 54">
            <a:extLst>
              <a:ext uri="{FF2B5EF4-FFF2-40B4-BE49-F238E27FC236}">
                <a16:creationId xmlns:a16="http://schemas.microsoft.com/office/drawing/2014/main" id="{ED724A1F-6D12-4FAB-97EC-DBAE2C367128}"/>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56" name="TextBox 55">
            <a:extLst>
              <a:ext uri="{FF2B5EF4-FFF2-40B4-BE49-F238E27FC236}">
                <a16:creationId xmlns:a16="http://schemas.microsoft.com/office/drawing/2014/main" id="{B562A42E-9C09-4CF1-B840-146B64DFAFE9}"/>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7" name="Isosceles Triangle 68">
            <a:extLst>
              <a:ext uri="{FF2B5EF4-FFF2-40B4-BE49-F238E27FC236}">
                <a16:creationId xmlns:a16="http://schemas.microsoft.com/office/drawing/2014/main" id="{12916B8D-F989-41A5-8A2C-C97AB67A05EC}"/>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Rectangle 9">
            <a:extLst>
              <a:ext uri="{FF2B5EF4-FFF2-40B4-BE49-F238E27FC236}">
                <a16:creationId xmlns:a16="http://schemas.microsoft.com/office/drawing/2014/main" id="{2E2A1341-F0AE-42D8-B615-13FEB8A7239F}"/>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Isosceles Triangle 8">
            <a:extLst>
              <a:ext uri="{FF2B5EF4-FFF2-40B4-BE49-F238E27FC236}">
                <a16:creationId xmlns:a16="http://schemas.microsoft.com/office/drawing/2014/main" id="{9B74C4B6-2C2C-48FF-A996-D499844EC8E2}"/>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Donut 8">
            <a:extLst>
              <a:ext uri="{FF2B5EF4-FFF2-40B4-BE49-F238E27FC236}">
                <a16:creationId xmlns:a16="http://schemas.microsoft.com/office/drawing/2014/main" id="{65BFDD0A-199B-42DF-8EAB-624DEDAD9750}"/>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1" name="Freeform 18">
            <a:extLst>
              <a:ext uri="{FF2B5EF4-FFF2-40B4-BE49-F238E27FC236}">
                <a16:creationId xmlns:a16="http://schemas.microsoft.com/office/drawing/2014/main" id="{C1EA2F8A-0DF8-4D1A-84C3-7AD2D2E335AE}"/>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Oval 7">
            <a:extLst>
              <a:ext uri="{FF2B5EF4-FFF2-40B4-BE49-F238E27FC236}">
                <a16:creationId xmlns:a16="http://schemas.microsoft.com/office/drawing/2014/main" id="{3E7F663B-F189-48B4-B506-251EB91C1D81}"/>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3" name="Freeform 20">
            <a:extLst>
              <a:ext uri="{FF2B5EF4-FFF2-40B4-BE49-F238E27FC236}">
                <a16:creationId xmlns:a16="http://schemas.microsoft.com/office/drawing/2014/main" id="{8FBB14E7-D5B3-4AAB-B8BB-FA596690793E}"/>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Rounded Rectangle 25">
            <a:extLst>
              <a:ext uri="{FF2B5EF4-FFF2-40B4-BE49-F238E27FC236}">
                <a16:creationId xmlns:a16="http://schemas.microsoft.com/office/drawing/2014/main" id="{671982CD-A0A7-4EC5-A8D4-E9A3521F9F24}"/>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5" name="Block Arc 41">
            <a:extLst>
              <a:ext uri="{FF2B5EF4-FFF2-40B4-BE49-F238E27FC236}">
                <a16:creationId xmlns:a16="http://schemas.microsoft.com/office/drawing/2014/main" id="{A0E304B7-834B-4D97-8D9E-811931171359}"/>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6" name="Round Same Side Corner Rectangle 11">
            <a:extLst>
              <a:ext uri="{FF2B5EF4-FFF2-40B4-BE49-F238E27FC236}">
                <a16:creationId xmlns:a16="http://schemas.microsoft.com/office/drawing/2014/main" id="{3295A204-4633-4A62-A217-26A66D82B616}"/>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Donut 39">
            <a:extLst>
              <a:ext uri="{FF2B5EF4-FFF2-40B4-BE49-F238E27FC236}">
                <a16:creationId xmlns:a16="http://schemas.microsoft.com/office/drawing/2014/main" id="{4411CDE2-DED5-4EC6-8962-D000977C4D88}"/>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8" name="Freeform 25">
            <a:extLst>
              <a:ext uri="{FF2B5EF4-FFF2-40B4-BE49-F238E27FC236}">
                <a16:creationId xmlns:a16="http://schemas.microsoft.com/office/drawing/2014/main" id="{361E8C3C-6AA7-4625-A683-6AE573FACB4D}"/>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Rectangle 36">
            <a:extLst>
              <a:ext uri="{FF2B5EF4-FFF2-40B4-BE49-F238E27FC236}">
                <a16:creationId xmlns:a16="http://schemas.microsoft.com/office/drawing/2014/main" id="{69701551-2480-404B-B086-19E736BE3D10}"/>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Rounded Rectangle 27">
            <a:extLst>
              <a:ext uri="{FF2B5EF4-FFF2-40B4-BE49-F238E27FC236}">
                <a16:creationId xmlns:a16="http://schemas.microsoft.com/office/drawing/2014/main" id="{E4A01C4E-BB1B-4D24-B263-95DC2F26BD89}"/>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Rounded Rectangle 7">
            <a:extLst>
              <a:ext uri="{FF2B5EF4-FFF2-40B4-BE49-F238E27FC236}">
                <a16:creationId xmlns:a16="http://schemas.microsoft.com/office/drawing/2014/main" id="{DD208052-0028-4156-847C-02D4809A109D}"/>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Chord 15">
            <a:extLst>
              <a:ext uri="{FF2B5EF4-FFF2-40B4-BE49-F238E27FC236}">
                <a16:creationId xmlns:a16="http://schemas.microsoft.com/office/drawing/2014/main" id="{3A26B902-F279-4DEE-A5DE-3C2591085A61}"/>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ectangle 16">
            <a:extLst>
              <a:ext uri="{FF2B5EF4-FFF2-40B4-BE49-F238E27FC236}">
                <a16:creationId xmlns:a16="http://schemas.microsoft.com/office/drawing/2014/main" id="{21288BE8-38E8-4FAA-8574-94853D461FF2}"/>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ounded Rectangle 6">
            <a:extLst>
              <a:ext uri="{FF2B5EF4-FFF2-40B4-BE49-F238E27FC236}">
                <a16:creationId xmlns:a16="http://schemas.microsoft.com/office/drawing/2014/main" id="{053B2725-CCA0-4D29-932D-4B4C65391630}"/>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5" name="Rounded Rectangle 6">
            <a:extLst>
              <a:ext uri="{FF2B5EF4-FFF2-40B4-BE49-F238E27FC236}">
                <a16:creationId xmlns:a16="http://schemas.microsoft.com/office/drawing/2014/main" id="{7E0AF0B2-1070-4284-AD85-26E0EC700720}"/>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6" name="Rounded Rectangle 6">
            <a:extLst>
              <a:ext uri="{FF2B5EF4-FFF2-40B4-BE49-F238E27FC236}">
                <a16:creationId xmlns:a16="http://schemas.microsoft.com/office/drawing/2014/main" id="{322D9A72-4E9D-4A7F-BA46-E26CE55AF8D4}"/>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7" name="Rounded Rectangle 6">
            <a:extLst>
              <a:ext uri="{FF2B5EF4-FFF2-40B4-BE49-F238E27FC236}">
                <a16:creationId xmlns:a16="http://schemas.microsoft.com/office/drawing/2014/main" id="{0E8EB6BE-3A67-4FEF-B660-C6CF4E480731}"/>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8" name="Teardrop 6">
            <a:extLst>
              <a:ext uri="{FF2B5EF4-FFF2-40B4-BE49-F238E27FC236}">
                <a16:creationId xmlns:a16="http://schemas.microsoft.com/office/drawing/2014/main" id="{B521301F-4909-4706-A132-754FD720941B}"/>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9" name="Donut 24">
            <a:extLst>
              <a:ext uri="{FF2B5EF4-FFF2-40B4-BE49-F238E27FC236}">
                <a16:creationId xmlns:a16="http://schemas.microsoft.com/office/drawing/2014/main" id="{932152A6-1EDE-4024-9D16-8E40FF786C4F}"/>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0" name="Chord 38">
            <a:extLst>
              <a:ext uri="{FF2B5EF4-FFF2-40B4-BE49-F238E27FC236}">
                <a16:creationId xmlns:a16="http://schemas.microsoft.com/office/drawing/2014/main" id="{8A75AF47-54E9-441E-864B-3B3DD8EA08F4}"/>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Heart 38">
            <a:extLst>
              <a:ext uri="{FF2B5EF4-FFF2-40B4-BE49-F238E27FC236}">
                <a16:creationId xmlns:a16="http://schemas.microsoft.com/office/drawing/2014/main" id="{D831A890-A383-4C22-96E9-5BA98DDD6C38}"/>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Round Same Side Corner Rectangle 19">
            <a:extLst>
              <a:ext uri="{FF2B5EF4-FFF2-40B4-BE49-F238E27FC236}">
                <a16:creationId xmlns:a16="http://schemas.microsoft.com/office/drawing/2014/main" id="{836E111E-1325-4086-ABFD-10FA5E708FC5}"/>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Rectangle 23">
            <a:extLst>
              <a:ext uri="{FF2B5EF4-FFF2-40B4-BE49-F238E27FC236}">
                <a16:creationId xmlns:a16="http://schemas.microsoft.com/office/drawing/2014/main" id="{78FB5E63-4B9A-49D6-A999-9D5FFEDE8266}"/>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Oval 31">
            <a:extLst>
              <a:ext uri="{FF2B5EF4-FFF2-40B4-BE49-F238E27FC236}">
                <a16:creationId xmlns:a16="http://schemas.microsoft.com/office/drawing/2014/main" id="{15F5CD2A-09AC-4E84-AACA-667749CBABB7}"/>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Rectangle 23">
            <a:extLst>
              <a:ext uri="{FF2B5EF4-FFF2-40B4-BE49-F238E27FC236}">
                <a16:creationId xmlns:a16="http://schemas.microsoft.com/office/drawing/2014/main" id="{E05EAEE3-FFE6-408D-B265-99CDFCA92532}"/>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Oval 31">
            <a:extLst>
              <a:ext uri="{FF2B5EF4-FFF2-40B4-BE49-F238E27FC236}">
                <a16:creationId xmlns:a16="http://schemas.microsoft.com/office/drawing/2014/main" id="{12BA616D-C62C-4A62-A162-58CA2410CA9A}"/>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Teardrop 17">
            <a:extLst>
              <a:ext uri="{FF2B5EF4-FFF2-40B4-BE49-F238E27FC236}">
                <a16:creationId xmlns:a16="http://schemas.microsoft.com/office/drawing/2014/main" id="{4E4EB798-F66A-49D4-B86C-057D982115B6}"/>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Rectangle 23">
            <a:extLst>
              <a:ext uri="{FF2B5EF4-FFF2-40B4-BE49-F238E27FC236}">
                <a16:creationId xmlns:a16="http://schemas.microsoft.com/office/drawing/2014/main" id="{E60E52A0-A114-4691-A310-604231C3186A}"/>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Round Same Side Corner Rectangle 8">
            <a:extLst>
              <a:ext uri="{FF2B5EF4-FFF2-40B4-BE49-F238E27FC236}">
                <a16:creationId xmlns:a16="http://schemas.microsoft.com/office/drawing/2014/main" id="{E62B50DA-D71D-4BFC-A9C5-98956CE57308}"/>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 name="Round Same Side Corner Rectangle 20">
            <a:extLst>
              <a:ext uri="{FF2B5EF4-FFF2-40B4-BE49-F238E27FC236}">
                <a16:creationId xmlns:a16="http://schemas.microsoft.com/office/drawing/2014/main" id="{7FD7E013-9FCC-4C0E-91AB-E4772A68D6FD}"/>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Donut 87">
            <a:extLst>
              <a:ext uri="{FF2B5EF4-FFF2-40B4-BE49-F238E27FC236}">
                <a16:creationId xmlns:a16="http://schemas.microsoft.com/office/drawing/2014/main" id="{82A61592-8CA9-4E76-AD23-B820753C8AC0}"/>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2" name="Donut 90">
            <a:extLst>
              <a:ext uri="{FF2B5EF4-FFF2-40B4-BE49-F238E27FC236}">
                <a16:creationId xmlns:a16="http://schemas.microsoft.com/office/drawing/2014/main" id="{642F5814-7FD6-4DDB-B570-A56BB1341AC1}"/>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3" name="Oval 6">
            <a:extLst>
              <a:ext uri="{FF2B5EF4-FFF2-40B4-BE49-F238E27FC236}">
                <a16:creationId xmlns:a16="http://schemas.microsoft.com/office/drawing/2014/main" id="{B7890834-121E-4697-9ED6-900E28A5CDA9}"/>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Block Arc 25">
            <a:extLst>
              <a:ext uri="{FF2B5EF4-FFF2-40B4-BE49-F238E27FC236}">
                <a16:creationId xmlns:a16="http://schemas.microsoft.com/office/drawing/2014/main" id="{93EA8FEB-4A12-47C7-903B-ED93863B8947}"/>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5" name="Block Arc 31">
            <a:extLst>
              <a:ext uri="{FF2B5EF4-FFF2-40B4-BE49-F238E27FC236}">
                <a16:creationId xmlns:a16="http://schemas.microsoft.com/office/drawing/2014/main" id="{36ECD479-D406-483F-A924-8E37D8193905}"/>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6" name="Freeform 53">
            <a:extLst>
              <a:ext uri="{FF2B5EF4-FFF2-40B4-BE49-F238E27FC236}">
                <a16:creationId xmlns:a16="http://schemas.microsoft.com/office/drawing/2014/main" id="{C595D610-B59D-4EA9-A848-3FC0F97BAFBA}"/>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Block Arc 10">
            <a:extLst>
              <a:ext uri="{FF2B5EF4-FFF2-40B4-BE49-F238E27FC236}">
                <a16:creationId xmlns:a16="http://schemas.microsoft.com/office/drawing/2014/main" id="{5C8D8FCD-D2D1-445E-87AB-E499E0430108}"/>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8" name="Freeform 55">
            <a:extLst>
              <a:ext uri="{FF2B5EF4-FFF2-40B4-BE49-F238E27FC236}">
                <a16:creationId xmlns:a16="http://schemas.microsoft.com/office/drawing/2014/main" id="{5797F5D6-C94A-4B17-8EEF-7933421B4469}"/>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Round Same Side Corner Rectangle 36">
            <a:extLst>
              <a:ext uri="{FF2B5EF4-FFF2-40B4-BE49-F238E27FC236}">
                <a16:creationId xmlns:a16="http://schemas.microsoft.com/office/drawing/2014/main" id="{9D87D475-762B-4A31-A38A-405A6B8089C8}"/>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0" name="Oval 21">
            <a:extLst>
              <a:ext uri="{FF2B5EF4-FFF2-40B4-BE49-F238E27FC236}">
                <a16:creationId xmlns:a16="http://schemas.microsoft.com/office/drawing/2014/main" id="{AD6DD4BB-18EF-4DCF-907F-24377C3CE653}"/>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1" name="Oval 32">
            <a:extLst>
              <a:ext uri="{FF2B5EF4-FFF2-40B4-BE49-F238E27FC236}">
                <a16:creationId xmlns:a16="http://schemas.microsoft.com/office/drawing/2014/main" id="{03EBE9F6-FBB9-4EDD-BDD5-82BE7C2628BE}"/>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85170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C</a:t>
            </a:r>
            <a:endParaRPr lang="ko-KR" altLang="en-US" dirty="0"/>
          </a:p>
        </p:txBody>
      </p:sp>
      <p:sp>
        <p:nvSpPr>
          <p:cNvPr id="75" name="TextBox 74">
            <a:extLst>
              <a:ext uri="{FF2B5EF4-FFF2-40B4-BE49-F238E27FC236}">
                <a16:creationId xmlns:a16="http://schemas.microsoft.com/office/drawing/2014/main" id="{A951EE3A-0E55-4874-BBB0-979322722AAC}"/>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76" name="TextBox 75">
            <a:extLst>
              <a:ext uri="{FF2B5EF4-FFF2-40B4-BE49-F238E27FC236}">
                <a16:creationId xmlns:a16="http://schemas.microsoft.com/office/drawing/2014/main" id="{1EB1AB8C-F6E8-47CB-AE62-6855E0DB0344}"/>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77" name="TextBox 76">
            <a:extLst>
              <a:ext uri="{FF2B5EF4-FFF2-40B4-BE49-F238E27FC236}">
                <a16:creationId xmlns:a16="http://schemas.microsoft.com/office/drawing/2014/main" id="{9174A27C-6FFF-4C54-AB4D-9CD6749FB9E2}"/>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78" name="TextBox 77">
            <a:extLst>
              <a:ext uri="{FF2B5EF4-FFF2-40B4-BE49-F238E27FC236}">
                <a16:creationId xmlns:a16="http://schemas.microsoft.com/office/drawing/2014/main" id="{651EAB8D-3A38-43A4-94B1-9475F4C89C18}"/>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79" name="Isosceles Triangle 68">
            <a:extLst>
              <a:ext uri="{FF2B5EF4-FFF2-40B4-BE49-F238E27FC236}">
                <a16:creationId xmlns:a16="http://schemas.microsoft.com/office/drawing/2014/main" id="{A1FECA4D-7E52-4EF7-A09E-1836150F74E9}"/>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0" name="Rectangle 9">
            <a:extLst>
              <a:ext uri="{FF2B5EF4-FFF2-40B4-BE49-F238E27FC236}">
                <a16:creationId xmlns:a16="http://schemas.microsoft.com/office/drawing/2014/main" id="{D682408A-71D4-48CE-A9B6-6F7B68021EC2}"/>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Isosceles Triangle 8">
            <a:extLst>
              <a:ext uri="{FF2B5EF4-FFF2-40B4-BE49-F238E27FC236}">
                <a16:creationId xmlns:a16="http://schemas.microsoft.com/office/drawing/2014/main" id="{D7A413BF-6924-4644-B9B5-34C72935075D}"/>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2" name="Donut 8">
            <a:extLst>
              <a:ext uri="{FF2B5EF4-FFF2-40B4-BE49-F238E27FC236}">
                <a16:creationId xmlns:a16="http://schemas.microsoft.com/office/drawing/2014/main" id="{D022C621-E799-4D77-ACEC-3AB6EB7D8D8A}"/>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3" name="Freeform 18">
            <a:extLst>
              <a:ext uri="{FF2B5EF4-FFF2-40B4-BE49-F238E27FC236}">
                <a16:creationId xmlns:a16="http://schemas.microsoft.com/office/drawing/2014/main" id="{0259BB0D-0CE9-461F-8F16-DF40078E7860}"/>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Oval 7">
            <a:extLst>
              <a:ext uri="{FF2B5EF4-FFF2-40B4-BE49-F238E27FC236}">
                <a16:creationId xmlns:a16="http://schemas.microsoft.com/office/drawing/2014/main" id="{FAB541B1-4D1D-4458-BBA2-5F60F95C059B}"/>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Freeform 20">
            <a:extLst>
              <a:ext uri="{FF2B5EF4-FFF2-40B4-BE49-F238E27FC236}">
                <a16:creationId xmlns:a16="http://schemas.microsoft.com/office/drawing/2014/main" id="{90693840-B1C1-4338-A2D3-D29FFD97B6A5}"/>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Rounded Rectangle 25">
            <a:extLst>
              <a:ext uri="{FF2B5EF4-FFF2-40B4-BE49-F238E27FC236}">
                <a16:creationId xmlns:a16="http://schemas.microsoft.com/office/drawing/2014/main" id="{9AF7FD8B-54C4-4BDB-913C-D353364B9B6D}"/>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Block Arc 41">
            <a:extLst>
              <a:ext uri="{FF2B5EF4-FFF2-40B4-BE49-F238E27FC236}">
                <a16:creationId xmlns:a16="http://schemas.microsoft.com/office/drawing/2014/main" id="{F0A4E019-7EF6-4C07-BBD7-47476105ED16}"/>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8" name="Round Same Side Corner Rectangle 11">
            <a:extLst>
              <a:ext uri="{FF2B5EF4-FFF2-40B4-BE49-F238E27FC236}">
                <a16:creationId xmlns:a16="http://schemas.microsoft.com/office/drawing/2014/main" id="{BC7E3310-3B1D-4098-91BB-9DD26AF9331B}"/>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9" name="Donut 39">
            <a:extLst>
              <a:ext uri="{FF2B5EF4-FFF2-40B4-BE49-F238E27FC236}">
                <a16:creationId xmlns:a16="http://schemas.microsoft.com/office/drawing/2014/main" id="{5EF33F64-B4DF-4B4F-AF95-A41354AFA467}"/>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0" name="Freeform 25">
            <a:extLst>
              <a:ext uri="{FF2B5EF4-FFF2-40B4-BE49-F238E27FC236}">
                <a16:creationId xmlns:a16="http://schemas.microsoft.com/office/drawing/2014/main" id="{7B5C806D-D8E8-4B95-AAB7-86682B250173}"/>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 name="Rectangle 36">
            <a:extLst>
              <a:ext uri="{FF2B5EF4-FFF2-40B4-BE49-F238E27FC236}">
                <a16:creationId xmlns:a16="http://schemas.microsoft.com/office/drawing/2014/main" id="{F344E37B-8199-4C89-97A6-3254FF84047B}"/>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2" name="Rounded Rectangle 27">
            <a:extLst>
              <a:ext uri="{FF2B5EF4-FFF2-40B4-BE49-F238E27FC236}">
                <a16:creationId xmlns:a16="http://schemas.microsoft.com/office/drawing/2014/main" id="{A3B1A518-D23F-41A4-82AF-CC3DC644D05B}"/>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3" name="Rounded Rectangle 7">
            <a:extLst>
              <a:ext uri="{FF2B5EF4-FFF2-40B4-BE49-F238E27FC236}">
                <a16:creationId xmlns:a16="http://schemas.microsoft.com/office/drawing/2014/main" id="{BE0C2EA1-F8C9-4B62-8960-7C0D127B2B60}"/>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4" name="Chord 15">
            <a:extLst>
              <a:ext uri="{FF2B5EF4-FFF2-40B4-BE49-F238E27FC236}">
                <a16:creationId xmlns:a16="http://schemas.microsoft.com/office/drawing/2014/main" id="{9992B8B0-AC31-453F-94E5-0A3641FC8560}"/>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5" name="Rectangle 16">
            <a:extLst>
              <a:ext uri="{FF2B5EF4-FFF2-40B4-BE49-F238E27FC236}">
                <a16:creationId xmlns:a16="http://schemas.microsoft.com/office/drawing/2014/main" id="{AF7DC447-1AC5-4834-A08C-4C15DD344B72}"/>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6" name="Rounded Rectangle 6">
            <a:extLst>
              <a:ext uri="{FF2B5EF4-FFF2-40B4-BE49-F238E27FC236}">
                <a16:creationId xmlns:a16="http://schemas.microsoft.com/office/drawing/2014/main" id="{01318B0A-514E-4D53-8DF3-713D99B8C577}"/>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Rounded Rectangle 6">
            <a:extLst>
              <a:ext uri="{FF2B5EF4-FFF2-40B4-BE49-F238E27FC236}">
                <a16:creationId xmlns:a16="http://schemas.microsoft.com/office/drawing/2014/main" id="{76873E74-EF9E-4B19-A55F-510B811E04E6}"/>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Rounded Rectangle 6">
            <a:extLst>
              <a:ext uri="{FF2B5EF4-FFF2-40B4-BE49-F238E27FC236}">
                <a16:creationId xmlns:a16="http://schemas.microsoft.com/office/drawing/2014/main" id="{848A8898-93EF-48A7-BFCD-0C47709976E7}"/>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Rounded Rectangle 6">
            <a:extLst>
              <a:ext uri="{FF2B5EF4-FFF2-40B4-BE49-F238E27FC236}">
                <a16:creationId xmlns:a16="http://schemas.microsoft.com/office/drawing/2014/main" id="{0765D0B0-4170-4758-969B-0B18D91BCC82}"/>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0" name="Teardrop 6">
            <a:extLst>
              <a:ext uri="{FF2B5EF4-FFF2-40B4-BE49-F238E27FC236}">
                <a16:creationId xmlns:a16="http://schemas.microsoft.com/office/drawing/2014/main" id="{54E2CD67-6859-4884-9623-1B9444869D33}"/>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1" name="Donut 24">
            <a:extLst>
              <a:ext uri="{FF2B5EF4-FFF2-40B4-BE49-F238E27FC236}">
                <a16:creationId xmlns:a16="http://schemas.microsoft.com/office/drawing/2014/main" id="{AF1085CA-17A8-43C9-8F0F-F6B19A189E90}"/>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2" name="Chord 38">
            <a:extLst>
              <a:ext uri="{FF2B5EF4-FFF2-40B4-BE49-F238E27FC236}">
                <a16:creationId xmlns:a16="http://schemas.microsoft.com/office/drawing/2014/main" id="{6C1D17FC-8E40-4958-A3D1-C3351ACB210C}"/>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Heart 38">
            <a:extLst>
              <a:ext uri="{FF2B5EF4-FFF2-40B4-BE49-F238E27FC236}">
                <a16:creationId xmlns:a16="http://schemas.microsoft.com/office/drawing/2014/main" id="{2B804FC4-F78C-4DE2-A0AE-D43E620350D8}"/>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Round Same Side Corner Rectangle 19">
            <a:extLst>
              <a:ext uri="{FF2B5EF4-FFF2-40B4-BE49-F238E27FC236}">
                <a16:creationId xmlns:a16="http://schemas.microsoft.com/office/drawing/2014/main" id="{86DA86C9-3A40-4F63-A866-EA0E15F265D7}"/>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Rectangle 23">
            <a:extLst>
              <a:ext uri="{FF2B5EF4-FFF2-40B4-BE49-F238E27FC236}">
                <a16:creationId xmlns:a16="http://schemas.microsoft.com/office/drawing/2014/main" id="{838BB2C4-8F98-4D87-B629-7BFE23028496}"/>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Oval 31">
            <a:extLst>
              <a:ext uri="{FF2B5EF4-FFF2-40B4-BE49-F238E27FC236}">
                <a16:creationId xmlns:a16="http://schemas.microsoft.com/office/drawing/2014/main" id="{7548AFD4-3A0E-49EA-95A2-D8D0C5056F20}"/>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Rectangle 23">
            <a:extLst>
              <a:ext uri="{FF2B5EF4-FFF2-40B4-BE49-F238E27FC236}">
                <a16:creationId xmlns:a16="http://schemas.microsoft.com/office/drawing/2014/main" id="{A818D1B4-E946-4F14-BA1B-38A9C38161EA}"/>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Oval 31">
            <a:extLst>
              <a:ext uri="{FF2B5EF4-FFF2-40B4-BE49-F238E27FC236}">
                <a16:creationId xmlns:a16="http://schemas.microsoft.com/office/drawing/2014/main" id="{FC8C616A-3111-455A-9BD7-020015EA2520}"/>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Teardrop 17">
            <a:extLst>
              <a:ext uri="{FF2B5EF4-FFF2-40B4-BE49-F238E27FC236}">
                <a16:creationId xmlns:a16="http://schemas.microsoft.com/office/drawing/2014/main" id="{479F058A-C792-4F0D-BB1E-38C487072DC7}"/>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Rectangle 23">
            <a:extLst>
              <a:ext uri="{FF2B5EF4-FFF2-40B4-BE49-F238E27FC236}">
                <a16:creationId xmlns:a16="http://schemas.microsoft.com/office/drawing/2014/main" id="{5B10E419-C0C8-444E-9AF1-81D8582850BF}"/>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Round Same Side Corner Rectangle 8">
            <a:extLst>
              <a:ext uri="{FF2B5EF4-FFF2-40B4-BE49-F238E27FC236}">
                <a16:creationId xmlns:a16="http://schemas.microsoft.com/office/drawing/2014/main" id="{89C3810A-E306-4B23-9776-153380B8AD20}"/>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Round Same Side Corner Rectangle 20">
            <a:extLst>
              <a:ext uri="{FF2B5EF4-FFF2-40B4-BE49-F238E27FC236}">
                <a16:creationId xmlns:a16="http://schemas.microsoft.com/office/drawing/2014/main" id="{9474E35C-8505-41C4-871B-5BDE21A600D3}"/>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Donut 87">
            <a:extLst>
              <a:ext uri="{FF2B5EF4-FFF2-40B4-BE49-F238E27FC236}">
                <a16:creationId xmlns:a16="http://schemas.microsoft.com/office/drawing/2014/main" id="{C44CE211-5D14-4FCB-92D7-7A71776BC24E}"/>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4" name="Donut 90">
            <a:extLst>
              <a:ext uri="{FF2B5EF4-FFF2-40B4-BE49-F238E27FC236}">
                <a16:creationId xmlns:a16="http://schemas.microsoft.com/office/drawing/2014/main" id="{0288B969-A174-46D3-BCD8-35EF7CC79131}"/>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5" name="Oval 6">
            <a:extLst>
              <a:ext uri="{FF2B5EF4-FFF2-40B4-BE49-F238E27FC236}">
                <a16:creationId xmlns:a16="http://schemas.microsoft.com/office/drawing/2014/main" id="{C480E0CF-E6D8-4A2F-84E6-4247F8F6ED04}"/>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6" name="Block Arc 25">
            <a:extLst>
              <a:ext uri="{FF2B5EF4-FFF2-40B4-BE49-F238E27FC236}">
                <a16:creationId xmlns:a16="http://schemas.microsoft.com/office/drawing/2014/main" id="{64936086-E790-4893-A3EF-3B4F5C40CA41}"/>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7" name="Block Arc 31">
            <a:extLst>
              <a:ext uri="{FF2B5EF4-FFF2-40B4-BE49-F238E27FC236}">
                <a16:creationId xmlns:a16="http://schemas.microsoft.com/office/drawing/2014/main" id="{0F1E095B-659D-4089-841C-9CC664883B2F}"/>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8" name="Freeform 53">
            <a:extLst>
              <a:ext uri="{FF2B5EF4-FFF2-40B4-BE49-F238E27FC236}">
                <a16:creationId xmlns:a16="http://schemas.microsoft.com/office/drawing/2014/main" id="{1A5B819A-5B86-4831-879F-E5B2FA50854C}"/>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Block Arc 10">
            <a:extLst>
              <a:ext uri="{FF2B5EF4-FFF2-40B4-BE49-F238E27FC236}">
                <a16:creationId xmlns:a16="http://schemas.microsoft.com/office/drawing/2014/main" id="{C67FB01C-62DA-4077-91FA-2407C2C77F4A}"/>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0" name="Freeform 55">
            <a:extLst>
              <a:ext uri="{FF2B5EF4-FFF2-40B4-BE49-F238E27FC236}">
                <a16:creationId xmlns:a16="http://schemas.microsoft.com/office/drawing/2014/main" id="{4CA718E1-8527-4448-A13D-A5BF09C37707}"/>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Round Same Side Corner Rectangle 36">
            <a:extLst>
              <a:ext uri="{FF2B5EF4-FFF2-40B4-BE49-F238E27FC236}">
                <a16:creationId xmlns:a16="http://schemas.microsoft.com/office/drawing/2014/main" id="{2EA941CC-F33D-439C-8D31-911FBB42589F}"/>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Oval 21">
            <a:extLst>
              <a:ext uri="{FF2B5EF4-FFF2-40B4-BE49-F238E27FC236}">
                <a16:creationId xmlns:a16="http://schemas.microsoft.com/office/drawing/2014/main" id="{DF698F0B-431F-4DB1-812D-2046D7A33CB9}"/>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3" name="Oval 32">
            <a:extLst>
              <a:ext uri="{FF2B5EF4-FFF2-40B4-BE49-F238E27FC236}">
                <a16:creationId xmlns:a16="http://schemas.microsoft.com/office/drawing/2014/main" id="{5577E21A-C570-4C56-B6C6-351D82D616B8}"/>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72817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3095835" y="1851670"/>
            <a:ext cx="2952329" cy="771550"/>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600" dirty="0">
                <a:solidFill>
                  <a:schemeClr val="bg1"/>
                </a:solidFill>
              </a:rPr>
              <a:t>Welcome!!</a:t>
            </a:r>
            <a:endParaRPr lang="ko-KR" altLang="en-US" sz="3600" dirty="0">
              <a:solidFill>
                <a:schemeClr val="bg1"/>
              </a:solidFill>
            </a:endParaRPr>
          </a:p>
        </p:txBody>
      </p:sp>
      <p:sp>
        <p:nvSpPr>
          <p:cNvPr id="7" name="TextBox 6"/>
          <p:cNvSpPr txBox="1"/>
          <p:nvPr/>
        </p:nvSpPr>
        <p:spPr>
          <a:xfrm>
            <a:off x="3347864" y="2571750"/>
            <a:ext cx="2448272" cy="1384995"/>
          </a:xfrm>
          <a:prstGeom prst="rect">
            <a:avLst/>
          </a:prstGeom>
          <a:noFill/>
        </p:spPr>
        <p:txBody>
          <a:bodyPr wrap="square" rtlCol="0" anchor="ctr">
            <a:spAutoFit/>
          </a:bodyPr>
          <a:lstStyle/>
          <a:p>
            <a:pPr algn="ct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Easy to change colors, photos and Text. </a:t>
            </a:r>
          </a:p>
        </p:txBody>
      </p:sp>
      <p:sp>
        <p:nvSpPr>
          <p:cNvPr id="8" name="Block Arc 14"/>
          <p:cNvSpPr/>
          <p:nvPr/>
        </p:nvSpPr>
        <p:spPr>
          <a:xfrm rot="16200000">
            <a:off x="4209863" y="1131354"/>
            <a:ext cx="720080" cy="7205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Tree>
    <p:extLst>
      <p:ext uri="{BB962C8B-B14F-4D97-AF65-F5344CB8AC3E}">
        <p14:creationId xmlns:p14="http://schemas.microsoft.com/office/powerpoint/2010/main" val="416382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Services</a:t>
            </a:r>
            <a:endParaRPr lang="ko-KR" altLang="en-US" dirty="0"/>
          </a:p>
        </p:txBody>
      </p:sp>
      <p:sp>
        <p:nvSpPr>
          <p:cNvPr id="3" name="Rectangle 2"/>
          <p:cNvSpPr/>
          <p:nvPr/>
        </p:nvSpPr>
        <p:spPr>
          <a:xfrm>
            <a:off x="1497601" y="2344692"/>
            <a:ext cx="6133512" cy="3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 name="Block Arc 14"/>
          <p:cNvSpPr/>
          <p:nvPr/>
        </p:nvSpPr>
        <p:spPr>
          <a:xfrm rot="16200000">
            <a:off x="7461077" y="1586376"/>
            <a:ext cx="340071" cy="34029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Trapezoid 22"/>
          <p:cNvSpPr/>
          <p:nvPr/>
        </p:nvSpPr>
        <p:spPr>
          <a:xfrm>
            <a:off x="3319763" y="1643413"/>
            <a:ext cx="444684" cy="22622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Freeform 5"/>
          <p:cNvSpPr/>
          <p:nvPr/>
        </p:nvSpPr>
        <p:spPr>
          <a:xfrm>
            <a:off x="5398485" y="1563638"/>
            <a:ext cx="376248" cy="38577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25"/>
          <p:cNvSpPr/>
          <p:nvPr/>
        </p:nvSpPr>
        <p:spPr>
          <a:xfrm>
            <a:off x="1322589" y="1628267"/>
            <a:ext cx="350024" cy="25651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1353585" y="2218676"/>
            <a:ext cx="288032" cy="288032"/>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Oval 8"/>
          <p:cNvSpPr/>
          <p:nvPr/>
        </p:nvSpPr>
        <p:spPr>
          <a:xfrm>
            <a:off x="3398089" y="2218676"/>
            <a:ext cx="288032" cy="288032"/>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Oval 9"/>
          <p:cNvSpPr/>
          <p:nvPr/>
        </p:nvSpPr>
        <p:spPr>
          <a:xfrm>
            <a:off x="5442593" y="2218676"/>
            <a:ext cx="288032" cy="288032"/>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Oval 10"/>
          <p:cNvSpPr/>
          <p:nvPr/>
        </p:nvSpPr>
        <p:spPr>
          <a:xfrm>
            <a:off x="7487097" y="2218676"/>
            <a:ext cx="288032" cy="288032"/>
          </a:xfrm>
          <a:prstGeom prst="ellipse">
            <a:avLst/>
          </a:prstGeom>
          <a:solidFill>
            <a:schemeClr val="accent4"/>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2" name="Group 11"/>
          <p:cNvGrpSpPr/>
          <p:nvPr/>
        </p:nvGrpSpPr>
        <p:grpSpPr>
          <a:xfrm>
            <a:off x="836175" y="2719958"/>
            <a:ext cx="1322851" cy="858180"/>
            <a:chOff x="2113657" y="4283314"/>
            <a:chExt cx="3647460" cy="858180"/>
          </a:xfrm>
        </p:grpSpPr>
        <p:sp>
          <p:nvSpPr>
            <p:cNvPr id="13" name="TextBox 12"/>
            <p:cNvSpPr txBox="1"/>
            <p:nvPr/>
          </p:nvSpPr>
          <p:spPr>
            <a:xfrm>
              <a:off x="2113657" y="4495163"/>
              <a:ext cx="36474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Easy to change colors, photos and Text.  </a:t>
              </a:r>
            </a:p>
          </p:txBody>
        </p:sp>
        <p:sp>
          <p:nvSpPr>
            <p:cNvPr id="14" name="TextBox 13"/>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2880679" y="2719958"/>
            <a:ext cx="1322851" cy="858180"/>
            <a:chOff x="2113657" y="4283314"/>
            <a:chExt cx="3647460" cy="858180"/>
          </a:xfrm>
        </p:grpSpPr>
        <p:sp>
          <p:nvSpPr>
            <p:cNvPr id="16" name="TextBox 15"/>
            <p:cNvSpPr txBox="1"/>
            <p:nvPr/>
          </p:nvSpPr>
          <p:spPr>
            <a:xfrm>
              <a:off x="2113657" y="4495163"/>
              <a:ext cx="36474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Easy to change colors, photos and Text.  </a:t>
              </a:r>
            </a:p>
          </p:txBody>
        </p:sp>
        <p:sp>
          <p:nvSpPr>
            <p:cNvPr id="17" name="TextBox 16"/>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4925183" y="2719958"/>
            <a:ext cx="1322851" cy="858180"/>
            <a:chOff x="2113657" y="4283314"/>
            <a:chExt cx="3647460" cy="858180"/>
          </a:xfrm>
        </p:grpSpPr>
        <p:sp>
          <p:nvSpPr>
            <p:cNvPr id="19" name="TextBox 18"/>
            <p:cNvSpPr txBox="1"/>
            <p:nvPr/>
          </p:nvSpPr>
          <p:spPr>
            <a:xfrm>
              <a:off x="2113657" y="4495163"/>
              <a:ext cx="36474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Easy to change colors, photos and Text.  </a:t>
              </a:r>
            </a:p>
          </p:txBody>
        </p:sp>
        <p:sp>
          <p:nvSpPr>
            <p:cNvPr id="20" name="TextBox 19"/>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6969687" y="2719958"/>
            <a:ext cx="1322851" cy="858180"/>
            <a:chOff x="2113657" y="4283314"/>
            <a:chExt cx="3647460" cy="858180"/>
          </a:xfrm>
        </p:grpSpPr>
        <p:sp>
          <p:nvSpPr>
            <p:cNvPr id="22" name="TextBox 21"/>
            <p:cNvSpPr txBox="1"/>
            <p:nvPr/>
          </p:nvSpPr>
          <p:spPr>
            <a:xfrm>
              <a:off x="2113657" y="4495163"/>
              <a:ext cx="36474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Easy to change colors, photos and Text.  </a:t>
              </a:r>
            </a:p>
          </p:txBody>
        </p:sp>
        <p:sp>
          <p:nvSpPr>
            <p:cNvPr id="23" name="TextBox 22"/>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4" name="TextBox 23"/>
          <p:cNvSpPr txBox="1"/>
          <p:nvPr/>
        </p:nvSpPr>
        <p:spPr>
          <a:xfrm>
            <a:off x="1332867" y="3941643"/>
            <a:ext cx="6478266"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 Easy to change colors, photos and Text. </a:t>
            </a:r>
          </a:p>
        </p:txBody>
      </p:sp>
    </p:spTree>
    <p:extLst>
      <p:ext uri="{BB962C8B-B14F-4D97-AF65-F5344CB8AC3E}">
        <p14:creationId xmlns:p14="http://schemas.microsoft.com/office/powerpoint/2010/main" val="325966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Team Layout</a:t>
            </a:r>
            <a:endParaRPr lang="ko-KR" altLang="en-US" dirty="0"/>
          </a:p>
        </p:txBody>
      </p:sp>
      <p:grpSp>
        <p:nvGrpSpPr>
          <p:cNvPr id="7" name="Group 6"/>
          <p:cNvGrpSpPr/>
          <p:nvPr/>
        </p:nvGrpSpPr>
        <p:grpSpPr>
          <a:xfrm>
            <a:off x="752576" y="3211196"/>
            <a:ext cx="1584176" cy="1464203"/>
            <a:chOff x="752576" y="3211196"/>
            <a:chExt cx="1584176" cy="1464203"/>
          </a:xfrm>
        </p:grpSpPr>
        <p:sp>
          <p:nvSpPr>
            <p:cNvPr id="8" name="Text Placeholder 17"/>
            <p:cNvSpPr txBox="1">
              <a:spLocks/>
            </p:cNvSpPr>
            <p:nvPr/>
          </p:nvSpPr>
          <p:spPr>
            <a:xfrm>
              <a:off x="752576" y="3211196"/>
              <a:ext cx="1584176"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9" name="Text Placeholder 18"/>
            <p:cNvSpPr txBox="1">
              <a:spLocks/>
            </p:cNvSpPr>
            <p:nvPr/>
          </p:nvSpPr>
          <p:spPr>
            <a:xfrm>
              <a:off x="752576" y="3529871"/>
              <a:ext cx="158417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1"/>
                  </a:solidFill>
                  <a:cs typeface="Arial" pitchFamily="34" charset="0"/>
                </a:rPr>
                <a:t>Programmer</a:t>
              </a:r>
            </a:p>
          </p:txBody>
        </p:sp>
        <p:sp>
          <p:nvSpPr>
            <p:cNvPr id="10" name="TextBox 9"/>
            <p:cNvSpPr txBox="1"/>
            <p:nvPr/>
          </p:nvSpPr>
          <p:spPr>
            <a:xfrm>
              <a:off x="752576" y="3844402"/>
              <a:ext cx="1584176"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11" name="Group 10"/>
          <p:cNvGrpSpPr/>
          <p:nvPr/>
        </p:nvGrpSpPr>
        <p:grpSpPr>
          <a:xfrm>
            <a:off x="2771800" y="3211196"/>
            <a:ext cx="1584176" cy="1464203"/>
            <a:chOff x="752576" y="3211196"/>
            <a:chExt cx="1584176" cy="1464203"/>
          </a:xfrm>
        </p:grpSpPr>
        <p:sp>
          <p:nvSpPr>
            <p:cNvPr id="12" name="Text Placeholder 17"/>
            <p:cNvSpPr txBox="1">
              <a:spLocks/>
            </p:cNvSpPr>
            <p:nvPr/>
          </p:nvSpPr>
          <p:spPr>
            <a:xfrm>
              <a:off x="752576" y="3211196"/>
              <a:ext cx="1584176"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13" name="Text Placeholder 18"/>
            <p:cNvSpPr txBox="1">
              <a:spLocks/>
            </p:cNvSpPr>
            <p:nvPr/>
          </p:nvSpPr>
          <p:spPr>
            <a:xfrm>
              <a:off x="752576" y="3529871"/>
              <a:ext cx="158417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2"/>
                  </a:solidFill>
                  <a:cs typeface="Arial" pitchFamily="34" charset="0"/>
                </a:rPr>
                <a:t>Programmer</a:t>
              </a:r>
            </a:p>
          </p:txBody>
        </p:sp>
        <p:sp>
          <p:nvSpPr>
            <p:cNvPr id="14" name="TextBox 13"/>
            <p:cNvSpPr txBox="1"/>
            <p:nvPr/>
          </p:nvSpPr>
          <p:spPr>
            <a:xfrm>
              <a:off x="752576" y="3844402"/>
              <a:ext cx="1584176"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15" name="Group 14"/>
          <p:cNvGrpSpPr/>
          <p:nvPr/>
        </p:nvGrpSpPr>
        <p:grpSpPr>
          <a:xfrm>
            <a:off x="4791024" y="3211196"/>
            <a:ext cx="1584176" cy="1464203"/>
            <a:chOff x="752576" y="3211196"/>
            <a:chExt cx="1584176" cy="1464203"/>
          </a:xfrm>
        </p:grpSpPr>
        <p:sp>
          <p:nvSpPr>
            <p:cNvPr id="16" name="Text Placeholder 17"/>
            <p:cNvSpPr txBox="1">
              <a:spLocks/>
            </p:cNvSpPr>
            <p:nvPr/>
          </p:nvSpPr>
          <p:spPr>
            <a:xfrm>
              <a:off x="752576" y="3211196"/>
              <a:ext cx="1584176"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17" name="Text Placeholder 18"/>
            <p:cNvSpPr txBox="1">
              <a:spLocks/>
            </p:cNvSpPr>
            <p:nvPr/>
          </p:nvSpPr>
          <p:spPr>
            <a:xfrm>
              <a:off x="752576" y="3529871"/>
              <a:ext cx="158417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3"/>
                  </a:solidFill>
                  <a:cs typeface="Arial" pitchFamily="34" charset="0"/>
                </a:rPr>
                <a:t>Programmer</a:t>
              </a:r>
            </a:p>
          </p:txBody>
        </p:sp>
        <p:sp>
          <p:nvSpPr>
            <p:cNvPr id="18" name="TextBox 17"/>
            <p:cNvSpPr txBox="1"/>
            <p:nvPr/>
          </p:nvSpPr>
          <p:spPr>
            <a:xfrm>
              <a:off x="752576" y="3844402"/>
              <a:ext cx="1584176"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19" name="Group 18"/>
          <p:cNvGrpSpPr/>
          <p:nvPr/>
        </p:nvGrpSpPr>
        <p:grpSpPr>
          <a:xfrm>
            <a:off x="6810248" y="3211196"/>
            <a:ext cx="1584176" cy="1464203"/>
            <a:chOff x="752576" y="3211196"/>
            <a:chExt cx="1584176" cy="1464203"/>
          </a:xfrm>
        </p:grpSpPr>
        <p:sp>
          <p:nvSpPr>
            <p:cNvPr id="20" name="Text Placeholder 17"/>
            <p:cNvSpPr txBox="1">
              <a:spLocks/>
            </p:cNvSpPr>
            <p:nvPr/>
          </p:nvSpPr>
          <p:spPr>
            <a:xfrm>
              <a:off x="752576" y="3211196"/>
              <a:ext cx="1584176"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1" name="Text Placeholder 18"/>
            <p:cNvSpPr txBox="1">
              <a:spLocks/>
            </p:cNvSpPr>
            <p:nvPr/>
          </p:nvSpPr>
          <p:spPr>
            <a:xfrm>
              <a:off x="752576" y="3529871"/>
              <a:ext cx="158417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4"/>
                  </a:solidFill>
                  <a:cs typeface="Arial" pitchFamily="34" charset="0"/>
                </a:rPr>
                <a:t>Programmer</a:t>
              </a:r>
            </a:p>
          </p:txBody>
        </p:sp>
        <p:sp>
          <p:nvSpPr>
            <p:cNvPr id="22" name="TextBox 21"/>
            <p:cNvSpPr txBox="1"/>
            <p:nvPr/>
          </p:nvSpPr>
          <p:spPr>
            <a:xfrm>
              <a:off x="752576" y="3844402"/>
              <a:ext cx="1584176"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sp>
        <p:nvSpPr>
          <p:cNvPr id="23" name="Rectangle 22"/>
          <p:cNvSpPr/>
          <p:nvPr/>
        </p:nvSpPr>
        <p:spPr>
          <a:xfrm>
            <a:off x="683568" y="3147814"/>
            <a:ext cx="1728192" cy="158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p:cNvSpPr/>
          <p:nvPr/>
        </p:nvSpPr>
        <p:spPr>
          <a:xfrm>
            <a:off x="2699792" y="3147814"/>
            <a:ext cx="1728192" cy="1584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4716016" y="3147814"/>
            <a:ext cx="1728192" cy="15840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25"/>
          <p:cNvSpPr/>
          <p:nvPr/>
        </p:nvSpPr>
        <p:spPr>
          <a:xfrm>
            <a:off x="6732240" y="3147814"/>
            <a:ext cx="1728192" cy="158400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그림 개체 틀 3">
            <a:extLst>
              <a:ext uri="{FF2B5EF4-FFF2-40B4-BE49-F238E27FC236}">
                <a16:creationId xmlns:a16="http://schemas.microsoft.com/office/drawing/2014/main" id="{527ED211-485D-48A4-B3BC-678074D2C9EC}"/>
              </a:ext>
            </a:extLst>
          </p:cNvPr>
          <p:cNvSpPr>
            <a:spLocks noGrp="1"/>
          </p:cNvSpPr>
          <p:nvPr>
            <p:ph type="pic" idx="1"/>
          </p:nvPr>
        </p:nvSpPr>
        <p:spPr/>
      </p:sp>
      <p:sp>
        <p:nvSpPr>
          <p:cNvPr id="6" name="그림 개체 틀 5">
            <a:extLst>
              <a:ext uri="{FF2B5EF4-FFF2-40B4-BE49-F238E27FC236}">
                <a16:creationId xmlns:a16="http://schemas.microsoft.com/office/drawing/2014/main" id="{DED3C7AB-D7B8-4AD4-BC41-C600A5AD7CFE}"/>
              </a:ext>
            </a:extLst>
          </p:cNvPr>
          <p:cNvSpPr>
            <a:spLocks noGrp="1"/>
          </p:cNvSpPr>
          <p:nvPr>
            <p:ph type="pic" idx="11"/>
          </p:nvPr>
        </p:nvSpPr>
        <p:spPr/>
      </p:sp>
      <p:sp>
        <p:nvSpPr>
          <p:cNvPr id="28" name="그림 개체 틀 27">
            <a:extLst>
              <a:ext uri="{FF2B5EF4-FFF2-40B4-BE49-F238E27FC236}">
                <a16:creationId xmlns:a16="http://schemas.microsoft.com/office/drawing/2014/main" id="{292094D6-328D-4674-84E5-C1615D44CB52}"/>
              </a:ext>
            </a:extLst>
          </p:cNvPr>
          <p:cNvSpPr>
            <a:spLocks noGrp="1"/>
          </p:cNvSpPr>
          <p:nvPr>
            <p:ph type="pic" idx="12"/>
          </p:nvPr>
        </p:nvSpPr>
        <p:spPr/>
      </p:sp>
      <p:sp>
        <p:nvSpPr>
          <p:cNvPr id="30" name="그림 개체 틀 29">
            <a:extLst>
              <a:ext uri="{FF2B5EF4-FFF2-40B4-BE49-F238E27FC236}">
                <a16:creationId xmlns:a16="http://schemas.microsoft.com/office/drawing/2014/main" id="{7B2A43DC-E34C-4327-92EA-8F2BCE5FBD2A}"/>
              </a:ext>
            </a:extLst>
          </p:cNvPr>
          <p:cNvSpPr>
            <a:spLocks noGrp="1"/>
          </p:cNvSpPr>
          <p:nvPr>
            <p:ph type="pic" idx="13"/>
          </p:nvPr>
        </p:nvSpPr>
        <p:spPr/>
      </p:sp>
    </p:spTree>
    <p:extLst>
      <p:ext uri="{BB962C8B-B14F-4D97-AF65-F5344CB8AC3E}">
        <p14:creationId xmlns:p14="http://schemas.microsoft.com/office/powerpoint/2010/main" val="215746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3752" y="2666049"/>
            <a:ext cx="9036496" cy="3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 name="Text Placeholder 1"/>
          <p:cNvSpPr>
            <a:spLocks noGrp="1"/>
          </p:cNvSpPr>
          <p:nvPr>
            <p:ph type="body" sz="quarter" idx="10"/>
          </p:nvPr>
        </p:nvSpPr>
        <p:spPr/>
        <p:txBody>
          <a:bodyPr/>
          <a:lstStyle/>
          <a:p>
            <a:r>
              <a:rPr lang="en-US" altLang="ko-KR" dirty="0"/>
              <a:t>Timeline Style</a:t>
            </a:r>
            <a:endParaRPr lang="ko-KR" altLang="en-US" dirty="0"/>
          </a:p>
        </p:txBody>
      </p:sp>
      <p:sp>
        <p:nvSpPr>
          <p:cNvPr id="4" name="Oval 3"/>
          <p:cNvSpPr/>
          <p:nvPr/>
        </p:nvSpPr>
        <p:spPr>
          <a:xfrm>
            <a:off x="1157411" y="2529118"/>
            <a:ext cx="288032" cy="288032"/>
          </a:xfrm>
          <a:prstGeom prst="ellipse">
            <a:avLst/>
          </a:pr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5" name="Oval 4"/>
          <p:cNvSpPr/>
          <p:nvPr/>
        </p:nvSpPr>
        <p:spPr>
          <a:xfrm>
            <a:off x="2791928" y="2529118"/>
            <a:ext cx="288032" cy="288032"/>
          </a:xfrm>
          <a:prstGeom prst="ellipse">
            <a:avLst/>
          </a:prstGeom>
          <a:solidFill>
            <a:schemeClr val="accent4"/>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6" name="Oval 5"/>
          <p:cNvSpPr/>
          <p:nvPr/>
        </p:nvSpPr>
        <p:spPr>
          <a:xfrm>
            <a:off x="4426444" y="2529118"/>
            <a:ext cx="288032" cy="288032"/>
          </a:xfrm>
          <a:prstGeom prst="ellipse">
            <a:avLst/>
          </a:prstGeom>
          <a:solidFill>
            <a:schemeClr val="accent5"/>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7" name="Oval 6"/>
          <p:cNvSpPr/>
          <p:nvPr/>
        </p:nvSpPr>
        <p:spPr>
          <a:xfrm>
            <a:off x="6060960" y="2529118"/>
            <a:ext cx="288032" cy="288032"/>
          </a:xfrm>
          <a:prstGeom prst="ellipse">
            <a:avLst/>
          </a:pr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8" name="TextBox 7"/>
          <p:cNvSpPr txBox="1"/>
          <p:nvPr/>
        </p:nvSpPr>
        <p:spPr>
          <a:xfrm>
            <a:off x="852956" y="1786329"/>
            <a:ext cx="886112" cy="369332"/>
          </a:xfrm>
          <a:prstGeom prst="rect">
            <a:avLst/>
          </a:prstGeom>
          <a:noFill/>
          <a:ln w="25400">
            <a:solidFill>
              <a:schemeClr val="accent3"/>
            </a:solidFill>
          </a:ln>
        </p:spPr>
        <p:txBody>
          <a:bodyPr wrap="square" rtlCol="0" anchor="ctr">
            <a:spAutoFit/>
          </a:bodyPr>
          <a:lstStyle/>
          <a:p>
            <a:pPr algn="ctr"/>
            <a:r>
              <a:rPr lang="en-US" altLang="ko-KR" sz="1800" b="1" dirty="0">
                <a:solidFill>
                  <a:schemeClr val="tx1">
                    <a:lumMod val="75000"/>
                    <a:lumOff val="25000"/>
                  </a:schemeClr>
                </a:solidFill>
                <a:cs typeface="Arial" pitchFamily="34" charset="0"/>
              </a:rPr>
              <a:t>2015</a:t>
            </a:r>
            <a:endParaRPr lang="ko-KR" altLang="en-US" sz="1800" b="1" dirty="0">
              <a:solidFill>
                <a:schemeClr val="tx1">
                  <a:lumMod val="75000"/>
                  <a:lumOff val="25000"/>
                </a:schemeClr>
              </a:solidFill>
              <a:cs typeface="Arial" pitchFamily="34" charset="0"/>
            </a:endParaRPr>
          </a:p>
        </p:txBody>
      </p:sp>
      <p:sp>
        <p:nvSpPr>
          <p:cNvPr id="9" name="TextBox 8"/>
          <p:cNvSpPr txBox="1"/>
          <p:nvPr/>
        </p:nvSpPr>
        <p:spPr>
          <a:xfrm>
            <a:off x="2485615" y="1786329"/>
            <a:ext cx="886112" cy="369332"/>
          </a:xfrm>
          <a:prstGeom prst="rect">
            <a:avLst/>
          </a:prstGeom>
          <a:noFill/>
          <a:ln w="25400">
            <a:solidFill>
              <a:schemeClr val="accent4"/>
            </a:solidFill>
          </a:ln>
        </p:spPr>
        <p:txBody>
          <a:bodyPr wrap="square" rtlCol="0" anchor="ctr">
            <a:spAutoFit/>
          </a:bodyPr>
          <a:lstStyle/>
          <a:p>
            <a:pPr algn="ctr"/>
            <a:r>
              <a:rPr lang="en-US" altLang="ko-KR" sz="1800" b="1" dirty="0">
                <a:solidFill>
                  <a:schemeClr val="tx1">
                    <a:lumMod val="75000"/>
                    <a:lumOff val="25000"/>
                  </a:schemeClr>
                </a:solidFill>
                <a:cs typeface="Arial" pitchFamily="34" charset="0"/>
              </a:rPr>
              <a:t>2016</a:t>
            </a:r>
            <a:endParaRPr lang="ko-KR" altLang="en-US" sz="1800" b="1" dirty="0">
              <a:solidFill>
                <a:schemeClr val="tx1">
                  <a:lumMod val="75000"/>
                  <a:lumOff val="25000"/>
                </a:schemeClr>
              </a:solidFill>
              <a:cs typeface="Arial" pitchFamily="34" charset="0"/>
            </a:endParaRPr>
          </a:p>
        </p:txBody>
      </p:sp>
      <p:sp>
        <p:nvSpPr>
          <p:cNvPr id="10" name="TextBox 9"/>
          <p:cNvSpPr txBox="1"/>
          <p:nvPr/>
        </p:nvSpPr>
        <p:spPr>
          <a:xfrm>
            <a:off x="4118274" y="1786329"/>
            <a:ext cx="886112" cy="369332"/>
          </a:xfrm>
          <a:prstGeom prst="rect">
            <a:avLst/>
          </a:prstGeom>
          <a:noFill/>
          <a:ln w="25400">
            <a:solidFill>
              <a:schemeClr val="accent5"/>
            </a:solidFill>
          </a:ln>
        </p:spPr>
        <p:txBody>
          <a:bodyPr wrap="square" rtlCol="0" anchor="ctr">
            <a:spAutoFit/>
          </a:bodyPr>
          <a:lstStyle/>
          <a:p>
            <a:pPr algn="ctr"/>
            <a:r>
              <a:rPr lang="en-US" altLang="ko-KR" sz="1800" b="1" dirty="0">
                <a:solidFill>
                  <a:schemeClr val="tx1">
                    <a:lumMod val="75000"/>
                    <a:lumOff val="25000"/>
                  </a:schemeClr>
                </a:solidFill>
                <a:cs typeface="Arial" pitchFamily="34" charset="0"/>
              </a:rPr>
              <a:t>2017</a:t>
            </a:r>
            <a:endParaRPr lang="ko-KR" altLang="en-US" sz="1800" b="1" dirty="0">
              <a:solidFill>
                <a:schemeClr val="tx1">
                  <a:lumMod val="75000"/>
                  <a:lumOff val="25000"/>
                </a:schemeClr>
              </a:solidFill>
              <a:cs typeface="Arial" pitchFamily="34" charset="0"/>
            </a:endParaRPr>
          </a:p>
        </p:txBody>
      </p:sp>
      <p:sp>
        <p:nvSpPr>
          <p:cNvPr id="11" name="TextBox 10"/>
          <p:cNvSpPr txBox="1"/>
          <p:nvPr/>
        </p:nvSpPr>
        <p:spPr>
          <a:xfrm>
            <a:off x="5750932" y="1786329"/>
            <a:ext cx="886112" cy="369332"/>
          </a:xfrm>
          <a:prstGeom prst="rect">
            <a:avLst/>
          </a:prstGeom>
          <a:noFill/>
          <a:ln w="25400">
            <a:solidFill>
              <a:schemeClr val="accent2"/>
            </a:solidFill>
          </a:ln>
        </p:spPr>
        <p:txBody>
          <a:bodyPr wrap="square" rtlCol="0" anchor="ctr">
            <a:spAutoFit/>
          </a:bodyPr>
          <a:lstStyle/>
          <a:p>
            <a:pPr algn="ctr"/>
            <a:r>
              <a:rPr lang="en-US" altLang="ko-KR" sz="1800" b="1" dirty="0">
                <a:solidFill>
                  <a:schemeClr val="tx1">
                    <a:lumMod val="75000"/>
                    <a:lumOff val="25000"/>
                  </a:schemeClr>
                </a:solidFill>
                <a:cs typeface="Arial" pitchFamily="34" charset="0"/>
              </a:rPr>
              <a:t>2018</a:t>
            </a:r>
            <a:endParaRPr lang="ko-KR" altLang="en-US" sz="1800" b="1" dirty="0">
              <a:solidFill>
                <a:schemeClr val="tx1">
                  <a:lumMod val="75000"/>
                  <a:lumOff val="25000"/>
                </a:schemeClr>
              </a:solidFill>
              <a:cs typeface="Arial" pitchFamily="34" charset="0"/>
            </a:endParaRPr>
          </a:p>
        </p:txBody>
      </p:sp>
      <p:sp>
        <p:nvSpPr>
          <p:cNvPr id="12" name="TextBox 11"/>
          <p:cNvSpPr txBox="1"/>
          <p:nvPr/>
        </p:nvSpPr>
        <p:spPr>
          <a:xfrm>
            <a:off x="7353493" y="1786329"/>
            <a:ext cx="972000" cy="369332"/>
          </a:xfrm>
          <a:prstGeom prst="rect">
            <a:avLst/>
          </a:prstGeom>
          <a:solidFill>
            <a:schemeClr val="accent1"/>
          </a:solidFill>
          <a:ln w="25400">
            <a:solidFill>
              <a:schemeClr val="accent1"/>
            </a:solidFill>
          </a:ln>
        </p:spPr>
        <p:txBody>
          <a:bodyPr wrap="square" rtlCol="0" anchor="ctr">
            <a:spAutoFit/>
          </a:bodyPr>
          <a:lstStyle/>
          <a:p>
            <a:pPr algn="ctr"/>
            <a:r>
              <a:rPr lang="en-US" altLang="ko-KR" sz="1800" b="1" dirty="0">
                <a:solidFill>
                  <a:schemeClr val="bg1"/>
                </a:solidFill>
                <a:cs typeface="Arial" pitchFamily="34" charset="0"/>
              </a:rPr>
              <a:t>2019</a:t>
            </a:r>
            <a:endParaRPr lang="ko-KR" altLang="en-US" sz="1800" b="1" dirty="0">
              <a:solidFill>
                <a:schemeClr val="bg1"/>
              </a:solidFill>
              <a:cs typeface="Arial" pitchFamily="34" charset="0"/>
            </a:endParaRPr>
          </a:p>
        </p:txBody>
      </p:sp>
      <p:grpSp>
        <p:nvGrpSpPr>
          <p:cNvPr id="13" name="Group 12"/>
          <p:cNvGrpSpPr/>
          <p:nvPr/>
        </p:nvGrpSpPr>
        <p:grpSpPr>
          <a:xfrm>
            <a:off x="600024" y="3683966"/>
            <a:ext cx="1402807" cy="1048024"/>
            <a:chOff x="803640" y="3362835"/>
            <a:chExt cx="2059657" cy="1048024"/>
          </a:xfrm>
        </p:grpSpPr>
        <p:sp>
          <p:nvSpPr>
            <p:cNvPr id="14" name="TextBox 13"/>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2234540" y="3683966"/>
            <a:ext cx="1402807" cy="1048024"/>
            <a:chOff x="803640" y="3362835"/>
            <a:chExt cx="2059657" cy="1048024"/>
          </a:xfrm>
        </p:grpSpPr>
        <p:sp>
          <p:nvSpPr>
            <p:cNvPr id="17" name="TextBox 16"/>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3869056" y="3683966"/>
            <a:ext cx="1402807" cy="1048024"/>
            <a:chOff x="803640" y="3362835"/>
            <a:chExt cx="2059657" cy="1048024"/>
          </a:xfrm>
        </p:grpSpPr>
        <p:sp>
          <p:nvSpPr>
            <p:cNvPr id="20" name="TextBox 19"/>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2" name="Group 21"/>
          <p:cNvGrpSpPr/>
          <p:nvPr/>
        </p:nvGrpSpPr>
        <p:grpSpPr>
          <a:xfrm>
            <a:off x="5503572" y="3683966"/>
            <a:ext cx="1402807" cy="1048024"/>
            <a:chOff x="803640" y="3362835"/>
            <a:chExt cx="2059657" cy="1048024"/>
          </a:xfrm>
        </p:grpSpPr>
        <p:sp>
          <p:nvSpPr>
            <p:cNvPr id="23" name="TextBox 22"/>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7138090" y="3683966"/>
            <a:ext cx="1402807" cy="1048024"/>
            <a:chOff x="803640" y="3362835"/>
            <a:chExt cx="2059657" cy="1048024"/>
          </a:xfrm>
        </p:grpSpPr>
        <p:sp>
          <p:nvSpPr>
            <p:cNvPr id="26" name="TextBox 25"/>
            <p:cNvSpPr txBox="1"/>
            <p:nvPr/>
          </p:nvSpPr>
          <p:spPr>
            <a:xfrm>
              <a:off x="803640" y="3579862"/>
              <a:ext cx="2059657" cy="83099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8" name="Oval 21"/>
          <p:cNvSpPr>
            <a:spLocks noChangeAspect="1"/>
          </p:cNvSpPr>
          <p:nvPr/>
        </p:nvSpPr>
        <p:spPr>
          <a:xfrm>
            <a:off x="4432327" y="3222566"/>
            <a:ext cx="297162" cy="29964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9" name="Rectangle 9"/>
          <p:cNvSpPr/>
          <p:nvPr/>
        </p:nvSpPr>
        <p:spPr>
          <a:xfrm>
            <a:off x="6047835" y="3235576"/>
            <a:ext cx="292306" cy="27362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0" name="Donut 24"/>
          <p:cNvSpPr/>
          <p:nvPr/>
        </p:nvSpPr>
        <p:spPr>
          <a:xfrm>
            <a:off x="7658485" y="3199316"/>
            <a:ext cx="343349" cy="34614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1" name="Rounded Rectangle 27"/>
          <p:cNvSpPr/>
          <p:nvPr/>
        </p:nvSpPr>
        <p:spPr>
          <a:xfrm>
            <a:off x="2788751" y="3247478"/>
            <a:ext cx="325230" cy="2498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2" name="Rounded Rectangle 7"/>
          <p:cNvSpPr/>
          <p:nvPr/>
        </p:nvSpPr>
        <p:spPr>
          <a:xfrm>
            <a:off x="1121619" y="3221889"/>
            <a:ext cx="348786" cy="3009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4" name="Oval 33"/>
          <p:cNvSpPr/>
          <p:nvPr/>
        </p:nvSpPr>
        <p:spPr>
          <a:xfrm>
            <a:off x="7695477" y="2529118"/>
            <a:ext cx="288032" cy="288032"/>
          </a:xfrm>
          <a:prstGeom prst="ellipse">
            <a:avLst/>
          </a:pr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Tree>
    <p:extLst>
      <p:ext uri="{BB962C8B-B14F-4D97-AF65-F5344CB8AC3E}">
        <p14:creationId xmlns:p14="http://schemas.microsoft.com/office/powerpoint/2010/main" val="364705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txBox="1">
            <a:spLocks/>
          </p:cNvSpPr>
          <p:nvPr/>
        </p:nvSpPr>
        <p:spPr>
          <a:xfrm>
            <a:off x="277398" y="1909824"/>
            <a:ext cx="3384376" cy="130999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600" b="1" dirty="0">
                <a:solidFill>
                  <a:schemeClr val="accent1"/>
                </a:solidFill>
                <a:latin typeface="+mj-lt"/>
                <a:cs typeface="Arial" pitchFamily="34" charset="0"/>
              </a:rPr>
              <a:t>Portfolio </a:t>
            </a:r>
            <a:r>
              <a:rPr lang="en-US" altLang="ko-KR" sz="3600" b="1" dirty="0">
                <a:solidFill>
                  <a:schemeClr val="tx1">
                    <a:lumMod val="75000"/>
                    <a:lumOff val="25000"/>
                  </a:schemeClr>
                </a:solidFill>
                <a:latin typeface="+mj-lt"/>
                <a:cs typeface="Arial" pitchFamily="34" charset="0"/>
              </a:rPr>
              <a:t>Presentation</a:t>
            </a:r>
            <a:endParaRPr lang="ko-KR" altLang="en-US" sz="3600" dirty="0">
              <a:solidFill>
                <a:schemeClr val="tx1">
                  <a:lumMod val="75000"/>
                  <a:lumOff val="25000"/>
                </a:schemeClr>
              </a:solidFill>
              <a:latin typeface="+mj-lt"/>
              <a:cs typeface="Arial" pitchFamily="34" charset="0"/>
            </a:endParaRPr>
          </a:p>
        </p:txBody>
      </p:sp>
      <p:grpSp>
        <p:nvGrpSpPr>
          <p:cNvPr id="3" name="그룹 2">
            <a:extLst>
              <a:ext uri="{FF2B5EF4-FFF2-40B4-BE49-F238E27FC236}">
                <a16:creationId xmlns:a16="http://schemas.microsoft.com/office/drawing/2014/main" id="{29CE3F35-64D8-436C-82D4-FB53E4D41C60}"/>
              </a:ext>
            </a:extLst>
          </p:cNvPr>
          <p:cNvGrpSpPr/>
          <p:nvPr/>
        </p:nvGrpSpPr>
        <p:grpSpPr>
          <a:xfrm>
            <a:off x="277398" y="367355"/>
            <a:ext cx="3384376" cy="1526288"/>
            <a:chOff x="277398" y="367355"/>
            <a:chExt cx="3384376" cy="1526288"/>
          </a:xfrm>
        </p:grpSpPr>
        <p:sp>
          <p:nvSpPr>
            <p:cNvPr id="10" name="Content Placeholder 4"/>
            <p:cNvSpPr txBox="1">
              <a:spLocks/>
            </p:cNvSpPr>
            <p:nvPr/>
          </p:nvSpPr>
          <p:spPr>
            <a:xfrm>
              <a:off x="277398" y="644354"/>
              <a:ext cx="3384376" cy="124928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a:p>
              <a:pPr marL="0" indent="0">
                <a:buNone/>
              </a:pPr>
              <a:r>
                <a:rPr lang="en-US" altLang="ko-KR" sz="1200" dirty="0">
                  <a:solidFill>
                    <a:schemeClr val="tx1">
                      <a:lumMod val="75000"/>
                      <a:lumOff val="25000"/>
                    </a:schemeClr>
                  </a:solidFill>
                  <a:cs typeface="Arial" pitchFamily="34" charset="0"/>
                </a:rPr>
                <a:t> </a:t>
              </a:r>
            </a:p>
          </p:txBody>
        </p:sp>
        <p:sp>
          <p:nvSpPr>
            <p:cNvPr id="11" name="TextBox 10"/>
            <p:cNvSpPr txBox="1"/>
            <p:nvPr/>
          </p:nvSpPr>
          <p:spPr>
            <a:xfrm>
              <a:off x="277398" y="367355"/>
              <a:ext cx="338437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 name="그룹 1">
            <a:extLst>
              <a:ext uri="{FF2B5EF4-FFF2-40B4-BE49-F238E27FC236}">
                <a16:creationId xmlns:a16="http://schemas.microsoft.com/office/drawing/2014/main" id="{2402A250-FC72-4FEF-9AED-E12D442082A3}"/>
              </a:ext>
            </a:extLst>
          </p:cNvPr>
          <p:cNvGrpSpPr/>
          <p:nvPr/>
        </p:nvGrpSpPr>
        <p:grpSpPr>
          <a:xfrm>
            <a:off x="277398" y="3286336"/>
            <a:ext cx="3384376" cy="1526288"/>
            <a:chOff x="277398" y="3286336"/>
            <a:chExt cx="3384376" cy="1526288"/>
          </a:xfrm>
        </p:grpSpPr>
        <p:sp>
          <p:nvSpPr>
            <p:cNvPr id="12" name="Content Placeholder 4"/>
            <p:cNvSpPr txBox="1">
              <a:spLocks/>
            </p:cNvSpPr>
            <p:nvPr/>
          </p:nvSpPr>
          <p:spPr>
            <a:xfrm>
              <a:off x="277398" y="3563335"/>
              <a:ext cx="3384376" cy="124928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a:p>
              <a:pPr marL="0" indent="0">
                <a:buNone/>
              </a:pPr>
              <a:r>
                <a:rPr lang="en-US" altLang="ko-KR" sz="1200" dirty="0">
                  <a:solidFill>
                    <a:schemeClr val="tx1">
                      <a:lumMod val="75000"/>
                      <a:lumOff val="25000"/>
                    </a:schemeClr>
                  </a:solidFill>
                  <a:cs typeface="Arial" pitchFamily="34" charset="0"/>
                </a:rPr>
                <a:t> </a:t>
              </a:r>
            </a:p>
          </p:txBody>
        </p:sp>
        <p:sp>
          <p:nvSpPr>
            <p:cNvPr id="13" name="TextBox 12"/>
            <p:cNvSpPr txBox="1"/>
            <p:nvPr/>
          </p:nvSpPr>
          <p:spPr>
            <a:xfrm>
              <a:off x="277398" y="3286336"/>
              <a:ext cx="338437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5" name="그림 개체 틀 4">
            <a:extLst>
              <a:ext uri="{FF2B5EF4-FFF2-40B4-BE49-F238E27FC236}">
                <a16:creationId xmlns:a16="http://schemas.microsoft.com/office/drawing/2014/main" id="{8D73FE6A-AD01-4F83-9411-889EF08185CF}"/>
              </a:ext>
            </a:extLst>
          </p:cNvPr>
          <p:cNvSpPr>
            <a:spLocks noGrp="1"/>
          </p:cNvSpPr>
          <p:nvPr>
            <p:ph type="pic" idx="1"/>
          </p:nvPr>
        </p:nvSpPr>
        <p:spPr/>
      </p:sp>
      <p:sp>
        <p:nvSpPr>
          <p:cNvPr id="7" name="그림 개체 틀 6">
            <a:extLst>
              <a:ext uri="{FF2B5EF4-FFF2-40B4-BE49-F238E27FC236}">
                <a16:creationId xmlns:a16="http://schemas.microsoft.com/office/drawing/2014/main" id="{3F4B2E30-B2B9-40DC-AB82-C06536B5F769}"/>
              </a:ext>
            </a:extLst>
          </p:cNvPr>
          <p:cNvSpPr>
            <a:spLocks noGrp="1"/>
          </p:cNvSpPr>
          <p:nvPr>
            <p:ph type="pic" idx="12"/>
          </p:nvPr>
        </p:nvSpPr>
        <p:spPr/>
      </p:sp>
    </p:spTree>
    <p:extLst>
      <p:ext uri="{BB962C8B-B14F-4D97-AF65-F5344CB8AC3E}">
        <p14:creationId xmlns:p14="http://schemas.microsoft.com/office/powerpoint/2010/main" val="363910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cxnSp>
        <p:nvCxnSpPr>
          <p:cNvPr id="31" name="Straight Arrow Connector 30"/>
          <p:cNvCxnSpPr/>
          <p:nvPr/>
        </p:nvCxnSpPr>
        <p:spPr>
          <a:xfrm flipV="1">
            <a:off x="2146656" y="2981408"/>
            <a:ext cx="1620000" cy="19576"/>
          </a:xfrm>
          <a:prstGeom prst="straightConnector1">
            <a:avLst/>
          </a:prstGeom>
          <a:ln w="38100">
            <a:solidFill>
              <a:schemeClr val="tx1">
                <a:lumMod val="75000"/>
                <a:lumOff val="2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720000" flipV="1">
            <a:off x="3748956" y="2815439"/>
            <a:ext cx="1620000" cy="0"/>
          </a:xfrm>
          <a:prstGeom prst="straightConnector1">
            <a:avLst/>
          </a:prstGeom>
          <a:ln w="38100">
            <a:solidFill>
              <a:schemeClr val="tx1">
                <a:lumMod val="75000"/>
                <a:lumOff val="2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 flipV="1">
            <a:off x="5320712" y="2389925"/>
            <a:ext cx="1620000" cy="0"/>
          </a:xfrm>
          <a:prstGeom prst="straightConnector1">
            <a:avLst/>
          </a:prstGeom>
          <a:ln w="38100">
            <a:solidFill>
              <a:schemeClr val="tx1">
                <a:lumMod val="75000"/>
                <a:lumOff val="2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500000" flipV="1">
            <a:off x="6825178" y="1797302"/>
            <a:ext cx="1620000" cy="0"/>
          </a:xfrm>
          <a:prstGeom prst="straightConnector1">
            <a:avLst/>
          </a:prstGeom>
          <a:ln w="3810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200000">
            <a:off x="596164" y="2725115"/>
            <a:ext cx="1620000" cy="0"/>
          </a:xfrm>
          <a:prstGeom prst="straightConnector1">
            <a:avLst/>
          </a:prstGeom>
          <a:ln w="38100">
            <a:solidFill>
              <a:schemeClr val="tx1">
                <a:lumMod val="75000"/>
                <a:lumOff val="2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6164" y="2365115"/>
            <a:ext cx="720000" cy="720000"/>
          </a:xfrm>
          <a:prstGeom prst="ellipse">
            <a:avLst/>
          </a:prstGeom>
          <a:solidFill>
            <a:schemeClr val="accent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Oval 36"/>
          <p:cNvSpPr/>
          <p:nvPr/>
        </p:nvSpPr>
        <p:spPr>
          <a:xfrm>
            <a:off x="2596656" y="2651905"/>
            <a:ext cx="720000" cy="720000"/>
          </a:xfrm>
          <a:prstGeom prst="ellipse">
            <a:avLst/>
          </a:prstGeom>
          <a:solidFill>
            <a:schemeClr val="accent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Oval 37"/>
          <p:cNvSpPr/>
          <p:nvPr/>
        </p:nvSpPr>
        <p:spPr>
          <a:xfrm>
            <a:off x="4198956" y="2438405"/>
            <a:ext cx="720000" cy="720000"/>
          </a:xfrm>
          <a:prstGeom prst="ellipse">
            <a:avLst/>
          </a:prstGeom>
          <a:solidFill>
            <a:schemeClr val="accent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Oval 38"/>
          <p:cNvSpPr/>
          <p:nvPr/>
        </p:nvSpPr>
        <p:spPr>
          <a:xfrm>
            <a:off x="5770712" y="1961874"/>
            <a:ext cx="720000" cy="720000"/>
          </a:xfrm>
          <a:prstGeom prst="ellipse">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Oval 39"/>
          <p:cNvSpPr/>
          <p:nvPr/>
        </p:nvSpPr>
        <p:spPr>
          <a:xfrm>
            <a:off x="7193608" y="1419622"/>
            <a:ext cx="720000" cy="72000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41" name="Group 40"/>
          <p:cNvGrpSpPr/>
          <p:nvPr/>
        </p:nvGrpSpPr>
        <p:grpSpPr>
          <a:xfrm>
            <a:off x="704639" y="3216893"/>
            <a:ext cx="1403050" cy="1292663"/>
            <a:chOff x="6210996" y="1433695"/>
            <a:chExt cx="1712589" cy="919631"/>
          </a:xfrm>
        </p:grpSpPr>
        <p:sp>
          <p:nvSpPr>
            <p:cNvPr id="42" name="TextBox 41"/>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3" name="TextBox 42"/>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44" name="Group 43"/>
          <p:cNvGrpSpPr/>
          <p:nvPr/>
        </p:nvGrpSpPr>
        <p:grpSpPr>
          <a:xfrm>
            <a:off x="2261892" y="3469202"/>
            <a:ext cx="1403050" cy="1292663"/>
            <a:chOff x="6210996" y="1433695"/>
            <a:chExt cx="1712589" cy="919631"/>
          </a:xfrm>
        </p:grpSpPr>
        <p:sp>
          <p:nvSpPr>
            <p:cNvPr id="45" name="TextBox 44"/>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6" name="TextBox 45"/>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47" name="Group 46"/>
          <p:cNvGrpSpPr/>
          <p:nvPr/>
        </p:nvGrpSpPr>
        <p:grpSpPr>
          <a:xfrm>
            <a:off x="3819145" y="3260493"/>
            <a:ext cx="1403050" cy="1292663"/>
            <a:chOff x="6210996" y="1433695"/>
            <a:chExt cx="1712589" cy="919631"/>
          </a:xfrm>
        </p:grpSpPr>
        <p:sp>
          <p:nvSpPr>
            <p:cNvPr id="48" name="TextBox 47"/>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9" name="TextBox 48"/>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50" name="Group 49"/>
          <p:cNvGrpSpPr/>
          <p:nvPr/>
        </p:nvGrpSpPr>
        <p:grpSpPr>
          <a:xfrm>
            <a:off x="5376398" y="2756437"/>
            <a:ext cx="1403050" cy="1292663"/>
            <a:chOff x="6210996" y="1433695"/>
            <a:chExt cx="1712589" cy="919631"/>
          </a:xfrm>
        </p:grpSpPr>
        <p:sp>
          <p:nvSpPr>
            <p:cNvPr id="51" name="TextBox 50"/>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2" name="TextBox 51"/>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53" name="Group 52"/>
          <p:cNvGrpSpPr/>
          <p:nvPr/>
        </p:nvGrpSpPr>
        <p:grpSpPr>
          <a:xfrm>
            <a:off x="6933653" y="2230436"/>
            <a:ext cx="1403050" cy="1292663"/>
            <a:chOff x="6210996" y="1433695"/>
            <a:chExt cx="1712589" cy="919631"/>
          </a:xfrm>
        </p:grpSpPr>
        <p:sp>
          <p:nvSpPr>
            <p:cNvPr id="54" name="TextBox 53"/>
            <p:cNvSpPr txBox="1"/>
            <p:nvPr/>
          </p:nvSpPr>
          <p:spPr>
            <a:xfrm>
              <a:off x="6210999" y="1433695"/>
              <a:ext cx="1712586" cy="1970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5" name="TextBox 54"/>
            <p:cNvSpPr txBox="1"/>
            <p:nvPr/>
          </p:nvSpPr>
          <p:spPr>
            <a:xfrm>
              <a:off x="6210996" y="1630759"/>
              <a:ext cx="1712587" cy="722567"/>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56" name="Rounded Rectangle 27"/>
          <p:cNvSpPr/>
          <p:nvPr/>
        </p:nvSpPr>
        <p:spPr>
          <a:xfrm>
            <a:off x="6000866" y="2240743"/>
            <a:ext cx="259692" cy="1994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ectangle 9"/>
          <p:cNvSpPr/>
          <p:nvPr/>
        </p:nvSpPr>
        <p:spPr>
          <a:xfrm>
            <a:off x="2846993" y="2909251"/>
            <a:ext cx="219326" cy="2053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Rounded Rectangle 7"/>
          <p:cNvSpPr/>
          <p:nvPr/>
        </p:nvSpPr>
        <p:spPr>
          <a:xfrm>
            <a:off x="1285389" y="2616251"/>
            <a:ext cx="241551" cy="208455"/>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Round Same Side Corner Rectangle 36"/>
          <p:cNvSpPr/>
          <p:nvPr/>
        </p:nvSpPr>
        <p:spPr>
          <a:xfrm>
            <a:off x="4457352" y="2703997"/>
            <a:ext cx="238821" cy="18881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Oval 7"/>
          <p:cNvSpPr/>
          <p:nvPr/>
        </p:nvSpPr>
        <p:spPr>
          <a:xfrm>
            <a:off x="7425050" y="1668744"/>
            <a:ext cx="257115" cy="25711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860805290"/>
      </p:ext>
    </p:extLst>
  </p:cSld>
  <p:clrMapOvr>
    <a:masterClrMapping/>
  </p:clrMapOvr>
</p:sld>
</file>

<file path=ppt/theme/theme1.xml><?xml version="1.0" encoding="utf-8"?>
<a:theme xmlns:a="http://schemas.openxmlformats.org/drawingml/2006/main" name="Cover and End Slide Master">
  <a:themeElements>
    <a:clrScheme name="ALLPPT-COLOR-A35">
      <a:dk1>
        <a:sysClr val="windowText" lastClr="000000"/>
      </a:dk1>
      <a:lt1>
        <a:sysClr val="window" lastClr="FFFFFF"/>
      </a:lt1>
      <a:dk2>
        <a:srgbClr val="1F497D"/>
      </a:dk2>
      <a:lt2>
        <a:srgbClr val="EEECE1"/>
      </a:lt2>
      <a:accent1>
        <a:srgbClr val="4FC5E5"/>
      </a:accent1>
      <a:accent2>
        <a:srgbClr val="4FC5E5"/>
      </a:accent2>
      <a:accent3>
        <a:srgbClr val="4FC5E5"/>
      </a:accent3>
      <a:accent4>
        <a:srgbClr val="4FC5E5"/>
      </a:accent4>
      <a:accent5>
        <a:srgbClr val="4FC5E5"/>
      </a:accent5>
      <a:accent6>
        <a:srgbClr val="4FC5E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AB8D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s Slide Master">
  <a:themeElements>
    <a:clrScheme name="ALLPPT-COLOR-A35">
      <a:dk1>
        <a:sysClr val="windowText" lastClr="000000"/>
      </a:dk1>
      <a:lt1>
        <a:sysClr val="window" lastClr="FFFFFF"/>
      </a:lt1>
      <a:dk2>
        <a:srgbClr val="1F497D"/>
      </a:dk2>
      <a:lt2>
        <a:srgbClr val="EEECE1"/>
      </a:lt2>
      <a:accent1>
        <a:srgbClr val="4FC5E5"/>
      </a:accent1>
      <a:accent2>
        <a:srgbClr val="4FC5E5"/>
      </a:accent2>
      <a:accent3>
        <a:srgbClr val="4FC5E5"/>
      </a:accent3>
      <a:accent4>
        <a:srgbClr val="4FC5E5"/>
      </a:accent4>
      <a:accent5>
        <a:srgbClr val="4FC5E5"/>
      </a:accent5>
      <a:accent6>
        <a:srgbClr val="4FC5E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35">
      <a:dk1>
        <a:sysClr val="windowText" lastClr="000000"/>
      </a:dk1>
      <a:lt1>
        <a:sysClr val="window" lastClr="FFFFFF"/>
      </a:lt1>
      <a:dk2>
        <a:srgbClr val="1F497D"/>
      </a:dk2>
      <a:lt2>
        <a:srgbClr val="EEECE1"/>
      </a:lt2>
      <a:accent1>
        <a:srgbClr val="4FC5E5"/>
      </a:accent1>
      <a:accent2>
        <a:srgbClr val="4FC5E5"/>
      </a:accent2>
      <a:accent3>
        <a:srgbClr val="4FC5E5"/>
      </a:accent3>
      <a:accent4>
        <a:srgbClr val="4FC5E5"/>
      </a:accent4>
      <a:accent5>
        <a:srgbClr val="4FC5E5"/>
      </a:accent5>
      <a:accent6>
        <a:srgbClr val="4FC5E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2707</Words>
  <PresentationFormat>On-screen Show (16:9)</PresentationFormat>
  <Paragraphs>338</Paragraphs>
  <Slides>37</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37</vt:i4>
      </vt:variant>
    </vt:vector>
  </HeadingPairs>
  <TitlesOfParts>
    <vt:vector size="42" baseType="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2016-12-05T23:26:54Z</dcterms:created>
  <dcterms:modified xsi:type="dcterms:W3CDTF">2021-02-28T14:40:30Z</dcterms:modified>
</cp:coreProperties>
</file>