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25" r:id="rId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66" d="100"/>
          <a:sy n="66" d="100"/>
        </p:scale>
        <p:origin x="82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B759-2966-4F1E-B997-AD2C0E41939E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9773-1D72-4AFB-9798-6A90995C6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24355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B759-2966-4F1E-B997-AD2C0E41939E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9773-1D72-4AFB-9798-6A90995C6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87998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B759-2966-4F1E-B997-AD2C0E41939E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9773-1D72-4AFB-9798-6A90995C6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44565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04955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57721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9620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8275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39401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776887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61374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5684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B759-2966-4F1E-B997-AD2C0E41939E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9773-1D72-4AFB-9798-6A90995C6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004072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4887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453541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99906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B759-2966-4F1E-B997-AD2C0E41939E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9773-1D72-4AFB-9798-6A90995C6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43873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B759-2966-4F1E-B997-AD2C0E41939E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9773-1D72-4AFB-9798-6A90995C6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22290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B759-2966-4F1E-B997-AD2C0E41939E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9773-1D72-4AFB-9798-6A90995C6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79073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B759-2966-4F1E-B997-AD2C0E41939E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9773-1D72-4AFB-9798-6A90995C6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2410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B759-2966-4F1E-B997-AD2C0E41939E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9773-1D72-4AFB-9798-6A90995C6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53489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B759-2966-4F1E-B997-AD2C0E41939E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9773-1D72-4AFB-9798-6A90995C6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87665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0B759-2966-4F1E-B997-AD2C0E41939E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79773-1D72-4AFB-9798-6A90995C6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0597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0B759-2966-4F1E-B997-AD2C0E41939E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79773-1D72-4AFB-9798-6A90995C6C5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15005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634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 rot="10800000" flipH="1" flipV="1">
            <a:off x="1156038" y="460944"/>
            <a:ext cx="445824" cy="448618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vi-VN" dirty="0"/>
          </a:p>
        </p:txBody>
      </p:sp>
      <p:sp>
        <p:nvSpPr>
          <p:cNvPr id="7" name="Oval 6"/>
          <p:cNvSpPr/>
          <p:nvPr/>
        </p:nvSpPr>
        <p:spPr>
          <a:xfrm rot="10800000" flipH="1" flipV="1">
            <a:off x="1162569" y="1048271"/>
            <a:ext cx="445824" cy="446902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vi-VN" dirty="0"/>
          </a:p>
        </p:txBody>
      </p:sp>
      <p:sp>
        <p:nvSpPr>
          <p:cNvPr id="8" name="Oval 7"/>
          <p:cNvSpPr/>
          <p:nvPr/>
        </p:nvSpPr>
        <p:spPr>
          <a:xfrm rot="10800000" flipH="1" flipV="1">
            <a:off x="1153837" y="1604259"/>
            <a:ext cx="445824" cy="471079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vi-VN" dirty="0"/>
          </a:p>
        </p:txBody>
      </p:sp>
      <p:sp>
        <p:nvSpPr>
          <p:cNvPr id="9" name="Oval 8"/>
          <p:cNvSpPr/>
          <p:nvPr/>
        </p:nvSpPr>
        <p:spPr>
          <a:xfrm rot="10597317" flipH="1" flipV="1">
            <a:off x="1141926" y="2208553"/>
            <a:ext cx="445824" cy="49344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vi-VN" dirty="0"/>
          </a:p>
        </p:txBody>
      </p:sp>
      <p:sp>
        <p:nvSpPr>
          <p:cNvPr id="10" name="Oval 9"/>
          <p:cNvSpPr/>
          <p:nvPr/>
        </p:nvSpPr>
        <p:spPr>
          <a:xfrm rot="10800000" flipH="1" flipV="1">
            <a:off x="1141926" y="2796928"/>
            <a:ext cx="445824" cy="438807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vi-VN" dirty="0"/>
          </a:p>
        </p:txBody>
      </p:sp>
      <p:sp>
        <p:nvSpPr>
          <p:cNvPr id="11" name="Oval 10"/>
          <p:cNvSpPr/>
          <p:nvPr/>
        </p:nvSpPr>
        <p:spPr>
          <a:xfrm rot="10469012" flipH="1" flipV="1">
            <a:off x="1153837" y="3368950"/>
            <a:ext cx="445824" cy="45842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vi-VN" dirty="0"/>
          </a:p>
        </p:txBody>
      </p:sp>
      <p:grpSp>
        <p:nvGrpSpPr>
          <p:cNvPr id="99" name="Group 98"/>
          <p:cNvGrpSpPr/>
          <p:nvPr/>
        </p:nvGrpSpPr>
        <p:grpSpPr>
          <a:xfrm>
            <a:off x="1946170" y="984790"/>
            <a:ext cx="4212044" cy="615271"/>
            <a:chOff x="1937634" y="1359891"/>
            <a:chExt cx="4212044" cy="615271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45" name="Rounded Rectangle 44"/>
            <p:cNvSpPr/>
            <p:nvPr/>
          </p:nvSpPr>
          <p:spPr>
            <a:xfrm flipH="1">
              <a:off x="4938938" y="1389575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58" name="Rounded Rectangle 57"/>
            <p:cNvSpPr/>
            <p:nvPr/>
          </p:nvSpPr>
          <p:spPr>
            <a:xfrm flipH="1">
              <a:off x="5551453" y="1403108"/>
              <a:ext cx="598225" cy="564523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63" name="Rounded Rectangle 62"/>
            <p:cNvSpPr/>
            <p:nvPr/>
          </p:nvSpPr>
          <p:spPr>
            <a:xfrm flipH="1">
              <a:off x="2548997" y="1382866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64" name="Rounded Rectangle 63"/>
            <p:cNvSpPr/>
            <p:nvPr/>
          </p:nvSpPr>
          <p:spPr>
            <a:xfrm flipH="1">
              <a:off x="3145184" y="1359891"/>
              <a:ext cx="598225" cy="587497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65" name="Rounded Rectangle 64"/>
            <p:cNvSpPr/>
            <p:nvPr/>
          </p:nvSpPr>
          <p:spPr>
            <a:xfrm flipH="1">
              <a:off x="3742071" y="1389575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66" name="Rounded Rectangle 65"/>
            <p:cNvSpPr/>
            <p:nvPr/>
          </p:nvSpPr>
          <p:spPr>
            <a:xfrm flipH="1">
              <a:off x="4338045" y="1382865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78" name="Rounded Rectangle 77"/>
            <p:cNvSpPr/>
            <p:nvPr/>
          </p:nvSpPr>
          <p:spPr>
            <a:xfrm flipH="1">
              <a:off x="1937634" y="1381657"/>
              <a:ext cx="598225" cy="59350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4303903" y="1581149"/>
            <a:ext cx="3005177" cy="621141"/>
            <a:chOff x="4314644" y="1948194"/>
            <a:chExt cx="3005177" cy="621141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68" name="Rounded Rectangle 67"/>
            <p:cNvSpPr/>
            <p:nvPr/>
          </p:nvSpPr>
          <p:spPr>
            <a:xfrm flipH="1">
              <a:off x="6721596" y="2004812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grpSp>
          <p:nvGrpSpPr>
            <p:cNvPr id="100" name="Group 99"/>
            <p:cNvGrpSpPr/>
            <p:nvPr/>
          </p:nvGrpSpPr>
          <p:grpSpPr>
            <a:xfrm>
              <a:off x="4314644" y="1948194"/>
              <a:ext cx="1800037" cy="578878"/>
              <a:chOff x="4314645" y="1960807"/>
              <a:chExt cx="1800037" cy="578878"/>
            </a:xfrm>
          </p:grpSpPr>
          <p:sp>
            <p:nvSpPr>
              <p:cNvPr id="67" name="Rounded Rectangle 66"/>
              <p:cNvSpPr/>
              <p:nvPr/>
            </p:nvSpPr>
            <p:spPr>
              <a:xfrm flipH="1">
                <a:off x="5516457" y="1975162"/>
                <a:ext cx="598225" cy="564523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70" name="Rounded Rectangle 69"/>
              <p:cNvSpPr/>
              <p:nvPr/>
            </p:nvSpPr>
            <p:spPr>
              <a:xfrm flipH="1">
                <a:off x="4918232" y="1975162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71" name="Rounded Rectangle 70"/>
              <p:cNvSpPr/>
              <p:nvPr/>
            </p:nvSpPr>
            <p:spPr>
              <a:xfrm flipH="1">
                <a:off x="4314645" y="1960807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</p:grpSp>
        <p:sp>
          <p:nvSpPr>
            <p:cNvPr id="79" name="Rounded Rectangle 78"/>
            <p:cNvSpPr/>
            <p:nvPr/>
          </p:nvSpPr>
          <p:spPr>
            <a:xfrm flipH="1">
              <a:off x="6114682" y="1994077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4935419" y="444070"/>
            <a:ext cx="2427224" cy="593169"/>
            <a:chOff x="4936270" y="750902"/>
            <a:chExt cx="2427224" cy="593169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60" name="Rounded Rectangle 59"/>
            <p:cNvSpPr/>
            <p:nvPr/>
          </p:nvSpPr>
          <p:spPr>
            <a:xfrm flipH="1">
              <a:off x="6765269" y="777356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61" name="Rounded Rectangle 60"/>
            <p:cNvSpPr/>
            <p:nvPr/>
          </p:nvSpPr>
          <p:spPr>
            <a:xfrm flipH="1">
              <a:off x="4936270" y="791114"/>
              <a:ext cx="617425" cy="53700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62" name="Rounded Rectangle 61"/>
            <p:cNvSpPr/>
            <p:nvPr/>
          </p:nvSpPr>
          <p:spPr>
            <a:xfrm flipH="1">
              <a:off x="5567985" y="807062"/>
              <a:ext cx="617425" cy="537009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80" name="Rounded Rectangle 79"/>
            <p:cNvSpPr/>
            <p:nvPr/>
          </p:nvSpPr>
          <p:spPr>
            <a:xfrm flipH="1">
              <a:off x="6181891" y="750902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5480803" y="2730823"/>
            <a:ext cx="2413272" cy="614131"/>
            <a:chOff x="5504773" y="3156995"/>
            <a:chExt cx="2413272" cy="614131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76" name="Rounded Rectangle 75"/>
            <p:cNvSpPr/>
            <p:nvPr/>
          </p:nvSpPr>
          <p:spPr>
            <a:xfrm flipH="1">
              <a:off x="5504773" y="3156995"/>
              <a:ext cx="598225" cy="564523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81" name="Rounded Rectangle 80"/>
            <p:cNvSpPr/>
            <p:nvPr/>
          </p:nvSpPr>
          <p:spPr>
            <a:xfrm flipH="1">
              <a:off x="6129923" y="3205911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82" name="Rounded Rectangle 81"/>
            <p:cNvSpPr/>
            <p:nvPr/>
          </p:nvSpPr>
          <p:spPr>
            <a:xfrm flipH="1">
              <a:off x="6734701" y="3197452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83" name="Rounded Rectangle 82"/>
            <p:cNvSpPr/>
            <p:nvPr/>
          </p:nvSpPr>
          <p:spPr>
            <a:xfrm flipH="1">
              <a:off x="7319820" y="3206603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5497868" y="3888327"/>
            <a:ext cx="3063865" cy="591206"/>
            <a:chOff x="5497868" y="4249272"/>
            <a:chExt cx="3063865" cy="59120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grpSp>
          <p:nvGrpSpPr>
            <p:cNvPr id="105" name="Group 104"/>
            <p:cNvGrpSpPr/>
            <p:nvPr/>
          </p:nvGrpSpPr>
          <p:grpSpPr>
            <a:xfrm>
              <a:off x="5497868" y="4249272"/>
              <a:ext cx="2447455" cy="591206"/>
              <a:chOff x="5493567" y="4285177"/>
              <a:chExt cx="2447455" cy="591206"/>
            </a:xfrm>
          </p:grpSpPr>
          <p:sp>
            <p:nvSpPr>
              <p:cNvPr id="89" name="Rounded Rectangle 88"/>
              <p:cNvSpPr/>
              <p:nvPr/>
            </p:nvSpPr>
            <p:spPr>
              <a:xfrm flipH="1">
                <a:off x="5493567" y="4285177"/>
                <a:ext cx="598225" cy="564523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90" name="Rounded Rectangle 89"/>
              <p:cNvSpPr/>
              <p:nvPr/>
            </p:nvSpPr>
            <p:spPr>
              <a:xfrm flipH="1">
                <a:off x="6109977" y="4311860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91" name="Rounded Rectangle 90"/>
              <p:cNvSpPr/>
              <p:nvPr/>
            </p:nvSpPr>
            <p:spPr>
              <a:xfrm flipH="1">
                <a:off x="6726387" y="4302485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92" name="Rounded Rectangle 91"/>
              <p:cNvSpPr/>
              <p:nvPr/>
            </p:nvSpPr>
            <p:spPr>
              <a:xfrm flipH="1">
                <a:off x="7342797" y="4306374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</p:grpSp>
        <p:sp>
          <p:nvSpPr>
            <p:cNvPr id="106" name="Rounded Rectangle 105"/>
            <p:cNvSpPr/>
            <p:nvPr/>
          </p:nvSpPr>
          <p:spPr>
            <a:xfrm flipH="1">
              <a:off x="7963508" y="4249272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4926288" y="3297524"/>
            <a:ext cx="3635445" cy="609866"/>
            <a:chOff x="4889917" y="3670466"/>
            <a:chExt cx="3635445" cy="60986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grpSp>
          <p:nvGrpSpPr>
            <p:cNvPr id="104" name="Group 103"/>
            <p:cNvGrpSpPr/>
            <p:nvPr/>
          </p:nvGrpSpPr>
          <p:grpSpPr>
            <a:xfrm>
              <a:off x="4889917" y="3670466"/>
              <a:ext cx="3017265" cy="609866"/>
              <a:chOff x="4900779" y="3695568"/>
              <a:chExt cx="3017265" cy="609866"/>
            </a:xfrm>
          </p:grpSpPr>
          <p:sp>
            <p:nvSpPr>
              <p:cNvPr id="84" name="Rounded Rectangle 83"/>
              <p:cNvSpPr/>
              <p:nvPr/>
            </p:nvSpPr>
            <p:spPr>
              <a:xfrm flipH="1">
                <a:off x="5507765" y="3705078"/>
                <a:ext cx="598225" cy="564523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85" name="Rounded Rectangle 84"/>
              <p:cNvSpPr/>
              <p:nvPr/>
            </p:nvSpPr>
            <p:spPr>
              <a:xfrm flipH="1">
                <a:off x="4900779" y="3695568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86" name="Rounded Rectangle 85"/>
              <p:cNvSpPr/>
              <p:nvPr/>
            </p:nvSpPr>
            <p:spPr>
              <a:xfrm flipH="1">
                <a:off x="6123370" y="3740911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87" name="Rounded Rectangle 86"/>
              <p:cNvSpPr/>
              <p:nvPr/>
            </p:nvSpPr>
            <p:spPr>
              <a:xfrm flipH="1">
                <a:off x="7319819" y="3720654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88" name="Rounded Rectangle 87"/>
              <p:cNvSpPr/>
              <p:nvPr/>
            </p:nvSpPr>
            <p:spPr>
              <a:xfrm flipH="1">
                <a:off x="6721594" y="3720654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</p:grpSp>
        <p:sp>
          <p:nvSpPr>
            <p:cNvPr id="108" name="Rounded Rectangle 107"/>
            <p:cNvSpPr/>
            <p:nvPr/>
          </p:nvSpPr>
          <p:spPr>
            <a:xfrm flipH="1">
              <a:off x="7927137" y="3698675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3088797" y="2122966"/>
            <a:ext cx="4816211" cy="636472"/>
            <a:chOff x="3099587" y="2497719"/>
            <a:chExt cx="4816211" cy="636472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grpSp>
          <p:nvGrpSpPr>
            <p:cNvPr id="102" name="Group 101"/>
            <p:cNvGrpSpPr/>
            <p:nvPr/>
          </p:nvGrpSpPr>
          <p:grpSpPr>
            <a:xfrm>
              <a:off x="3099587" y="2497719"/>
              <a:ext cx="4200608" cy="634155"/>
              <a:chOff x="3119213" y="2511376"/>
              <a:chExt cx="4200608" cy="634155"/>
            </a:xfrm>
          </p:grpSpPr>
          <p:sp>
            <p:nvSpPr>
              <p:cNvPr id="59" name="Rounded Rectangle 58"/>
              <p:cNvSpPr/>
              <p:nvPr/>
            </p:nvSpPr>
            <p:spPr>
              <a:xfrm flipH="1">
                <a:off x="3717438" y="2518085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69" name="Rounded Rectangle 68"/>
              <p:cNvSpPr/>
              <p:nvPr/>
            </p:nvSpPr>
            <p:spPr>
              <a:xfrm flipH="1">
                <a:off x="4311318" y="2532039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72" name="Rounded Rectangle 71"/>
              <p:cNvSpPr/>
              <p:nvPr/>
            </p:nvSpPr>
            <p:spPr>
              <a:xfrm flipH="1">
                <a:off x="5507768" y="2548804"/>
                <a:ext cx="598225" cy="564523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73" name="Rounded Rectangle 72"/>
              <p:cNvSpPr/>
              <p:nvPr/>
            </p:nvSpPr>
            <p:spPr>
              <a:xfrm flipH="1">
                <a:off x="6114682" y="2581008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74" name="Rounded Rectangle 73"/>
              <p:cNvSpPr/>
              <p:nvPr/>
            </p:nvSpPr>
            <p:spPr>
              <a:xfrm flipH="1">
                <a:off x="4909543" y="2546394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75" name="Rounded Rectangle 74"/>
              <p:cNvSpPr/>
              <p:nvPr/>
            </p:nvSpPr>
            <p:spPr>
              <a:xfrm flipH="1">
                <a:off x="3119213" y="2511376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  <p:sp>
            <p:nvSpPr>
              <p:cNvPr id="77" name="Rounded Rectangle 76"/>
              <p:cNvSpPr/>
              <p:nvPr/>
            </p:nvSpPr>
            <p:spPr>
              <a:xfrm flipH="1">
                <a:off x="6721596" y="2570406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/>
              </a:p>
            </p:txBody>
          </p:sp>
        </p:grpSp>
        <p:sp>
          <p:nvSpPr>
            <p:cNvPr id="110" name="Rounded Rectangle 109"/>
            <p:cNvSpPr/>
            <p:nvPr/>
          </p:nvSpPr>
          <p:spPr>
            <a:xfrm flipH="1">
              <a:off x="7317573" y="2569668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4943468" y="437652"/>
            <a:ext cx="2427224" cy="593169"/>
            <a:chOff x="4936270" y="750902"/>
            <a:chExt cx="2427224" cy="593169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13" name="Rounded Rectangle 112"/>
            <p:cNvSpPr/>
            <p:nvPr/>
          </p:nvSpPr>
          <p:spPr>
            <a:xfrm flipH="1">
              <a:off x="6765269" y="777356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Y</a:t>
              </a:r>
              <a:endParaRPr lang="vi-VN" dirty="0"/>
            </a:p>
          </p:txBody>
        </p:sp>
        <p:sp>
          <p:nvSpPr>
            <p:cNvPr id="114" name="Rounded Rectangle 113"/>
            <p:cNvSpPr/>
            <p:nvPr/>
          </p:nvSpPr>
          <p:spPr>
            <a:xfrm flipH="1">
              <a:off x="4936270" y="791114"/>
              <a:ext cx="617425" cy="537009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</a:t>
              </a:r>
              <a:endParaRPr lang="vi-VN" dirty="0"/>
            </a:p>
          </p:txBody>
        </p:sp>
        <p:sp>
          <p:nvSpPr>
            <p:cNvPr id="115" name="Rounded Rectangle 114"/>
            <p:cNvSpPr/>
            <p:nvPr/>
          </p:nvSpPr>
          <p:spPr>
            <a:xfrm flipH="1">
              <a:off x="5567985" y="807062"/>
              <a:ext cx="617425" cy="537009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  <a:endParaRPr lang="vi-VN" dirty="0"/>
            </a:p>
          </p:txBody>
        </p:sp>
        <p:sp>
          <p:nvSpPr>
            <p:cNvPr id="116" name="Rounded Rectangle 115"/>
            <p:cNvSpPr/>
            <p:nvPr/>
          </p:nvSpPr>
          <p:spPr>
            <a:xfrm flipH="1">
              <a:off x="6181891" y="750902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  <a:endParaRPr lang="vi-VN" dirty="0"/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1960947" y="972270"/>
            <a:ext cx="4212044" cy="615271"/>
            <a:chOff x="1937634" y="1359891"/>
            <a:chExt cx="4212044" cy="615271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18" name="Rounded Rectangle 117"/>
            <p:cNvSpPr/>
            <p:nvPr/>
          </p:nvSpPr>
          <p:spPr>
            <a:xfrm flipH="1">
              <a:off x="4938938" y="1389575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</a:t>
              </a:r>
              <a:endParaRPr lang="vi-VN" dirty="0"/>
            </a:p>
          </p:txBody>
        </p:sp>
        <p:sp>
          <p:nvSpPr>
            <p:cNvPr id="119" name="Rounded Rectangle 118"/>
            <p:cNvSpPr/>
            <p:nvPr/>
          </p:nvSpPr>
          <p:spPr>
            <a:xfrm flipH="1">
              <a:off x="5551453" y="1403108"/>
              <a:ext cx="598225" cy="564523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  <a:endParaRPr lang="vi-VN" dirty="0"/>
            </a:p>
          </p:txBody>
        </p:sp>
        <p:sp>
          <p:nvSpPr>
            <p:cNvPr id="120" name="Rounded Rectangle 119"/>
            <p:cNvSpPr/>
            <p:nvPr/>
          </p:nvSpPr>
          <p:spPr>
            <a:xfrm flipH="1">
              <a:off x="2548997" y="1382866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</a:t>
              </a:r>
              <a:endParaRPr lang="vi-VN" dirty="0"/>
            </a:p>
          </p:txBody>
        </p:sp>
        <p:sp>
          <p:nvSpPr>
            <p:cNvPr id="121" name="Rounded Rectangle 120"/>
            <p:cNvSpPr/>
            <p:nvPr/>
          </p:nvSpPr>
          <p:spPr>
            <a:xfrm flipH="1">
              <a:off x="3145184" y="1359891"/>
              <a:ext cx="598225" cy="587497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  <a:endParaRPr lang="vi-VN" dirty="0"/>
            </a:p>
          </p:txBody>
        </p:sp>
        <p:sp>
          <p:nvSpPr>
            <p:cNvPr id="122" name="Rounded Rectangle 121"/>
            <p:cNvSpPr/>
            <p:nvPr/>
          </p:nvSpPr>
          <p:spPr>
            <a:xfrm flipH="1">
              <a:off x="3742071" y="1389575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</a:t>
              </a:r>
              <a:endParaRPr lang="vi-VN" dirty="0"/>
            </a:p>
          </p:txBody>
        </p:sp>
        <p:sp>
          <p:nvSpPr>
            <p:cNvPr id="123" name="Rounded Rectangle 122"/>
            <p:cNvSpPr/>
            <p:nvPr/>
          </p:nvSpPr>
          <p:spPr>
            <a:xfrm flipH="1">
              <a:off x="4338045" y="1382865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  <a:endParaRPr lang="vi-VN" dirty="0"/>
            </a:p>
          </p:txBody>
        </p:sp>
        <p:sp>
          <p:nvSpPr>
            <p:cNvPr id="124" name="Rounded Rectangle 123"/>
            <p:cNvSpPr/>
            <p:nvPr/>
          </p:nvSpPr>
          <p:spPr>
            <a:xfrm flipH="1">
              <a:off x="1937634" y="1381657"/>
              <a:ext cx="598225" cy="593505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</a:t>
              </a:r>
              <a:endParaRPr lang="vi-VN" dirty="0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4321617" y="1567853"/>
            <a:ext cx="3005177" cy="621141"/>
            <a:chOff x="4314644" y="1948194"/>
            <a:chExt cx="3005177" cy="621141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26" name="Rounded Rectangle 125"/>
            <p:cNvSpPr/>
            <p:nvPr/>
          </p:nvSpPr>
          <p:spPr>
            <a:xfrm flipH="1">
              <a:off x="6721596" y="2004812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</a:t>
              </a:r>
              <a:endParaRPr lang="vi-VN" dirty="0"/>
            </a:p>
          </p:txBody>
        </p:sp>
        <p:grpSp>
          <p:nvGrpSpPr>
            <p:cNvPr id="127" name="Group 126"/>
            <p:cNvGrpSpPr/>
            <p:nvPr/>
          </p:nvGrpSpPr>
          <p:grpSpPr>
            <a:xfrm>
              <a:off x="4314644" y="1948194"/>
              <a:ext cx="1800037" cy="578878"/>
              <a:chOff x="4314645" y="1960807"/>
              <a:chExt cx="1800037" cy="578878"/>
            </a:xfrm>
          </p:grpSpPr>
          <p:sp>
            <p:nvSpPr>
              <p:cNvPr id="129" name="Rounded Rectangle 128"/>
              <p:cNvSpPr/>
              <p:nvPr/>
            </p:nvSpPr>
            <p:spPr>
              <a:xfrm flipH="1">
                <a:off x="5516457" y="1975162"/>
                <a:ext cx="598225" cy="564523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I</a:t>
                </a:r>
                <a:endParaRPr lang="vi-VN" dirty="0"/>
              </a:p>
            </p:txBody>
          </p:sp>
          <p:sp>
            <p:nvSpPr>
              <p:cNvPr id="130" name="Rounded Rectangle 129"/>
              <p:cNvSpPr/>
              <p:nvPr/>
            </p:nvSpPr>
            <p:spPr>
              <a:xfrm flipH="1">
                <a:off x="4918232" y="1975162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E</a:t>
                </a:r>
                <a:endParaRPr lang="vi-VN" dirty="0"/>
              </a:p>
            </p:txBody>
          </p:sp>
          <p:sp>
            <p:nvSpPr>
              <p:cNvPr id="131" name="Rounded Rectangle 130"/>
              <p:cNvSpPr/>
              <p:nvPr/>
            </p:nvSpPr>
            <p:spPr>
              <a:xfrm flipH="1">
                <a:off x="4314645" y="1960807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B</a:t>
                </a:r>
                <a:endParaRPr lang="vi-VN" dirty="0"/>
              </a:p>
            </p:txBody>
          </p:sp>
        </p:grpSp>
        <p:sp>
          <p:nvSpPr>
            <p:cNvPr id="128" name="Rounded Rectangle 127"/>
            <p:cNvSpPr/>
            <p:nvPr/>
          </p:nvSpPr>
          <p:spPr>
            <a:xfrm flipH="1">
              <a:off x="6114682" y="1994077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</a:t>
              </a:r>
              <a:endParaRPr lang="vi-VN" dirty="0"/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3097609" y="2101221"/>
            <a:ext cx="4816211" cy="636472"/>
            <a:chOff x="3099587" y="2497719"/>
            <a:chExt cx="4816211" cy="636472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grpSp>
          <p:nvGrpSpPr>
            <p:cNvPr id="133" name="Group 132"/>
            <p:cNvGrpSpPr/>
            <p:nvPr/>
          </p:nvGrpSpPr>
          <p:grpSpPr>
            <a:xfrm>
              <a:off x="3099587" y="2497719"/>
              <a:ext cx="4200608" cy="634155"/>
              <a:chOff x="3119213" y="2511376"/>
              <a:chExt cx="4200608" cy="634155"/>
            </a:xfrm>
          </p:grpSpPr>
          <p:sp>
            <p:nvSpPr>
              <p:cNvPr id="135" name="Rounded Rectangle 134"/>
              <p:cNvSpPr/>
              <p:nvPr/>
            </p:nvSpPr>
            <p:spPr>
              <a:xfrm flipH="1">
                <a:off x="3717438" y="2518085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A</a:t>
                </a:r>
                <a:endParaRPr lang="vi-VN" dirty="0"/>
              </a:p>
            </p:txBody>
          </p:sp>
          <p:sp>
            <p:nvSpPr>
              <p:cNvPr id="136" name="Rounded Rectangle 135"/>
              <p:cNvSpPr/>
              <p:nvPr/>
            </p:nvSpPr>
            <p:spPr>
              <a:xfrm flipH="1">
                <a:off x="4311318" y="2532039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V</a:t>
                </a:r>
                <a:endParaRPr lang="vi-VN" dirty="0"/>
              </a:p>
            </p:txBody>
          </p:sp>
          <p:sp>
            <p:nvSpPr>
              <p:cNvPr id="137" name="Rounded Rectangle 136"/>
              <p:cNvSpPr/>
              <p:nvPr/>
            </p:nvSpPr>
            <p:spPr>
              <a:xfrm flipH="1">
                <a:off x="5507768" y="2548804"/>
                <a:ext cx="598225" cy="564523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N</a:t>
                </a:r>
                <a:endParaRPr lang="vi-VN" dirty="0"/>
              </a:p>
            </p:txBody>
          </p:sp>
          <p:sp>
            <p:nvSpPr>
              <p:cNvPr id="138" name="Rounded Rectangle 137"/>
              <p:cNvSpPr/>
              <p:nvPr/>
            </p:nvSpPr>
            <p:spPr>
              <a:xfrm flipH="1">
                <a:off x="6114682" y="2581008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D</a:t>
                </a:r>
                <a:endParaRPr lang="vi-VN" dirty="0"/>
              </a:p>
            </p:txBody>
          </p:sp>
          <p:sp>
            <p:nvSpPr>
              <p:cNvPr id="139" name="Rounded Rectangle 138"/>
              <p:cNvSpPr/>
              <p:nvPr/>
            </p:nvSpPr>
            <p:spPr>
              <a:xfrm flipH="1">
                <a:off x="4909543" y="2546394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E</a:t>
                </a:r>
                <a:endParaRPr lang="vi-VN" dirty="0"/>
              </a:p>
            </p:txBody>
          </p:sp>
          <p:sp>
            <p:nvSpPr>
              <p:cNvPr id="140" name="Rounded Rectangle 139"/>
              <p:cNvSpPr/>
              <p:nvPr/>
            </p:nvSpPr>
            <p:spPr>
              <a:xfrm flipH="1">
                <a:off x="3119213" y="2511376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L</a:t>
                </a:r>
                <a:endParaRPr lang="vi-VN" dirty="0"/>
              </a:p>
            </p:txBody>
          </p:sp>
          <p:sp>
            <p:nvSpPr>
              <p:cNvPr id="141" name="Rounded Rectangle 140"/>
              <p:cNvSpPr/>
              <p:nvPr/>
            </p:nvSpPr>
            <p:spPr>
              <a:xfrm flipH="1">
                <a:off x="6721596" y="2570406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E</a:t>
                </a:r>
                <a:endParaRPr lang="vi-VN" dirty="0"/>
              </a:p>
            </p:txBody>
          </p:sp>
        </p:grpSp>
        <p:sp>
          <p:nvSpPr>
            <p:cNvPr id="134" name="Rounded Rectangle 133"/>
            <p:cNvSpPr/>
            <p:nvPr/>
          </p:nvSpPr>
          <p:spPr>
            <a:xfrm flipH="1">
              <a:off x="7317573" y="2569668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  <a:endParaRPr lang="vi-VN" dirty="0"/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5475337" y="2737104"/>
            <a:ext cx="2413272" cy="614131"/>
            <a:chOff x="5504773" y="3156995"/>
            <a:chExt cx="2413272" cy="614131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43" name="Rounded Rectangle 142"/>
            <p:cNvSpPr/>
            <p:nvPr/>
          </p:nvSpPr>
          <p:spPr>
            <a:xfrm flipH="1">
              <a:off x="5504773" y="3156995"/>
              <a:ext cx="598225" cy="564523"/>
            </a:xfrm>
            <a:prstGeom prst="roundRect">
              <a:avLst/>
            </a:prstGeom>
            <a:solidFill>
              <a:srgbClr val="FF0000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  <a:endParaRPr lang="vi-VN" dirty="0"/>
            </a:p>
          </p:txBody>
        </p:sp>
        <p:sp>
          <p:nvSpPr>
            <p:cNvPr id="144" name="Rounded Rectangle 143"/>
            <p:cNvSpPr/>
            <p:nvPr/>
          </p:nvSpPr>
          <p:spPr>
            <a:xfrm flipH="1">
              <a:off x="6129923" y="3205911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</a:t>
              </a:r>
              <a:endParaRPr lang="vi-VN" dirty="0"/>
            </a:p>
          </p:txBody>
        </p:sp>
        <p:sp>
          <p:nvSpPr>
            <p:cNvPr id="145" name="Rounded Rectangle 144"/>
            <p:cNvSpPr/>
            <p:nvPr/>
          </p:nvSpPr>
          <p:spPr>
            <a:xfrm flipH="1">
              <a:off x="6734701" y="3197452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</a:t>
              </a:r>
              <a:endParaRPr lang="vi-VN" dirty="0"/>
            </a:p>
          </p:txBody>
        </p:sp>
        <p:sp>
          <p:nvSpPr>
            <p:cNvPr id="146" name="Rounded Rectangle 145"/>
            <p:cNvSpPr/>
            <p:nvPr/>
          </p:nvSpPr>
          <p:spPr>
            <a:xfrm flipH="1">
              <a:off x="7319820" y="3206603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</a:t>
              </a:r>
              <a:endParaRPr lang="vi-VN" dirty="0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4929380" y="3305661"/>
            <a:ext cx="3635445" cy="609866"/>
            <a:chOff x="4889917" y="3670466"/>
            <a:chExt cx="3635445" cy="60986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grpSp>
          <p:nvGrpSpPr>
            <p:cNvPr id="148" name="Group 147"/>
            <p:cNvGrpSpPr/>
            <p:nvPr/>
          </p:nvGrpSpPr>
          <p:grpSpPr>
            <a:xfrm>
              <a:off x="4889917" y="3670466"/>
              <a:ext cx="3017265" cy="609866"/>
              <a:chOff x="4900779" y="3695568"/>
              <a:chExt cx="3017265" cy="609866"/>
            </a:xfrm>
          </p:grpSpPr>
          <p:sp>
            <p:nvSpPr>
              <p:cNvPr id="150" name="Rounded Rectangle 149"/>
              <p:cNvSpPr/>
              <p:nvPr/>
            </p:nvSpPr>
            <p:spPr>
              <a:xfrm flipH="1">
                <a:off x="5507765" y="3705078"/>
                <a:ext cx="598225" cy="564523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O</a:t>
                </a:r>
                <a:endParaRPr lang="vi-VN" dirty="0"/>
              </a:p>
            </p:txBody>
          </p:sp>
          <p:sp>
            <p:nvSpPr>
              <p:cNvPr id="151" name="Rounded Rectangle 150"/>
              <p:cNvSpPr/>
              <p:nvPr/>
            </p:nvSpPr>
            <p:spPr>
              <a:xfrm flipH="1">
                <a:off x="4900779" y="3695568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F</a:t>
                </a:r>
                <a:endParaRPr lang="vi-VN" dirty="0"/>
              </a:p>
            </p:txBody>
          </p:sp>
          <p:sp>
            <p:nvSpPr>
              <p:cNvPr id="152" name="Rounded Rectangle 151"/>
              <p:cNvSpPr/>
              <p:nvPr/>
            </p:nvSpPr>
            <p:spPr>
              <a:xfrm flipH="1">
                <a:off x="6123370" y="3740911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R</a:t>
                </a:r>
                <a:endParaRPr lang="vi-VN" dirty="0"/>
              </a:p>
            </p:txBody>
          </p:sp>
          <p:sp>
            <p:nvSpPr>
              <p:cNvPr id="153" name="Rounded Rectangle 152"/>
              <p:cNvSpPr/>
              <p:nvPr/>
            </p:nvSpPr>
            <p:spPr>
              <a:xfrm flipH="1">
                <a:off x="7319819" y="3720654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  <a:endParaRPr lang="vi-VN" dirty="0"/>
              </a:p>
            </p:txBody>
          </p:sp>
          <p:sp>
            <p:nvSpPr>
              <p:cNvPr id="154" name="Rounded Rectangle 153"/>
              <p:cNvSpPr/>
              <p:nvPr/>
            </p:nvSpPr>
            <p:spPr>
              <a:xfrm flipH="1">
                <a:off x="6721594" y="3720654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E</a:t>
                </a:r>
                <a:endParaRPr lang="vi-VN" dirty="0"/>
              </a:p>
            </p:txBody>
          </p:sp>
        </p:grpSp>
        <p:sp>
          <p:nvSpPr>
            <p:cNvPr id="149" name="Rounded Rectangle 148"/>
            <p:cNvSpPr/>
            <p:nvPr/>
          </p:nvSpPr>
          <p:spPr>
            <a:xfrm flipH="1">
              <a:off x="7927137" y="3698675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</a:t>
              </a:r>
              <a:endParaRPr lang="vi-VN" dirty="0"/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5486164" y="3900412"/>
            <a:ext cx="3063865" cy="591206"/>
            <a:chOff x="5497868" y="4249272"/>
            <a:chExt cx="3063865" cy="59120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grpSp>
          <p:nvGrpSpPr>
            <p:cNvPr id="156" name="Group 155"/>
            <p:cNvGrpSpPr/>
            <p:nvPr/>
          </p:nvGrpSpPr>
          <p:grpSpPr>
            <a:xfrm>
              <a:off x="5497868" y="4249272"/>
              <a:ext cx="2447455" cy="591206"/>
              <a:chOff x="5493567" y="4285177"/>
              <a:chExt cx="2447455" cy="591206"/>
            </a:xfrm>
          </p:grpSpPr>
          <p:sp>
            <p:nvSpPr>
              <p:cNvPr id="158" name="Rounded Rectangle 157"/>
              <p:cNvSpPr/>
              <p:nvPr/>
            </p:nvSpPr>
            <p:spPr>
              <a:xfrm flipH="1">
                <a:off x="5493567" y="4285177"/>
                <a:ext cx="598225" cy="564523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W</a:t>
                </a:r>
                <a:endParaRPr lang="vi-VN" dirty="0"/>
              </a:p>
            </p:txBody>
          </p:sp>
          <p:sp>
            <p:nvSpPr>
              <p:cNvPr id="159" name="Rounded Rectangle 158"/>
              <p:cNvSpPr/>
              <p:nvPr/>
            </p:nvSpPr>
            <p:spPr>
              <a:xfrm flipH="1">
                <a:off x="6109977" y="4311860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H</a:t>
                </a:r>
                <a:endParaRPr lang="vi-VN" dirty="0"/>
              </a:p>
            </p:txBody>
          </p:sp>
          <p:sp>
            <p:nvSpPr>
              <p:cNvPr id="160" name="Rounded Rectangle 159"/>
              <p:cNvSpPr/>
              <p:nvPr/>
            </p:nvSpPr>
            <p:spPr>
              <a:xfrm flipH="1">
                <a:off x="6726387" y="4302485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I</a:t>
                </a:r>
                <a:endParaRPr lang="vi-VN" dirty="0"/>
              </a:p>
            </p:txBody>
          </p:sp>
          <p:sp>
            <p:nvSpPr>
              <p:cNvPr id="161" name="Rounded Rectangle 160"/>
              <p:cNvSpPr/>
              <p:nvPr/>
            </p:nvSpPr>
            <p:spPr>
              <a:xfrm flipH="1">
                <a:off x="7342797" y="4306374"/>
                <a:ext cx="598225" cy="564523"/>
              </a:xfrm>
              <a:prstGeom prst="roundRect">
                <a:avLst/>
              </a:prstGeom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T</a:t>
                </a:r>
                <a:endParaRPr lang="vi-VN" dirty="0"/>
              </a:p>
            </p:txBody>
          </p:sp>
        </p:grpSp>
        <p:sp>
          <p:nvSpPr>
            <p:cNvPr id="157" name="Rounded Rectangle 156"/>
            <p:cNvSpPr/>
            <p:nvPr/>
          </p:nvSpPr>
          <p:spPr>
            <a:xfrm flipH="1">
              <a:off x="7963508" y="4249272"/>
              <a:ext cx="598225" cy="564523"/>
            </a:xfrm>
            <a:prstGeom prst="round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</a:t>
              </a:r>
              <a:endParaRPr lang="vi-VN" dirty="0"/>
            </a:p>
          </p:txBody>
        </p:sp>
      </p:grpSp>
      <p:sp>
        <p:nvSpPr>
          <p:cNvPr id="162" name="5-Point Star 161"/>
          <p:cNvSpPr/>
          <p:nvPr/>
        </p:nvSpPr>
        <p:spPr>
          <a:xfrm>
            <a:off x="8774511" y="525990"/>
            <a:ext cx="643503" cy="527231"/>
          </a:xfrm>
          <a:prstGeom prst="star5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vi-VN" dirty="0"/>
          </a:p>
        </p:txBody>
      </p:sp>
      <p:sp>
        <p:nvSpPr>
          <p:cNvPr id="163" name="5-Point Star 162"/>
          <p:cNvSpPr/>
          <p:nvPr/>
        </p:nvSpPr>
        <p:spPr>
          <a:xfrm>
            <a:off x="8833229" y="3857504"/>
            <a:ext cx="690919" cy="595346"/>
          </a:xfrm>
          <a:prstGeom prst="star5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  <a:endParaRPr lang="vi-VN" dirty="0"/>
          </a:p>
        </p:txBody>
      </p:sp>
      <p:sp>
        <p:nvSpPr>
          <p:cNvPr id="164" name="5-Point Star 163"/>
          <p:cNvSpPr/>
          <p:nvPr/>
        </p:nvSpPr>
        <p:spPr>
          <a:xfrm>
            <a:off x="8797103" y="1069597"/>
            <a:ext cx="654856" cy="574803"/>
          </a:xfrm>
          <a:prstGeom prst="star5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vi-VN" dirty="0"/>
          </a:p>
        </p:txBody>
      </p:sp>
      <p:sp>
        <p:nvSpPr>
          <p:cNvPr id="165" name="5-Point Star 164"/>
          <p:cNvSpPr/>
          <p:nvPr/>
        </p:nvSpPr>
        <p:spPr>
          <a:xfrm>
            <a:off x="8835417" y="3375700"/>
            <a:ext cx="654786" cy="485673"/>
          </a:xfrm>
          <a:prstGeom prst="star5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vi-VN" dirty="0"/>
          </a:p>
        </p:txBody>
      </p:sp>
      <p:sp>
        <p:nvSpPr>
          <p:cNvPr id="166" name="5-Point Star 165"/>
          <p:cNvSpPr/>
          <p:nvPr/>
        </p:nvSpPr>
        <p:spPr>
          <a:xfrm>
            <a:off x="8866096" y="2804560"/>
            <a:ext cx="598180" cy="571140"/>
          </a:xfrm>
          <a:prstGeom prst="star5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vi-VN" dirty="0"/>
          </a:p>
        </p:txBody>
      </p:sp>
      <p:sp>
        <p:nvSpPr>
          <p:cNvPr id="167" name="5-Point Star 166"/>
          <p:cNvSpPr/>
          <p:nvPr/>
        </p:nvSpPr>
        <p:spPr>
          <a:xfrm>
            <a:off x="8819834" y="2263031"/>
            <a:ext cx="609393" cy="539341"/>
          </a:xfrm>
          <a:prstGeom prst="star5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vi-VN" dirty="0"/>
          </a:p>
        </p:txBody>
      </p:sp>
      <p:sp>
        <p:nvSpPr>
          <p:cNvPr id="168" name="5-Point Star 167"/>
          <p:cNvSpPr/>
          <p:nvPr/>
        </p:nvSpPr>
        <p:spPr>
          <a:xfrm>
            <a:off x="8777486" y="1643630"/>
            <a:ext cx="664094" cy="593490"/>
          </a:xfrm>
          <a:prstGeom prst="star5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vi-VN" dirty="0"/>
          </a:p>
        </p:txBody>
      </p:sp>
      <p:sp>
        <p:nvSpPr>
          <p:cNvPr id="169" name="Cloud Callout 168"/>
          <p:cNvSpPr/>
          <p:nvPr/>
        </p:nvSpPr>
        <p:spPr>
          <a:xfrm>
            <a:off x="9191113" y="350378"/>
            <a:ext cx="2659601" cy="2363013"/>
          </a:xfrm>
          <a:prstGeom prst="cloudCallou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 The middle color between black and white</a:t>
            </a:r>
            <a:endParaRPr lang="vi-VN" dirty="0"/>
          </a:p>
        </p:txBody>
      </p:sp>
      <p:sp>
        <p:nvSpPr>
          <p:cNvPr id="171" name="Horizontal Scroll 170"/>
          <p:cNvSpPr/>
          <p:nvPr/>
        </p:nvSpPr>
        <p:spPr>
          <a:xfrm>
            <a:off x="8541043" y="92169"/>
            <a:ext cx="3032821" cy="2447206"/>
          </a:xfrm>
          <a:prstGeom prst="horizont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2. A bright shape of pink</a:t>
            </a:r>
            <a:endParaRPr lang="vi-VN" dirty="0"/>
          </a:p>
        </p:txBody>
      </p:sp>
      <p:sp>
        <p:nvSpPr>
          <p:cNvPr id="172" name="Up Ribbon 171"/>
          <p:cNvSpPr/>
          <p:nvPr/>
        </p:nvSpPr>
        <p:spPr>
          <a:xfrm>
            <a:off x="10353869" y="2789492"/>
            <a:ext cx="45719" cy="45719"/>
          </a:xfrm>
          <a:prstGeom prst="ribbon2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3" name="Up Ribbon 172"/>
          <p:cNvSpPr/>
          <p:nvPr/>
        </p:nvSpPr>
        <p:spPr>
          <a:xfrm>
            <a:off x="8613232" y="141611"/>
            <a:ext cx="3475576" cy="1858361"/>
          </a:xfrm>
          <a:prstGeom prst="ribbon2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 A very light brown, the color of some mushrooms</a:t>
            </a:r>
            <a:endParaRPr lang="vi-VN" dirty="0"/>
          </a:p>
        </p:txBody>
      </p:sp>
      <p:sp>
        <p:nvSpPr>
          <p:cNvPr id="175" name="Cloud 174"/>
          <p:cNvSpPr/>
          <p:nvPr/>
        </p:nvSpPr>
        <p:spPr>
          <a:xfrm>
            <a:off x="8468871" y="163378"/>
            <a:ext cx="3305443" cy="2260406"/>
          </a:xfrm>
          <a:prstGeom prst="cloud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5. A pale blue and purple, It share its name with a flower of the same color</a:t>
            </a:r>
            <a:endParaRPr lang="vi-VN" dirty="0"/>
          </a:p>
        </p:txBody>
      </p:sp>
      <p:sp>
        <p:nvSpPr>
          <p:cNvPr id="176" name="6-Point Star 175"/>
          <p:cNvSpPr/>
          <p:nvPr/>
        </p:nvSpPr>
        <p:spPr>
          <a:xfrm>
            <a:off x="9003805" y="411763"/>
            <a:ext cx="2202763" cy="2056257"/>
          </a:xfrm>
          <a:prstGeom prst="star6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5. The color of sky</a:t>
            </a:r>
            <a:endParaRPr lang="vi-VN" dirty="0"/>
          </a:p>
        </p:txBody>
      </p:sp>
      <p:sp>
        <p:nvSpPr>
          <p:cNvPr id="177" name="Cloud Callout 176"/>
          <p:cNvSpPr/>
          <p:nvPr/>
        </p:nvSpPr>
        <p:spPr>
          <a:xfrm>
            <a:off x="8999437" y="302044"/>
            <a:ext cx="2528662" cy="1871511"/>
          </a:xfrm>
          <a:prstGeom prst="cloudCallou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6.  It share ít name with an area of trees and wildness</a:t>
            </a:r>
            <a:endParaRPr lang="vi-VN" dirty="0"/>
          </a:p>
        </p:txBody>
      </p:sp>
      <p:sp>
        <p:nvSpPr>
          <p:cNvPr id="178" name="Explosion 1 177"/>
          <p:cNvSpPr/>
          <p:nvPr/>
        </p:nvSpPr>
        <p:spPr>
          <a:xfrm>
            <a:off x="8567747" y="259826"/>
            <a:ext cx="3017485" cy="2783224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7. After snowstorm you will see a lot of this color</a:t>
            </a:r>
            <a:endParaRPr lang="vi-VN" dirty="0"/>
          </a:p>
        </p:txBody>
      </p:sp>
      <p:sp>
        <p:nvSpPr>
          <p:cNvPr id="170" name="Oval 169"/>
          <p:cNvSpPr/>
          <p:nvPr/>
        </p:nvSpPr>
        <p:spPr>
          <a:xfrm rot="11027787" flipH="1" flipV="1">
            <a:off x="1182078" y="3883263"/>
            <a:ext cx="445824" cy="448618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9236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1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20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6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3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7" dur="10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0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</p:childTnLst>
        </p:cTn>
      </p:par>
    </p:tnLst>
    <p:bldLst>
      <p:bldP spid="169" grpId="0" animBg="1"/>
      <p:bldP spid="169" grpId="1" animBg="1"/>
      <p:bldP spid="171" grpId="0" animBg="1"/>
      <p:bldP spid="171" grpId="1" animBg="1"/>
      <p:bldP spid="171" grpId="2" animBg="1"/>
      <p:bldP spid="173" grpId="0" animBg="1"/>
      <p:bldP spid="173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1981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2400" b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SƯU TẦM: ĐOÀN VĂN DOANH, NAM TRỰC, NAM ĐỊNH</a:t>
            </a:r>
            <a:endParaRPr lang="en-US" sz="9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16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LINK NHÓM DÀNH CHO GV BỘ MÔN VẬT LÝ TRAO ĐỔI TÀI LIỆU VÀ CHUYÊN MÔN CT 2018</a:t>
            </a:r>
            <a:endParaRPr lang="en-US" sz="9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/>
            <a:r>
              <a:rPr lang="en-US" sz="280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https://www.facebook.com/groups/299257004355186</a:t>
            </a:r>
            <a:endParaRPr lang="en-US" sz="280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172</Words>
  <PresentationFormat>Màn hình rộng</PresentationFormat>
  <Paragraphs>63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Office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2017-09-17T12:30:33Z</dcterms:created>
  <dcterms:modified xsi:type="dcterms:W3CDTF">2023-09-16T11:48:03Z</dcterms:modified>
</cp:coreProperties>
</file>